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2" r:id="rId8"/>
    <p:sldId id="261" r:id="rId9"/>
    <p:sldId id="263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64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10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609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891188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5552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98052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925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6819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965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292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470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241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606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164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412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355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469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4BDDC-7E57-4A17-A835-40ED07662B8F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9CA544E-0513-4E8D-A867-122BC402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365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1%D0%BE%D1%84%D0%B8%D0%B9%D1%81%D0%BA%D0%B8%D0%B9_%D1%81%D0%BE%D0%B1%D0%BE%D1%80_(%D0%9A%D0%B8%D0%B5%D0%B2)" TargetMode="External"/><Relationship Id="rId2" Type="http://schemas.openxmlformats.org/officeDocument/2006/relationships/hyperlink" Target="https://www.sputnik8.com/ru/kyiv/sights/sofiyskiy-sobor/info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5925" y="2000250"/>
            <a:ext cx="9818687" cy="1571624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СОФИЙСКИЙ СОБОР </a:t>
            </a:r>
            <a:b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62926" y="4743450"/>
            <a:ext cx="3341686" cy="116777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Выполнила: учитель истории МБОУ «Средняя школа №19»</a:t>
            </a:r>
          </a:p>
          <a:p>
            <a:pPr marL="0" indent="0">
              <a:buNone/>
            </a:pPr>
            <a:r>
              <a:rPr lang="ru-RU" dirty="0"/>
              <a:t>г</a:t>
            </a:r>
            <a:r>
              <a:rPr lang="ru-RU" dirty="0" smtClean="0"/>
              <a:t>. Нижневартовск</a:t>
            </a:r>
          </a:p>
          <a:p>
            <a:pPr marL="0" indent="0">
              <a:buNone/>
            </a:pPr>
            <a:r>
              <a:rPr lang="ru-RU" dirty="0" smtClean="0"/>
              <a:t>Березина Л.Р.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52243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4699" y="219075"/>
            <a:ext cx="8810625" cy="1295401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на Софийский собор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450" y="1038225"/>
            <a:ext cx="8353425" cy="5695950"/>
          </a:xfrm>
        </p:spPr>
      </p:pic>
    </p:spTree>
    <p:extLst>
      <p:ext uri="{BB962C8B-B14F-4D97-AF65-F5344CB8AC3E}">
        <p14:creationId xmlns:p14="http://schemas.microsoft.com/office/powerpoint/2010/main" val="12700286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901" y="5762624"/>
            <a:ext cx="10399712" cy="80962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Софийского собора с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Крещатицкой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площади (Майдана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Незалежности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в середине XIX века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775" y="0"/>
            <a:ext cx="9163049" cy="5762624"/>
          </a:xfrm>
        </p:spPr>
      </p:pic>
    </p:spTree>
    <p:extLst>
      <p:ext uri="{BB962C8B-B14F-4D97-AF65-F5344CB8AC3E}">
        <p14:creationId xmlns:p14="http://schemas.microsoft.com/office/powerpoint/2010/main" val="25462450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3075" y="6076949"/>
            <a:ext cx="10125074" cy="466725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Софийский собор с деревянной колокольней (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справа 1651г.)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825" y="152400"/>
            <a:ext cx="8105775" cy="5759450"/>
          </a:xfrm>
        </p:spPr>
      </p:pic>
    </p:spTree>
    <p:extLst>
      <p:ext uri="{BB962C8B-B14F-4D97-AF65-F5344CB8AC3E}">
        <p14:creationId xmlns:p14="http://schemas.microsoft.com/office/powerpoint/2010/main" val="5632858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8301" y="624110"/>
            <a:ext cx="9191624" cy="128089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собора с юго-восточного угла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476" y="1647825"/>
            <a:ext cx="8715374" cy="5210175"/>
          </a:xfrm>
        </p:spPr>
      </p:pic>
    </p:spTree>
    <p:extLst>
      <p:ext uri="{BB962C8B-B14F-4D97-AF65-F5344CB8AC3E}">
        <p14:creationId xmlns:p14="http://schemas.microsoft.com/office/powerpoint/2010/main" val="23618529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0325" y="624110"/>
            <a:ext cx="6734175" cy="595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Саркофаг Ярослава Мудрого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025" y="1219200"/>
            <a:ext cx="8572500" cy="5638799"/>
          </a:xfrm>
        </p:spPr>
      </p:pic>
    </p:spTree>
    <p:extLst>
      <p:ext uri="{BB962C8B-B14F-4D97-AF65-F5344CB8AC3E}">
        <p14:creationId xmlns:p14="http://schemas.microsoft.com/office/powerpoint/2010/main" val="17922853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2550" y="195485"/>
            <a:ext cx="10085387" cy="88084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Предполагаемый саркофаг Владимира Мономаха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1" y="1295401"/>
            <a:ext cx="9096374" cy="5562600"/>
          </a:xfrm>
        </p:spPr>
      </p:pic>
    </p:spTree>
    <p:extLst>
      <p:ext uri="{BB962C8B-B14F-4D97-AF65-F5344CB8AC3E}">
        <p14:creationId xmlns:p14="http://schemas.microsoft.com/office/powerpoint/2010/main" val="17693308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9500" y="624109"/>
            <a:ext cx="4571999" cy="4871815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рубля 1988 года «Софийский собор в Киеве. 1000-летие древнерусского зодчества»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781799" cy="6781800"/>
          </a:xfrm>
        </p:spPr>
      </p:pic>
    </p:spTree>
    <p:extLst>
      <p:ext uri="{BB962C8B-B14F-4D97-AF65-F5344CB8AC3E}">
        <p14:creationId xmlns:p14="http://schemas.microsoft.com/office/powerpoint/2010/main" val="11340228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2143124"/>
            <a:ext cx="11009312" cy="3768097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Интернет-источники: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www.sputnik8.com/ru/kyiv/sights/sofiyskiy-sobor/info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https://ru.wikipedia.org/wiki/%D0%A1%D0%BE%D1%84%D0%B8%D0%B9%D1%81%D0%BA%D0%B8%D0%B9_%D1%81%D0%BE%D0%B1%D0%BE%D1%80_(%D0%9A%D0%B8%D0%B5%D0%B2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)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8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3273" y="365124"/>
            <a:ext cx="4914901" cy="5778501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Софийский собор в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Великом Новгороде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заложил князь Ярослав Мудрый на месте 13-главого храма 989 года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Освятил его первый русский епископ Лука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Жидята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 1050 году.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874"/>
            <a:ext cx="7153274" cy="7000874"/>
          </a:xfrm>
        </p:spPr>
      </p:pic>
    </p:spTree>
    <p:extLst>
      <p:ext uri="{BB962C8B-B14F-4D97-AF65-F5344CB8AC3E}">
        <p14:creationId xmlns:p14="http://schemas.microsoft.com/office/powerpoint/2010/main" val="1007148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0"/>
            <a:ext cx="11677650" cy="6772275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Софийский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собор в Великом Новгороде, является шедевром древнерусской архитектуры. Храм возведен в 1050 г., освящен в августе того же года. В XVIII в. в целях укрепления стен к южному и северному фасаду были пристроены по три контрфорса.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революции 1917 г. богослужения в храме прекратились, в 1930-м г. стал музеем. В годы Великой Отечественной войны храм был разграблен и частично разрушен. В 1991 г. храм был передан Русской Православной Церкви, 16 августа 1991 г. освящён Патриархом Алексием II.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17456" y="6505574"/>
            <a:ext cx="45719" cy="5714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1358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924" y="0"/>
            <a:ext cx="8639175" cy="6858000"/>
          </a:xfrm>
        </p:spPr>
      </p:pic>
    </p:spTree>
    <p:extLst>
      <p:ext uri="{BB962C8B-B14F-4D97-AF65-F5344CB8AC3E}">
        <p14:creationId xmlns:p14="http://schemas.microsoft.com/office/powerpoint/2010/main" val="3048098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4" y="365126"/>
            <a:ext cx="10353675" cy="1206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1475" y="781049"/>
            <a:ext cx="11610975" cy="53959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Софийский </a:t>
            </a:r>
            <a:r>
              <a:rPr lang="ru-RU" sz="4000" dirty="0"/>
              <a:t>собор строился как главный храм Руси. Впрочем, такая репутация закрепилась за ним на века. Собор богат фресками, старинными мозаиками, именно в его стенах хранится саркофаг Ярослава Мудрого и его жены Ирины.</a:t>
            </a:r>
          </a:p>
        </p:txBody>
      </p:sp>
    </p:spTree>
    <p:extLst>
      <p:ext uri="{BB962C8B-B14F-4D97-AF65-F5344CB8AC3E}">
        <p14:creationId xmlns:p14="http://schemas.microsoft.com/office/powerpoint/2010/main" val="407603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1" y="0"/>
            <a:ext cx="9828212" cy="108585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 известная мозаика называется Богородица «Нерушимая стена».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1085850"/>
            <a:ext cx="9942512" cy="5772150"/>
          </a:xfrm>
        </p:spPr>
      </p:pic>
    </p:spTree>
    <p:extLst>
      <p:ext uri="{BB962C8B-B14F-4D97-AF65-F5344CB8AC3E}">
        <p14:creationId xmlns:p14="http://schemas.microsoft.com/office/powerpoint/2010/main" val="656636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1049" y="333375"/>
            <a:ext cx="11249025" cy="6267449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Собор, а также его территория были местом погребения в течение XI—XX веков. В древнейшее время здесь похоронили нескольких князей, позже — ряд митрополитов. В XI—XII веках. здесь были устроены две княжеские усыпальницы — Ярослава Мудрого, а также родовая усыпальница его сына Всеволода. Всего в соборе осуществлено 5 княжеских захоронений: Ярослава Мудрого (1054), Всеволода (1093) и Всеволодовичей — Ростислава Всеволодовича (1093), Владимира Всеволодовича Мономаха (1125), Вячеслава Владимировича (1154). В древнейшее время здесь похоронили нескольких князей, позже — ряд митрополитов.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577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52841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1152525"/>
            <a:ext cx="9504362" cy="5705475"/>
          </a:xfrm>
        </p:spPr>
      </p:pic>
    </p:spTree>
    <p:extLst>
      <p:ext uri="{BB962C8B-B14F-4D97-AF65-F5344CB8AC3E}">
        <p14:creationId xmlns:p14="http://schemas.microsoft.com/office/powerpoint/2010/main" val="2179259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180975"/>
            <a:ext cx="8572500" cy="6524625"/>
          </a:xfrm>
        </p:spPr>
      </p:pic>
    </p:spTree>
    <p:extLst>
      <p:ext uri="{BB962C8B-B14F-4D97-AF65-F5344CB8AC3E}">
        <p14:creationId xmlns:p14="http://schemas.microsoft.com/office/powerpoint/2010/main" val="2692024168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42</TotalTime>
  <Words>179</Words>
  <Application>Microsoft Office PowerPoint</Application>
  <PresentationFormat>Широкоэкранный</PresentationFormat>
  <Paragraphs>19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Century Gothic</vt:lpstr>
      <vt:lpstr>Times New Roman</vt:lpstr>
      <vt:lpstr>Wingdings 3</vt:lpstr>
      <vt:lpstr>Легкий дым</vt:lpstr>
      <vt:lpstr>СОФИЙСКИЙ СОБОР  </vt:lpstr>
      <vt:lpstr>Софийский собор в Великом Новгороде заложил князь Ярослав Мудрый на месте 13-главого храма 989 года. Освятил его первый русский епископ Лука Жидята в 1050 году.</vt:lpstr>
      <vt:lpstr>Софийский собор в Великом Новгороде, является шедевром древнерусской архитектуры. Храм возведен в 1050 г., освящен в августе того же года. В XVIII в. в целях укрепления стен к южному и северному фасаду были пристроены по три контрфорса. После революции 1917 г. богослужения в храме прекратились, в 1930-м г. стал музеем. В годы Великой Отечественной войны храм был разграблен и частично разрушен. В 1991 г. храм был передан Русской Православной Церкви, 16 августа 1991 г. освящён Патриархом Алексием II.</vt:lpstr>
      <vt:lpstr>Презентация PowerPoint</vt:lpstr>
      <vt:lpstr>Презентация PowerPoint</vt:lpstr>
      <vt:lpstr>Самая известная мозаика называется Богородица «Нерушимая стена». </vt:lpstr>
      <vt:lpstr>Презентация PowerPoint</vt:lpstr>
      <vt:lpstr>Презентация PowerPoint</vt:lpstr>
      <vt:lpstr>Презентация PowerPoint</vt:lpstr>
      <vt:lpstr>Вид на Софийский собор</vt:lpstr>
      <vt:lpstr>Вид Софийского собора с Крещатицкой площади (Майдана Незалежности) в середине XIX века</vt:lpstr>
      <vt:lpstr>Софийский собор с деревянной колокольней (справа 1651г.)</vt:lpstr>
      <vt:lpstr>Вид собора с юго-восточного угла</vt:lpstr>
      <vt:lpstr>Саркофаг Ярослава Мудрого</vt:lpstr>
      <vt:lpstr>Предполагаемый саркофаг Владимира Мономаха</vt:lpstr>
      <vt:lpstr>3 рубля 1988 года «Софийский собор в Киеве. 1000-летие древнерусского зодчества»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Софийский собор в Великом Новгороде заложил князь Ярослав Мудрый на месте 13-главого храма 989 года.</dc:title>
  <dc:creator>Лариса</dc:creator>
  <cp:lastModifiedBy>Лариса</cp:lastModifiedBy>
  <cp:revision>24</cp:revision>
  <dcterms:created xsi:type="dcterms:W3CDTF">2022-05-02T10:56:48Z</dcterms:created>
  <dcterms:modified xsi:type="dcterms:W3CDTF">2022-05-02T11:39:27Z</dcterms:modified>
</cp:coreProperties>
</file>