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1" r:id="rId3"/>
    <p:sldId id="258" r:id="rId4"/>
    <p:sldId id="271" r:id="rId5"/>
    <p:sldId id="282" r:id="rId6"/>
    <p:sldId id="272" r:id="rId7"/>
    <p:sldId id="273" r:id="rId8"/>
    <p:sldId id="274" r:id="rId9"/>
    <p:sldId id="276" r:id="rId10"/>
    <p:sldId id="27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DB9F3"/>
    <a:srgbClr val="FDF3ED"/>
    <a:srgbClr val="FFE7FA"/>
    <a:srgbClr val="EFF5FB"/>
    <a:srgbClr val="F6FEA8"/>
    <a:srgbClr val="FFFFDD"/>
    <a:srgbClr val="DEFEF8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E7FF2D-2246-4D48-BAD8-35A400DD0CFC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/>
      <dgm:spPr/>
    </dgm:pt>
    <dgm:pt modelId="{48F1D988-AD2E-48D6-A866-CBACBC2B7046}">
      <dgm:prSet phldrT="[Текст]" phldr="1"/>
      <dgm:spPr/>
      <dgm:t>
        <a:bodyPr/>
        <a:lstStyle/>
        <a:p>
          <a:endParaRPr lang="ru-RU"/>
        </a:p>
      </dgm:t>
    </dgm:pt>
    <dgm:pt modelId="{41DE194F-95FA-4AB7-A0EC-7278B0BF2EFE}" type="parTrans" cxnId="{B6B3A737-E8DF-4F26-A4F6-9CA20DF1356C}">
      <dgm:prSet/>
      <dgm:spPr/>
      <dgm:t>
        <a:bodyPr/>
        <a:lstStyle/>
        <a:p>
          <a:endParaRPr lang="ru-RU"/>
        </a:p>
      </dgm:t>
    </dgm:pt>
    <dgm:pt modelId="{C08BFD0A-6019-4289-9894-BE13B1633B13}" type="sibTrans" cxnId="{B6B3A737-E8DF-4F26-A4F6-9CA20DF1356C}">
      <dgm:prSet/>
      <dgm:spPr/>
      <dgm:t>
        <a:bodyPr/>
        <a:lstStyle/>
        <a:p>
          <a:endParaRPr lang="ru-RU"/>
        </a:p>
      </dgm:t>
    </dgm:pt>
    <dgm:pt modelId="{F95722BE-C452-4241-B65A-40D20FE84D49}" type="pres">
      <dgm:prSet presAssocID="{16E7FF2D-2246-4D48-BAD8-35A400DD0CFC}" presName="Name0" presStyleCnt="0">
        <dgm:presLayoutVars>
          <dgm:chMax/>
          <dgm:chPref/>
          <dgm:dir/>
          <dgm:animLvl val="lvl"/>
        </dgm:presLayoutVars>
      </dgm:prSet>
      <dgm:spPr/>
    </dgm:pt>
    <dgm:pt modelId="{99ED7FE9-7D4B-46AB-B298-84A4ABA32DD1}" type="pres">
      <dgm:prSet presAssocID="{48F1D988-AD2E-48D6-A866-CBACBC2B7046}" presName="composite" presStyleCnt="0"/>
      <dgm:spPr/>
    </dgm:pt>
    <dgm:pt modelId="{B20F0089-FED0-4EED-BA4C-2C0C1E388AE5}" type="pres">
      <dgm:prSet presAssocID="{48F1D988-AD2E-48D6-A866-CBACBC2B7046}" presName="ParentAccentShape" presStyleLbl="trBgShp" presStyleIdx="0" presStyleCnt="1"/>
      <dgm:spPr/>
    </dgm:pt>
    <dgm:pt modelId="{ECA56F6C-92AD-4956-8E05-9C6469113AB8}" type="pres">
      <dgm:prSet presAssocID="{48F1D988-AD2E-48D6-A866-CBACBC2B7046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</dgm:pt>
    <dgm:pt modelId="{86831459-DD6D-4CC0-AD3B-B0F577F1CB48}" type="pres">
      <dgm:prSet presAssocID="{48F1D988-AD2E-48D6-A866-CBACBC2B7046}" presName="ChildText" presStyleLbl="revTx" presStyleIdx="1" presStyleCnt="2">
        <dgm:presLayoutVars>
          <dgm:chMax val="0"/>
          <dgm:chPref val="0"/>
        </dgm:presLayoutVars>
      </dgm:prSet>
      <dgm:spPr/>
    </dgm:pt>
    <dgm:pt modelId="{B3063FEC-85DC-445B-BC10-96F9348BFF4E}" type="pres">
      <dgm:prSet presAssocID="{48F1D988-AD2E-48D6-A866-CBACBC2B7046}" presName="ChildAccentShape" presStyleLbl="trBgShp" presStyleIdx="0" presStyleCnt="1"/>
      <dgm:spPr/>
    </dgm:pt>
    <dgm:pt modelId="{D7217775-775D-49AA-89D0-B7363A65784F}" type="pres">
      <dgm:prSet presAssocID="{48F1D988-AD2E-48D6-A866-CBACBC2B7046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</dgm:ptLst>
  <dgm:cxnLst>
    <dgm:cxn modelId="{1922AEAC-F2DE-46F1-BF67-53F2662C58D3}" type="presOf" srcId="{16E7FF2D-2246-4D48-BAD8-35A400DD0CFC}" destId="{F95722BE-C452-4241-B65A-40D20FE84D49}" srcOrd="0" destOrd="0" presId="urn:microsoft.com/office/officeart/2009/3/layout/SnapshotPictureList"/>
    <dgm:cxn modelId="{4C670436-E6D1-43A5-83D7-417C7CACE9C2}" type="presOf" srcId="{48F1D988-AD2E-48D6-A866-CBACBC2B7046}" destId="{ECA56F6C-92AD-4956-8E05-9C6469113AB8}" srcOrd="0" destOrd="0" presId="urn:microsoft.com/office/officeart/2009/3/layout/SnapshotPictureList"/>
    <dgm:cxn modelId="{B6B3A737-E8DF-4F26-A4F6-9CA20DF1356C}" srcId="{16E7FF2D-2246-4D48-BAD8-35A400DD0CFC}" destId="{48F1D988-AD2E-48D6-A866-CBACBC2B7046}" srcOrd="0" destOrd="0" parTransId="{41DE194F-95FA-4AB7-A0EC-7278B0BF2EFE}" sibTransId="{C08BFD0A-6019-4289-9894-BE13B1633B13}"/>
    <dgm:cxn modelId="{16A82B18-8959-4BA0-B765-DC27BEE9450C}" type="presParOf" srcId="{F95722BE-C452-4241-B65A-40D20FE84D49}" destId="{99ED7FE9-7D4B-46AB-B298-84A4ABA32DD1}" srcOrd="0" destOrd="0" presId="urn:microsoft.com/office/officeart/2009/3/layout/SnapshotPictureList"/>
    <dgm:cxn modelId="{27A9E558-5C53-4DEA-AA97-C8090CBAEE7D}" type="presParOf" srcId="{99ED7FE9-7D4B-46AB-B298-84A4ABA32DD1}" destId="{B20F0089-FED0-4EED-BA4C-2C0C1E388AE5}" srcOrd="0" destOrd="0" presId="urn:microsoft.com/office/officeart/2009/3/layout/SnapshotPictureList"/>
    <dgm:cxn modelId="{1F64B294-AA03-49AE-ADA0-523DD919369A}" type="presParOf" srcId="{99ED7FE9-7D4B-46AB-B298-84A4ABA32DD1}" destId="{ECA56F6C-92AD-4956-8E05-9C6469113AB8}" srcOrd="1" destOrd="0" presId="urn:microsoft.com/office/officeart/2009/3/layout/SnapshotPictureList"/>
    <dgm:cxn modelId="{E81ADF55-C8F1-4B95-A15A-DF33F90DEC32}" type="presParOf" srcId="{99ED7FE9-7D4B-46AB-B298-84A4ABA32DD1}" destId="{86831459-DD6D-4CC0-AD3B-B0F577F1CB48}" srcOrd="2" destOrd="0" presId="urn:microsoft.com/office/officeart/2009/3/layout/SnapshotPictureList"/>
    <dgm:cxn modelId="{FC16B3B6-8DBF-43F7-B7C3-B6EE6CFF954E}" type="presParOf" srcId="{99ED7FE9-7D4B-46AB-B298-84A4ABA32DD1}" destId="{B3063FEC-85DC-445B-BC10-96F9348BFF4E}" srcOrd="3" destOrd="0" presId="urn:microsoft.com/office/officeart/2009/3/layout/SnapshotPictureList"/>
    <dgm:cxn modelId="{1101BB01-7B04-4066-9F1A-3ED25BE7449A}" type="presParOf" srcId="{99ED7FE9-7D4B-46AB-B298-84A4ABA32DD1}" destId="{D7217775-775D-49AA-89D0-B7363A65784F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0F0089-FED0-4EED-BA4C-2C0C1E388AE5}">
      <dsp:nvSpPr>
        <dsp:cNvPr id="0" name=""/>
        <dsp:cNvSpPr/>
      </dsp:nvSpPr>
      <dsp:spPr>
        <a:xfrm>
          <a:off x="115653" y="385958"/>
          <a:ext cx="3007958" cy="2140496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217775-775D-49AA-89D0-B7363A65784F}">
      <dsp:nvSpPr>
        <dsp:cNvPr id="0" name=""/>
        <dsp:cNvSpPr/>
      </dsp:nvSpPr>
      <dsp:spPr>
        <a:xfrm>
          <a:off x="0" y="129482"/>
          <a:ext cx="2892304" cy="2024722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A56F6C-92AD-4956-8E05-9C6469113AB8}">
      <dsp:nvSpPr>
        <dsp:cNvPr id="0" name=""/>
        <dsp:cNvSpPr/>
      </dsp:nvSpPr>
      <dsp:spPr>
        <a:xfrm>
          <a:off x="233250" y="2154924"/>
          <a:ext cx="2774707" cy="2540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760" tIns="41910" rIns="11176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33250" y="2154924"/>
        <a:ext cx="2774707" cy="254079"/>
      </dsp:txXfrm>
    </dsp:sp>
    <dsp:sp modelId="{86831459-DD6D-4CC0-AD3B-B0F577F1CB48}">
      <dsp:nvSpPr>
        <dsp:cNvPr id="0" name=""/>
        <dsp:cNvSpPr/>
      </dsp:nvSpPr>
      <dsp:spPr>
        <a:xfrm>
          <a:off x="3246067" y="385958"/>
          <a:ext cx="1375205" cy="2140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5-02T09:15:56.698"/>
    </inkml:context>
    <inkml:brush xml:id="br0">
      <inkml:brushProperty name="width" value="0.15875" units="cm"/>
      <inkml:brushProperty name="height" value="0.15875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BC977CD3-8559-4CD0-A088-2F9EBA5240DC}" emma:medium="tactile" emma:mode="ink">
          <msink:context xmlns:msink="http://schemas.microsoft.com/ink/2010/main" type="writingRegion" rotatedBoundingBox="13164,10155 20454,10316 20421,11799 13131,11638"/>
        </emma:interpretation>
      </emma:emma>
    </inkml:annotationXML>
    <inkml:traceGroup>
      <inkml:annotationXML>
        <emma:emma xmlns:emma="http://www.w3.org/2003/04/emma" version="1.0">
          <emma:interpretation id="{1CC27197-2C85-4DA4-9B8A-6C775A056C1E}" emma:medium="tactile" emma:mode="ink">
            <msink:context xmlns:msink="http://schemas.microsoft.com/ink/2010/main" type="paragraph" rotatedBoundingBox="13255,10089 16075,10547 15923,11482 13103,1102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A4CE9EE-BB9E-48C9-8597-A292A3BF32B9}" emma:medium="tactile" emma:mode="ink">
              <msink:context xmlns:msink="http://schemas.microsoft.com/ink/2010/main" type="line" rotatedBoundingBox="13255,10089 16075,10547 15923,11482 13103,11023"/>
            </emma:interpretation>
          </emma:emma>
        </inkml:annotationXML>
        <inkml:traceGroup>
          <inkml:annotationXML>
            <emma:emma xmlns:emma="http://www.w3.org/2003/04/emma" version="1.0">
              <emma:interpretation id="{4047659C-2A10-48FB-A7BF-52EB8D29D3A6}" emma:medium="tactile" emma:mode="ink">
                <msink:context xmlns:msink="http://schemas.microsoft.com/ink/2010/main" type="inkWord" rotatedBoundingBox="13255,10089 16075,10547 15923,11482 13103,11023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-544-50 0,'-36'0'47,"36"-37"-16,-36 37-15,-1 0 15,37-36-31,-36 36 47,36-36 15,-36 36-15,108 0 47,-35 0-78,35 36-1,-36-36 1,1 0 0,-37 36 30,36-36 1,0 37-31,37-37 0,-37 0-1,0 0 1,1 0-1,-1 36-15,0-36 32,1 0-32,-37 36 15,36-36-15,-36 36 313,0 37-298,0-37-15,-36 37 16,36-37 0,0 0 156,36-36-110,0 0-62,37-36 16,-37 36 15,-36-36-15,36 36-1,-36-36 79,0-1-47,-36 37-16,-37-36-15,37 0-1,0 36 1,-37-37-16,37 37 31,36-36 110,36 36-126,1 0 1,35 0-16,-36 0 16,1 36-16,-1-36 15,0 0 1,1 37 0,-1-37-16,-36 36 15,36 0-15,0-36 31,-36 37 1,37-37-32,-1 0 62,-36 36-46,36-36 265,1 0-265,71 0-1,1 0 1,-36-36 0,-1 36-16,37 0 15,0 0 1,-36 0-1,-1 0-15,1 0 16,-1 0 0,-35 36-1,-1-36-15,-36 36 16,36-36-16,1 36 31,-1-36-31,-36 37 31,0-1 63,36-36-47,-36 36-31,0 1-1,0-1 1,0 0 15,0 0-15,-36-36-16,0 37 15,-1-37 1,37 36-16,-72-36 16,35 0-1,-71 36 1,71-36-16,1 0 16,-37 0-16,37 0 46,72 0 158,1-36-204,-1 36 15,0 0 1</inkml:trace>
          <inkml:trace contextRef="#ctx0" brushRef="#br0" timeOffset="-4297.3118">980 603 0,'0'-37'62,"36"37"-46,-36-36 15,37 36-31,-1 0 16,0 0 15,-36-36-15,37 36 15,-110 0 32,0 0-48,1 0 1,-1 0-1,1 0 1,-1 36 0,37-36-16,0 0 15,-1 0 1,1 0 31,72 0 47,37 0-79,-1 0 1,37 36-1,-72-36-15,-1 0 16,0 0-16,0 0 31,1 0-15,-74 0 109,1 0-109,-36 0-1,35 0-15,-35 0 31,-1 0-31,73 37 16,-36-37 0,0 0-16,-1 0 47,110 0 46,36 0-61,0 0-32,-37 0 15,37 0 1,-73 0-1,1 0-15,35 0 16,-36 0 0,-72 0 124,-36 0-140,-1 0 32,0 0-32,37 0 15,0 0 1,-37 36-1,73 0 1,-36-36-16,0 0 16,-1 0-1,110 0 110,36 0-109,0 0 0,0 0-1,-73 0-15,36 0 16,-35 0-1,-1 0 1,-72 0 93,-1 0-93,1 0-16,-36 0 16,35 0-16,-35 0 15,35 0-15,-35 37 16,-1-37 0,37 0-1,0 0-15,-1 36 31,1-36-31,109 0 125,108-73-125,37 73 16,-37 0-16,-36 0 16,-36 0-16,0 0 15,-36 0 1,-37 37 0,0-37-1,1 0 1,-37-37 109,-37 1-110,1 36-15,0 0 32,-1 0-1,37-36 125,37 36-125,-1 0 63,-36-37-78,36 37-16,-36-36 15,0 0 1,0 0 15,0-1 126,37 37-142,-37-36-15,0 0 31,36 36 16,0 0 47,0 0-94,-36 36 31,37-36-15,-37 36 15,0 1 47,-37-37-78,-35 36 16,-1-36-16,37 36 16,0-36-1,-1 0-15,1 0 16,0 0-1,0 0 17,-1 0-1,1 0 0,0 0 0,-1 0 16,110-36 94,-37 0-125,37 36-16,-1-37 0,1 37 15,-37-36 1,37 36-16,-37 0 31,-72 0 63,0 0-79,-1 0-15,-35 36 32,35-36-32,1 0 15,0 0-15,0 37 16,-1-37 0,1 0-1,0 0 1,-1 0-16,1 0 15,0 0 1,0 0 15,-1 0-15,1 0 265,0 0-265,-1 0-1,1 0 1,0 0 0,0-37-1,-37 37 1,37 0 0,-1-36-1,1 36 1,0-36-1,0 36 1,36-37 0,-37 37-1,1-36 17,0 36 14,36-36 142,36 0-157,0 36-15,1 0-16,-1 0 31,0 0-15,-36-37 77,-36 1-77,0 0-16,-1-1 31,1 37 1,36-36-32,-36 36 31,-1 0 250,-35 0-265,-1 0-16,1 0 15,-1 0 1,-36 0-16,73 0 16,-37 0-1,1 0-15,-1 0 16,37 0 15,0 0-15,-1 0 15</inkml:trace>
          <inkml:trace contextRef="#ctx0" brushRef="#br0" timeOffset="6435.7753">363 603 0,'37'0'187,"-1"-37"-171,73 1-16,-73 0 15,0 36-15,1-36 16,-1 36 0,0 0 15,-108 0 78,-1 36-93,0-36-16,37 36 15,0-36-15,0 0 16,-1 0 0,1 0-1,0 0 1,-1 0 0,110 0 187,36 0-203,36 0 15,0-36-15,-36 36 16,-36 0-16,-1 0 16,1 0-1,-37 0 16,-72 0 94,-1 0-109,-71 36-16,-1-36 16,0 36-1,73-36-15,-1 0 16,-35 37 0,35-37 15,183 0 125,-1 0-140,0 0-16,-36 0 31,0 36-31,-37 0 16,1-36-16,-37 0 31,-36 37 63,-73-37-94,1 0 15,-1 0-15,1 0 16,35 0-1,-35 0-15,36 0 16,-1 0 0,1 0-16,-37 0 15,37 0-15,0 0 16,0 0 0,-1 0-1,1 0 1,0 0-1,145 0 126,36 36-125,0-36-16,-36 0 31,0 0-31,-37 0 16,37 0-1,-73 0 1,1 0-1,-37 36 64,-73-36-64,37 0 1,-73 36-16,0-36 15,0 37 1,37-37 0,-1 0-1,0 36-15,37-36 16,-36 0 0,-1 0-16,0 0 15,1 0 1,36 0-16,-1 0 15,1 0 17,0 0-1,72-36 203,73 36-218,0 0-16,-37-37 16,1 37-1,-37 0-15,37 0 16,-37 0-1,0 0 17,1 0-32,-37-36 15,-37 36 110,37-36-125,-36 36 16,0 0 0,-1 0-1,1 0 1,36-36-1,-36 36-15,36-37 16,-36 37-16,-1 0 31,1 0-15,0 0 15,36-36 110,0 0-110,36-1-15,73 1-1,0 0 1,-37 36-16,1 0 16,-1 0-1,1 0-15,-37 0 16,1 0-16,-1 0 15,-72 36 142,-1-36-157,1 0 15,-37 0 1,37 0-16,0 36 16,-37-36-16,37 0 15,0 0 1,-1 0-16,1 0 15,0 0 1,0 0-16,-1 0 16,1 0 15,36 37-31,-36-37 16,-1 0 30,74 0 454,-1-37-484,37 37-16,-37 0 16,36-36-1,37 36 1,-72 0 0,-1 0-16,0 0 15,0 0 1,-108 0 109,36-36-110,-37 0-15,0 36 16,37 0 0,-36 0-1,35 0-15,1 0 16,0-37-16,-1 37 16,1 0-1,0 0 1,0 0 15,-1 0 32,1 0-32,0 0 0</inkml:trace>
          <inkml:trace contextRef="#ctx0" brushRef="#br0" timeOffset="10765.3629">-72 748 0,'0'-36'47,"36"36"0,0-37 93,-36 1-109,0 0-15,0-1 0,0-35-16,0 36 15,0-1 17,37 37 155,-1 0-171,0 37-1,1-1 1,-1 0-16,0-36 16,-36 36-1,0 1 32,-36-74 78,0 37-109,-1-36-16,1 36 15,36-36 1,-36 36 0,72 36 155,37 37-171,-73-37 16,36 0 0,-36 1 109,-36-37-110,-1 0-15,1 0 32,0 0-17,-1 0 16,1 0-15,36 36 203,36-36 31,1 0-203,-1 0-32,37 0 1,-37 0 0,0 0-1,0 0-15,37 0 16,-37 0-1,-72 0 173,36-36-172,-36 36-1,-1 0 1,1-37 15,72 37 110,37 0-126,-37 0 1,1 0 0,-37 37-1,36-37 63,0 0 250,0 0-312,1 0 0,-1 0-1</inkml:trace>
        </inkml:traceGroup>
      </inkml:traceGroup>
    </inkml:traceGroup>
    <inkml:traceGroup>
      <inkml:annotationXML>
        <emma:emma xmlns:emma="http://www.w3.org/2003/04/emma" version="1.0">
          <emma:interpretation id="{B0AAE4CA-0FEB-4D55-9A45-19A92D1EED7B}" emma:medium="tactile" emma:mode="ink">
            <msink:context xmlns:msink="http://schemas.microsoft.com/ink/2010/main" type="paragraph" rotatedBoundingBox="13158,10439 20447,10599 20421,11799 13131,1163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C62721F-CE11-40AA-96BB-69844BA17E03}" emma:medium="tactile" emma:mode="ink">
              <msink:context xmlns:msink="http://schemas.microsoft.com/ink/2010/main" type="line" rotatedBoundingBox="13158,10439 20447,10599 20421,11799 13131,11638">
                <msink:destinationLink direction="with" ref="{73057E55-29E0-47FD-A7B1-F67ADC3F9554}"/>
                <msink:destinationLink direction="with" ref="{A4AC15B7-C7DC-4F4B-A373-986C2FE74999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F2E11740-5AB9-470F-AC02-887FAF5FF7D3}" emma:medium="tactile" emma:mode="ink">
                <msink:context xmlns:msink="http://schemas.microsoft.com/ink/2010/main" type="inkWord" rotatedBoundingBox="13158,10439 20447,10599 20421,11799 13131,11638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59019.8828">1742 675 0,'-36'0'16,"0"0"-1,72 0 329,0-36-328,73 36-16,-36 0 15,35 0-15,-35 0 16,0 0-16,-37 0 31,0 0 1,-108 0 108,-37 0-140,72 0 16,-35 0-1,36 0-15,-37 0 16,37 0 0,-1 0 15</inkml:trace>
          <inkml:trace contextRef="#ctx0" brushRef="#br0" timeOffset="55207.6933">2613 1183 0,'-36'0'16,"-1"0"62,110 0 47,36 0-109,0-36-16,0 36 15,-37 0 1,-36 0-1,1 0-15,-1 0 16,0 0-16,1 0 31,-74 0 110,1 0-125,-73 0-16,37 0 15,-37 0 1,-36 0-16,108 0 31,-72-36-31,73 36 16,0 0-16,0 0 15,-1 0 1,1 0 0,0 0 62,72-37-31,37 1-32,35 0 1,1 36-16,-36 0 15,-37 0-15,0 0 16,1 0 31,-74-36 94,-35 36-126,36-37-15,-1 37 16,1 0-16,0 0 31,-1 0-15,37-36 93,109 36-93,73-73-16,-37 73 15,-36 0 1,0 0 0,-37-36-1,-36 36 1,1 0-16,-74 0 140,-35 0-124,-1 0-16,-36 0 16,73 0-16,0 0 15,-37-36 1,1 36 0,35 0-1,1 0 1,36-36 124,109-1-124,0 37-16,-37-36 16,1 36-16,-37 0 15,1 0 17,-1 0-17,-36 36 157,0 1-47,0-1-125,0 0 16,0 37-1,0-1 1,0-35-16,0-1 16,0 0 15,-36 0 16,-37 1-47,-36-37 15,0 0 1,37 36-16,-1-36 16,37 0-1,0 0 1,-1 0-1,1 0-15,0 0 16,-1 0 15,1 0 1,72 0 108,73 0-140,36 0 16,1 0-1,-38 0-15,-35 0 16,0 0-16,-37 0 16,0 0 15,-181 0 125,72 0-140,-35 0-16,71 0 15,-35 0 1,35 0-16,-35 0 16,36 0-1,-1 0 1,1 0-16,72 0 156,37-36-140,72 36-1,36-37-15,1 37 16,-73 0-16,-37 0 16,1 0-16,-37 0 31,-36 37 0,-36-37 47,-109 0-62,36 0-16,36 0 16,37 0-1,-37 0-15,37 0 16,0 36-1,0-36-15,-1 0 16,1 0-16,0 0 16,-37 0-1,37 0 1,0 0 0,-1 0 15,1 0 0,0 0 0,-1 0 16,1 0-16,0 0 1,72 0 93,73-73-110,36 73-15,0 0 16,-36 0 0,-36 0-1,-1 0-15,1 0 0,-37 0 31,-36 37 110,-72-1-110,-37-36-31,0 0 16,36 0-16,37 0 16,-73 0-1,73 0 1,0 0-16,-1 0 15,-35 0 1,35 0-16,1 0 16,0 0-1,0 0 1,-1 0 0,1 0-16,0 0 46,-1 0-14,1 36 280,0-36-296,-37 0-16,37 0 31,-37 0-31,-35 0 0,71 0 16,-35-36-1,-1 36 1,37 0 0,0 0 15,-1 0 0,1 0-15,0 0 15,36-36 125,72 36-109,1 0-47,36 0 16,0 0-1,-1 0-15,-71 0 16,35 0 0,-35 36-16,-1-36 15,0 0 1,0 0 15,-72 0 125,0 0-140,0 0-16,-73 0 16,72 0-16,1 0 15,-36 0-15,35 0 16,-35 0 15,35 0-15,1 0 15,36-36 110,109 36-126,72-37 1,-35 37-16,-38 0 15,-35 0 1,0 0 0,-37 0-1,36 0-15,-35 0 32,-1 0-1,0 0-16,-72 0 126,-37 0-125,37 0-16,-36 0 15,-1 0-15,0 0 32,37 0-32,0 0 15,0 0 1,-37 0-1,37 0 1,-37 0-16,37 0 31,0 0-15,-1 0 15,1 0 32,36-36 46,36 36-109,73-72 16,0 35-16,0 1 15,109 36 1,-146 0 0,1 0-16,-1 0 15,-35 0 16,-1 0 1,0 0 15,-72 0 78,-73 0-110,73 0-15,-37 0 16,37 0-16,-37 0 15,37 0 1,0 0 0,-1 0-16,1 0 31,0 0-15,0 0-1,-1 0 1,1 0-1,0 0 17,-1 0-17,1 0 32,0 0 0,0 0 0,-1 0-31,1 0 30,0 0 95</inkml:trace>
          <inkml:trace contextRef="#ctx0" brushRef="#br0" timeOffset="57298.6835">2178 893 0,'-37'0'63,"-72"0"-48,73 0-15,0 0 16,-37 0 0,37 0-16,0 0 15,-37 0-15,37 0 16,-37 0 0,37 0 30,72-36 95,73 36-125,0 0-16,0 0 31,72 0-31,-72 0 16,0 0-16,-36 0 15,-37 0 1,0 0-1,0 0 17,-72 0 108,-36 0-140,-37 0 16,36 0-16,-36 0 16,37 0-1,-1 0 1,1 0-16,35 0 15,1 0-15,0 0 16,-1 0-16,1 0 47,72-37 125,73 1-172,-36 0 15,72 0-15,-36 36 16,72-37 0,-108 37-16,-37 0 15,0 0 1,1 0 0</inkml:trace>
          <inkml:trace contextRef="#ctx0" brushRef="#br0" timeOffset="43414.2109">-435 1038 0,'0'-36'94,"0"0"-47,0-1-31,0 1-16,36 36 15,-36-36-15,37 36 203,-1 36-187,0-36-16,-36 36 16,36-36-16,-36 37 31,-36-37 94,-36-37-125,-1-35 15,37-37-15,-37 73 16,73-1 0,-36 1-1,0 36-15,36-36 32,0-1-17,-37 37 16,146 73 79,-73-37-95,37 1 1,-73 35-16,36-36 16,-36 1-16,0-1 31,37-36 47,-1 0-47,-36-73 1,36 37-32,-36 0 15,0 0-15,0-1 16,0 1-16,0 0 15,0-1 17,0 1-17,0 72 110,0 37-109,36 0 0,1-1-1,-37 1-15,0-37 16,0-72 93,0-1-93,-37 37-1,37-72 1,-36 72 0,36-36-16,-36 36 15,36-37-15,0 1 16,-36 36 15,36-36-31,0 72 156,0 0-140,0 1 0,0-1-16,0 0 15,36-36 95,-36-72-95,0-37-15,0 36 16,0-36 0,0 73-1,0-37-15,0 1 16,0 36-16,0-1 15,0 1-15,0 72 157,0 37-142,0-37-15,0 0 16,0 1 0,0-1 15,0 0-16,0-72 95,0 0-95,-36 36 1,36-37 0,-37 37 15,1 0 16,0 0 31,36 109-62,-37-72-1,37-1-15,0 0 16,0 0-1,0 1 1,0-74 140,0 1-140,0 0-16,0 0 16,0-37-16,0 37 31,0 72 125,0 37-140,0-37-1,0 0-15,0 0 16,0 1 0,0-1-1,0-72 141,0-1-140,0 1-16,0 0 16,0 0-1,-36-1 1,0 74 125,36-1-126,-36 0-15,36 37 16,0-1-1,0 1-15,0-37 0,0 0 16,0 1 0,0-1-1,0 0-15,0 1 32,0-1 30,36-145 47,-36 36-109,0-72 16,0 73 0,0-37-16,36 73 31,-36-1-31,0-35 16,0 35-16,36 37 15,-36-36 1,0 0-1,0 72 142,0 37-157,0-37 15,0 37-15,0-37 16,37 73 0,-37-73-1,36 0 1,-36 37-1,0 36-15,0-73 16,0 0-16,0 1 16,0-1-1,0 0-15,0 0 16,0 1 0,36-1-1,-36 0 16,0-72 110,0 0-125,-36-1-16,36 1 0,-36 0 31,-1 36-15,1 0 30,0 0 17,108 36 171,-72 0-202,37-36-17,-37 37 79,0-1-47,-73-36-16,1 36-31,35-36 16,1 0-16,0 0 15,-1 0 1,1 0 0,0 0 15,72 0 141,0 0-157,1 0 1,-1 0 0,-36 37-16,36-37 46,-36 36 126,37-36-94,35 0-62,1 0 0,-37 0-16,37-36 15,-37 36 1,0-37-16,0 37 16,37 0-16,-37-36 15,1 36 1,-1 0 62,-72 0 78,-1 0-140,1 36-1,-37-36 17,37 0-17,0 0 17,72-36 124,37 36-156,36-36 15,108 36-15,-72-37 16,-36 37 0,-36 0-1,-1 0-15,-35 0 16,-110 0 156,37 0-157,-37 0 1,1 0 0,35 0-16,1 0 15,0 0 1,0 0-16,-1 0 16,1 0 15,0 0-16,-1 0 17,1 0-32,109 0 156,-1-36-140,1 36-1,36 0-15,-73 0 16,0 0 15,-72 0 110,0 0-126,-1 0-15,-35 0 16,36 0 0,-1 0-16,1 0 15,-37 0 1,37 0-16,0 0 15,0 0 1,-1 0 0,146 0 234,0 0-235,0 0 1,-73 0 0,0 0-16,1 0 15,-1 0 1,0 0 15,-72 0 78,-37 36-93,1-36 0,-37 37-16,36-37 15,1 36 1,36-36-16,-1 0 31,1 0-31,0 0 16,-1 0 15,146 0 141,-36 0-156,36 0-16,-73 0 15,37 0 1,-37 0-16,0 0 15,0 0 1,1 0 0,-1 0-1,-145 0 142,0 0-157,37 0 15,-1 0-15,1 0 16,35 0-1,-35 0 1,35 0 0,1 0-16,0 0 31,0 0 16,108 0 93,37 0-124,36 0-16,-72 0 16,-1 0-16,-35 0 15,-1 0 1,0 0 0,0 0 30,-36 36-46,-72 1 157,-1-37-142,1 36 1,35-36-16,-35 36 16,-1-36-16,1 0 15,-1 0 1,37 36 15,0-36 0,-1 0-31,1 0 32,0 0 77,108 0 32,37-36-126,0 36-15,0 0 16,-37 0-1,37 0-15,-72 0 16,-1-36 0,0 36-1,0 0 1,-72-36 125,-36 36-126,35 0 1,-35 0-1,35 0 1,1 0 0,0 0-16,0-37 15,-1 37 1,1 0-16,0 0 62,36-36 1,-37 0-32,37-1-31,0 1 47,0 0 266,0 72-235,0 0-63,37 1 17,-1-1-32,-36 0 15,36-36 1,1 0-1,35 0 1,1 0 0,36 0-16,-37 0 15,37-72-15,0 35 32,-37 37-32,-35-36 15,35-36 1,-35 72-16,-1 0 15,0-37 1,0 37-16,1 0 16,-37-36-1,36 36-15,37-36 16,-1-1 0,-36 37-1,1 0 32,-37 37 94,-73-37-126,37 36 1,0-36 0,-37 36-16,37-36 15,-1 0-15,-35 0 16,36 0-16,-1 37 15,1-37 1,0 36 0,-1-36-16,1 0 15,0 0 32,0 0-16,-1 0-15,37 36-16,-36-36 31,36-36 157,73 0-188,35-1 15,-35 1-15,0 36 16,35 0-16,-35 0 16,36 0-1,-37 0 1,37 0-16,-72 0 16,-1 0 15,0 0-16,-36 36 17,0 1 93,-36-1-110,-73-36-15,36 0 16,37 0-16,-36 0 16,35 0-16,-35 0 15,-1 0 1,37 0-1,0 0-15,-37 0 16,37 0 0,-1 0-1,1 0 1,0 0 0,0 0-1,-1 0 16,1 0 16,36 36-15,73-36 124,35 0-156,1 0 15,-36 0-15,36 0 16,0 0 0,-1 0-1,38 0-15,-74 0 16,1 0-16,-1 0 16,-35 0 15,-74 0 141,1 0-157,-37 0-15,1 0 16,36 0-16,-1 0 16,1 0-1,0 0 1,-37 0-1,37 0 1,0 0-16,-1 0 16,-35 0-1,35 0 17,-35 0-32,36 0 15,-1 0 1,1 0-16,0 0 15,-1 0 17,1 0-1,0 0-31,0 36 16,-1-36 15,1 0 109,72 0-93,37-36-47,-37 36 16,73 0 0,-36 0-1,35 0 1,-71 0-1,72 0-15,-73 0 16,36 0-16,-35 0 16,-1 0-1,0 0-15,37 0 16,-37 0 0,0 0-16,1 0 15,-1 0 1,0 0-16,-72 0 344,0 0-329,-37 0-15,1 0 16,-1 36-16,-36-36 15,37 0 1,35 0 0,1 0-16,-37 0 0,37 0 31,0 37-31,0-37 16,-1 0-16,1 0 0,-37 0 15,37 0 1,0 0 15,0 0-15,-1 0 15,1 0 0,109 0 204,-1 0-220,37 0 1,-36 0-16,-37 0 0,0 0 15,0 0 1,1 0 0,-1 0-16,0 0 31,1 0-15,-1 0-16,0 0 15,0 0 1,1 0 31,-1 0 15,0 0-46,1 0-1,-1 0 1,0 0 0,0 0-16,37 0 15,-37 36 1,1-36 15,-37 36 141,-37-36-156,-72 0-1,37 0-15,-37 0 16,73 0 0,-73 0-1,36 0 1,1 0-1,-1 0-15,37 0 16,0 0-16,-37 0 16,37 0-1,-1 0 1,1 0-16,0 0 16,0 0-1,-1 0 1,1 0-16,0 0 15,-1 0 17,1 0-17,0 0 32,0 0 16,36-36 62,0 0-47,36 36-63,0 0-15,0 0 16,37 0 0,-37 0-16,1 0 15,-1 0 1,0 0 0,0 0-16,1 0 31,-1 0 0,37 0-15,-37 0-1,0 0 17,0 0-17,1 0 63,-1 36-46,0-36-17,1 0 1,-1 0-1,-36 36 1,36-36 0,-36 37-1,36-37-15,1 0 16,-1 0 15,0 0 0,-36 36-15,37-36 47,-74 0 218,1 0-266,0 0-15,-37 0 16,37-36-16,-37 36 16,1 0-1,35-37 1,1 37-16,-36-36 31,35 36-31,-35 0 16,35 0 15,1 0-15,0 0-1,0 0 1,-1 0 15,1 0 0,0 0 63,-1 0-63,1 0-15,0 0 15,0 0 16,-1 0-31,1 0 31,0 0 0,-1 0 15,1 0-15,0 0-16,0 0 16,-1 0 62,1 36 298,0-36-392,-37 0 1,37 0-16,0 37 16,-1-37-1,1 0-15,0 0 16,-1 0-1,1 0 1,0 0 0,0 0-1,-1 0 1,1 0 0,0 0-1,-1 0 110,74 0 141,-1 0-251,37-37 1,-37 37-16,0 0 16,0 0-1,1 0-15,-1 0 16,-36-36 78,36 36-79,1-36 17,-1-1-17,0 37 1,-36-36-16,36 36 31,-36-36 0,37 36-15,-1 0 15,0 0-31,1 0 16,-1 0 15,0 0-15,0 0-1</inkml:trace>
          <inkml:trace contextRef="#ctx0" brushRef="#br0" timeOffset="45355.4715">254 1038 0,'37'0'16,"-1"0"-1,0 0 1,-72 0 249,0 0-249,72 0 109,37 0-109,-1 0-1,-36 0-15,1 0 16,35 0 0,-35 0-1,-1 0 1,0 0-1,0 0 1,1 0 0,-1 0-1</inkml:trace>
          <inkml:trace contextRef="#ctx0" brushRef="#br0" timeOffset="87823.1399">5262 1147 0,'0'-36'188,"0"-1"-173,36 37 1,73 0-16,-36-36 15,35 36-15,-71 0 16,-1-36 0,37 36-16,-37 0 62,-72 0 173,-1 0-235,-72 36 15,37-36-15,-1 36 16,37-36-1,0 0 1,-37 37-16,37-37 0,0 0 16,-37 0-1,37 0-15,-1 0 16,1 0 0,-36 0-1,35 0 1,1 0-1,36 36 1,-36-36-16,-1 0 16,1 0 15,72 0 266,37-36-297,0 36 15,35 0 1,-71 0-16,-1 0 16,0 0-16,1 0 15,-1 0-15,0 0 32,0 0-17,1 0 1,-1 0-16,37 0 31,-37 0-15,0 0-1,0 0 1,1 0-16,-1 0 125,0 0-31,1 0-79,-1 0 32,0 0 63,0 0-95,1 0 16,-1 0 1,0 0 15,1 0-16,-1 0 0,0 0 32,0 0-32,1 0 0,-1 0 94,0 0-78,-108 0 140,35 0-171,-71 0 0,71-37-1,1 37-15,0 0 32,-1 0-32,1-36 15,0 36-15,0-36 16,-1 36 15,1 0-15,0 0-1,-1 0-15,1-36 78,0 36-31,36-37 63,0 1-110,72 36 31,1 0-15,-37 0-16,1 0 15,71 0-15,-71 0 16,35 0-16,-35 0 15,35 0 1,-36 0 0,1 0-16,-1 0 31,0 0-15,1 0 15,-1 0 109,0 0-108,0 0 93,-36 36 125,0 1-235,-72-37-15,-1 36 16,-36-36 0,37 0-1,-1 0-15,37 0 16,-37 36-16,37-36 31,0 0 0,0 0-31,-1 0 32,1 0 14,72 0 173,1 0-219,-1 0 16,73-36-1,-37 36 1,1 0-16,-37 0 16,37 0-16,-37 0 47,0 0 78,-36 36 125,-36 0-250,-37-36 15,1 0-15,-1 0 16,37 0-1,-37 37 1,1-37-16,36 0 16,-1 0-1,1 0 17,0 0-32,72 0 312,0 0-296,1 0 15,-1 0-15,0 0-16,0 0 31,37 0-31,-37 0 31,1 0-15,-1 0-1,0 0 17,0 0 14,1 0-14,-1 0-1,0 0-15,1 0-1,-1 0 16,0 0 48,0 0 14,-36 36-77,37-36-16,-1 0 16,-36 36 15,36-36 0,-72 0 360,0 0-376,-1 0-15,1 0 16,-36 0 0,35-36 15,1 36-16,0 0 32,-1 0-31,1 0 15,0 0-31,0 0 16,-1 0 15,1 0-15,0 0 15,-1 0-15,1 0 15,0 0 31,0 0-15,-1 0-16,1 0 1,0 0 15,-1 0-32,1 0 1,0 0 62,36 36-47,-36-36-15,-1 0 31,1 0-32,0 0 17,-1 0-17,1 0 16,0 37 1,72-37 171,0 0-188,1 0 17,-1 0-1,0 0-31,1 0 31,-1 0 0,0 0 1,0 0-32,1 0 47,-1 0 78,0 0-63,1 0-15,-1 0 0,0 0 47,0 0-63,1 0-16,-1 0 1,0 0 0,1 0 31,-1 0-16,0 0 0,0 0 16,1 0 15,-1 0-46,0 0 62,1 0 203,-1 0-249,0 0 15,-36-37 203,-36 37-250,-37-36 15,37 36 1,-37 0-1,1 0-15,-1 0 16,37 0 0,0 0-16,-37 0 0,37 0 15,0 0 1,-1-36 0,1 36-1,0 0 1,-1 0 15,1 0 16,0 0 0,0 0-32,-1 0 1,1 0 0,0 0 15,-1 0 0,1 0-31,0 0 16,0 0 15,-1 0 0,1 0-31,0 0 32,-1 0-1,1 0 0,0 0 0,36 36 297,-36-36-296,-37 0-17,37 0-15,-1 0 16,1 0-16,0 0 16,0 0-16,-37 0 15,37 0 16,-1 0-31,-35 0 32,36 0-17,-1 0 17,1 0-17,0 0 1,-1 0 15,1 0 47,0 0-31,0 0-16,-1 0 32,37-36 218,109-1-265,-73 37-1,1 0 1,35 0-16,-35 0 31,-1 0 0,0 0-15,0 0 0,1 0-1,-1 0 1,0 0 0,1 0-16,-1 0 31,0 0 0,0 37-15,1-37-1,-1 0 1,0 0 0,1 0 15,-1 0 0,0 0 16,0 0-16,1 0 0,-1 0-15,-72 0 187,-1 0-203,1 0 31,-73 0-31,37 0 16,35 0-16,1 0 16,0 0-1,0-37 1,-1 37 0,1 0-1,0 0-15,-1 0 16,1 0 15,0 0-15,0 0-1,-1 0-15,1 0 32,0 0-17,-1 0 1,1 0-1,0 0 1,0 0 15,-1 0 1,1 0-32,0 0 93,-1 0 17,37-36-63,0 0 15,37 36 1,-1 0-48,0 0-15,1 0 16,-1-36-1,0 36-15,0 0 16,1 0-16,-1 0 31,0 0-15,1 0 0,-1 0-1,0 0 16,0 0-15,1 0 15,-1 0-15,0 0 15,1 0-15,-1 0-1,0 0 1,0 0 15,1 0 16,-1 0 16,0 0-48,1 0 32,-1 0 16,0 0-1,0 0-62,1 0 47,-1 0-16,0 0 32,1 0-32,-1 0 32,0 0-48,0 0 63,1 0 32,-74 0 140,-35 36-235,-1-36-15,1 0 16,35 0 0,-35 0-1,36 0 1,-1 36-16,-35 0 15,-1-36 1,1 0 0,35 0-1,1 0 1,0 0-16,-1 0 16,1 0 15,0 0-16,0 0 17,-1 0-17,1 0 32,0 0-31,-1 0-16,1 0 47,0 0-32,0 0 17,-1 0-17,1 0 16,0 0 32,-1 0-32,1 0-15,0 0 78,0 0 77,36-36-139,0 0 46,36 36-16,0 0-46,0 0-16,1 0 16,-1 0-16,0 0 15,1 0 1,-1 0-1,0 0 17,0 0-17,1 0 17,-1 0-17,0 36 1,1 0-1,-1-36 17,0 0-17,0 0 17,-36 37-17,37-37 1,-1 0-1,0 0 17,1 0-32,-1 36 47,0-36 15,0 0-15,-72 0 125,-73 0-157,37 0-15,-1 0 16,1 0 0,-1 0-16,37 0 15,-73 0 1,73 0-16,-1 0 16,1 0-16,-73 0 15,73 0 1,0 0-1,-1 0-15,1 0 0,0 0 32,-1 0-32,1 0 15,0 0 17,0 0 14,-1 0 17,1 0 296,0 0-343,-1 0-16,1 0 16,0 0-1,0 0 1,-1 0 15,1 0 0,0 0 47,36-36 172,36 36-218,-36-37-32,73 37 15,-37-36 1,36 36-16,-35 0 16,-1 0-16,0 0 15,1 0 16,-1 0-15,0 0 15,0 0-15,1 0 0,-1 0 30,-72 0 298,-1 0-328,1 0-16,0 0 15,0 0-15,-1 0 16,1 0-16,0 0 31,-1 0-15,-35 0 0,36 0 15,-1 0 0,1 0 0,0 0-31,-1 0 32,1 0-1,0 0-16,0 0 17,-1 0-1,1 0 0,0 0 16,-1 0-16,1 0 297,36 36-312,-36-36-16,0 0 16,-1 0-1,1 0 1,0 0 0,-1 0-1,-35 0-15,36 0 16,-1 0-16,1 0 15,0 0 17,-1 0-32,1 0 15,0 0 1,0 0 15,-1 0-15,1 0-1,0 0 17,-1 0-1,1 0 16,0 0-32,0 0 32,-1 0 16,1 0-1,0 0-46,-1 0 31,1 0 312,0 0-343,0 0-1,-1 0 1,1 0 0,0 0 15,-1 0-31,1 0 47,0 0-16,0 0 32,-1 0 46,1 0-47,0 0 1,-1 0 124,1 37-171,0-37 15,72-37 157,0 37-188,1 0 15,35 0 1,-35 0 0,-37-36-1,36 36 1,0 0 0,0 0-1,1 0 16,-1 0-15,0 0 31,1 0-31,-1 0 124,0 0-109,0 0 79,1 0-95,-1 0 17,0 0-32,1-36 15,35 36-15,-36-36 16,1 36 0,-1 0-1,0 0-15,1 0 16,-1 0 15,0 0 0,-36-37-31,36 37 47,-72 0 156,-73 0-187,37 0 0,35 0-16,1 0 15,0 0 16,0 0-31,-1 0 16,1 0 0,0 0-1,-1 0 1,1 0-16,0 0 31,0 0 0,-1 0-15,1 0-16,0 0 31,-1 0-15,1 0 15,0 0-15,0 0 46,-1 0-30,1 0 124,0 0-125,-1 0 47,37-36-62,-36 36-1,0 0 1,0 0 31,-1 0 15,1 0 48,36 36 93,0 1-187,0-1 30,0 0 33,36 0-17,1-36 1,-1 0-32,0 0 16,37 0-32,-37 0 1,0 0 62,1 0-15,-1 0-63,0 0 15,0 0 1,1 0 15,-1 0 0,0 0-15,1 0 0,-1 0 30,0 0 1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5-02T09:17:37.008"/>
    </inkml:context>
    <inkml:brush xml:id="br0">
      <inkml:brushProperty name="width" value="0.15875" units="cm"/>
      <inkml:brushProperty name="height" value="0.15875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73057E55-29E0-47FD-A7B1-F67ADC3F9554}" emma:medium="tactile" emma:mode="ink">
          <msink:context xmlns:msink="http://schemas.microsoft.com/ink/2010/main" type="inkDrawing" rotatedBoundingBox="14721,11586 19765,11227 19783,11478 14739,11837" semanticType="underline" shapeName="Other">
            <msink:sourceLink direction="with" ref="{7C62721F-CE11-40AA-96BB-69844BA17E03}"/>
          </msink:context>
        </emma:interpretation>
      </emma:emma>
    </inkml:annotationXML>
    <inkml:trace contextRef="#ctx0" brushRef="#br0">654 194 0,'36'0'156,"0"36"-140,73 0 0,-36-36-16,35 0 15,-35 0 1,-37 0-16,1 0 15,-37 36-15,36-36 32,0 0 61,-36 37-77,-72-37 140,35 0-140,-35 0-16,35 0 16,-35 0-16,36 0 15,-37 0 1,0 36-16,1-36 15,-37 0-15,36 0 16,37 0 0,-36 0-16,35 0 31,1 0-15,-37 0-16,37 0 31,0 0-16,0 0 1,-1 0 0,1 0 15,0 0 0,-1 0 110,74-36-16,35 36-110,-35 0 1,-1 0 0,0 0-16,37 0 15,-1-37-15,1 37 16,-1 0 0,1 0-1,0 0 1,-37 0-1,0 0 1,0 0 0,1 0-1,-1 0 1,0 0 0,1 0-1,-1 0-15,0 0 16,0 0-1,1 0 1,-1 0 0,0 0 15,1 0 16,-1 0-16,0 0 16,0 0 62,1 37-93,-1-37 31,0 0-16,1 0-15,-1 0-16,0 0 484,37 0-468,-1 0-1,1 0-15,-37-37 16,73 37-16,-73 0 16,37 0-1,-37 0 1,0 0-1,1 0 17,-1 0-17,0 0 17,1 0-17,-1 0 32,0 0-31,0 0 15,1 0 0,-1 0 94,0 0 16,1 0-110,-1 0 16,0 0-16,0 0 0,1 0 1,-1 0 15,37 0 15,-73-36-46,36 36 62,36-36 203,-35 36-265,-1 0-16,37-36 15,-37 36 1,0 0 0,0-37-16,1 37 31,-1 0 31,0 0-46,1 0 15,-1 0 32,0 0-32,0 0 0,1 0 0,-1 0 16,0 0 0,1 0 0,-1 0-47,0 0 47,0 0-16,1 0 0,-1 0-15,0 0 0,1 0-1,-1 0 1,0 0-16,0 0 359,1-36-343,35 0 0,37-1-16,36 37 15,-36-36 1,-36 36-1,-37 0 1,0 0-16,37 0 16,-37 0-1,0 0 17,1 0-17,-1 0 1,0 0-1,1 0 1,-1 0 62,0 0-31,0 0 16,1 0-32,-1 0 16,0 0-32,1 0 17,-1 0-1,0 0-16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5-02T09:17:46.504"/>
    </inkml:context>
    <inkml:brush xml:id="br0">
      <inkml:brushProperty name="width" value="0.15875" units="cm"/>
      <inkml:brushProperty name="height" value="0.15875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A4AC15B7-C7DC-4F4B-A373-986C2FE74999}" emma:medium="tactile" emma:mode="ink">
          <msink:context xmlns:msink="http://schemas.microsoft.com/ink/2010/main" type="inkDrawing" rotatedBoundingBox="15812,11475 19442,11346 19451,11608 15821,11738" semanticType="underline" shapeName="Other">
            <msink:sourceLink direction="with" ref="{7C62721F-CE11-40AA-96BB-69844BA17E03}"/>
          </msink:context>
        </emma:interpretation>
      </emma:emma>
    </inkml:annotationXML>
    <inkml:trace contextRef="#ctx0" brushRef="#br0">3230 113 0,'0'-37'47,"37"37"-32,-1 0 1,-36-36-1,73 36-15,-73-36 16,36 36 15,-36 36 157,-36-36-157,-1 0-15,1 36-16,0-36 15,-1 0 1,1 0 0,0 0-1,0 0 1,-1 0-1,1 0 1,0 0 0,-1 0 46,1 0-46,0 0-1,0 0 17,-1 0-1,1 0-31,0 0 47,-1 0-32,1 0 64,0 0-48,72 0 297,0 0-312,1-36-1,35 36-15,-35 0 16,35 0-16,-36 0 15,1 0 1,-1 0 0,0 0 15,1 0-15,-1 0-1,0 0 1,0 0 31,1 0-16,-1 0 0,0 0-15,1 0-1,-1 0 32,-36 36-31,36-36 46,0 0 1,1 0-16,-1 37 0,0-37-16,1 0-31,-74 0 219,1 0-204,-73 0 1,73 0 15,0 0-15,-1 0-1,1 0 1,0 0 0,-1 0 15,1 0-31,0 0 16,0 0 15,-1 0 0,1 0 0,0 0-31,-1 0 16,1 0 15,0 0-31,0 0 16,-1 0-1,1 0-15,0 0 16,-1 0 15,1 0 1,0 0-32,0 0 31,-1 0-16,1 0 110,0 0-78,-1 0-31,1 0 15,0 0-15,0 0 15,-1 0-31,1 0 47,0 0-31,-1 0 15,1 0-31,0 0 15,0 0 298,-37 0-297,37 0 15,-37 36-31,37 0 15,-37-36 1,1 0-16,35 0 31,1 36-31,0-36 16,-37 0-16,37 37 16,0-37-1,-1 0 1,1 0-16,0 0 31,0 0-31,-1 0 16,1 0 15,0 0 0,-1 0 32,1 0-48,0 0 48,0 0-32,-1 0 16,1 0-47,0 0 31,-1 0 0,1 0 251,0 0-220,0 0-62,-1 0 16,1 0 15,0 0-31,-1 0 16,-35 0-1,-1 0 17,37 0-17,0 0-15,-37 0 47,37 0-31,0 0-1,-1 0 1,1 0 31,0 0-16,-1 0 16,1 0-16,0 0 0,0 0 16,-1 0 31,1 0 219,36-37-265,0 1-1,0 0 0,36 0-15,73-1-1,0 1-15,-73 36 16,37 0 0,-37 0-1,0 0 1,1 0 15,-1 0 32,0 0-48,1 0 79,-1 0-47,0 0 0,0 36-32,1-36 17,-1 0-1,0 0-16,1 0 17,-1 0-1,0 0 16,0 0 15,1 0-62,-1 0 47,0 0-16,1 0-15,-1 0-16,0 0 16,0 0 15,1 0 63,-1 0-32,0-36-31,1 36-15,-1 0-16,0 0 16,0-36-1,1 36 1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2-05-02T09:18:29.754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BB04C3AD-7EA1-46F1-AFDF-19AFBCCC1917}" emma:medium="tactile" emma:mode="ink">
          <msink:context xmlns:msink="http://schemas.microsoft.com/ink/2010/main" type="inkDrawing" rotatedBoundingBox="13317,5042 13362,10812 13238,10813 13193,5043" shapeName="Other"/>
        </emma:interpretation>
      </emma:emma>
    </inkml:annotationXML>
    <inkml:trace contextRef="#ctx0" brushRef="#br0">40 109 0,'36'0'281,"-36"-36"-203,0 0-62,0-1 93,0 74 453,0-1-546,0 0 47,0 1-17,0-1-14,0 0-1,0 0 16,0 1 125,0-1-172,0 0 15,0 1 1,0-1 31,0 0 15,0 0-46,0 1 15,0-1 16,0 0-16,0 1-15,0-1 0,0 0 15,0 0 125,0 37-140,0-37 15,0 1 63,0-1-63,0 0 0,0 0-31,0 1 47,0-1 31,0 0 16,0 1-16,-36-37 281,36 36-343,0 0 0,0 0 31,0 1 62,-37-1-31,37 0-62,0 1 15,0-1 31,0 0-15,0 0-15,0 1-1,0-1 125,0 0-125,0 1 1,0-1 93,37 0-110,-37 0 48,0 1-32,0-1 31,0 0-46,36 1 15,-36-1-15,0 0 15,0 0 32,0 1-48,0-1-15,0 0 32,0 1 30,0-1-15,0 0-31,0 0 15,0 1 78,0-1-78,0 0-31,0 1 110,0-1 249,0 0-343,-36 37-1,36-1-15,0 1 32,0-37-32,0 0 31,0 1 0,0-1 0,0 0 16,0 1 63,0-1-95,0 0 17,0 0-17,0 1 32,0-1-31,0 0-1,0 1 17,0-1 14,0 0 1,0 0 31,0 1-31,36-1-31,-36 0 31,0 1-32,0-1 32,0 0-15,0 0 343,0 1-360,0-1 16,0 37-15,0-37 0,0 0-1,0 0 1,0 1 0,0-1 30,0 0 1,0 1 16,0-1-48,0 0 1,0 0 15,0 1-15,0-1 78,0 0-47,36 1-16,-36-1-31,0 0 62,0 0-30,0 1 14,0-1-14,0 0-32,0 1 15,0-1 1,0 0 0,37 0-1,-37 1-15,0-1 78,0 0 422,-37-36-484,37 37 0,0-1-1,0 0 1,0 0 15,0 1-15,-36-37 15,36 36-15,0 0 30,0 1-30,0-1 0,0 0-1,0 0 17,0 1-17,0-1 16,0 0 16,0 1 78,0-1-109,0 0 0,36-36-1,-36 36 32,0 1 62,0-1-77,0 0-17,0 1 79,0-1-31,0 0-32,0 0 0,0 1 16,0-1 0,-36-36-16,36 36 0,-36 1 1,36-1 14</inkml:trace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41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091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910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492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03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782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174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178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277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897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187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76F7A-52D8-4BB9-81CB-3BAD28284A6A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A9AE0-D8EE-4277-9D42-1C80B676A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216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13" Type="http://schemas.openxmlformats.org/officeDocument/2006/relationships/customXml" Target="../ink/ink3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g"/><Relationship Id="rId12" Type="http://schemas.openxmlformats.org/officeDocument/2006/relationships/image" Target="../media/image5.emf"/><Relationship Id="rId2" Type="http://schemas.openxmlformats.org/officeDocument/2006/relationships/diagramData" Target="../diagrams/data1.xml"/><Relationship Id="rId16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customXml" Target="../ink/ink2.xml"/><Relationship Id="rId5" Type="http://schemas.openxmlformats.org/officeDocument/2006/relationships/diagramColors" Target="../diagrams/colors1.xml"/><Relationship Id="rId15" Type="http://schemas.openxmlformats.org/officeDocument/2006/relationships/customXml" Target="../ink/ink4.xml"/><Relationship Id="rId10" Type="http://schemas.openxmlformats.org/officeDocument/2006/relationships/image" Target="../media/image4.emf"/><Relationship Id="rId4" Type="http://schemas.openxmlformats.org/officeDocument/2006/relationships/diagramQuickStyle" Target="../diagrams/quickStyle1.xml"/><Relationship Id="rId9" Type="http://schemas.openxmlformats.org/officeDocument/2006/relationships/customXml" Target="../ink/ink1.xml"/><Relationship Id="rId1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3143" y="232228"/>
            <a:ext cx="10014857" cy="523965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62857" y="6458856"/>
            <a:ext cx="11335657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27909" y="600891"/>
            <a:ext cx="9980022" cy="5538652"/>
          </a:xfrm>
          <a:prstGeom prst="roundRect">
            <a:avLst/>
          </a:prstGeom>
          <a:solidFill>
            <a:srgbClr val="FDB9F3"/>
          </a:solidFill>
          <a:effectLst>
            <a:glow rad="596900">
              <a:srgbClr val="FDB9F3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66"/>
                </a:solidFill>
              </a:rPr>
              <a:t>Welcome to our lesson</a:t>
            </a:r>
            <a:endParaRPr lang="ru-RU" sz="7200" b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03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1074" y="318396"/>
            <a:ext cx="11351623" cy="61607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/>
          <a:lstStyle/>
          <a:p>
            <a:r>
              <a:rPr lang="en-US" dirty="0" smtClean="0"/>
              <a:t>                      </a:t>
            </a:r>
            <a:r>
              <a:rPr lang="en-US" b="1" dirty="0" smtClean="0">
                <a:latin typeface="Arial Black" panose="020B0A04020102020204" pitchFamily="34" charset="0"/>
              </a:rPr>
              <a:t>Case-study work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                        Learn the complaint and apology expressions and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                         Give recommendations what to do in the next situation: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       Mr. John returned home  very tired after the working day 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  </a:t>
            </a:r>
            <a:r>
              <a:rPr lang="en-US" b="1" dirty="0" smtClean="0"/>
              <a:t>and his </a:t>
            </a:r>
            <a:r>
              <a:rPr lang="en-US" b="1" dirty="0" err="1" smtClean="0"/>
              <a:t>neighbours</a:t>
            </a:r>
            <a:r>
              <a:rPr lang="en-US" b="1" dirty="0" smtClean="0"/>
              <a:t>  are  making noise repairing something. </a:t>
            </a:r>
          </a:p>
          <a:p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1045029" y="1690688"/>
            <a:ext cx="1998617" cy="679269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029" y="2709610"/>
            <a:ext cx="2017951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71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65728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dirty="0" smtClean="0"/>
              <a:t>    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Look at these words and try to guess 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theme of the lesson                             </a:t>
            </a:r>
            <a:endParaRPr lang="ru-RU" sz="4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65730"/>
            <a:ext cx="12192000" cy="5392270"/>
          </a:xfrm>
          <a:solidFill>
            <a:srgbClr val="DEFEF8"/>
          </a:solidFill>
        </p:spPr>
        <p:txBody>
          <a:bodyPr/>
          <a:lstStyle/>
          <a:p>
            <a:pPr marL="0" indent="0">
              <a:buNone/>
            </a:pPr>
            <a:endParaRPr lang="en-US" sz="4800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     complain, problem, bother</a:t>
            </a:r>
            <a:endParaRPr lang="en-US" sz="4800" dirty="0" smtClean="0"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sz="4800" b="1" dirty="0" smtClean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               </a:t>
            </a:r>
            <a:r>
              <a:rPr lang="en-US" sz="4800" b="1" dirty="0" err="1" smtClean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apologize,mind</a:t>
            </a:r>
            <a:endParaRPr lang="en-US" sz="4800" b="1" dirty="0" smtClean="0">
              <a:solidFill>
                <a:schemeClr val="accent4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sz="4800" dirty="0" smtClean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                      r</a:t>
            </a:r>
            <a:r>
              <a:rPr lang="en-US" sz="4800" dirty="0" smtClean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eason, receive</a:t>
            </a:r>
          </a:p>
          <a:p>
            <a:pPr marL="0" indent="0">
              <a:buNone/>
            </a:pP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                             situation</a:t>
            </a:r>
            <a:endParaRPr lang="en-US" sz="48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en-US" sz="48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0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554479"/>
            <a:ext cx="12192000" cy="5303520"/>
          </a:xfrm>
          <a:prstGeom prst="rect">
            <a:avLst/>
          </a:prstGeom>
          <a:solidFill>
            <a:srgbClr val="FDF3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15544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365125"/>
            <a:ext cx="10737669" cy="118935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</a:t>
            </a:r>
            <a:r>
              <a:rPr lang="en-US" sz="5300" dirty="0" smtClean="0">
                <a:latin typeface="Arial Black" panose="020B0A04020102020204" pitchFamily="34" charset="0"/>
              </a:rPr>
              <a:t>Complaints and apologies</a:t>
            </a:r>
            <a:endParaRPr lang="ru-RU" sz="53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44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what </a:t>
            </a:r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situations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people complain?</a:t>
            </a:r>
            <a:endParaRPr lang="ru-RU" sz="5400" b="1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400" b="1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places </a:t>
            </a:r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people </a:t>
            </a:r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usually complain?</a:t>
            </a:r>
            <a:endParaRPr lang="ru-RU" sz="5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03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84094" y="1546412"/>
            <a:ext cx="11295530" cy="5056094"/>
          </a:xfrm>
          <a:prstGeom prst="roundRect">
            <a:avLst/>
          </a:prstGeom>
          <a:solidFill>
            <a:srgbClr val="F6FEA8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99247" y="470647"/>
            <a:ext cx="10654553" cy="1075765"/>
          </a:xfrm>
          <a:prstGeom prst="roundRect">
            <a:avLst/>
          </a:prstGeom>
          <a:solidFill>
            <a:srgbClr val="FFFFDD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   </a:t>
            </a: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the situations when people complain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96210"/>
            <a:ext cx="10515600" cy="4351338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someone breaks the rule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people are impolite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food in the shop or the restaurant is stale or greasy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neighbours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are noisy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 new gadgets don’t work properly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there is a mistake in the bill 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people are late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926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rgbClr val="FFE7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most common places where people        complain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350358939"/>
              </p:ext>
            </p:extLst>
          </p:nvPr>
        </p:nvGraphicFramePr>
        <p:xfrm>
          <a:off x="4689566" y="1653542"/>
          <a:ext cx="4859383" cy="2655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094" y="1653541"/>
            <a:ext cx="4742906" cy="28534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4689566" cy="263007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2" name="Рукописный ввод 11"/>
              <p14:cNvContentPartPr/>
              <p14:nvPr/>
            </p14:nvContentPartPr>
            <p14:xfrm>
              <a:off x="4728806" y="3657703"/>
              <a:ext cx="2625840" cy="541440"/>
            </p14:xfrm>
          </p:contentPart>
        </mc:Choice>
        <mc:Fallback>
          <p:pic>
            <p:nvPicPr>
              <p:cNvPr id="12" name="Рукописный ввод 11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700366" y="3629263"/>
                <a:ext cx="2682720" cy="59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3" name="Рукописный ввод 22"/>
              <p14:cNvContentPartPr/>
              <p14:nvPr/>
            </p14:nvContentPartPr>
            <p14:xfrm>
              <a:off x="5303366" y="4084303"/>
              <a:ext cx="1816200" cy="138960"/>
            </p14:xfrm>
          </p:contentPart>
        </mc:Choice>
        <mc:Fallback>
          <p:pic>
            <p:nvPicPr>
              <p:cNvPr id="23" name="Рукописный ввод 2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274926" y="4055863"/>
                <a:ext cx="1873080" cy="19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5" name="Рукописный ввод 24"/>
              <p14:cNvContentPartPr/>
              <p14:nvPr/>
            </p14:nvContentPartPr>
            <p14:xfrm>
              <a:off x="5695046" y="4113463"/>
              <a:ext cx="1302480" cy="107640"/>
            </p14:xfrm>
          </p:contentPart>
        </mc:Choice>
        <mc:Fallback>
          <p:pic>
            <p:nvPicPr>
              <p:cNvPr id="25" name="Рукописный ввод 24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666606" y="4085023"/>
                <a:ext cx="135936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27" name="Рукописный ввод 26"/>
              <p14:cNvContentPartPr/>
              <p14:nvPr/>
            </p14:nvContentPartPr>
            <p14:xfrm>
              <a:off x="4753646" y="1815583"/>
              <a:ext cx="54360" cy="2077560"/>
            </p14:xfrm>
          </p:contentPart>
        </mc:Choice>
        <mc:Fallback>
          <p:pic>
            <p:nvPicPr>
              <p:cNvPr id="27" name="Рукописный ввод 26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15486" y="1777423"/>
                <a:ext cx="130680" cy="215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00331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35576" y="1933303"/>
            <a:ext cx="11011989" cy="4598126"/>
          </a:xfrm>
          <a:prstGeom prst="roundRect">
            <a:avLst/>
          </a:prstGeom>
          <a:solidFill>
            <a:srgbClr val="EFF5FB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5577" y="325936"/>
            <a:ext cx="11011988" cy="15681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</a:t>
            </a:r>
            <a:r>
              <a:rPr lang="en-US" dirty="0" smtClean="0"/>
              <a:t>  </a:t>
            </a:r>
            <a:r>
              <a:rPr lang="en-US" b="1" dirty="0" smtClean="0">
                <a:latin typeface="Arial Black" panose="020B0A04020102020204" pitchFamily="34" charset="0"/>
              </a:rPr>
              <a:t>When </a:t>
            </a:r>
            <a:r>
              <a:rPr lang="en-US" b="1" dirty="0" smtClean="0">
                <a:latin typeface="Arial Black" panose="020B0A04020102020204" pitchFamily="34" charset="0"/>
              </a:rPr>
              <a:t>do people apologize?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33303"/>
            <a:ext cx="10515600" cy="424366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600" dirty="0" smtClean="0">
                <a:latin typeface="Arial Black" panose="020B0A04020102020204" pitchFamily="34" charset="0"/>
              </a:rPr>
              <a:t> </a:t>
            </a:r>
            <a:r>
              <a:rPr lang="en-US" sz="3600" dirty="0" smtClean="0">
                <a:latin typeface="Arial Black" panose="020B0A04020102020204" pitchFamily="34" charset="0"/>
              </a:rPr>
              <a:t> When </a:t>
            </a:r>
            <a:r>
              <a:rPr lang="en-US" sz="3600" dirty="0" smtClean="0">
                <a:latin typeface="Arial Black" panose="020B0A04020102020204" pitchFamily="34" charset="0"/>
              </a:rPr>
              <a:t>people </a:t>
            </a:r>
            <a:endParaRPr lang="en-US" sz="3600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sz="3600" dirty="0" smtClean="0">
                <a:latin typeface="Arial Black" panose="020B0A04020102020204" pitchFamily="34" charset="0"/>
              </a:rPr>
              <a:t>           c</a:t>
            </a:r>
            <a:r>
              <a:rPr lang="en-US" sz="3600" dirty="0" smtClean="0">
                <a:latin typeface="Arial Black" panose="020B0A04020102020204" pitchFamily="34" charset="0"/>
              </a:rPr>
              <a:t>ause   </a:t>
            </a:r>
            <a:r>
              <a:rPr lang="en-US" sz="3600" dirty="0" smtClean="0">
                <a:latin typeface="Arial Black" panose="020B0A04020102020204" pitchFamily="34" charset="0"/>
              </a:rPr>
              <a:t>inconvenience </a:t>
            </a:r>
            <a:r>
              <a:rPr lang="ru-RU" sz="3600" dirty="0" smtClean="0">
                <a:latin typeface="Arial Black" panose="020B0A04020102020204" pitchFamily="34" charset="0"/>
              </a:rPr>
              <a:t> </a:t>
            </a:r>
            <a:r>
              <a:rPr lang="en-US" sz="3600" dirty="0" smtClean="0">
                <a:latin typeface="Arial Black" panose="020B0A04020102020204" pitchFamily="34" charset="0"/>
              </a:rPr>
              <a:t>to </a:t>
            </a:r>
            <a:r>
              <a:rPr lang="ru-RU" sz="3600" dirty="0" smtClean="0">
                <a:latin typeface="Arial Black" panose="020B0A04020102020204" pitchFamily="34" charset="0"/>
              </a:rPr>
              <a:t> </a:t>
            </a:r>
            <a:r>
              <a:rPr lang="en-US" sz="3600" dirty="0" smtClean="0">
                <a:latin typeface="Arial Black" panose="020B0A04020102020204" pitchFamily="34" charset="0"/>
              </a:rPr>
              <a:t>others</a:t>
            </a:r>
            <a:r>
              <a:rPr lang="en-US" sz="3600" dirty="0" smtClean="0">
                <a:latin typeface="Arial Black" panose="020B0A04020102020204" pitchFamily="34" charset="0"/>
              </a:rPr>
              <a:t>.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458" y="4833257"/>
            <a:ext cx="3090090" cy="169817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813" y="4624251"/>
            <a:ext cx="3613333" cy="190717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804" y="4362995"/>
            <a:ext cx="3028406" cy="2037805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325722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1257" y="1644969"/>
            <a:ext cx="11678194" cy="49648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0629" y="182880"/>
            <a:ext cx="11808822" cy="134547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63500">
              <a:schemeClr val="accent6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The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expressions of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complaints</a:t>
            </a:r>
            <a:b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Excuse me, I’m really sorry but,…</a:t>
            </a:r>
          </a:p>
          <a:p>
            <a:pPr marL="0" indent="0">
              <a:buNone/>
            </a:pPr>
            <a:r>
              <a:rPr lang="en-US" sz="3200" b="1" dirty="0"/>
              <a:t> </a:t>
            </a:r>
            <a:r>
              <a:rPr lang="en-US" sz="3200" b="1" dirty="0" smtClean="0"/>
              <a:t>                                             it’s too….</a:t>
            </a:r>
          </a:p>
          <a:p>
            <a:pPr marL="0" indent="0">
              <a:buNone/>
            </a:pPr>
            <a:r>
              <a:rPr lang="en-US" sz="3200" b="1" dirty="0"/>
              <a:t> </a:t>
            </a:r>
            <a:r>
              <a:rPr lang="en-US" sz="3200" b="1" dirty="0" smtClean="0"/>
              <a:t>                                             it’s …enough</a:t>
            </a:r>
          </a:p>
          <a:p>
            <a:pPr marL="0" indent="0">
              <a:buNone/>
            </a:pPr>
            <a:r>
              <a:rPr lang="en-US" sz="3200" b="1" dirty="0"/>
              <a:t> </a:t>
            </a:r>
            <a:r>
              <a:rPr lang="en-US" sz="3200" b="1" dirty="0" smtClean="0"/>
              <a:t>                                             it isn’t working properly</a:t>
            </a:r>
          </a:p>
          <a:p>
            <a:pPr marL="0" indent="0">
              <a:buNone/>
            </a:pPr>
            <a:r>
              <a:rPr lang="en-US" sz="3200" b="1" dirty="0"/>
              <a:t> </a:t>
            </a:r>
            <a:r>
              <a:rPr lang="en-US" sz="3200" b="1" dirty="0" smtClean="0"/>
              <a:t>                                             there’s a mistake in the bill (order)</a:t>
            </a:r>
          </a:p>
          <a:p>
            <a:pPr marL="0" indent="0">
              <a:buNone/>
            </a:pPr>
            <a:r>
              <a:rPr lang="en-US" sz="3200" b="1" dirty="0"/>
              <a:t> </a:t>
            </a:r>
            <a:r>
              <a:rPr lang="en-US" sz="3200" b="1" dirty="0" smtClean="0"/>
              <a:t>                                             it’s the wrong order</a:t>
            </a:r>
          </a:p>
          <a:p>
            <a:pPr marL="0" indent="0">
              <a:buNone/>
            </a:pPr>
            <a:r>
              <a:rPr lang="en-US" sz="3200" b="1" dirty="0"/>
              <a:t> </a:t>
            </a:r>
            <a:r>
              <a:rPr lang="en-US" sz="3200" b="1" dirty="0" smtClean="0"/>
              <a:t>                                             you forgot to…</a:t>
            </a:r>
            <a:endParaRPr lang="en-US" sz="3200" b="1" dirty="0"/>
          </a:p>
          <a:p>
            <a:endParaRPr lang="en-US" sz="3200" b="1" dirty="0" smtClean="0"/>
          </a:p>
          <a:p>
            <a:endParaRPr lang="en-US" sz="3200" b="1" dirty="0"/>
          </a:p>
          <a:p>
            <a:pPr marL="0" indent="0">
              <a:buNone/>
            </a:pPr>
            <a:endParaRPr lang="en-US" sz="3200" b="1" dirty="0" smtClean="0"/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710071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7383" y="1668508"/>
            <a:ext cx="11508377" cy="49151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7199" y="235130"/>
            <a:ext cx="11194869" cy="130338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73389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rial Black" panose="020B0A04020102020204" pitchFamily="34" charset="0"/>
              </a:rPr>
              <a:t>The expressions of apologies</a:t>
            </a:r>
            <a:endParaRPr lang="ru-RU" sz="4000" b="1" dirty="0"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5805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I’m really sorry…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……..</a:t>
            </a:r>
            <a:r>
              <a:rPr lang="en-US" dirty="0" smtClean="0">
                <a:latin typeface="Arial Black" panose="020B0A04020102020204" pitchFamily="34" charset="0"/>
              </a:rPr>
              <a:t> about that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…I didn’t mean to bother you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…It was an accident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…I completely forgot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…It was rather stupid of me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…I didn’t </a:t>
            </a:r>
            <a:r>
              <a:rPr lang="en-US" dirty="0" err="1" smtClean="0">
                <a:latin typeface="Arial Black" panose="020B0A04020102020204" pitchFamily="34" charset="0"/>
              </a:rPr>
              <a:t>realise</a:t>
            </a:r>
            <a:endParaRPr lang="en-US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…I have made it by mistake</a:t>
            </a:r>
          </a:p>
          <a:p>
            <a:pPr marL="0" indent="0">
              <a:buNone/>
            </a:pPr>
            <a:r>
              <a:rPr lang="en-US" dirty="0" smtClean="0">
                <a:latin typeface="Arial Black" panose="020B0A04020102020204" pitchFamily="34" charset="0"/>
              </a:rPr>
              <a:t>…I had not intention to offend you</a:t>
            </a:r>
            <a:endParaRPr lang="en-US" dirty="0" smtClean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568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38200" y="4715691"/>
            <a:ext cx="10515600" cy="10058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3429000"/>
            <a:ext cx="10515600" cy="11168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2037806"/>
            <a:ext cx="10515600" cy="11756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 smtClean="0"/>
              <a:t>in pairs write a complaint for each situation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You ordered a ham and mushroom pizza. The waitress  brings you a cheese pizza.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Your </a:t>
            </a:r>
            <a:r>
              <a:rPr lang="en-US" dirty="0" err="1" smtClean="0"/>
              <a:t>neighbours</a:t>
            </a:r>
            <a:r>
              <a:rPr lang="en-US" dirty="0" smtClean="0"/>
              <a:t> are having a party. It’s noisy and you can’t sleep.</a:t>
            </a:r>
          </a:p>
          <a:p>
            <a:endParaRPr lang="en-US" dirty="0"/>
          </a:p>
          <a:p>
            <a:r>
              <a:rPr lang="en-US" dirty="0" smtClean="0"/>
              <a:t>You bought a sandwich in the shop. The bread is very stale.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3071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</TotalTime>
  <Words>314</Words>
  <Application>Microsoft Office PowerPoint</Application>
  <PresentationFormat>Широкоэкранный</PresentationFormat>
  <Paragraphs>59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      Look at these words and try to guess  the theme of the lesson                             </vt:lpstr>
      <vt:lpstr>         Complaints and apologies</vt:lpstr>
      <vt:lpstr>    the situations when people complain</vt:lpstr>
      <vt:lpstr>The most common places where people        complain</vt:lpstr>
      <vt:lpstr>        When do people apologize?</vt:lpstr>
      <vt:lpstr>       The expressions of complaints </vt:lpstr>
      <vt:lpstr>The expressions of apologies</vt:lpstr>
      <vt:lpstr> in pairs write a complaint for each situation</vt:lpstr>
      <vt:lpstr>                      Case-study 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47</cp:revision>
  <dcterms:created xsi:type="dcterms:W3CDTF">2021-12-29T13:00:44Z</dcterms:created>
  <dcterms:modified xsi:type="dcterms:W3CDTF">2022-05-02T11:22:55Z</dcterms:modified>
</cp:coreProperties>
</file>