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3" r:id="rId4"/>
    <p:sldId id="256" r:id="rId5"/>
    <p:sldId id="259" r:id="rId6"/>
    <p:sldId id="260" r:id="rId7"/>
    <p:sldId id="258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2%D0%B2%D0%B5%D1%80%D1%8C" TargetMode="External"/><Relationship Id="rId3" Type="http://schemas.openxmlformats.org/officeDocument/2006/relationships/hyperlink" Target="https://ru.wikipedia.org/wiki/10_%D1%81%D0%B5%D0%BD%D1%82%D1%8F%D0%B1%D1%80%D1%8F" TargetMode="External"/><Relationship Id="rId7" Type="http://schemas.openxmlformats.org/officeDocument/2006/relationships/hyperlink" Target="https://ru.wikipedia.org/wiki/1937_%D0%B3%D0%BE%D0%B4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12_%D1%8F%D0%BD%D0%B2%D0%B0%D1%80%D1%8F" TargetMode="External"/><Relationship Id="rId5" Type="http://schemas.openxmlformats.org/officeDocument/2006/relationships/hyperlink" Target="https://ru.wikipedia.org/wiki/%D0%A1%D0%B8%D0%BC%D0%B1%D0%B8%D1%80%D1%81%D0%BA" TargetMode="External"/><Relationship Id="rId4" Type="http://schemas.openxmlformats.org/officeDocument/2006/relationships/hyperlink" Target="https://ru.wikipedia.org/wiki/1868_%D0%B3%D0%BE%D0%B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losum.ru/&#1047;&#1085;&#1072;&#1095;&#1077;&#1085;&#1080;&#1077;-&#1089;&#1083;&#1086;&#1074;&#1072;-&#1057;&#1087;&#1086;&#1078;&#1080;&#1085;&#1082;&#1080;" TargetMode="External"/><Relationship Id="rId2" Type="http://schemas.openxmlformats.org/officeDocument/2006/relationships/hyperlink" Target="https://yandex.ru/sear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5CA2B-2024-4D79-8710-7831BBF98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F9F05-93AD-4200-89DB-77E723825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2 класс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0000"/>
                </a:solidFill>
              </a:rPr>
              <a:t>Литературное чтение на родном языке</a:t>
            </a:r>
          </a:p>
          <a:p>
            <a:pPr marL="0" indent="0">
              <a:buNone/>
            </a:pPr>
            <a:r>
              <a:rPr lang="ru-RU" dirty="0"/>
              <a:t>Тема: «</a:t>
            </a:r>
            <a:r>
              <a:rPr lang="ru-RU" dirty="0">
                <a:latin typeface="PT Sans Caption"/>
              </a:rPr>
              <a:t>Коринфский. Август – </a:t>
            </a:r>
            <a:r>
              <a:rPr lang="ru-RU" dirty="0" err="1">
                <a:latin typeface="PT Sans Caption"/>
              </a:rPr>
              <a:t>собериха</a:t>
            </a:r>
            <a:r>
              <a:rPr lang="ru-RU" dirty="0">
                <a:latin typeface="PT Sans Caption"/>
              </a:rPr>
              <a:t>. Спожинки»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учитель : </a:t>
            </a:r>
            <a:r>
              <a:rPr lang="ru-RU" dirty="0" err="1"/>
              <a:t>Сукрушева</a:t>
            </a:r>
            <a:r>
              <a:rPr lang="ru-RU" dirty="0"/>
              <a:t> Людмила Викторовна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23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Апполон</a:t>
            </a:r>
            <a:r>
              <a:rPr lang="ru-RU" dirty="0"/>
              <a:t> </a:t>
            </a:r>
            <a:r>
              <a:rPr lang="ru-RU" dirty="0" err="1"/>
              <a:t>Апполонович</a:t>
            </a:r>
            <a:r>
              <a:rPr lang="ru-RU" dirty="0"/>
              <a:t> Коринфский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Август –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собериха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36912"/>
            <a:ext cx="854968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6195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2A831-85B4-42BF-B779-515E43A33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13D669-704F-44C1-8027-563E20CDD8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92080" y="868472"/>
            <a:ext cx="3202342" cy="4891827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0D7C662F-10CD-4F72-9B59-ADFC23AD4B04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457201" y="1878023"/>
            <a:ext cx="4258816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Аполло́н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Аполло́нович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Кори́нфский</a:t>
            </a:r>
            <a:endParaRPr kumimoji="0" lang="ru-RU" altLang="ru-RU" b="1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29 августа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[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10 сентября"/>
              </a:rPr>
              <a:t>10 сентября</a:t>
            </a:r>
            <a:r>
              <a:rPr kumimoji="0" lang="ru-RU" altLang="ru-RU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] </a:t>
            </a:r>
            <a:r>
              <a:rPr kumimoji="0" lang="ru-RU" altLang="ru-RU" b="0" i="0" u="none" strike="noStrike" cap="none" normalizeH="0" baseline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tooltip="1868 год"/>
              </a:rPr>
              <a:t>1868</a:t>
            </a:r>
            <a:r>
              <a:rPr kumimoji="0" lang="ru-RU" altLang="ru-RU" b="0" i="0" u="none" strike="noStrike" cap="none" normalizeH="0" baseline="3000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b="0" i="0" u="none" strike="noStrike" cap="none" normalizeH="0" baseline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5" tooltip="Симбирск"/>
              </a:rPr>
              <a:t>Симбирск</a:t>
            </a:r>
            <a:r>
              <a:rPr kumimoji="0" lang="ru-RU" altLang="ru-RU" b="0" i="0" u="none" strike="noStrike" cap="none" normalizeH="0" baseline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 tooltip="12 января"/>
              </a:rPr>
              <a:t>12 января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7" tooltip="1937 год"/>
              </a:rPr>
              <a:t>1937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645A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8" tooltip="Тверь"/>
              </a:rPr>
              <a:t>Калинин (Тверь)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русский поэт, журналист, писатель, переводчик.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9795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родный календарь: август-собериха - ЕлицыМеди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69921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70647"/>
            <a:ext cx="4314056" cy="22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Праздник успения пресвятой богородицы открытки. Успение Пресвятой  Богородицы: красивые поздравления для родных и близких. Красивые картинки к  церковному празднику Успения Пресвятой Богородицы - с короткими надписями в  стиха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81" y="3140968"/>
            <a:ext cx="384042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Успение-2019: что нельзя делать, традиции и приметы праздника - РИА Томс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4" y="151023"/>
            <a:ext cx="4634880" cy="26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6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38" y="332656"/>
            <a:ext cx="8711528" cy="579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050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раздник «Спожинки» 2018, Кинешма — дата и место проведения, программа  мероприяти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201"/>
            <a:ext cx="7516687" cy="648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053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Спожинки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52" y="1600200"/>
            <a:ext cx="755409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11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AFF89B-205B-4F09-8283-40E245FA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Используемые 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F2EF8E-90A1-4736-939E-A1BAC2D92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https://yandex.ru/search/</a:t>
            </a:r>
            <a:r>
              <a:rPr lang="ru-RU" dirty="0"/>
              <a:t> учебник</a:t>
            </a:r>
          </a:p>
          <a:p>
            <a:r>
              <a:rPr lang="en-US" dirty="0">
                <a:hlinkClick r:id="rId3"/>
              </a:rPr>
              <a:t>https://glosum.ru/</a:t>
            </a:r>
            <a:r>
              <a:rPr lang="ru-RU" dirty="0">
                <a:hlinkClick r:id="rId3"/>
              </a:rPr>
              <a:t>Значение-слова-Спожинки</a:t>
            </a:r>
            <a:endParaRPr lang="ru-RU" dirty="0"/>
          </a:p>
          <a:p>
            <a:r>
              <a:rPr lang="en-US" dirty="0">
                <a:hlinkClick r:id="rId4"/>
              </a:rPr>
              <a:t>https://yandex.ru/images/</a:t>
            </a:r>
            <a:r>
              <a:rPr lang="ru-RU" dirty="0"/>
              <a:t> картинки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659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92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PT Sans Caption</vt:lpstr>
      <vt:lpstr>Times New Roman</vt:lpstr>
      <vt:lpstr>Тема Office</vt:lpstr>
      <vt:lpstr>Презентация PowerPoint</vt:lpstr>
      <vt:lpstr>Апполон Апполонович Коринфский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Спожинки</vt:lpstr>
      <vt:lpstr>Используемые 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Апполон Апполонович Коринфский</dc:title>
  <dc:creator>Учитель</dc:creator>
  <cp:lastModifiedBy>Luda</cp:lastModifiedBy>
  <cp:revision>8</cp:revision>
  <dcterms:created xsi:type="dcterms:W3CDTF">2021-12-18T08:38:28Z</dcterms:created>
  <dcterms:modified xsi:type="dcterms:W3CDTF">2022-05-02T12:14:00Z</dcterms:modified>
</cp:coreProperties>
</file>