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091F8-F494-4350-8EEE-7479864A6C5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4EDC0-87EC-4B43-AF6C-F9960F1339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8929718" cy="602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82296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8229600" cy="281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372476" cy="248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8229600" cy="240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229600" cy="362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29600" cy="372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kab_15_4</dc:creator>
  <cp:lastModifiedBy>kab_15_4</cp:lastModifiedBy>
  <cp:revision>1</cp:revision>
  <dcterms:created xsi:type="dcterms:W3CDTF">2022-04-28T06:28:39Z</dcterms:created>
  <dcterms:modified xsi:type="dcterms:W3CDTF">2022-04-28T06:35:51Z</dcterms:modified>
</cp:coreProperties>
</file>