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26E5B-5262-42BA-BD86-3B0502D9723F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BD8D-03F5-418E-9C49-A93057BD1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857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26E5B-5262-42BA-BD86-3B0502D9723F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BD8D-03F5-418E-9C49-A93057BD1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551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26E5B-5262-42BA-BD86-3B0502D9723F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BD8D-03F5-418E-9C49-A93057BD1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555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26E5B-5262-42BA-BD86-3B0502D9723F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BD8D-03F5-418E-9C49-A93057BD1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768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26E5B-5262-42BA-BD86-3B0502D9723F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BD8D-03F5-418E-9C49-A93057BD1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836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26E5B-5262-42BA-BD86-3B0502D9723F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BD8D-03F5-418E-9C49-A93057BD1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1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26E5B-5262-42BA-BD86-3B0502D9723F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BD8D-03F5-418E-9C49-A93057BD1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825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26E5B-5262-42BA-BD86-3B0502D9723F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BD8D-03F5-418E-9C49-A93057BD1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02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26E5B-5262-42BA-BD86-3B0502D9723F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BD8D-03F5-418E-9C49-A93057BD1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417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26E5B-5262-42BA-BD86-3B0502D9723F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BD8D-03F5-418E-9C49-A93057BD1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372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26E5B-5262-42BA-BD86-3B0502D9723F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ABD8D-03F5-418E-9C49-A93057BD1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144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26E5B-5262-42BA-BD86-3B0502D9723F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ABD8D-03F5-418E-9C49-A93057BD19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999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828092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9382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7776863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781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8280920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8980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80919" cy="5865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47809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4631779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770485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4111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8136903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4958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064896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250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352928" cy="11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40235"/>
            <a:ext cx="1872208" cy="1788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84984"/>
            <a:ext cx="1872208" cy="2114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88174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Экран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Nout</dc:creator>
  <cp:lastModifiedBy>Nout</cp:lastModifiedBy>
  <cp:revision>3</cp:revision>
  <dcterms:created xsi:type="dcterms:W3CDTF">2022-04-11T08:11:09Z</dcterms:created>
  <dcterms:modified xsi:type="dcterms:W3CDTF">2022-04-11T08:35:18Z</dcterms:modified>
</cp:coreProperties>
</file>