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0" d="100"/>
          <a:sy n="120" d="100"/>
        </p:scale>
        <p:origin x="19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3B8D2-8395-44A3-84B2-992AC92C2C67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7DBD6-5F0E-4940-BD57-978C303B00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4658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3B8D2-8395-44A3-84B2-992AC92C2C67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7DBD6-5F0E-4940-BD57-978C303B00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33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3B8D2-8395-44A3-84B2-992AC92C2C67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7DBD6-5F0E-4940-BD57-978C303B00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902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3B8D2-8395-44A3-84B2-992AC92C2C67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7DBD6-5F0E-4940-BD57-978C303B00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2535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3B8D2-8395-44A3-84B2-992AC92C2C67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7DBD6-5F0E-4940-BD57-978C303B00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4053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3B8D2-8395-44A3-84B2-992AC92C2C67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7DBD6-5F0E-4940-BD57-978C303B00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464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3B8D2-8395-44A3-84B2-992AC92C2C67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7DBD6-5F0E-4940-BD57-978C303B00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4667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3B8D2-8395-44A3-84B2-992AC92C2C67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7DBD6-5F0E-4940-BD57-978C303B00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0296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3B8D2-8395-44A3-84B2-992AC92C2C67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7DBD6-5F0E-4940-BD57-978C303B00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5527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3B8D2-8395-44A3-84B2-992AC92C2C67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7DBD6-5F0E-4940-BD57-978C303B00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7027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3B8D2-8395-44A3-84B2-992AC92C2C67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7DBD6-5F0E-4940-BD57-978C303B00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932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D3B8D2-8395-44A3-84B2-992AC92C2C67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97DBD6-5F0E-4940-BD57-978C303B00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0501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657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9046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3782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2712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5144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42" b="7594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1743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Широкоэкранный</PresentationFormat>
  <Paragraphs>0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</cp:revision>
  <dcterms:created xsi:type="dcterms:W3CDTF">2022-05-02T06:18:23Z</dcterms:created>
  <dcterms:modified xsi:type="dcterms:W3CDTF">2022-05-02T06:25:59Z</dcterms:modified>
</cp:coreProperties>
</file>