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61" r:id="rId5"/>
    <p:sldId id="259" r:id="rId6"/>
    <p:sldId id="260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" TargetMode="External"/><Relationship Id="rId2" Type="http://schemas.openxmlformats.org/officeDocument/2006/relationships/hyperlink" Target="https://yandex.ru/search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F5CA2B-2024-4D79-8710-7831BBF98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EF9F05-93AD-4200-89DB-77E723825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2 класс</a:t>
            </a:r>
          </a:p>
          <a:p>
            <a:pPr marL="0" indent="0" algn="ctr">
              <a:buNone/>
            </a:pPr>
            <a:r>
              <a:rPr lang="ru-RU" i="1" dirty="0">
                <a:solidFill>
                  <a:srgbClr val="FF0000"/>
                </a:solidFill>
              </a:rPr>
              <a:t>Литературное чтение на родном языке</a:t>
            </a:r>
          </a:p>
          <a:p>
            <a:pPr marL="0" indent="0">
              <a:buNone/>
            </a:pPr>
            <a:r>
              <a:rPr lang="ru-RU" dirty="0"/>
              <a:t>Тема: Ю.И Коваль «Фарфоровые колокольчики»</a:t>
            </a:r>
          </a:p>
          <a:p>
            <a:pPr marL="0" indent="0">
              <a:buNone/>
            </a:pPr>
            <a:r>
              <a:rPr lang="ru-RU" dirty="0"/>
              <a:t>            М.С. </a:t>
            </a:r>
            <a:r>
              <a:rPr lang="ru-RU" dirty="0" err="1"/>
              <a:t>Пляцковский</a:t>
            </a:r>
            <a:r>
              <a:rPr lang="ru-RU" dirty="0"/>
              <a:t> «Колокольчик»</a:t>
            </a:r>
          </a:p>
          <a:p>
            <a:pPr marL="0" indent="0">
              <a:buNone/>
            </a:pPr>
            <a:r>
              <a:rPr lang="ru-RU" dirty="0"/>
              <a:t>учитель : </a:t>
            </a:r>
            <a:r>
              <a:rPr lang="ru-RU" dirty="0" err="1"/>
              <a:t>Сукрушева</a:t>
            </a:r>
            <a:r>
              <a:rPr lang="ru-RU" dirty="0"/>
              <a:t> Людмила Викторовна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235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B050"/>
                </a:solidFill>
              </a:rPr>
              <a:t>ЮРИЙ ИОСИФОВИЧ КОВАЛЬ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720056"/>
            <a:ext cx="42862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412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Фарфоровые колокольчики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91264" cy="5760640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sz="2000" dirty="0">
                <a:solidFill>
                  <a:srgbClr val="333333"/>
                </a:solidFill>
                <a:latin typeface="Arimo"/>
              </a:rPr>
              <a:t>Кому какой, а уж мне больше всего фарфоровый нравится колокольчик.</a:t>
            </a:r>
          </a:p>
          <a:p>
            <a:pPr marL="0" indent="0" algn="just" fontAlgn="base">
              <a:buNone/>
            </a:pPr>
            <a:r>
              <a:rPr lang="ru-RU" sz="2000" dirty="0">
                <a:solidFill>
                  <a:srgbClr val="333333"/>
                </a:solidFill>
                <a:latin typeface="Arimo"/>
              </a:rPr>
              <a:t>Он растёт в глубине леса, в тени, и цвет у него странный малосолнечный. Не водянистый, но — прозрачный, фарфоровый</a:t>
            </a:r>
            <a:r>
              <a:rPr lang="ru-RU" sz="2400" dirty="0">
                <a:solidFill>
                  <a:srgbClr val="333333"/>
                </a:solidFill>
                <a:latin typeface="Arimo"/>
              </a:rPr>
              <a:t>.</a:t>
            </a:r>
          </a:p>
          <a:p>
            <a:pPr marL="0" indent="0" algn="just" fontAlgn="base">
              <a:buNone/>
            </a:pPr>
            <a:endParaRPr lang="ru-RU" sz="2600" dirty="0">
              <a:solidFill>
                <a:srgbClr val="333333"/>
              </a:solidFill>
              <a:latin typeface="Arimo"/>
            </a:endParaRPr>
          </a:p>
          <a:p>
            <a:pPr marL="0" indent="0" algn="just" fontAlgn="base">
              <a:buNone/>
            </a:pPr>
            <a:endParaRPr lang="ru-RU" sz="2600" dirty="0">
              <a:solidFill>
                <a:srgbClr val="333333"/>
              </a:solidFill>
              <a:latin typeface="Arimo"/>
            </a:endParaRPr>
          </a:p>
          <a:p>
            <a:pPr marL="0" indent="0" algn="just" fontAlgn="base">
              <a:buNone/>
            </a:pPr>
            <a:endParaRPr lang="ru-RU" sz="2600" dirty="0">
              <a:solidFill>
                <a:srgbClr val="333333"/>
              </a:solidFill>
              <a:latin typeface="Arimo"/>
            </a:endParaRPr>
          </a:p>
          <a:p>
            <a:pPr marL="0" indent="0" algn="just" fontAlgn="base">
              <a:buNone/>
            </a:pPr>
            <a:endParaRPr lang="ru-RU" sz="2600" dirty="0">
              <a:solidFill>
                <a:srgbClr val="333333"/>
              </a:solidFill>
              <a:latin typeface="Arimo"/>
            </a:endParaRPr>
          </a:p>
          <a:p>
            <a:pPr marL="0" indent="0" algn="just" fontAlgn="base">
              <a:buNone/>
            </a:pPr>
            <a:endParaRPr lang="ru-RU" sz="2600" dirty="0">
              <a:solidFill>
                <a:srgbClr val="333333"/>
              </a:solidFill>
              <a:latin typeface="Arimo"/>
            </a:endParaRPr>
          </a:p>
          <a:p>
            <a:pPr marL="0" indent="0" algn="just" fontAlgn="base">
              <a:buNone/>
            </a:pPr>
            <a:endParaRPr lang="ru-RU" sz="2600" dirty="0">
              <a:solidFill>
                <a:srgbClr val="333333"/>
              </a:solidFill>
              <a:latin typeface="Arimo"/>
            </a:endParaRPr>
          </a:p>
          <a:p>
            <a:pPr marL="0" indent="0" algn="just" fontAlgn="base">
              <a:buNone/>
            </a:pPr>
            <a:endParaRPr lang="ru-RU" sz="2600" dirty="0">
              <a:solidFill>
                <a:srgbClr val="333333"/>
              </a:solidFill>
              <a:latin typeface="Arimo"/>
            </a:endParaRPr>
          </a:p>
          <a:p>
            <a:pPr marL="0" indent="0" algn="just" fontAlgn="base">
              <a:buNone/>
            </a:pPr>
            <a:r>
              <a:rPr lang="ru-RU" sz="2000" dirty="0">
                <a:solidFill>
                  <a:srgbClr val="333333"/>
                </a:solidFill>
                <a:latin typeface="Arimo"/>
              </a:rPr>
              <a:t>Возможно, это не так, возможно, я всё это придумываю, и не звенят в наших лесах фарфоровые колокольчики. А вы послушайте. Мне кажется — звенят!</a:t>
            </a:r>
          </a:p>
          <a:p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59" y="2030820"/>
            <a:ext cx="2376264" cy="32284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843" y="1961857"/>
            <a:ext cx="4376551" cy="328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278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68952" cy="658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280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268760"/>
            <a:ext cx="2736304" cy="460851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— О чём ты звенишь,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Колокольчик, о чём,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Когда тебя ветер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Заденет плечом?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— Я ветра-задиру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Вдогонку браню.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Меня он разбудит —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И я зазвеню!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— О чём ты звенишь,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Колокольчик, о чём,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Когда тебя туча</a:t>
            </a:r>
          </a:p>
          <a:p>
            <a:pPr marL="0" indent="0">
              <a:buNone/>
            </a:pPr>
            <a:r>
              <a:rPr lang="ru-RU" sz="2000" dirty="0">
                <a:ln>
                  <a:solidFill>
                    <a:srgbClr val="002060"/>
                  </a:solidFill>
                </a:ln>
              </a:rPr>
              <a:t>Умоет дождём?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03848" y="1268760"/>
            <a:ext cx="2736304" cy="4597971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— Я серую тучу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Вдогонку браню.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Промокну, продрогну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И громко звеню!</a:t>
            </a:r>
          </a:p>
          <a:p>
            <a:pPr marL="0" indent="0">
              <a:buNone/>
            </a:pPr>
            <a:endParaRPr lang="ru-RU" dirty="0">
              <a:ln>
                <a:solidFill>
                  <a:srgbClr val="002060"/>
                </a:solidFill>
              </a:ln>
            </a:endParaRP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— О чём ты звенишь,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Колокольчик, о чём,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Когда тебя солнце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Согреет лучом?</a:t>
            </a:r>
          </a:p>
          <a:p>
            <a:pPr marL="0" indent="0">
              <a:buNone/>
            </a:pPr>
            <a:endParaRPr lang="ru-RU" dirty="0">
              <a:ln>
                <a:solidFill>
                  <a:srgbClr val="002060"/>
                </a:solidFill>
              </a:ln>
            </a:endParaRP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— Я солнышку рад,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Для него я пою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Весёлую самую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002060"/>
                  </a:solidFill>
                </a:ln>
              </a:rPr>
              <a:t>Песню свою!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b="1" i="1" dirty="0">
                <a:solidFill>
                  <a:srgbClr val="00B050"/>
                </a:solidFill>
              </a:rPr>
              <a:t>Михаил Спартакович </a:t>
            </a:r>
            <a:r>
              <a:rPr lang="ru-RU" b="1" i="1" dirty="0" err="1">
                <a:solidFill>
                  <a:srgbClr val="00B050"/>
                </a:solidFill>
              </a:rPr>
              <a:t>Пляцковский</a:t>
            </a:r>
            <a:br>
              <a:rPr lang="ru-RU" b="1" i="1" dirty="0">
                <a:solidFill>
                  <a:srgbClr val="00B050"/>
                </a:solidFill>
              </a:rPr>
            </a:br>
            <a:r>
              <a:rPr lang="ru-RU" sz="3200" b="1" i="1" dirty="0">
                <a:solidFill>
                  <a:srgbClr val="4F81BD">
                    <a:lumMod val="75000"/>
                  </a:srgbClr>
                </a:solidFill>
                <a:ea typeface="+mn-ea"/>
                <a:cs typeface="+mn-cs"/>
              </a:rPr>
              <a:t>КОЛОКОЛЬЧИК</a:t>
            </a:r>
            <a:br>
              <a:rPr lang="ru-RU" sz="3200" b="1" i="1" dirty="0">
                <a:solidFill>
                  <a:srgbClr val="4F81BD">
                    <a:lumMod val="75000"/>
                  </a:srgbClr>
                </a:solidFill>
                <a:ea typeface="+mn-ea"/>
                <a:cs typeface="+mn-cs"/>
              </a:rPr>
            </a:b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3074" name="Picture 2" descr="Колокольчик - Пляцковский М.С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01901"/>
            <a:ext cx="3260768" cy="378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686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ВОПРОСЫ ПРОСЛЕ ПРОЧТЕНИЯ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908720"/>
            <a:ext cx="4038600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/>
              <a:t> 1. На какие три части можно разделить стихотворение? </a:t>
            </a:r>
          </a:p>
          <a:p>
            <a:pPr marL="0" indent="0">
              <a:buNone/>
            </a:pPr>
            <a:r>
              <a:rPr lang="ru-RU" dirty="0"/>
              <a:t>2. В чем отличие последней части стихотворения7</a:t>
            </a:r>
          </a:p>
          <a:p>
            <a:pPr marL="0" indent="0">
              <a:buNone/>
            </a:pPr>
            <a:r>
              <a:rPr lang="ru-RU" dirty="0"/>
              <a:t>3.  Почему колокольчик сердится на ветер и тучу?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Чем различаются звенящие колокольчики из рассказа Ю.И. Коваля и из стихотворения М.С. </a:t>
            </a:r>
            <a:r>
              <a:rPr lang="ru-RU" dirty="0" err="1"/>
              <a:t>Пляцковского</a:t>
            </a:r>
            <a:r>
              <a:rPr lang="ru-RU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09623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AFF89B-205B-4F09-8283-40E245FA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Используемые 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F2EF8E-90A1-4736-939E-A1BAC2D92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https://yandex.ru/search/</a:t>
            </a:r>
            <a:r>
              <a:rPr lang="ru-RU" dirty="0"/>
              <a:t> учебник</a:t>
            </a:r>
          </a:p>
          <a:p>
            <a:r>
              <a:rPr lang="en-US" dirty="0">
                <a:hlinkClick r:id="rId3"/>
              </a:rPr>
              <a:t>https://yandex.ru/images/</a:t>
            </a:r>
            <a:r>
              <a:rPr lang="ru-RU" dirty="0"/>
              <a:t> картинки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6592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275</Words>
  <Application>Microsoft Office PowerPoint</Application>
  <PresentationFormat>Экран (4:3)</PresentationFormat>
  <Paragraphs>52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Arimo</vt:lpstr>
      <vt:lpstr>Calibri</vt:lpstr>
      <vt:lpstr>Тема Office</vt:lpstr>
      <vt:lpstr>Презентация PowerPoint</vt:lpstr>
      <vt:lpstr>ЮРИЙ ИОСИФОВИЧ КОВАЛЬ</vt:lpstr>
      <vt:lpstr>Фарфоровые колокольчики</vt:lpstr>
      <vt:lpstr>Презентация PowerPoint</vt:lpstr>
      <vt:lpstr>Михаил Спартакович Пляцковский КОЛОКОЛЬЧИК </vt:lpstr>
      <vt:lpstr>ВОПРОСЫ ПРОСЛЕ ПРОЧТЕНИЯ</vt:lpstr>
      <vt:lpstr>Используемые 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ЮРИЙ ИОСИФОВИЧ КОВАЛЬ</dc:title>
  <dc:creator>Учитель</dc:creator>
  <cp:lastModifiedBy>Luda</cp:lastModifiedBy>
  <cp:revision>6</cp:revision>
  <dcterms:created xsi:type="dcterms:W3CDTF">2021-12-18T09:05:37Z</dcterms:created>
  <dcterms:modified xsi:type="dcterms:W3CDTF">2022-05-02T12:18:10Z</dcterms:modified>
</cp:coreProperties>
</file>