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3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5" r:id="rId21"/>
    <p:sldId id="277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F7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77EE5-C0F0-4F4F-BD4B-1ECF348BB66F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803E6-D462-4307-97FF-9E5E2DF4E3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48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77EE5-C0F0-4F4F-BD4B-1ECF348BB66F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803E6-D462-4307-97FF-9E5E2DF4E3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81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77EE5-C0F0-4F4F-BD4B-1ECF348BB66F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803E6-D462-4307-97FF-9E5E2DF4E3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507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77EE5-C0F0-4F4F-BD4B-1ECF348BB66F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803E6-D462-4307-97FF-9E5E2DF4E3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23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77EE5-C0F0-4F4F-BD4B-1ECF348BB66F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803E6-D462-4307-97FF-9E5E2DF4E3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177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77EE5-C0F0-4F4F-BD4B-1ECF348BB66F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803E6-D462-4307-97FF-9E5E2DF4E3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26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77EE5-C0F0-4F4F-BD4B-1ECF348BB66F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803E6-D462-4307-97FF-9E5E2DF4E3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77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77EE5-C0F0-4F4F-BD4B-1ECF348BB66F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803E6-D462-4307-97FF-9E5E2DF4E3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066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77EE5-C0F0-4F4F-BD4B-1ECF348BB66F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803E6-D462-4307-97FF-9E5E2DF4E3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5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77EE5-C0F0-4F4F-BD4B-1ECF348BB66F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803E6-D462-4307-97FF-9E5E2DF4E3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95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77EE5-C0F0-4F4F-BD4B-1ECF348BB66F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803E6-D462-4307-97FF-9E5E2DF4E3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01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77EE5-C0F0-4F4F-BD4B-1ECF348BB66F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803E6-D462-4307-97FF-9E5E2DF4E3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57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77EE5-C0F0-4F4F-BD4B-1ECF348BB66F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803E6-D462-4307-97FF-9E5E2DF4E3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16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77EE5-C0F0-4F4F-BD4B-1ECF348BB66F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803E6-D462-4307-97FF-9E5E2DF4E3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38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77EE5-C0F0-4F4F-BD4B-1ECF348BB66F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803E6-D462-4307-97FF-9E5E2DF4E3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20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77EE5-C0F0-4F4F-BD4B-1ECF348BB66F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803E6-D462-4307-97FF-9E5E2DF4E3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2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77EE5-C0F0-4F4F-BD4B-1ECF348BB66F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24803E6-D462-4307-97FF-9E5E2DF4E3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435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  <p:sldLayoutId id="2147483805" r:id="rId12"/>
    <p:sldLayoutId id="2147483806" r:id="rId13"/>
    <p:sldLayoutId id="2147483807" r:id="rId14"/>
    <p:sldLayoutId id="2147483808" r:id="rId15"/>
    <p:sldLayoutId id="2147483809" r:id="rId1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88649" y="192454"/>
            <a:ext cx="44122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«Школа № 2 г. Благовещенска»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474760" y="4330705"/>
            <a:ext cx="8516135" cy="2154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90C226"/>
              </a:buClr>
              <a:defRPr/>
            </a:pPr>
            <a:r>
              <a:rPr lang="ru-RU" sz="2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Работу выполнила:</a:t>
            </a:r>
          </a:p>
          <a:p>
            <a:pPr algn="l">
              <a:buClr>
                <a:srgbClr val="90C226"/>
              </a:buClr>
              <a:defRPr/>
            </a:pPr>
            <a:r>
              <a:rPr lang="ru-RU" sz="20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Арутюнян Рузанна, ученица 4 «В» класса</a:t>
            </a:r>
            <a:endParaRPr lang="ru-RU" sz="2800" u="sng" dirty="0">
              <a:solidFill>
                <a:sysClr val="windowText" lastClr="000000">
                  <a:lumMod val="95000"/>
                  <a:lumOff val="5000"/>
                </a:sys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Clr>
                <a:srgbClr val="90C226"/>
              </a:buClr>
              <a:defRPr/>
            </a:pPr>
            <a:r>
              <a:rPr lang="ru-RU" sz="2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Руководитель: Канашева Любовь Александровна</a:t>
            </a:r>
          </a:p>
          <a:p>
            <a:pPr algn="l">
              <a:buClr>
                <a:srgbClr val="90C226"/>
              </a:buClr>
              <a:defRPr/>
            </a:pPr>
            <a:r>
              <a:rPr lang="ru-RU" sz="2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2019 г. </a:t>
            </a:r>
          </a:p>
          <a:p>
            <a:pPr algn="l">
              <a:buClr>
                <a:srgbClr val="90C226"/>
              </a:buClr>
              <a:defRPr/>
            </a:pPr>
            <a:endParaRPr lang="ru-RU" sz="2800" u="sng" dirty="0">
              <a:solidFill>
                <a:sysClr val="windowText" lastClr="000000">
                  <a:lumMod val="95000"/>
                  <a:lumOff val="5000"/>
                </a:sys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-190778" y="655852"/>
            <a:ext cx="9761343" cy="8927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4000" dirty="0">
                <a:solidFill>
                  <a:srgbClr val="EBEBEB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 - исследовательская работа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6980" y="1611899"/>
            <a:ext cx="7703388" cy="111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Волонтёрство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защита животных»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"Быть в ответе за тех, кого приручили"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17147" y="0"/>
            <a:ext cx="3674853" cy="36748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0459" y="3226280"/>
            <a:ext cx="4750279" cy="356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873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155" y="120769"/>
            <a:ext cx="7056407" cy="65474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развитию зоозащитных организаций и добровольческих объединений способствуют социальные сети и интернет в целом — именно там появляются группы активистов, желающих помогать животным, пристраивать их в добрые руки и так далее.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Волонтером может быть каждый – независимо от возраста, образования, материального статуса и т.п.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Волонтеры и зоозащитники борются за то, чтобы права животных были защищены законом. Это поможет в дальнейшем решать такие проблемы: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сохранение редких и исчезающих видов;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регулирование численности бездомных животных;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борьба с жестоким обращением с животными.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09992" y="3872885"/>
            <a:ext cx="4597182" cy="22691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58331" y="120769"/>
            <a:ext cx="4748843" cy="316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12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4453" y="785004"/>
            <a:ext cx="5546784" cy="526297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Крупнейшим российским обществом, выступающим за права животных и против жестокого с ними обращения, является «ВИТА». Эта организация работает в 5 направлениях, и выступает против: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убийства животных ради получения мяса;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индустрии кожи и меха;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опытов на животных;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жестоких развлечений;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рыбалки, зоопарков, спортивных состязаний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фотобизнеса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84233" y="3861759"/>
            <a:ext cx="2996241" cy="29962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99517" y="0"/>
            <a:ext cx="5992483" cy="3979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72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2861" y="250166"/>
            <a:ext cx="590909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некоторых городах России созданы клубы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волонтерства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обучения детей и подростков гуманному отношению к животным и дальнейшего вовлечения подрастающего поколения в процесс охраны окружающей среды, например, в Казани активисты желающие научиться помогать животным могут вступить в клуб "Школа юного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зооволонтера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но в нашей стране такие организации пока не получили широкого распространения, например, во всех зоопарках США, открыты школы, которые обучают волонтеров, а затем обращаются к ним за помощью.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6928" y="0"/>
            <a:ext cx="4735072" cy="31567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56928" y="3555022"/>
            <a:ext cx="4423945" cy="294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87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8792" y="172528"/>
            <a:ext cx="6642341" cy="526297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Волонтерские движения настолько популярны в европейских странах, что: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1. В Германии каждый год в добровольных работах принимают участие свыше двух миллионов человек, то есть каждый третий.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2. В Ирландии 32 % всего населения являются сотрудниками волонтерских служб.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3. В Японии четвертая часть населения имеет опыт волонтерской работы в прошлом.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4. 18 % французов хотя бы раз участвовали в работе добровольцев, при этом большинство из них посвящает этому всю жизнь, отдавая бескорыстному служению людям не менее двадцати рабочих часов в месяц.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44922" y="172528"/>
            <a:ext cx="4984871" cy="33211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98962" y="3686041"/>
            <a:ext cx="4076790" cy="295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75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7970" y="353682"/>
            <a:ext cx="64094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выбрала тему научно-исследовательской работы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Волонтерство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защита животных», потому что сама столкнулась с ситуацией бездомных собак и кошек.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983" y="724617"/>
            <a:ext cx="2727025" cy="48480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366" y="1587259"/>
            <a:ext cx="2772403" cy="49287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819" y="2078965"/>
            <a:ext cx="2621254" cy="46600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Солнце 5"/>
          <p:cNvSpPr/>
          <p:nvPr/>
        </p:nvSpPr>
        <p:spPr>
          <a:xfrm>
            <a:off x="345057" y="3157268"/>
            <a:ext cx="1078301" cy="1095555"/>
          </a:xfrm>
          <a:prstGeom prst="su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лнце 6"/>
          <p:cNvSpPr/>
          <p:nvPr/>
        </p:nvSpPr>
        <p:spPr>
          <a:xfrm>
            <a:off x="6987396" y="353682"/>
            <a:ext cx="1064373" cy="914401"/>
          </a:xfrm>
          <a:prstGeom prst="su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35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332" y="229577"/>
            <a:ext cx="64439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дома было две собаки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Гретта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Ураган, но случилось так, что Ураган умер от старости. Ему было по человеческим годам 70 лет и осталась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Гретта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одна. Она очень переживала и скучала, и мы решили найти ей друга.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6008" y="1043796"/>
            <a:ext cx="2969643" cy="52793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853" y="2490638"/>
            <a:ext cx="3113776" cy="415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867955" y="4012491"/>
            <a:ext cx="926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/>
              <a:t>Гретта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70124" y="4197157"/>
            <a:ext cx="952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Ураган</a:t>
            </a:r>
          </a:p>
        </p:txBody>
      </p:sp>
      <p:sp>
        <p:nvSpPr>
          <p:cNvPr id="7" name="Улыбающееся лицо 6"/>
          <p:cNvSpPr/>
          <p:nvPr/>
        </p:nvSpPr>
        <p:spPr>
          <a:xfrm>
            <a:off x="2130724" y="3347050"/>
            <a:ext cx="1199072" cy="1147313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ердце 7"/>
          <p:cNvSpPr/>
          <p:nvPr/>
        </p:nvSpPr>
        <p:spPr>
          <a:xfrm>
            <a:off x="5348377" y="3217653"/>
            <a:ext cx="1173193" cy="1348836"/>
          </a:xfrm>
          <a:prstGeom prst="hear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28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4837" y="379562"/>
            <a:ext cx="78845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начали искать собаку по объявлениям и узнали о том, сколько много бродячих и бездомных животных у нас в городе.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решила, почему бы мне не взять бездомную собачку и не помочь ей обрести дом.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6221" y="825419"/>
            <a:ext cx="2699439" cy="479900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007" y="2027208"/>
            <a:ext cx="2426180" cy="43132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2594" y="2392854"/>
            <a:ext cx="2269027" cy="40338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0544" y="2556848"/>
            <a:ext cx="1990563" cy="3545274"/>
          </a:xfrm>
          <a:prstGeom prst="rect">
            <a:avLst/>
          </a:prstGeom>
        </p:spPr>
      </p:pic>
      <p:sp>
        <p:nvSpPr>
          <p:cNvPr id="7" name="Полилиния 6"/>
          <p:cNvSpPr/>
          <p:nvPr/>
        </p:nvSpPr>
        <p:spPr>
          <a:xfrm>
            <a:off x="238988" y="319177"/>
            <a:ext cx="287223" cy="6124755"/>
          </a:xfrm>
          <a:custGeom>
            <a:avLst/>
            <a:gdLst>
              <a:gd name="connsiteX0" fmla="*/ 287223 w 287223"/>
              <a:gd name="connsiteY0" fmla="*/ 0 h 6124755"/>
              <a:gd name="connsiteX1" fmla="*/ 218212 w 287223"/>
              <a:gd name="connsiteY1" fmla="*/ 25880 h 6124755"/>
              <a:gd name="connsiteX2" fmla="*/ 209586 w 287223"/>
              <a:gd name="connsiteY2" fmla="*/ 51759 h 6124755"/>
              <a:gd name="connsiteX3" fmla="*/ 218212 w 287223"/>
              <a:gd name="connsiteY3" fmla="*/ 172529 h 6124755"/>
              <a:gd name="connsiteX4" fmla="*/ 244091 w 287223"/>
              <a:gd name="connsiteY4" fmla="*/ 224287 h 6124755"/>
              <a:gd name="connsiteX5" fmla="*/ 252718 w 287223"/>
              <a:gd name="connsiteY5" fmla="*/ 250166 h 6124755"/>
              <a:gd name="connsiteX6" fmla="*/ 218212 w 287223"/>
              <a:gd name="connsiteY6" fmla="*/ 353683 h 6124755"/>
              <a:gd name="connsiteX7" fmla="*/ 192333 w 287223"/>
              <a:gd name="connsiteY7" fmla="*/ 370936 h 6124755"/>
              <a:gd name="connsiteX8" fmla="*/ 175080 w 287223"/>
              <a:gd name="connsiteY8" fmla="*/ 396815 h 6124755"/>
              <a:gd name="connsiteX9" fmla="*/ 149201 w 287223"/>
              <a:gd name="connsiteY9" fmla="*/ 431321 h 6124755"/>
              <a:gd name="connsiteX10" fmla="*/ 140574 w 287223"/>
              <a:gd name="connsiteY10" fmla="*/ 457200 h 6124755"/>
              <a:gd name="connsiteX11" fmla="*/ 157827 w 287223"/>
              <a:gd name="connsiteY11" fmla="*/ 577970 h 6124755"/>
              <a:gd name="connsiteX12" fmla="*/ 183706 w 287223"/>
              <a:gd name="connsiteY12" fmla="*/ 612476 h 6124755"/>
              <a:gd name="connsiteX13" fmla="*/ 218212 w 287223"/>
              <a:gd name="connsiteY13" fmla="*/ 681487 h 6124755"/>
              <a:gd name="connsiteX14" fmla="*/ 209586 w 287223"/>
              <a:gd name="connsiteY14" fmla="*/ 802257 h 6124755"/>
              <a:gd name="connsiteX15" fmla="*/ 175080 w 287223"/>
              <a:gd name="connsiteY15" fmla="*/ 854015 h 6124755"/>
              <a:gd name="connsiteX16" fmla="*/ 157827 w 287223"/>
              <a:gd name="connsiteY16" fmla="*/ 879895 h 6124755"/>
              <a:gd name="connsiteX17" fmla="*/ 149201 w 287223"/>
              <a:gd name="connsiteY17" fmla="*/ 914400 h 6124755"/>
              <a:gd name="connsiteX18" fmla="*/ 166454 w 287223"/>
              <a:gd name="connsiteY18" fmla="*/ 1130061 h 6124755"/>
              <a:gd name="connsiteX19" fmla="*/ 149201 w 287223"/>
              <a:gd name="connsiteY19" fmla="*/ 1293963 h 6124755"/>
              <a:gd name="connsiteX20" fmla="*/ 123321 w 287223"/>
              <a:gd name="connsiteY20" fmla="*/ 1328468 h 6124755"/>
              <a:gd name="connsiteX21" fmla="*/ 106069 w 287223"/>
              <a:gd name="connsiteY21" fmla="*/ 1380227 h 6124755"/>
              <a:gd name="connsiteX22" fmla="*/ 88816 w 287223"/>
              <a:gd name="connsiteY22" fmla="*/ 1414732 h 6124755"/>
              <a:gd name="connsiteX23" fmla="*/ 80189 w 287223"/>
              <a:gd name="connsiteY23" fmla="*/ 1690778 h 6124755"/>
              <a:gd name="connsiteX24" fmla="*/ 97442 w 287223"/>
              <a:gd name="connsiteY24" fmla="*/ 1733910 h 6124755"/>
              <a:gd name="connsiteX25" fmla="*/ 114695 w 287223"/>
              <a:gd name="connsiteY25" fmla="*/ 1794295 h 6124755"/>
              <a:gd name="connsiteX26" fmla="*/ 131948 w 287223"/>
              <a:gd name="connsiteY26" fmla="*/ 1837427 h 6124755"/>
              <a:gd name="connsiteX27" fmla="*/ 123321 w 287223"/>
              <a:gd name="connsiteY27" fmla="*/ 2001329 h 6124755"/>
              <a:gd name="connsiteX28" fmla="*/ 88816 w 287223"/>
              <a:gd name="connsiteY28" fmla="*/ 2113472 h 6124755"/>
              <a:gd name="connsiteX29" fmla="*/ 71563 w 287223"/>
              <a:gd name="connsiteY29" fmla="*/ 2182483 h 6124755"/>
              <a:gd name="connsiteX30" fmla="*/ 80189 w 287223"/>
              <a:gd name="connsiteY30" fmla="*/ 2355012 h 6124755"/>
              <a:gd name="connsiteX31" fmla="*/ 97442 w 287223"/>
              <a:gd name="connsiteY31" fmla="*/ 2380891 h 6124755"/>
              <a:gd name="connsiteX32" fmla="*/ 131948 w 287223"/>
              <a:gd name="connsiteY32" fmla="*/ 2432649 h 6124755"/>
              <a:gd name="connsiteX33" fmla="*/ 131948 w 287223"/>
              <a:gd name="connsiteY33" fmla="*/ 2648310 h 6124755"/>
              <a:gd name="connsiteX34" fmla="*/ 97442 w 287223"/>
              <a:gd name="connsiteY34" fmla="*/ 2717321 h 6124755"/>
              <a:gd name="connsiteX35" fmla="*/ 71563 w 287223"/>
              <a:gd name="connsiteY35" fmla="*/ 2786332 h 6124755"/>
              <a:gd name="connsiteX36" fmla="*/ 54310 w 287223"/>
              <a:gd name="connsiteY36" fmla="*/ 2838091 h 6124755"/>
              <a:gd name="connsiteX37" fmla="*/ 62937 w 287223"/>
              <a:gd name="connsiteY37" fmla="*/ 3062378 h 6124755"/>
              <a:gd name="connsiteX38" fmla="*/ 71563 w 287223"/>
              <a:gd name="connsiteY38" fmla="*/ 3096883 h 6124755"/>
              <a:gd name="connsiteX39" fmla="*/ 106069 w 287223"/>
              <a:gd name="connsiteY39" fmla="*/ 3157268 h 6124755"/>
              <a:gd name="connsiteX40" fmla="*/ 114695 w 287223"/>
              <a:gd name="connsiteY40" fmla="*/ 3183148 h 6124755"/>
              <a:gd name="connsiteX41" fmla="*/ 131948 w 287223"/>
              <a:gd name="connsiteY41" fmla="*/ 3217653 h 6124755"/>
              <a:gd name="connsiteX42" fmla="*/ 140574 w 287223"/>
              <a:gd name="connsiteY42" fmla="*/ 3252159 h 6124755"/>
              <a:gd name="connsiteX43" fmla="*/ 131948 w 287223"/>
              <a:gd name="connsiteY43" fmla="*/ 3372929 h 6124755"/>
              <a:gd name="connsiteX44" fmla="*/ 114695 w 287223"/>
              <a:gd name="connsiteY44" fmla="*/ 3441940 h 6124755"/>
              <a:gd name="connsiteX45" fmla="*/ 114695 w 287223"/>
              <a:gd name="connsiteY45" fmla="*/ 3726612 h 6124755"/>
              <a:gd name="connsiteX46" fmla="*/ 88816 w 287223"/>
              <a:gd name="connsiteY46" fmla="*/ 3752491 h 6124755"/>
              <a:gd name="connsiteX47" fmla="*/ 37057 w 287223"/>
              <a:gd name="connsiteY47" fmla="*/ 3838755 h 6124755"/>
              <a:gd name="connsiteX48" fmla="*/ 37057 w 287223"/>
              <a:gd name="connsiteY48" fmla="*/ 3968151 h 6124755"/>
              <a:gd name="connsiteX49" fmla="*/ 54310 w 287223"/>
              <a:gd name="connsiteY49" fmla="*/ 3994031 h 6124755"/>
              <a:gd name="connsiteX50" fmla="*/ 71563 w 287223"/>
              <a:gd name="connsiteY50" fmla="*/ 4028536 h 6124755"/>
              <a:gd name="connsiteX51" fmla="*/ 106069 w 287223"/>
              <a:gd name="connsiteY51" fmla="*/ 4080295 h 6124755"/>
              <a:gd name="connsiteX52" fmla="*/ 114695 w 287223"/>
              <a:gd name="connsiteY52" fmla="*/ 4114800 h 6124755"/>
              <a:gd name="connsiteX53" fmla="*/ 131948 w 287223"/>
              <a:gd name="connsiteY53" fmla="*/ 4149306 h 6124755"/>
              <a:gd name="connsiteX54" fmla="*/ 123321 w 287223"/>
              <a:gd name="connsiteY54" fmla="*/ 4201065 h 6124755"/>
              <a:gd name="connsiteX55" fmla="*/ 88816 w 287223"/>
              <a:gd name="connsiteY55" fmla="*/ 4287329 h 6124755"/>
              <a:gd name="connsiteX56" fmla="*/ 71563 w 287223"/>
              <a:gd name="connsiteY56" fmla="*/ 4313208 h 6124755"/>
              <a:gd name="connsiteX57" fmla="*/ 54310 w 287223"/>
              <a:gd name="connsiteY57" fmla="*/ 4347714 h 6124755"/>
              <a:gd name="connsiteX58" fmla="*/ 11178 w 287223"/>
              <a:gd name="connsiteY58" fmla="*/ 4408098 h 6124755"/>
              <a:gd name="connsiteX59" fmla="*/ 11178 w 287223"/>
              <a:gd name="connsiteY59" fmla="*/ 4520242 h 6124755"/>
              <a:gd name="connsiteX60" fmla="*/ 19804 w 287223"/>
              <a:gd name="connsiteY60" fmla="*/ 4546121 h 6124755"/>
              <a:gd name="connsiteX61" fmla="*/ 54310 w 287223"/>
              <a:gd name="connsiteY61" fmla="*/ 4572000 h 6124755"/>
              <a:gd name="connsiteX62" fmla="*/ 80189 w 287223"/>
              <a:gd name="connsiteY62" fmla="*/ 4632385 h 6124755"/>
              <a:gd name="connsiteX63" fmla="*/ 106069 w 287223"/>
              <a:gd name="connsiteY63" fmla="*/ 4666891 h 6124755"/>
              <a:gd name="connsiteX64" fmla="*/ 114695 w 287223"/>
              <a:gd name="connsiteY64" fmla="*/ 4796287 h 6124755"/>
              <a:gd name="connsiteX65" fmla="*/ 97442 w 287223"/>
              <a:gd name="connsiteY65" fmla="*/ 4822166 h 6124755"/>
              <a:gd name="connsiteX66" fmla="*/ 88816 w 287223"/>
              <a:gd name="connsiteY66" fmla="*/ 4882551 h 6124755"/>
              <a:gd name="connsiteX67" fmla="*/ 37057 w 287223"/>
              <a:gd name="connsiteY67" fmla="*/ 5020574 h 6124755"/>
              <a:gd name="connsiteX68" fmla="*/ 19804 w 287223"/>
              <a:gd name="connsiteY68" fmla="*/ 5089585 h 6124755"/>
              <a:gd name="connsiteX69" fmla="*/ 37057 w 287223"/>
              <a:gd name="connsiteY69" fmla="*/ 5218981 h 6124755"/>
              <a:gd name="connsiteX70" fmla="*/ 45684 w 287223"/>
              <a:gd name="connsiteY70" fmla="*/ 5244861 h 6124755"/>
              <a:gd name="connsiteX71" fmla="*/ 71563 w 287223"/>
              <a:gd name="connsiteY71" fmla="*/ 5270740 h 6124755"/>
              <a:gd name="connsiteX72" fmla="*/ 88816 w 287223"/>
              <a:gd name="connsiteY72" fmla="*/ 5305246 h 6124755"/>
              <a:gd name="connsiteX73" fmla="*/ 123321 w 287223"/>
              <a:gd name="connsiteY73" fmla="*/ 5357004 h 6124755"/>
              <a:gd name="connsiteX74" fmla="*/ 106069 w 287223"/>
              <a:gd name="connsiteY74" fmla="*/ 5408763 h 6124755"/>
              <a:gd name="connsiteX75" fmla="*/ 80189 w 287223"/>
              <a:gd name="connsiteY75" fmla="*/ 5426015 h 6124755"/>
              <a:gd name="connsiteX76" fmla="*/ 54310 w 287223"/>
              <a:gd name="connsiteY76" fmla="*/ 5460521 h 6124755"/>
              <a:gd name="connsiteX77" fmla="*/ 19804 w 287223"/>
              <a:gd name="connsiteY77" fmla="*/ 5520906 h 6124755"/>
              <a:gd name="connsiteX78" fmla="*/ 37057 w 287223"/>
              <a:gd name="connsiteY78" fmla="*/ 5650302 h 6124755"/>
              <a:gd name="connsiteX79" fmla="*/ 54310 w 287223"/>
              <a:gd name="connsiteY79" fmla="*/ 5676181 h 6124755"/>
              <a:gd name="connsiteX80" fmla="*/ 62937 w 287223"/>
              <a:gd name="connsiteY80" fmla="*/ 5943600 h 6124755"/>
              <a:gd name="connsiteX81" fmla="*/ 80189 w 287223"/>
              <a:gd name="connsiteY81" fmla="*/ 5969480 h 6124755"/>
              <a:gd name="connsiteX82" fmla="*/ 88816 w 287223"/>
              <a:gd name="connsiteY82" fmla="*/ 6072997 h 6124755"/>
              <a:gd name="connsiteX83" fmla="*/ 97442 w 287223"/>
              <a:gd name="connsiteY83" fmla="*/ 6098876 h 6124755"/>
              <a:gd name="connsiteX84" fmla="*/ 114695 w 287223"/>
              <a:gd name="connsiteY84" fmla="*/ 6124755 h 6124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287223" h="6124755">
                <a:moveTo>
                  <a:pt x="287223" y="0"/>
                </a:moveTo>
                <a:cubicBezTo>
                  <a:pt x="263842" y="4676"/>
                  <a:pt x="235136" y="4725"/>
                  <a:pt x="218212" y="25880"/>
                </a:cubicBezTo>
                <a:cubicBezTo>
                  <a:pt x="212532" y="32980"/>
                  <a:pt x="212461" y="43133"/>
                  <a:pt x="209586" y="51759"/>
                </a:cubicBezTo>
                <a:cubicBezTo>
                  <a:pt x="212461" y="92016"/>
                  <a:pt x="213497" y="132446"/>
                  <a:pt x="218212" y="172529"/>
                </a:cubicBezTo>
                <a:cubicBezTo>
                  <a:pt x="221548" y="200884"/>
                  <a:pt x="231564" y="199234"/>
                  <a:pt x="244091" y="224287"/>
                </a:cubicBezTo>
                <a:cubicBezTo>
                  <a:pt x="248158" y="232420"/>
                  <a:pt x="249842" y="241540"/>
                  <a:pt x="252718" y="250166"/>
                </a:cubicBezTo>
                <a:cubicBezTo>
                  <a:pt x="245363" y="309003"/>
                  <a:pt x="256106" y="315789"/>
                  <a:pt x="218212" y="353683"/>
                </a:cubicBezTo>
                <a:cubicBezTo>
                  <a:pt x="210881" y="361014"/>
                  <a:pt x="200959" y="365185"/>
                  <a:pt x="192333" y="370936"/>
                </a:cubicBezTo>
                <a:cubicBezTo>
                  <a:pt x="186582" y="379562"/>
                  <a:pt x="181106" y="388379"/>
                  <a:pt x="175080" y="396815"/>
                </a:cubicBezTo>
                <a:cubicBezTo>
                  <a:pt x="166723" y="408514"/>
                  <a:pt x="156334" y="418838"/>
                  <a:pt x="149201" y="431321"/>
                </a:cubicBezTo>
                <a:cubicBezTo>
                  <a:pt x="144690" y="439216"/>
                  <a:pt x="143450" y="448574"/>
                  <a:pt x="140574" y="457200"/>
                </a:cubicBezTo>
                <a:cubicBezTo>
                  <a:pt x="146325" y="497457"/>
                  <a:pt x="146943" y="538788"/>
                  <a:pt x="157827" y="577970"/>
                </a:cubicBezTo>
                <a:cubicBezTo>
                  <a:pt x="161675" y="591823"/>
                  <a:pt x="175349" y="600777"/>
                  <a:pt x="183706" y="612476"/>
                </a:cubicBezTo>
                <a:cubicBezTo>
                  <a:pt x="207200" y="645368"/>
                  <a:pt x="200616" y="637498"/>
                  <a:pt x="218212" y="681487"/>
                </a:cubicBezTo>
                <a:cubicBezTo>
                  <a:pt x="215337" y="721744"/>
                  <a:pt x="219375" y="763103"/>
                  <a:pt x="209586" y="802257"/>
                </a:cubicBezTo>
                <a:cubicBezTo>
                  <a:pt x="204557" y="822373"/>
                  <a:pt x="186582" y="836762"/>
                  <a:pt x="175080" y="854015"/>
                </a:cubicBezTo>
                <a:lnTo>
                  <a:pt x="157827" y="879895"/>
                </a:lnTo>
                <a:cubicBezTo>
                  <a:pt x="154952" y="891397"/>
                  <a:pt x="149201" y="902544"/>
                  <a:pt x="149201" y="914400"/>
                </a:cubicBezTo>
                <a:cubicBezTo>
                  <a:pt x="149201" y="1086149"/>
                  <a:pt x="139099" y="1047999"/>
                  <a:pt x="166454" y="1130061"/>
                </a:cubicBezTo>
                <a:cubicBezTo>
                  <a:pt x="160703" y="1184695"/>
                  <a:pt x="160871" y="1240281"/>
                  <a:pt x="149201" y="1293963"/>
                </a:cubicBezTo>
                <a:cubicBezTo>
                  <a:pt x="146147" y="1308012"/>
                  <a:pt x="129751" y="1315609"/>
                  <a:pt x="123321" y="1328468"/>
                </a:cubicBezTo>
                <a:cubicBezTo>
                  <a:pt x="115188" y="1344734"/>
                  <a:pt x="114202" y="1363961"/>
                  <a:pt x="106069" y="1380227"/>
                </a:cubicBezTo>
                <a:lnTo>
                  <a:pt x="88816" y="1414732"/>
                </a:lnTo>
                <a:cubicBezTo>
                  <a:pt x="61071" y="1539583"/>
                  <a:pt x="60751" y="1509356"/>
                  <a:pt x="80189" y="1690778"/>
                </a:cubicBezTo>
                <a:cubicBezTo>
                  <a:pt x="81839" y="1706175"/>
                  <a:pt x="92005" y="1719411"/>
                  <a:pt x="97442" y="1733910"/>
                </a:cubicBezTo>
                <a:cubicBezTo>
                  <a:pt x="122369" y="1800379"/>
                  <a:pt x="87500" y="1712709"/>
                  <a:pt x="114695" y="1794295"/>
                </a:cubicBezTo>
                <a:cubicBezTo>
                  <a:pt x="119592" y="1808985"/>
                  <a:pt x="126197" y="1823050"/>
                  <a:pt x="131948" y="1837427"/>
                </a:cubicBezTo>
                <a:cubicBezTo>
                  <a:pt x="129072" y="1892061"/>
                  <a:pt x="129363" y="1946954"/>
                  <a:pt x="123321" y="2001329"/>
                </a:cubicBezTo>
                <a:cubicBezTo>
                  <a:pt x="115376" y="2072839"/>
                  <a:pt x="106345" y="2056503"/>
                  <a:pt x="88816" y="2113472"/>
                </a:cubicBezTo>
                <a:cubicBezTo>
                  <a:pt x="81843" y="2136135"/>
                  <a:pt x="77314" y="2159479"/>
                  <a:pt x="71563" y="2182483"/>
                </a:cubicBezTo>
                <a:cubicBezTo>
                  <a:pt x="74438" y="2239993"/>
                  <a:pt x="72742" y="2297914"/>
                  <a:pt x="80189" y="2355012"/>
                </a:cubicBezTo>
                <a:cubicBezTo>
                  <a:pt x="81530" y="2365293"/>
                  <a:pt x="92805" y="2371618"/>
                  <a:pt x="97442" y="2380891"/>
                </a:cubicBezTo>
                <a:cubicBezTo>
                  <a:pt x="122411" y="2430827"/>
                  <a:pt x="82890" y="2383591"/>
                  <a:pt x="131948" y="2432649"/>
                </a:cubicBezTo>
                <a:cubicBezTo>
                  <a:pt x="156020" y="2528938"/>
                  <a:pt x="162596" y="2520610"/>
                  <a:pt x="131948" y="2648310"/>
                </a:cubicBezTo>
                <a:cubicBezTo>
                  <a:pt x="125946" y="2673319"/>
                  <a:pt x="97442" y="2717321"/>
                  <a:pt x="97442" y="2717321"/>
                </a:cubicBezTo>
                <a:cubicBezTo>
                  <a:pt x="78766" y="2792028"/>
                  <a:pt x="101636" y="2711151"/>
                  <a:pt x="71563" y="2786332"/>
                </a:cubicBezTo>
                <a:cubicBezTo>
                  <a:pt x="64809" y="2803217"/>
                  <a:pt x="54310" y="2838091"/>
                  <a:pt x="54310" y="2838091"/>
                </a:cubicBezTo>
                <a:cubicBezTo>
                  <a:pt x="57186" y="2912853"/>
                  <a:pt x="57960" y="2987726"/>
                  <a:pt x="62937" y="3062378"/>
                </a:cubicBezTo>
                <a:cubicBezTo>
                  <a:pt x="63726" y="3074207"/>
                  <a:pt x="67400" y="3085782"/>
                  <a:pt x="71563" y="3096883"/>
                </a:cubicBezTo>
                <a:cubicBezTo>
                  <a:pt x="80944" y="3121900"/>
                  <a:pt x="91767" y="3135815"/>
                  <a:pt x="106069" y="3157268"/>
                </a:cubicBezTo>
                <a:cubicBezTo>
                  <a:pt x="108944" y="3165895"/>
                  <a:pt x="111113" y="3174790"/>
                  <a:pt x="114695" y="3183148"/>
                </a:cubicBezTo>
                <a:cubicBezTo>
                  <a:pt x="119760" y="3194968"/>
                  <a:pt x="127433" y="3205612"/>
                  <a:pt x="131948" y="3217653"/>
                </a:cubicBezTo>
                <a:cubicBezTo>
                  <a:pt x="136111" y="3228754"/>
                  <a:pt x="137699" y="3240657"/>
                  <a:pt x="140574" y="3252159"/>
                </a:cubicBezTo>
                <a:cubicBezTo>
                  <a:pt x="137699" y="3292416"/>
                  <a:pt x="137401" y="3332940"/>
                  <a:pt x="131948" y="3372929"/>
                </a:cubicBezTo>
                <a:cubicBezTo>
                  <a:pt x="128744" y="3396423"/>
                  <a:pt x="114695" y="3441940"/>
                  <a:pt x="114695" y="3441940"/>
                </a:cubicBezTo>
                <a:cubicBezTo>
                  <a:pt x="117026" y="3490893"/>
                  <a:pt x="132890" y="3658380"/>
                  <a:pt x="114695" y="3726612"/>
                </a:cubicBezTo>
                <a:cubicBezTo>
                  <a:pt x="111552" y="3738400"/>
                  <a:pt x="96306" y="3742861"/>
                  <a:pt x="88816" y="3752491"/>
                </a:cubicBezTo>
                <a:cubicBezTo>
                  <a:pt x="59667" y="3789967"/>
                  <a:pt x="55837" y="3801196"/>
                  <a:pt x="37057" y="3838755"/>
                </a:cubicBezTo>
                <a:cubicBezTo>
                  <a:pt x="23374" y="3893489"/>
                  <a:pt x="20269" y="3889808"/>
                  <a:pt x="37057" y="3968151"/>
                </a:cubicBezTo>
                <a:cubicBezTo>
                  <a:pt x="39229" y="3978289"/>
                  <a:pt x="49166" y="3985029"/>
                  <a:pt x="54310" y="3994031"/>
                </a:cubicBezTo>
                <a:cubicBezTo>
                  <a:pt x="60690" y="4005196"/>
                  <a:pt x="64947" y="4017509"/>
                  <a:pt x="71563" y="4028536"/>
                </a:cubicBezTo>
                <a:cubicBezTo>
                  <a:pt x="82231" y="4046317"/>
                  <a:pt x="106069" y="4080295"/>
                  <a:pt x="106069" y="4080295"/>
                </a:cubicBezTo>
                <a:cubicBezTo>
                  <a:pt x="108944" y="4091797"/>
                  <a:pt x="110532" y="4103699"/>
                  <a:pt x="114695" y="4114800"/>
                </a:cubicBezTo>
                <a:cubicBezTo>
                  <a:pt x="119210" y="4126841"/>
                  <a:pt x="130668" y="4136510"/>
                  <a:pt x="131948" y="4149306"/>
                </a:cubicBezTo>
                <a:cubicBezTo>
                  <a:pt x="133688" y="4166710"/>
                  <a:pt x="127563" y="4184096"/>
                  <a:pt x="123321" y="4201065"/>
                </a:cubicBezTo>
                <a:cubicBezTo>
                  <a:pt x="115466" y="4232487"/>
                  <a:pt x="104682" y="4259564"/>
                  <a:pt x="88816" y="4287329"/>
                </a:cubicBezTo>
                <a:cubicBezTo>
                  <a:pt x="83672" y="4296331"/>
                  <a:pt x="76707" y="4304206"/>
                  <a:pt x="71563" y="4313208"/>
                </a:cubicBezTo>
                <a:cubicBezTo>
                  <a:pt x="65183" y="4324373"/>
                  <a:pt x="60690" y="4336549"/>
                  <a:pt x="54310" y="4347714"/>
                </a:cubicBezTo>
                <a:cubicBezTo>
                  <a:pt x="44220" y="4365372"/>
                  <a:pt x="22286" y="4393288"/>
                  <a:pt x="11178" y="4408098"/>
                </a:cubicBezTo>
                <a:cubicBezTo>
                  <a:pt x="-5481" y="4458078"/>
                  <a:pt x="-1864" y="4435465"/>
                  <a:pt x="11178" y="4520242"/>
                </a:cubicBezTo>
                <a:cubicBezTo>
                  <a:pt x="12561" y="4529229"/>
                  <a:pt x="13983" y="4539136"/>
                  <a:pt x="19804" y="4546121"/>
                </a:cubicBezTo>
                <a:cubicBezTo>
                  <a:pt x="29008" y="4557166"/>
                  <a:pt x="42808" y="4563374"/>
                  <a:pt x="54310" y="4572000"/>
                </a:cubicBezTo>
                <a:cubicBezTo>
                  <a:pt x="117117" y="4666212"/>
                  <a:pt x="24478" y="4520965"/>
                  <a:pt x="80189" y="4632385"/>
                </a:cubicBezTo>
                <a:cubicBezTo>
                  <a:pt x="86619" y="4645245"/>
                  <a:pt x="97442" y="4655389"/>
                  <a:pt x="106069" y="4666891"/>
                </a:cubicBezTo>
                <a:cubicBezTo>
                  <a:pt x="126249" y="4727435"/>
                  <a:pt x="132926" y="4723364"/>
                  <a:pt x="114695" y="4796287"/>
                </a:cubicBezTo>
                <a:cubicBezTo>
                  <a:pt x="112181" y="4806345"/>
                  <a:pt x="103193" y="4813540"/>
                  <a:pt x="97442" y="4822166"/>
                </a:cubicBezTo>
                <a:cubicBezTo>
                  <a:pt x="94567" y="4842294"/>
                  <a:pt x="93388" y="4862739"/>
                  <a:pt x="88816" y="4882551"/>
                </a:cubicBezTo>
                <a:cubicBezTo>
                  <a:pt x="79729" y="4921927"/>
                  <a:pt x="47733" y="4988545"/>
                  <a:pt x="37057" y="5020574"/>
                </a:cubicBezTo>
                <a:cubicBezTo>
                  <a:pt x="23795" y="5060363"/>
                  <a:pt x="30214" y="5037537"/>
                  <a:pt x="19804" y="5089585"/>
                </a:cubicBezTo>
                <a:cubicBezTo>
                  <a:pt x="25555" y="5132717"/>
                  <a:pt x="29903" y="5176059"/>
                  <a:pt x="37057" y="5218981"/>
                </a:cubicBezTo>
                <a:cubicBezTo>
                  <a:pt x="38552" y="5227951"/>
                  <a:pt x="40640" y="5237295"/>
                  <a:pt x="45684" y="5244861"/>
                </a:cubicBezTo>
                <a:cubicBezTo>
                  <a:pt x="52451" y="5255012"/>
                  <a:pt x="64472" y="5260813"/>
                  <a:pt x="71563" y="5270740"/>
                </a:cubicBezTo>
                <a:cubicBezTo>
                  <a:pt x="79037" y="5281204"/>
                  <a:pt x="82200" y="5294219"/>
                  <a:pt x="88816" y="5305246"/>
                </a:cubicBezTo>
                <a:cubicBezTo>
                  <a:pt x="99484" y="5323026"/>
                  <a:pt x="123321" y="5357004"/>
                  <a:pt x="123321" y="5357004"/>
                </a:cubicBezTo>
                <a:cubicBezTo>
                  <a:pt x="117570" y="5374257"/>
                  <a:pt x="115708" y="5393341"/>
                  <a:pt x="106069" y="5408763"/>
                </a:cubicBezTo>
                <a:cubicBezTo>
                  <a:pt x="100574" y="5417555"/>
                  <a:pt x="87520" y="5418684"/>
                  <a:pt x="80189" y="5426015"/>
                </a:cubicBezTo>
                <a:cubicBezTo>
                  <a:pt x="70023" y="5436181"/>
                  <a:pt x="62667" y="5448822"/>
                  <a:pt x="54310" y="5460521"/>
                </a:cubicBezTo>
                <a:cubicBezTo>
                  <a:pt x="33987" y="5488974"/>
                  <a:pt x="36654" y="5487206"/>
                  <a:pt x="19804" y="5520906"/>
                </a:cubicBezTo>
                <a:cubicBezTo>
                  <a:pt x="21731" y="5544024"/>
                  <a:pt x="19440" y="5615068"/>
                  <a:pt x="37057" y="5650302"/>
                </a:cubicBezTo>
                <a:cubicBezTo>
                  <a:pt x="41694" y="5659575"/>
                  <a:pt x="48559" y="5667555"/>
                  <a:pt x="54310" y="5676181"/>
                </a:cubicBezTo>
                <a:cubicBezTo>
                  <a:pt x="57186" y="5765321"/>
                  <a:pt x="55098" y="5854759"/>
                  <a:pt x="62937" y="5943600"/>
                </a:cubicBezTo>
                <a:cubicBezTo>
                  <a:pt x="63848" y="5953928"/>
                  <a:pt x="78156" y="5959314"/>
                  <a:pt x="80189" y="5969480"/>
                </a:cubicBezTo>
                <a:cubicBezTo>
                  <a:pt x="86979" y="6003433"/>
                  <a:pt x="84240" y="6038675"/>
                  <a:pt x="88816" y="6072997"/>
                </a:cubicBezTo>
                <a:cubicBezTo>
                  <a:pt x="90018" y="6082010"/>
                  <a:pt x="93376" y="6090743"/>
                  <a:pt x="97442" y="6098876"/>
                </a:cubicBezTo>
                <a:cubicBezTo>
                  <a:pt x="102079" y="6108149"/>
                  <a:pt x="114695" y="6124755"/>
                  <a:pt x="114695" y="6124755"/>
                </a:cubicBezTo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14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6597" y="336429"/>
            <a:ext cx="64094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взяли собачку. Ей 3 месяца. Я забочусь о ней. И вам советую не быть равнодушными -  дать сосиску или кусочек хлеба собачке, которая бродит по вашей улице без хозяина.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35" y="2073693"/>
            <a:ext cx="3238859" cy="43184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133" y="2073693"/>
            <a:ext cx="3221606" cy="4295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578" y="994739"/>
            <a:ext cx="3489026" cy="46520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олилиния 6"/>
          <p:cNvSpPr/>
          <p:nvPr/>
        </p:nvSpPr>
        <p:spPr>
          <a:xfrm>
            <a:off x="482595" y="51758"/>
            <a:ext cx="7074145" cy="458372"/>
          </a:xfrm>
          <a:custGeom>
            <a:avLst/>
            <a:gdLst>
              <a:gd name="connsiteX0" fmla="*/ 9111 w 7074145"/>
              <a:gd name="connsiteY0" fmla="*/ 336431 h 458372"/>
              <a:gd name="connsiteX1" fmla="*/ 34990 w 7074145"/>
              <a:gd name="connsiteY1" fmla="*/ 215661 h 458372"/>
              <a:gd name="connsiteX2" fmla="*/ 86748 w 7074145"/>
              <a:gd name="connsiteY2" fmla="*/ 198408 h 458372"/>
              <a:gd name="connsiteX3" fmla="*/ 276530 w 7074145"/>
              <a:gd name="connsiteY3" fmla="*/ 207034 h 458372"/>
              <a:gd name="connsiteX4" fmla="*/ 319662 w 7074145"/>
              <a:gd name="connsiteY4" fmla="*/ 215661 h 458372"/>
              <a:gd name="connsiteX5" fmla="*/ 354167 w 7074145"/>
              <a:gd name="connsiteY5" fmla="*/ 232914 h 458372"/>
              <a:gd name="connsiteX6" fmla="*/ 380047 w 7074145"/>
              <a:gd name="connsiteY6" fmla="*/ 241540 h 458372"/>
              <a:gd name="connsiteX7" fmla="*/ 405926 w 7074145"/>
              <a:gd name="connsiteY7" fmla="*/ 258793 h 458372"/>
              <a:gd name="connsiteX8" fmla="*/ 474937 w 7074145"/>
              <a:gd name="connsiteY8" fmla="*/ 276046 h 458372"/>
              <a:gd name="connsiteX9" fmla="*/ 535322 w 7074145"/>
              <a:gd name="connsiteY9" fmla="*/ 293299 h 458372"/>
              <a:gd name="connsiteX10" fmla="*/ 802741 w 7074145"/>
              <a:gd name="connsiteY10" fmla="*/ 276046 h 458372"/>
              <a:gd name="connsiteX11" fmla="*/ 845873 w 7074145"/>
              <a:gd name="connsiteY11" fmla="*/ 258793 h 458372"/>
              <a:gd name="connsiteX12" fmla="*/ 914884 w 7074145"/>
              <a:gd name="connsiteY12" fmla="*/ 241540 h 458372"/>
              <a:gd name="connsiteX13" fmla="*/ 949390 w 7074145"/>
              <a:gd name="connsiteY13" fmla="*/ 215661 h 458372"/>
              <a:gd name="connsiteX14" fmla="*/ 992522 w 7074145"/>
              <a:gd name="connsiteY14" fmla="*/ 207034 h 458372"/>
              <a:gd name="connsiteX15" fmla="*/ 1182303 w 7074145"/>
              <a:gd name="connsiteY15" fmla="*/ 224287 h 458372"/>
              <a:gd name="connsiteX16" fmla="*/ 1242688 w 7074145"/>
              <a:gd name="connsiteY16" fmla="*/ 241540 h 458372"/>
              <a:gd name="connsiteX17" fmla="*/ 1268567 w 7074145"/>
              <a:gd name="connsiteY17" fmla="*/ 267419 h 458372"/>
              <a:gd name="connsiteX18" fmla="*/ 1294447 w 7074145"/>
              <a:gd name="connsiteY18" fmla="*/ 276046 h 458372"/>
              <a:gd name="connsiteX19" fmla="*/ 1363458 w 7074145"/>
              <a:gd name="connsiteY19" fmla="*/ 310551 h 458372"/>
              <a:gd name="connsiteX20" fmla="*/ 1389337 w 7074145"/>
              <a:gd name="connsiteY20" fmla="*/ 327804 h 458372"/>
              <a:gd name="connsiteX21" fmla="*/ 1587745 w 7074145"/>
              <a:gd name="connsiteY21" fmla="*/ 319178 h 458372"/>
              <a:gd name="connsiteX22" fmla="*/ 1648130 w 7074145"/>
              <a:gd name="connsiteY22" fmla="*/ 284672 h 458372"/>
              <a:gd name="connsiteX23" fmla="*/ 1682635 w 7074145"/>
              <a:gd name="connsiteY23" fmla="*/ 276046 h 458372"/>
              <a:gd name="connsiteX24" fmla="*/ 1725767 w 7074145"/>
              <a:gd name="connsiteY24" fmla="*/ 258793 h 458372"/>
              <a:gd name="connsiteX25" fmla="*/ 1837911 w 7074145"/>
              <a:gd name="connsiteY25" fmla="*/ 232914 h 458372"/>
              <a:gd name="connsiteX26" fmla="*/ 1872416 w 7074145"/>
              <a:gd name="connsiteY26" fmla="*/ 215661 h 458372"/>
              <a:gd name="connsiteX27" fmla="*/ 2174341 w 7074145"/>
              <a:gd name="connsiteY27" fmla="*/ 215661 h 458372"/>
              <a:gd name="connsiteX28" fmla="*/ 2243352 w 7074145"/>
              <a:gd name="connsiteY28" fmla="*/ 241540 h 458372"/>
              <a:gd name="connsiteX29" fmla="*/ 2295111 w 7074145"/>
              <a:gd name="connsiteY29" fmla="*/ 284672 h 458372"/>
              <a:gd name="connsiteX30" fmla="*/ 2338243 w 7074145"/>
              <a:gd name="connsiteY30" fmla="*/ 301925 h 458372"/>
              <a:gd name="connsiteX31" fmla="*/ 2407254 w 7074145"/>
              <a:gd name="connsiteY31" fmla="*/ 336431 h 458372"/>
              <a:gd name="connsiteX32" fmla="*/ 2657420 w 7074145"/>
              <a:gd name="connsiteY32" fmla="*/ 327804 h 458372"/>
              <a:gd name="connsiteX33" fmla="*/ 2700552 w 7074145"/>
              <a:gd name="connsiteY33" fmla="*/ 301925 h 458372"/>
              <a:gd name="connsiteX34" fmla="*/ 2760937 w 7074145"/>
              <a:gd name="connsiteY34" fmla="*/ 293299 h 458372"/>
              <a:gd name="connsiteX35" fmla="*/ 2829948 w 7074145"/>
              <a:gd name="connsiteY35" fmla="*/ 258793 h 458372"/>
              <a:gd name="connsiteX36" fmla="*/ 2855828 w 7074145"/>
              <a:gd name="connsiteY36" fmla="*/ 241540 h 458372"/>
              <a:gd name="connsiteX37" fmla="*/ 2993850 w 7074145"/>
              <a:gd name="connsiteY37" fmla="*/ 207034 h 458372"/>
              <a:gd name="connsiteX38" fmla="*/ 3028356 w 7074145"/>
              <a:gd name="connsiteY38" fmla="*/ 189782 h 458372"/>
              <a:gd name="connsiteX39" fmla="*/ 3071488 w 7074145"/>
              <a:gd name="connsiteY39" fmla="*/ 181155 h 458372"/>
              <a:gd name="connsiteX40" fmla="*/ 3105994 w 7074145"/>
              <a:gd name="connsiteY40" fmla="*/ 172529 h 458372"/>
              <a:gd name="connsiteX41" fmla="*/ 3175005 w 7074145"/>
              <a:gd name="connsiteY41" fmla="*/ 155276 h 458372"/>
              <a:gd name="connsiteX42" fmla="*/ 3468303 w 7074145"/>
              <a:gd name="connsiteY42" fmla="*/ 163902 h 458372"/>
              <a:gd name="connsiteX43" fmla="*/ 3494182 w 7074145"/>
              <a:gd name="connsiteY43" fmla="*/ 172529 h 458372"/>
              <a:gd name="connsiteX44" fmla="*/ 3571820 w 7074145"/>
              <a:gd name="connsiteY44" fmla="*/ 189782 h 458372"/>
              <a:gd name="connsiteX45" fmla="*/ 3666711 w 7074145"/>
              <a:gd name="connsiteY45" fmla="*/ 215661 h 458372"/>
              <a:gd name="connsiteX46" fmla="*/ 3908250 w 7074145"/>
              <a:gd name="connsiteY46" fmla="*/ 224287 h 458372"/>
              <a:gd name="connsiteX47" fmla="*/ 3934130 w 7074145"/>
              <a:gd name="connsiteY47" fmla="*/ 207034 h 458372"/>
              <a:gd name="connsiteX48" fmla="*/ 3960009 w 7074145"/>
              <a:gd name="connsiteY48" fmla="*/ 198408 h 458372"/>
              <a:gd name="connsiteX49" fmla="*/ 4003141 w 7074145"/>
              <a:gd name="connsiteY49" fmla="*/ 172529 h 458372"/>
              <a:gd name="connsiteX50" fmla="*/ 4054899 w 7074145"/>
              <a:gd name="connsiteY50" fmla="*/ 155276 h 458372"/>
              <a:gd name="connsiteX51" fmla="*/ 4089405 w 7074145"/>
              <a:gd name="connsiteY51" fmla="*/ 138023 h 458372"/>
              <a:gd name="connsiteX52" fmla="*/ 4141163 w 7074145"/>
              <a:gd name="connsiteY52" fmla="*/ 120770 h 458372"/>
              <a:gd name="connsiteX53" fmla="*/ 4184296 w 7074145"/>
              <a:gd name="connsiteY53" fmla="*/ 94891 h 458372"/>
              <a:gd name="connsiteX54" fmla="*/ 4244680 w 7074145"/>
              <a:gd name="connsiteY54" fmla="*/ 60385 h 458372"/>
              <a:gd name="connsiteX55" fmla="*/ 4279186 w 7074145"/>
              <a:gd name="connsiteY55" fmla="*/ 51759 h 458372"/>
              <a:gd name="connsiteX56" fmla="*/ 4391330 w 7074145"/>
              <a:gd name="connsiteY56" fmla="*/ 8627 h 458372"/>
              <a:gd name="connsiteX57" fmla="*/ 4468967 w 7074145"/>
              <a:gd name="connsiteY57" fmla="*/ 0 h 458372"/>
              <a:gd name="connsiteX58" fmla="*/ 4624243 w 7074145"/>
              <a:gd name="connsiteY58" fmla="*/ 17253 h 458372"/>
              <a:gd name="connsiteX59" fmla="*/ 4676001 w 7074145"/>
              <a:gd name="connsiteY59" fmla="*/ 51759 h 458372"/>
              <a:gd name="connsiteX60" fmla="*/ 4727760 w 7074145"/>
              <a:gd name="connsiteY60" fmla="*/ 86265 h 458372"/>
              <a:gd name="connsiteX61" fmla="*/ 4770892 w 7074145"/>
              <a:gd name="connsiteY61" fmla="*/ 103517 h 458372"/>
              <a:gd name="connsiteX62" fmla="*/ 4805397 w 7074145"/>
              <a:gd name="connsiteY62" fmla="*/ 129397 h 458372"/>
              <a:gd name="connsiteX63" fmla="*/ 4874409 w 7074145"/>
              <a:gd name="connsiteY63" fmla="*/ 146650 h 458372"/>
              <a:gd name="connsiteX64" fmla="*/ 5236718 w 7074145"/>
              <a:gd name="connsiteY64" fmla="*/ 129397 h 458372"/>
              <a:gd name="connsiteX65" fmla="*/ 5331609 w 7074145"/>
              <a:gd name="connsiteY65" fmla="*/ 112144 h 458372"/>
              <a:gd name="connsiteX66" fmla="*/ 5452379 w 7074145"/>
              <a:gd name="connsiteY66" fmla="*/ 94891 h 458372"/>
              <a:gd name="connsiteX67" fmla="*/ 5616280 w 7074145"/>
              <a:gd name="connsiteY67" fmla="*/ 86265 h 458372"/>
              <a:gd name="connsiteX68" fmla="*/ 5676665 w 7074145"/>
              <a:gd name="connsiteY68" fmla="*/ 138023 h 458372"/>
              <a:gd name="connsiteX69" fmla="*/ 5711171 w 7074145"/>
              <a:gd name="connsiteY69" fmla="*/ 198408 h 458372"/>
              <a:gd name="connsiteX70" fmla="*/ 5737050 w 7074145"/>
              <a:gd name="connsiteY70" fmla="*/ 215661 h 458372"/>
              <a:gd name="connsiteX71" fmla="*/ 5771556 w 7074145"/>
              <a:gd name="connsiteY71" fmla="*/ 276046 h 458372"/>
              <a:gd name="connsiteX72" fmla="*/ 5831941 w 7074145"/>
              <a:gd name="connsiteY72" fmla="*/ 336431 h 458372"/>
              <a:gd name="connsiteX73" fmla="*/ 6332273 w 7074145"/>
              <a:gd name="connsiteY73" fmla="*/ 345057 h 458372"/>
              <a:gd name="connsiteX74" fmla="*/ 6392658 w 7074145"/>
              <a:gd name="connsiteY74" fmla="*/ 370936 h 458372"/>
              <a:gd name="connsiteX75" fmla="*/ 6470296 w 7074145"/>
              <a:gd name="connsiteY75" fmla="*/ 414068 h 458372"/>
              <a:gd name="connsiteX76" fmla="*/ 6522054 w 7074145"/>
              <a:gd name="connsiteY76" fmla="*/ 431321 h 458372"/>
              <a:gd name="connsiteX77" fmla="*/ 6591065 w 7074145"/>
              <a:gd name="connsiteY77" fmla="*/ 457200 h 458372"/>
              <a:gd name="connsiteX78" fmla="*/ 7074145 w 7074145"/>
              <a:gd name="connsiteY78" fmla="*/ 457200 h 458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7074145" h="458372">
                <a:moveTo>
                  <a:pt x="9111" y="336431"/>
                </a:moveTo>
                <a:cubicBezTo>
                  <a:pt x="3831" y="304755"/>
                  <a:pt x="-18478" y="233484"/>
                  <a:pt x="34990" y="215661"/>
                </a:cubicBezTo>
                <a:lnTo>
                  <a:pt x="86748" y="198408"/>
                </a:lnTo>
                <a:cubicBezTo>
                  <a:pt x="150009" y="201283"/>
                  <a:pt x="213377" y="202356"/>
                  <a:pt x="276530" y="207034"/>
                </a:cubicBezTo>
                <a:cubicBezTo>
                  <a:pt x="291152" y="208117"/>
                  <a:pt x="305752" y="211024"/>
                  <a:pt x="319662" y="215661"/>
                </a:cubicBezTo>
                <a:cubicBezTo>
                  <a:pt x="331861" y="219728"/>
                  <a:pt x="342347" y="227849"/>
                  <a:pt x="354167" y="232914"/>
                </a:cubicBezTo>
                <a:cubicBezTo>
                  <a:pt x="362525" y="236496"/>
                  <a:pt x="371420" y="238665"/>
                  <a:pt x="380047" y="241540"/>
                </a:cubicBezTo>
                <a:cubicBezTo>
                  <a:pt x="388673" y="247291"/>
                  <a:pt x="396183" y="255250"/>
                  <a:pt x="405926" y="258793"/>
                </a:cubicBezTo>
                <a:cubicBezTo>
                  <a:pt x="428210" y="266896"/>
                  <a:pt x="451933" y="270295"/>
                  <a:pt x="474937" y="276046"/>
                </a:cubicBezTo>
                <a:cubicBezTo>
                  <a:pt x="518271" y="286879"/>
                  <a:pt x="498191" y="280921"/>
                  <a:pt x="535322" y="293299"/>
                </a:cubicBezTo>
                <a:cubicBezTo>
                  <a:pt x="624462" y="287548"/>
                  <a:pt x="713962" y="285910"/>
                  <a:pt x="802741" y="276046"/>
                </a:cubicBezTo>
                <a:cubicBezTo>
                  <a:pt x="818131" y="274336"/>
                  <a:pt x="831374" y="264230"/>
                  <a:pt x="845873" y="258793"/>
                </a:cubicBezTo>
                <a:cubicBezTo>
                  <a:pt x="876185" y="247426"/>
                  <a:pt x="878117" y="248894"/>
                  <a:pt x="914884" y="241540"/>
                </a:cubicBezTo>
                <a:cubicBezTo>
                  <a:pt x="926386" y="232914"/>
                  <a:pt x="936252" y="221500"/>
                  <a:pt x="949390" y="215661"/>
                </a:cubicBezTo>
                <a:cubicBezTo>
                  <a:pt x="962788" y="209706"/>
                  <a:pt x="977870" y="206491"/>
                  <a:pt x="992522" y="207034"/>
                </a:cubicBezTo>
                <a:cubicBezTo>
                  <a:pt x="1056000" y="209385"/>
                  <a:pt x="1119043" y="218536"/>
                  <a:pt x="1182303" y="224287"/>
                </a:cubicBezTo>
                <a:cubicBezTo>
                  <a:pt x="1186901" y="225437"/>
                  <a:pt x="1235265" y="236591"/>
                  <a:pt x="1242688" y="241540"/>
                </a:cubicBezTo>
                <a:cubicBezTo>
                  <a:pt x="1252839" y="248307"/>
                  <a:pt x="1258416" y="260652"/>
                  <a:pt x="1268567" y="267419"/>
                </a:cubicBezTo>
                <a:cubicBezTo>
                  <a:pt x="1276133" y="272463"/>
                  <a:pt x="1286314" y="271979"/>
                  <a:pt x="1294447" y="276046"/>
                </a:cubicBezTo>
                <a:cubicBezTo>
                  <a:pt x="1375930" y="316787"/>
                  <a:pt x="1305103" y="291100"/>
                  <a:pt x="1363458" y="310551"/>
                </a:cubicBezTo>
                <a:cubicBezTo>
                  <a:pt x="1372084" y="316302"/>
                  <a:pt x="1380064" y="323167"/>
                  <a:pt x="1389337" y="327804"/>
                </a:cubicBezTo>
                <a:cubicBezTo>
                  <a:pt x="1447629" y="356951"/>
                  <a:pt x="1548657" y="323087"/>
                  <a:pt x="1587745" y="319178"/>
                </a:cubicBezTo>
                <a:cubicBezTo>
                  <a:pt x="1678484" y="296491"/>
                  <a:pt x="1568180" y="330357"/>
                  <a:pt x="1648130" y="284672"/>
                </a:cubicBezTo>
                <a:cubicBezTo>
                  <a:pt x="1658424" y="278790"/>
                  <a:pt x="1671388" y="279795"/>
                  <a:pt x="1682635" y="276046"/>
                </a:cubicBezTo>
                <a:cubicBezTo>
                  <a:pt x="1697325" y="271149"/>
                  <a:pt x="1710967" y="263347"/>
                  <a:pt x="1725767" y="258793"/>
                </a:cubicBezTo>
                <a:cubicBezTo>
                  <a:pt x="1764416" y="246901"/>
                  <a:pt x="1799098" y="240676"/>
                  <a:pt x="1837911" y="232914"/>
                </a:cubicBezTo>
                <a:cubicBezTo>
                  <a:pt x="1849413" y="227163"/>
                  <a:pt x="1859675" y="217399"/>
                  <a:pt x="1872416" y="215661"/>
                </a:cubicBezTo>
                <a:cubicBezTo>
                  <a:pt x="1992061" y="199345"/>
                  <a:pt x="2055785" y="208687"/>
                  <a:pt x="2174341" y="215661"/>
                </a:cubicBezTo>
                <a:cubicBezTo>
                  <a:pt x="2235032" y="256122"/>
                  <a:pt x="2158075" y="209561"/>
                  <a:pt x="2243352" y="241540"/>
                </a:cubicBezTo>
                <a:cubicBezTo>
                  <a:pt x="2279677" y="255162"/>
                  <a:pt x="2261552" y="263698"/>
                  <a:pt x="2295111" y="284672"/>
                </a:cubicBezTo>
                <a:cubicBezTo>
                  <a:pt x="2308242" y="292879"/>
                  <a:pt x="2324183" y="295436"/>
                  <a:pt x="2338243" y="301925"/>
                </a:cubicBezTo>
                <a:cubicBezTo>
                  <a:pt x="2361595" y="312703"/>
                  <a:pt x="2407254" y="336431"/>
                  <a:pt x="2407254" y="336431"/>
                </a:cubicBezTo>
                <a:cubicBezTo>
                  <a:pt x="2490643" y="333555"/>
                  <a:pt x="2574553" y="337553"/>
                  <a:pt x="2657420" y="327804"/>
                </a:cubicBezTo>
                <a:cubicBezTo>
                  <a:pt x="2674072" y="325845"/>
                  <a:pt x="2684646" y="307227"/>
                  <a:pt x="2700552" y="301925"/>
                </a:cubicBezTo>
                <a:cubicBezTo>
                  <a:pt x="2719841" y="295495"/>
                  <a:pt x="2740809" y="296174"/>
                  <a:pt x="2760937" y="293299"/>
                </a:cubicBezTo>
                <a:cubicBezTo>
                  <a:pt x="2810018" y="244216"/>
                  <a:pt x="2759428" y="285238"/>
                  <a:pt x="2829948" y="258793"/>
                </a:cubicBezTo>
                <a:cubicBezTo>
                  <a:pt x="2839656" y="255153"/>
                  <a:pt x="2846354" y="245751"/>
                  <a:pt x="2855828" y="241540"/>
                </a:cubicBezTo>
                <a:cubicBezTo>
                  <a:pt x="2899235" y="222248"/>
                  <a:pt x="2948076" y="216189"/>
                  <a:pt x="2993850" y="207034"/>
                </a:cubicBezTo>
                <a:cubicBezTo>
                  <a:pt x="3005352" y="201283"/>
                  <a:pt x="3016156" y="193848"/>
                  <a:pt x="3028356" y="189782"/>
                </a:cubicBezTo>
                <a:cubicBezTo>
                  <a:pt x="3042266" y="185145"/>
                  <a:pt x="3057175" y="184336"/>
                  <a:pt x="3071488" y="181155"/>
                </a:cubicBezTo>
                <a:cubicBezTo>
                  <a:pt x="3083062" y="178583"/>
                  <a:pt x="3094594" y="175786"/>
                  <a:pt x="3105994" y="172529"/>
                </a:cubicBezTo>
                <a:cubicBezTo>
                  <a:pt x="3167895" y="154843"/>
                  <a:pt x="3087301" y="172816"/>
                  <a:pt x="3175005" y="155276"/>
                </a:cubicBezTo>
                <a:cubicBezTo>
                  <a:pt x="3272771" y="158151"/>
                  <a:pt x="3370637" y="158623"/>
                  <a:pt x="3468303" y="163902"/>
                </a:cubicBezTo>
                <a:cubicBezTo>
                  <a:pt x="3477383" y="164393"/>
                  <a:pt x="3485360" y="170324"/>
                  <a:pt x="3494182" y="172529"/>
                </a:cubicBezTo>
                <a:cubicBezTo>
                  <a:pt x="3519901" y="178959"/>
                  <a:pt x="3546204" y="182951"/>
                  <a:pt x="3571820" y="189782"/>
                </a:cubicBezTo>
                <a:cubicBezTo>
                  <a:pt x="3703165" y="224807"/>
                  <a:pt x="3552796" y="192876"/>
                  <a:pt x="3666711" y="215661"/>
                </a:cubicBezTo>
                <a:cubicBezTo>
                  <a:pt x="3758343" y="261478"/>
                  <a:pt x="3713354" y="245943"/>
                  <a:pt x="3908250" y="224287"/>
                </a:cubicBezTo>
                <a:cubicBezTo>
                  <a:pt x="3918554" y="223142"/>
                  <a:pt x="3924857" y="211671"/>
                  <a:pt x="3934130" y="207034"/>
                </a:cubicBezTo>
                <a:cubicBezTo>
                  <a:pt x="3942263" y="202968"/>
                  <a:pt x="3951876" y="202474"/>
                  <a:pt x="3960009" y="198408"/>
                </a:cubicBezTo>
                <a:cubicBezTo>
                  <a:pt x="3975006" y="190910"/>
                  <a:pt x="3987877" y="179467"/>
                  <a:pt x="4003141" y="172529"/>
                </a:cubicBezTo>
                <a:cubicBezTo>
                  <a:pt x="4019697" y="165004"/>
                  <a:pt x="4038014" y="162030"/>
                  <a:pt x="4054899" y="155276"/>
                </a:cubicBezTo>
                <a:cubicBezTo>
                  <a:pt x="4066839" y="150500"/>
                  <a:pt x="4077465" y="142799"/>
                  <a:pt x="4089405" y="138023"/>
                </a:cubicBezTo>
                <a:cubicBezTo>
                  <a:pt x="4106290" y="131269"/>
                  <a:pt x="4125569" y="130126"/>
                  <a:pt x="4141163" y="120770"/>
                </a:cubicBezTo>
                <a:cubicBezTo>
                  <a:pt x="4155541" y="112144"/>
                  <a:pt x="4170078" y="103777"/>
                  <a:pt x="4184296" y="94891"/>
                </a:cubicBezTo>
                <a:cubicBezTo>
                  <a:pt x="4209324" y="79249"/>
                  <a:pt x="4215229" y="71429"/>
                  <a:pt x="4244680" y="60385"/>
                </a:cubicBezTo>
                <a:cubicBezTo>
                  <a:pt x="4255781" y="56222"/>
                  <a:pt x="4268006" y="55705"/>
                  <a:pt x="4279186" y="51759"/>
                </a:cubicBezTo>
                <a:cubicBezTo>
                  <a:pt x="4316954" y="38429"/>
                  <a:pt x="4351524" y="13050"/>
                  <a:pt x="4391330" y="8627"/>
                </a:cubicBezTo>
                <a:lnTo>
                  <a:pt x="4468967" y="0"/>
                </a:lnTo>
                <a:cubicBezTo>
                  <a:pt x="4520726" y="5751"/>
                  <a:pt x="4573721" y="4622"/>
                  <a:pt x="4624243" y="17253"/>
                </a:cubicBezTo>
                <a:cubicBezTo>
                  <a:pt x="4644359" y="22282"/>
                  <a:pt x="4658748" y="40257"/>
                  <a:pt x="4676001" y="51759"/>
                </a:cubicBezTo>
                <a:lnTo>
                  <a:pt x="4727760" y="86265"/>
                </a:lnTo>
                <a:cubicBezTo>
                  <a:pt x="4742137" y="92016"/>
                  <a:pt x="4757356" y="95997"/>
                  <a:pt x="4770892" y="103517"/>
                </a:cubicBezTo>
                <a:cubicBezTo>
                  <a:pt x="4783460" y="110499"/>
                  <a:pt x="4792126" y="123867"/>
                  <a:pt x="4805397" y="129397"/>
                </a:cubicBezTo>
                <a:cubicBezTo>
                  <a:pt x="4827285" y="138517"/>
                  <a:pt x="4874409" y="146650"/>
                  <a:pt x="4874409" y="146650"/>
                </a:cubicBezTo>
                <a:cubicBezTo>
                  <a:pt x="4987952" y="142734"/>
                  <a:pt x="5119607" y="141725"/>
                  <a:pt x="5236718" y="129397"/>
                </a:cubicBezTo>
                <a:cubicBezTo>
                  <a:pt x="5283191" y="124505"/>
                  <a:pt x="5287880" y="119048"/>
                  <a:pt x="5331609" y="112144"/>
                </a:cubicBezTo>
                <a:cubicBezTo>
                  <a:pt x="5371777" y="105802"/>
                  <a:pt x="5452379" y="94891"/>
                  <a:pt x="5452379" y="94891"/>
                </a:cubicBezTo>
                <a:cubicBezTo>
                  <a:pt x="5522663" y="74809"/>
                  <a:pt x="5530596" y="64844"/>
                  <a:pt x="5616280" y="86265"/>
                </a:cubicBezTo>
                <a:cubicBezTo>
                  <a:pt x="5631036" y="89954"/>
                  <a:pt x="5665659" y="127017"/>
                  <a:pt x="5676665" y="138023"/>
                </a:cubicBezTo>
                <a:cubicBezTo>
                  <a:pt x="5686535" y="167632"/>
                  <a:pt x="5685059" y="172296"/>
                  <a:pt x="5711171" y="198408"/>
                </a:cubicBezTo>
                <a:cubicBezTo>
                  <a:pt x="5718502" y="205739"/>
                  <a:pt x="5728424" y="209910"/>
                  <a:pt x="5737050" y="215661"/>
                </a:cubicBezTo>
                <a:cubicBezTo>
                  <a:pt x="5796732" y="305182"/>
                  <a:pt x="5705887" y="166600"/>
                  <a:pt x="5771556" y="276046"/>
                </a:cubicBezTo>
                <a:cubicBezTo>
                  <a:pt x="5787963" y="303391"/>
                  <a:pt x="5796540" y="335270"/>
                  <a:pt x="5831941" y="336431"/>
                </a:cubicBezTo>
                <a:cubicBezTo>
                  <a:pt x="5998654" y="341897"/>
                  <a:pt x="6165496" y="342182"/>
                  <a:pt x="6332273" y="345057"/>
                </a:cubicBezTo>
                <a:cubicBezTo>
                  <a:pt x="6361303" y="354734"/>
                  <a:pt x="6362816" y="353884"/>
                  <a:pt x="6392658" y="370936"/>
                </a:cubicBezTo>
                <a:cubicBezTo>
                  <a:pt x="6442735" y="399551"/>
                  <a:pt x="6394104" y="382321"/>
                  <a:pt x="6470296" y="414068"/>
                </a:cubicBezTo>
                <a:cubicBezTo>
                  <a:pt x="6487083" y="421063"/>
                  <a:pt x="6522054" y="431321"/>
                  <a:pt x="6522054" y="431321"/>
                </a:cubicBezTo>
                <a:cubicBezTo>
                  <a:pt x="6549492" y="449613"/>
                  <a:pt x="6552815" y="456573"/>
                  <a:pt x="6591065" y="457200"/>
                </a:cubicBezTo>
                <a:cubicBezTo>
                  <a:pt x="6752070" y="459839"/>
                  <a:pt x="6913118" y="457200"/>
                  <a:pt x="7074145" y="457200"/>
                </a:cubicBezTo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ердце 7"/>
          <p:cNvSpPr/>
          <p:nvPr/>
        </p:nvSpPr>
        <p:spPr>
          <a:xfrm>
            <a:off x="6737951" y="888521"/>
            <a:ext cx="818788" cy="660332"/>
          </a:xfrm>
          <a:prstGeom prst="hear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86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4015" y="396813"/>
            <a:ext cx="460650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Правами животных обеспокоены многие люди, но сегодня существует мало организаций, которые могут реально сделать вклад в решение этой проблемы. Каждый человек может присоединиться к этим сообществам, помогать активистам и сделать полезное дело для животного мира России.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143" y="396813"/>
            <a:ext cx="3061747" cy="54431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олилиния 3"/>
          <p:cNvSpPr/>
          <p:nvPr/>
        </p:nvSpPr>
        <p:spPr>
          <a:xfrm>
            <a:off x="430625" y="439947"/>
            <a:ext cx="380258" cy="5495027"/>
          </a:xfrm>
          <a:custGeom>
            <a:avLst/>
            <a:gdLst>
              <a:gd name="connsiteX0" fmla="*/ 250862 w 380258"/>
              <a:gd name="connsiteY0" fmla="*/ 0 h 5495027"/>
              <a:gd name="connsiteX1" fmla="*/ 173224 w 380258"/>
              <a:gd name="connsiteY1" fmla="*/ 94891 h 5495027"/>
              <a:gd name="connsiteX2" fmla="*/ 147345 w 380258"/>
              <a:gd name="connsiteY2" fmla="*/ 129396 h 5495027"/>
              <a:gd name="connsiteX3" fmla="*/ 95586 w 380258"/>
              <a:gd name="connsiteY3" fmla="*/ 241540 h 5495027"/>
              <a:gd name="connsiteX4" fmla="*/ 69707 w 380258"/>
              <a:gd name="connsiteY4" fmla="*/ 301925 h 5495027"/>
              <a:gd name="connsiteX5" fmla="*/ 78333 w 380258"/>
              <a:gd name="connsiteY5" fmla="*/ 483079 h 5495027"/>
              <a:gd name="connsiteX6" fmla="*/ 86960 w 380258"/>
              <a:gd name="connsiteY6" fmla="*/ 517585 h 5495027"/>
              <a:gd name="connsiteX7" fmla="*/ 112839 w 380258"/>
              <a:gd name="connsiteY7" fmla="*/ 543464 h 5495027"/>
              <a:gd name="connsiteX8" fmla="*/ 147345 w 380258"/>
              <a:gd name="connsiteY8" fmla="*/ 621102 h 5495027"/>
              <a:gd name="connsiteX9" fmla="*/ 138718 w 380258"/>
              <a:gd name="connsiteY9" fmla="*/ 810883 h 5495027"/>
              <a:gd name="connsiteX10" fmla="*/ 104213 w 380258"/>
              <a:gd name="connsiteY10" fmla="*/ 879895 h 5495027"/>
              <a:gd name="connsiteX11" fmla="*/ 61081 w 380258"/>
              <a:gd name="connsiteY11" fmla="*/ 948906 h 5495027"/>
              <a:gd name="connsiteX12" fmla="*/ 26575 w 380258"/>
              <a:gd name="connsiteY12" fmla="*/ 1009291 h 5495027"/>
              <a:gd name="connsiteX13" fmla="*/ 696 w 380258"/>
              <a:gd name="connsiteY13" fmla="*/ 1069676 h 5495027"/>
              <a:gd name="connsiteX14" fmla="*/ 9322 w 380258"/>
              <a:gd name="connsiteY14" fmla="*/ 1181819 h 5495027"/>
              <a:gd name="connsiteX15" fmla="*/ 95586 w 380258"/>
              <a:gd name="connsiteY15" fmla="*/ 1268083 h 5495027"/>
              <a:gd name="connsiteX16" fmla="*/ 147345 w 380258"/>
              <a:gd name="connsiteY16" fmla="*/ 1345721 h 5495027"/>
              <a:gd name="connsiteX17" fmla="*/ 173224 w 380258"/>
              <a:gd name="connsiteY17" fmla="*/ 1371600 h 5495027"/>
              <a:gd name="connsiteX18" fmla="*/ 190477 w 380258"/>
              <a:gd name="connsiteY18" fmla="*/ 1414732 h 5495027"/>
              <a:gd name="connsiteX19" fmla="*/ 207730 w 380258"/>
              <a:gd name="connsiteY19" fmla="*/ 1440611 h 5495027"/>
              <a:gd name="connsiteX20" fmla="*/ 216356 w 380258"/>
              <a:gd name="connsiteY20" fmla="*/ 1500996 h 5495027"/>
              <a:gd name="connsiteX21" fmla="*/ 224983 w 380258"/>
              <a:gd name="connsiteY21" fmla="*/ 1544128 h 5495027"/>
              <a:gd name="connsiteX22" fmla="*/ 190477 w 380258"/>
              <a:gd name="connsiteY22" fmla="*/ 1897811 h 5495027"/>
              <a:gd name="connsiteX23" fmla="*/ 173224 w 380258"/>
              <a:gd name="connsiteY23" fmla="*/ 1932317 h 5495027"/>
              <a:gd name="connsiteX24" fmla="*/ 164598 w 380258"/>
              <a:gd name="connsiteY24" fmla="*/ 1966823 h 5495027"/>
              <a:gd name="connsiteX25" fmla="*/ 138718 w 380258"/>
              <a:gd name="connsiteY25" fmla="*/ 2001328 h 5495027"/>
              <a:gd name="connsiteX26" fmla="*/ 121466 w 380258"/>
              <a:gd name="connsiteY26" fmla="*/ 2087593 h 5495027"/>
              <a:gd name="connsiteX27" fmla="*/ 138718 w 380258"/>
              <a:gd name="connsiteY27" fmla="*/ 2294627 h 5495027"/>
              <a:gd name="connsiteX28" fmla="*/ 155971 w 380258"/>
              <a:gd name="connsiteY28" fmla="*/ 2346385 h 5495027"/>
              <a:gd name="connsiteX29" fmla="*/ 190477 w 380258"/>
              <a:gd name="connsiteY29" fmla="*/ 2380891 h 5495027"/>
              <a:gd name="connsiteX30" fmla="*/ 216356 w 380258"/>
              <a:gd name="connsiteY30" fmla="*/ 2424023 h 5495027"/>
              <a:gd name="connsiteX31" fmla="*/ 259488 w 380258"/>
              <a:gd name="connsiteY31" fmla="*/ 2510287 h 5495027"/>
              <a:gd name="connsiteX32" fmla="*/ 354379 w 380258"/>
              <a:gd name="connsiteY32" fmla="*/ 2639683 h 5495027"/>
              <a:gd name="connsiteX33" fmla="*/ 380258 w 380258"/>
              <a:gd name="connsiteY33" fmla="*/ 2734574 h 5495027"/>
              <a:gd name="connsiteX34" fmla="*/ 371632 w 380258"/>
              <a:gd name="connsiteY34" fmla="*/ 2863970 h 5495027"/>
              <a:gd name="connsiteX35" fmla="*/ 363005 w 380258"/>
              <a:gd name="connsiteY35" fmla="*/ 2889849 h 5495027"/>
              <a:gd name="connsiteX36" fmla="*/ 345752 w 380258"/>
              <a:gd name="connsiteY36" fmla="*/ 2932981 h 5495027"/>
              <a:gd name="connsiteX37" fmla="*/ 319873 w 380258"/>
              <a:gd name="connsiteY37" fmla="*/ 2976113 h 5495027"/>
              <a:gd name="connsiteX38" fmla="*/ 311247 w 380258"/>
              <a:gd name="connsiteY38" fmla="*/ 3001993 h 5495027"/>
              <a:gd name="connsiteX39" fmla="*/ 259488 w 380258"/>
              <a:gd name="connsiteY39" fmla="*/ 3079630 h 5495027"/>
              <a:gd name="connsiteX40" fmla="*/ 250862 w 380258"/>
              <a:gd name="connsiteY40" fmla="*/ 3105510 h 5495027"/>
              <a:gd name="connsiteX41" fmla="*/ 224983 w 380258"/>
              <a:gd name="connsiteY41" fmla="*/ 3131389 h 5495027"/>
              <a:gd name="connsiteX42" fmla="*/ 216356 w 380258"/>
              <a:gd name="connsiteY42" fmla="*/ 3174521 h 5495027"/>
              <a:gd name="connsiteX43" fmla="*/ 190477 w 380258"/>
              <a:gd name="connsiteY43" fmla="*/ 3217653 h 5495027"/>
              <a:gd name="connsiteX44" fmla="*/ 147345 w 380258"/>
              <a:gd name="connsiteY44" fmla="*/ 3295291 h 5495027"/>
              <a:gd name="connsiteX45" fmla="*/ 130092 w 380258"/>
              <a:gd name="connsiteY45" fmla="*/ 3407434 h 5495027"/>
              <a:gd name="connsiteX46" fmla="*/ 112839 w 380258"/>
              <a:gd name="connsiteY46" fmla="*/ 3450566 h 5495027"/>
              <a:gd name="connsiteX47" fmla="*/ 104213 w 380258"/>
              <a:gd name="connsiteY47" fmla="*/ 3485072 h 5495027"/>
              <a:gd name="connsiteX48" fmla="*/ 112839 w 380258"/>
              <a:gd name="connsiteY48" fmla="*/ 3847381 h 5495027"/>
              <a:gd name="connsiteX49" fmla="*/ 121466 w 380258"/>
              <a:gd name="connsiteY49" fmla="*/ 3881887 h 5495027"/>
              <a:gd name="connsiteX50" fmla="*/ 147345 w 380258"/>
              <a:gd name="connsiteY50" fmla="*/ 3916393 h 5495027"/>
              <a:gd name="connsiteX51" fmla="*/ 207730 w 380258"/>
              <a:gd name="connsiteY51" fmla="*/ 4011283 h 5495027"/>
              <a:gd name="connsiteX52" fmla="*/ 224983 w 380258"/>
              <a:gd name="connsiteY52" fmla="*/ 4037162 h 5495027"/>
              <a:gd name="connsiteX53" fmla="*/ 250862 w 380258"/>
              <a:gd name="connsiteY53" fmla="*/ 4071668 h 5495027"/>
              <a:gd name="connsiteX54" fmla="*/ 285367 w 380258"/>
              <a:gd name="connsiteY54" fmla="*/ 4123427 h 5495027"/>
              <a:gd name="connsiteX55" fmla="*/ 302620 w 380258"/>
              <a:gd name="connsiteY55" fmla="*/ 4149306 h 5495027"/>
              <a:gd name="connsiteX56" fmla="*/ 328500 w 380258"/>
              <a:gd name="connsiteY56" fmla="*/ 4183811 h 5495027"/>
              <a:gd name="connsiteX57" fmla="*/ 337126 w 380258"/>
              <a:gd name="connsiteY57" fmla="*/ 4252823 h 5495027"/>
              <a:gd name="connsiteX58" fmla="*/ 354379 w 380258"/>
              <a:gd name="connsiteY58" fmla="*/ 4278702 h 5495027"/>
              <a:gd name="connsiteX59" fmla="*/ 319873 w 380258"/>
              <a:gd name="connsiteY59" fmla="*/ 4485736 h 5495027"/>
              <a:gd name="connsiteX60" fmla="*/ 302620 w 380258"/>
              <a:gd name="connsiteY60" fmla="*/ 4520242 h 5495027"/>
              <a:gd name="connsiteX61" fmla="*/ 276741 w 380258"/>
              <a:gd name="connsiteY61" fmla="*/ 4546121 h 5495027"/>
              <a:gd name="connsiteX62" fmla="*/ 242235 w 380258"/>
              <a:gd name="connsiteY62" fmla="*/ 4597879 h 5495027"/>
              <a:gd name="connsiteX63" fmla="*/ 216356 w 380258"/>
              <a:gd name="connsiteY63" fmla="*/ 4632385 h 5495027"/>
              <a:gd name="connsiteX64" fmla="*/ 181850 w 380258"/>
              <a:gd name="connsiteY64" fmla="*/ 4684144 h 5495027"/>
              <a:gd name="connsiteX65" fmla="*/ 155971 w 380258"/>
              <a:gd name="connsiteY65" fmla="*/ 4735902 h 5495027"/>
              <a:gd name="connsiteX66" fmla="*/ 138718 w 380258"/>
              <a:gd name="connsiteY66" fmla="*/ 4787661 h 5495027"/>
              <a:gd name="connsiteX67" fmla="*/ 121466 w 380258"/>
              <a:gd name="connsiteY67" fmla="*/ 4822166 h 5495027"/>
              <a:gd name="connsiteX68" fmla="*/ 130092 w 380258"/>
              <a:gd name="connsiteY68" fmla="*/ 5011947 h 5495027"/>
              <a:gd name="connsiteX69" fmla="*/ 164598 w 380258"/>
              <a:gd name="connsiteY69" fmla="*/ 5080959 h 5495027"/>
              <a:gd name="connsiteX70" fmla="*/ 181850 w 380258"/>
              <a:gd name="connsiteY70" fmla="*/ 5115464 h 5495027"/>
              <a:gd name="connsiteX71" fmla="*/ 216356 w 380258"/>
              <a:gd name="connsiteY71" fmla="*/ 5167223 h 5495027"/>
              <a:gd name="connsiteX72" fmla="*/ 224983 w 380258"/>
              <a:gd name="connsiteY72" fmla="*/ 5193102 h 5495027"/>
              <a:gd name="connsiteX73" fmla="*/ 233609 w 380258"/>
              <a:gd name="connsiteY73" fmla="*/ 5236234 h 5495027"/>
              <a:gd name="connsiteX74" fmla="*/ 250862 w 380258"/>
              <a:gd name="connsiteY74" fmla="*/ 5270740 h 5495027"/>
              <a:gd name="connsiteX75" fmla="*/ 242235 w 380258"/>
              <a:gd name="connsiteY75" fmla="*/ 5322498 h 5495027"/>
              <a:gd name="connsiteX76" fmla="*/ 224983 w 380258"/>
              <a:gd name="connsiteY76" fmla="*/ 5374257 h 5495027"/>
              <a:gd name="connsiteX77" fmla="*/ 216356 w 380258"/>
              <a:gd name="connsiteY77" fmla="*/ 5408762 h 5495027"/>
              <a:gd name="connsiteX78" fmla="*/ 199103 w 380258"/>
              <a:gd name="connsiteY78" fmla="*/ 5460521 h 5495027"/>
              <a:gd name="connsiteX79" fmla="*/ 190477 w 380258"/>
              <a:gd name="connsiteY79" fmla="*/ 5495027 h 5495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380258" h="5495027">
                <a:moveTo>
                  <a:pt x="250862" y="0"/>
                </a:moveTo>
                <a:cubicBezTo>
                  <a:pt x="224983" y="31630"/>
                  <a:pt x="198754" y="62978"/>
                  <a:pt x="173224" y="94891"/>
                </a:cubicBezTo>
                <a:cubicBezTo>
                  <a:pt x="164243" y="106118"/>
                  <a:pt x="154478" y="116913"/>
                  <a:pt x="147345" y="129396"/>
                </a:cubicBezTo>
                <a:cubicBezTo>
                  <a:pt x="82922" y="242135"/>
                  <a:pt x="136561" y="139104"/>
                  <a:pt x="95586" y="241540"/>
                </a:cubicBezTo>
                <a:cubicBezTo>
                  <a:pt x="52956" y="348113"/>
                  <a:pt x="97468" y="218635"/>
                  <a:pt x="69707" y="301925"/>
                </a:cubicBezTo>
                <a:cubicBezTo>
                  <a:pt x="72582" y="362310"/>
                  <a:pt x="73512" y="422818"/>
                  <a:pt x="78333" y="483079"/>
                </a:cubicBezTo>
                <a:cubicBezTo>
                  <a:pt x="79278" y="494897"/>
                  <a:pt x="81078" y="507291"/>
                  <a:pt x="86960" y="517585"/>
                </a:cubicBezTo>
                <a:cubicBezTo>
                  <a:pt x="93013" y="528177"/>
                  <a:pt x="104213" y="534838"/>
                  <a:pt x="112839" y="543464"/>
                </a:cubicBezTo>
                <a:cubicBezTo>
                  <a:pt x="133371" y="605059"/>
                  <a:pt x="120004" y="580091"/>
                  <a:pt x="147345" y="621102"/>
                </a:cubicBezTo>
                <a:cubicBezTo>
                  <a:pt x="144469" y="684362"/>
                  <a:pt x="143575" y="747744"/>
                  <a:pt x="138718" y="810883"/>
                </a:cubicBezTo>
                <a:cubicBezTo>
                  <a:pt x="135531" y="852310"/>
                  <a:pt x="126381" y="844426"/>
                  <a:pt x="104213" y="879895"/>
                </a:cubicBezTo>
                <a:cubicBezTo>
                  <a:pt x="45006" y="974625"/>
                  <a:pt x="134393" y="851155"/>
                  <a:pt x="61081" y="948906"/>
                </a:cubicBezTo>
                <a:cubicBezTo>
                  <a:pt x="44132" y="999749"/>
                  <a:pt x="63879" y="949605"/>
                  <a:pt x="26575" y="1009291"/>
                </a:cubicBezTo>
                <a:cubicBezTo>
                  <a:pt x="11345" y="1033659"/>
                  <a:pt x="9082" y="1044516"/>
                  <a:pt x="696" y="1069676"/>
                </a:cubicBezTo>
                <a:cubicBezTo>
                  <a:pt x="3571" y="1107057"/>
                  <a:pt x="-6854" y="1147997"/>
                  <a:pt x="9322" y="1181819"/>
                </a:cubicBezTo>
                <a:cubicBezTo>
                  <a:pt x="26867" y="1218505"/>
                  <a:pt x="74663" y="1233213"/>
                  <a:pt x="95586" y="1268083"/>
                </a:cubicBezTo>
                <a:cubicBezTo>
                  <a:pt x="114890" y="1300255"/>
                  <a:pt x="123388" y="1317771"/>
                  <a:pt x="147345" y="1345721"/>
                </a:cubicBezTo>
                <a:cubicBezTo>
                  <a:pt x="155284" y="1354984"/>
                  <a:pt x="164598" y="1362974"/>
                  <a:pt x="173224" y="1371600"/>
                </a:cubicBezTo>
                <a:cubicBezTo>
                  <a:pt x="178975" y="1385977"/>
                  <a:pt x="183552" y="1400882"/>
                  <a:pt x="190477" y="1414732"/>
                </a:cubicBezTo>
                <a:cubicBezTo>
                  <a:pt x="195114" y="1424005"/>
                  <a:pt x="204751" y="1430681"/>
                  <a:pt x="207730" y="1440611"/>
                </a:cubicBezTo>
                <a:cubicBezTo>
                  <a:pt x="213573" y="1460086"/>
                  <a:pt x="213013" y="1480940"/>
                  <a:pt x="216356" y="1500996"/>
                </a:cubicBezTo>
                <a:cubicBezTo>
                  <a:pt x="218766" y="1515459"/>
                  <a:pt x="222107" y="1529751"/>
                  <a:pt x="224983" y="1544128"/>
                </a:cubicBezTo>
                <a:cubicBezTo>
                  <a:pt x="219279" y="1629695"/>
                  <a:pt x="218106" y="1794202"/>
                  <a:pt x="190477" y="1897811"/>
                </a:cubicBezTo>
                <a:cubicBezTo>
                  <a:pt x="187164" y="1910236"/>
                  <a:pt x="178975" y="1920815"/>
                  <a:pt x="173224" y="1932317"/>
                </a:cubicBezTo>
                <a:cubicBezTo>
                  <a:pt x="170349" y="1943819"/>
                  <a:pt x="169900" y="1956219"/>
                  <a:pt x="164598" y="1966823"/>
                </a:cubicBezTo>
                <a:cubicBezTo>
                  <a:pt x="158168" y="1979682"/>
                  <a:pt x="143554" y="1987788"/>
                  <a:pt x="138718" y="2001328"/>
                </a:cubicBezTo>
                <a:cubicBezTo>
                  <a:pt x="128855" y="2028944"/>
                  <a:pt x="121466" y="2087593"/>
                  <a:pt x="121466" y="2087593"/>
                </a:cubicBezTo>
                <a:cubicBezTo>
                  <a:pt x="127217" y="2156604"/>
                  <a:pt x="129566" y="2225984"/>
                  <a:pt x="138718" y="2294627"/>
                </a:cubicBezTo>
                <a:cubicBezTo>
                  <a:pt x="141121" y="2312653"/>
                  <a:pt x="146614" y="2330791"/>
                  <a:pt x="155971" y="2346385"/>
                </a:cubicBezTo>
                <a:cubicBezTo>
                  <a:pt x="164340" y="2360333"/>
                  <a:pt x="180490" y="2368051"/>
                  <a:pt x="190477" y="2380891"/>
                </a:cubicBezTo>
                <a:cubicBezTo>
                  <a:pt x="200771" y="2394126"/>
                  <a:pt x="207730" y="2409646"/>
                  <a:pt x="216356" y="2424023"/>
                </a:cubicBezTo>
                <a:cubicBezTo>
                  <a:pt x="231078" y="2497627"/>
                  <a:pt x="212705" y="2440113"/>
                  <a:pt x="259488" y="2510287"/>
                </a:cubicBezTo>
                <a:cubicBezTo>
                  <a:pt x="345099" y="2638704"/>
                  <a:pt x="289342" y="2596324"/>
                  <a:pt x="354379" y="2639683"/>
                </a:cubicBezTo>
                <a:cubicBezTo>
                  <a:pt x="361145" y="2659982"/>
                  <a:pt x="380258" y="2710186"/>
                  <a:pt x="380258" y="2734574"/>
                </a:cubicBezTo>
                <a:cubicBezTo>
                  <a:pt x="380258" y="2777802"/>
                  <a:pt x="376406" y="2821007"/>
                  <a:pt x="371632" y="2863970"/>
                </a:cubicBezTo>
                <a:cubicBezTo>
                  <a:pt x="370628" y="2873007"/>
                  <a:pt x="366198" y="2881335"/>
                  <a:pt x="363005" y="2889849"/>
                </a:cubicBezTo>
                <a:cubicBezTo>
                  <a:pt x="357568" y="2904348"/>
                  <a:pt x="352677" y="2919131"/>
                  <a:pt x="345752" y="2932981"/>
                </a:cubicBezTo>
                <a:cubicBezTo>
                  <a:pt x="338254" y="2947978"/>
                  <a:pt x="327371" y="2961116"/>
                  <a:pt x="319873" y="2976113"/>
                </a:cubicBezTo>
                <a:cubicBezTo>
                  <a:pt x="315806" y="2984246"/>
                  <a:pt x="315829" y="2994138"/>
                  <a:pt x="311247" y="3001993"/>
                </a:cubicBezTo>
                <a:cubicBezTo>
                  <a:pt x="295575" y="3028859"/>
                  <a:pt x="259488" y="3079630"/>
                  <a:pt x="259488" y="3079630"/>
                </a:cubicBezTo>
                <a:cubicBezTo>
                  <a:pt x="256613" y="3088257"/>
                  <a:pt x="255906" y="3097944"/>
                  <a:pt x="250862" y="3105510"/>
                </a:cubicBezTo>
                <a:cubicBezTo>
                  <a:pt x="244095" y="3115661"/>
                  <a:pt x="230439" y="3120477"/>
                  <a:pt x="224983" y="3131389"/>
                </a:cubicBezTo>
                <a:cubicBezTo>
                  <a:pt x="218426" y="3144503"/>
                  <a:pt x="221801" y="3160908"/>
                  <a:pt x="216356" y="3174521"/>
                </a:cubicBezTo>
                <a:cubicBezTo>
                  <a:pt x="210129" y="3190088"/>
                  <a:pt x="197975" y="3202656"/>
                  <a:pt x="190477" y="3217653"/>
                </a:cubicBezTo>
                <a:cubicBezTo>
                  <a:pt x="150940" y="3296727"/>
                  <a:pt x="198247" y="3227420"/>
                  <a:pt x="147345" y="3295291"/>
                </a:cubicBezTo>
                <a:cubicBezTo>
                  <a:pt x="144339" y="3319334"/>
                  <a:pt x="138559" y="3379211"/>
                  <a:pt x="130092" y="3407434"/>
                </a:cubicBezTo>
                <a:cubicBezTo>
                  <a:pt x="125642" y="3422266"/>
                  <a:pt x="117736" y="3435876"/>
                  <a:pt x="112839" y="3450566"/>
                </a:cubicBezTo>
                <a:cubicBezTo>
                  <a:pt x="109090" y="3461814"/>
                  <a:pt x="107088" y="3473570"/>
                  <a:pt x="104213" y="3485072"/>
                </a:cubicBezTo>
                <a:cubicBezTo>
                  <a:pt x="107088" y="3605842"/>
                  <a:pt x="107592" y="3726691"/>
                  <a:pt x="112839" y="3847381"/>
                </a:cubicBezTo>
                <a:cubicBezTo>
                  <a:pt x="113354" y="3859226"/>
                  <a:pt x="116164" y="3871283"/>
                  <a:pt x="121466" y="3881887"/>
                </a:cubicBezTo>
                <a:cubicBezTo>
                  <a:pt x="127896" y="3894747"/>
                  <a:pt x="138719" y="3904891"/>
                  <a:pt x="147345" y="3916393"/>
                </a:cubicBezTo>
                <a:cubicBezTo>
                  <a:pt x="165528" y="3970943"/>
                  <a:pt x="149048" y="3930597"/>
                  <a:pt x="207730" y="4011283"/>
                </a:cubicBezTo>
                <a:cubicBezTo>
                  <a:pt x="213828" y="4019668"/>
                  <a:pt x="218957" y="4028726"/>
                  <a:pt x="224983" y="4037162"/>
                </a:cubicBezTo>
                <a:cubicBezTo>
                  <a:pt x="233340" y="4048861"/>
                  <a:pt x="242617" y="4059889"/>
                  <a:pt x="250862" y="4071668"/>
                </a:cubicBezTo>
                <a:cubicBezTo>
                  <a:pt x="262753" y="4088655"/>
                  <a:pt x="273865" y="4106174"/>
                  <a:pt x="285367" y="4123427"/>
                </a:cubicBezTo>
                <a:cubicBezTo>
                  <a:pt x="291118" y="4132053"/>
                  <a:pt x="296399" y="4141012"/>
                  <a:pt x="302620" y="4149306"/>
                </a:cubicBezTo>
                <a:lnTo>
                  <a:pt x="328500" y="4183811"/>
                </a:lnTo>
                <a:cubicBezTo>
                  <a:pt x="331375" y="4206815"/>
                  <a:pt x="331026" y="4230457"/>
                  <a:pt x="337126" y="4252823"/>
                </a:cubicBezTo>
                <a:cubicBezTo>
                  <a:pt x="339854" y="4262825"/>
                  <a:pt x="353908" y="4268345"/>
                  <a:pt x="354379" y="4278702"/>
                </a:cubicBezTo>
                <a:cubicBezTo>
                  <a:pt x="362237" y="4451592"/>
                  <a:pt x="368577" y="4398068"/>
                  <a:pt x="319873" y="4485736"/>
                </a:cubicBezTo>
                <a:cubicBezTo>
                  <a:pt x="313628" y="4496977"/>
                  <a:pt x="310094" y="4509778"/>
                  <a:pt x="302620" y="4520242"/>
                </a:cubicBezTo>
                <a:cubicBezTo>
                  <a:pt x="295529" y="4530169"/>
                  <a:pt x="284231" y="4536491"/>
                  <a:pt x="276741" y="4546121"/>
                </a:cubicBezTo>
                <a:cubicBezTo>
                  <a:pt x="264011" y="4562488"/>
                  <a:pt x="254126" y="4580892"/>
                  <a:pt x="242235" y="4597879"/>
                </a:cubicBezTo>
                <a:cubicBezTo>
                  <a:pt x="233990" y="4609657"/>
                  <a:pt x="224601" y="4620607"/>
                  <a:pt x="216356" y="4632385"/>
                </a:cubicBezTo>
                <a:cubicBezTo>
                  <a:pt x="204465" y="4649372"/>
                  <a:pt x="181850" y="4684144"/>
                  <a:pt x="181850" y="4684144"/>
                </a:cubicBezTo>
                <a:cubicBezTo>
                  <a:pt x="150393" y="4778518"/>
                  <a:pt x="200561" y="4635574"/>
                  <a:pt x="155971" y="4735902"/>
                </a:cubicBezTo>
                <a:cubicBezTo>
                  <a:pt x="148585" y="4752521"/>
                  <a:pt x="146851" y="4771395"/>
                  <a:pt x="138718" y="4787661"/>
                </a:cubicBezTo>
                <a:lnTo>
                  <a:pt x="121466" y="4822166"/>
                </a:lnTo>
                <a:cubicBezTo>
                  <a:pt x="124341" y="4885426"/>
                  <a:pt x="119681" y="4949483"/>
                  <a:pt x="130092" y="5011947"/>
                </a:cubicBezTo>
                <a:cubicBezTo>
                  <a:pt x="134320" y="5037316"/>
                  <a:pt x="153096" y="5057955"/>
                  <a:pt x="164598" y="5080959"/>
                </a:cubicBezTo>
                <a:cubicBezTo>
                  <a:pt x="170349" y="5092461"/>
                  <a:pt x="174717" y="5104765"/>
                  <a:pt x="181850" y="5115464"/>
                </a:cubicBezTo>
                <a:cubicBezTo>
                  <a:pt x="193352" y="5132717"/>
                  <a:pt x="209798" y="5147552"/>
                  <a:pt x="216356" y="5167223"/>
                </a:cubicBezTo>
                <a:cubicBezTo>
                  <a:pt x="219232" y="5175849"/>
                  <a:pt x="222778" y="5184280"/>
                  <a:pt x="224983" y="5193102"/>
                </a:cubicBezTo>
                <a:cubicBezTo>
                  <a:pt x="228539" y="5207326"/>
                  <a:pt x="228973" y="5222324"/>
                  <a:pt x="233609" y="5236234"/>
                </a:cubicBezTo>
                <a:cubicBezTo>
                  <a:pt x="237676" y="5248434"/>
                  <a:pt x="245111" y="5259238"/>
                  <a:pt x="250862" y="5270740"/>
                </a:cubicBezTo>
                <a:cubicBezTo>
                  <a:pt x="247986" y="5287993"/>
                  <a:pt x="246477" y="5305530"/>
                  <a:pt x="242235" y="5322498"/>
                </a:cubicBezTo>
                <a:cubicBezTo>
                  <a:pt x="237824" y="5340141"/>
                  <a:pt x="230209" y="5356838"/>
                  <a:pt x="224983" y="5374257"/>
                </a:cubicBezTo>
                <a:cubicBezTo>
                  <a:pt x="221576" y="5385613"/>
                  <a:pt x="219763" y="5397406"/>
                  <a:pt x="216356" y="5408762"/>
                </a:cubicBezTo>
                <a:cubicBezTo>
                  <a:pt x="211130" y="5426181"/>
                  <a:pt x="204854" y="5443268"/>
                  <a:pt x="199103" y="5460521"/>
                </a:cubicBezTo>
                <a:cubicBezTo>
                  <a:pt x="189568" y="5489127"/>
                  <a:pt x="190477" y="5477307"/>
                  <a:pt x="190477" y="5495027"/>
                </a:cubicBezTo>
              </a:path>
            </a:pathLst>
          </a:cu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126083" y="1725283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Друзья</a:t>
            </a:r>
          </a:p>
        </p:txBody>
      </p:sp>
      <p:sp>
        <p:nvSpPr>
          <p:cNvPr id="6" name="Солнце 5"/>
          <p:cNvSpPr/>
          <p:nvPr/>
        </p:nvSpPr>
        <p:spPr>
          <a:xfrm>
            <a:off x="1647645" y="4942936"/>
            <a:ext cx="1440612" cy="1190445"/>
          </a:xfrm>
          <a:prstGeom prst="su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лыбающееся лицо 6"/>
          <p:cNvSpPr/>
          <p:nvPr/>
        </p:nvSpPr>
        <p:spPr>
          <a:xfrm>
            <a:off x="3683794" y="4822003"/>
            <a:ext cx="1371600" cy="1250830"/>
          </a:xfrm>
          <a:prstGeom prst="smileyFace">
            <a:avLst/>
          </a:prstGeom>
          <a:solidFill>
            <a:srgbClr val="00B0F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08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5116" y="172529"/>
            <a:ext cx="6211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использованной  литературы: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4453" y="786113"/>
            <a:ext cx="8827517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По теме моей научно - исследовательской работы, я пользовалась больше статьями журналов и интернет - сайтами. </a:t>
            </a:r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marL="342900" indent="-342900">
              <a:buAutoNum type="arabicParenR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http://fb.ru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342900" indent="-342900">
              <a:buAutoNum type="arabicParenR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https://ria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–Газета / РИА НОВОСТИ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http://mirznanii.com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Информационный сайт / МИР ЗНАНИЙ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http://volonter.msk.ru/shkola-volontera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Московский сайт / Волонтерская школа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Локтионова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 А. История возникновения и становления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волонтерства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России // Молодой ученый. — 2012. —  журнал №8.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Шекова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 Добровольческие трудовые отношения: основные определения // Человек и труд – журнал №4. -  2003.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Хулин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 А. Добровольчество как вид благотворительности. – 2003. – журнал №3.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3790" y="2070514"/>
            <a:ext cx="818923" cy="4225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987" y="2706816"/>
            <a:ext cx="662854" cy="4167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458" y="3340861"/>
            <a:ext cx="654442" cy="2029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949" y="3721303"/>
            <a:ext cx="799022" cy="41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5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28468" y="1587261"/>
            <a:ext cx="7599872" cy="30469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защиты животных - Этот вопрос всегда был и остается актуальным. Очень часто люди причиняют вред животным, сами того не понимая. А между тем, только мы сами можем им помочь. </a:t>
            </a:r>
          </a:p>
        </p:txBody>
      </p:sp>
      <p:sp>
        <p:nvSpPr>
          <p:cNvPr id="5" name="Солнце 4"/>
          <p:cNvSpPr/>
          <p:nvPr/>
        </p:nvSpPr>
        <p:spPr>
          <a:xfrm>
            <a:off x="552091" y="345057"/>
            <a:ext cx="1130060" cy="819509"/>
          </a:xfrm>
          <a:prstGeom prst="su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олнце 5"/>
          <p:cNvSpPr/>
          <p:nvPr/>
        </p:nvSpPr>
        <p:spPr>
          <a:xfrm>
            <a:off x="3981091" y="513272"/>
            <a:ext cx="1147313" cy="905774"/>
          </a:xfrm>
          <a:prstGeom prst="su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лнце 6"/>
          <p:cNvSpPr/>
          <p:nvPr/>
        </p:nvSpPr>
        <p:spPr>
          <a:xfrm>
            <a:off x="7530861" y="345057"/>
            <a:ext cx="1276709" cy="905774"/>
          </a:xfrm>
          <a:prstGeom prst="su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672860" y="5486400"/>
            <a:ext cx="8755812" cy="508958"/>
          </a:xfrm>
          <a:custGeom>
            <a:avLst/>
            <a:gdLst>
              <a:gd name="connsiteX0" fmla="*/ 34505 w 7936302"/>
              <a:gd name="connsiteY0" fmla="*/ 241540 h 508958"/>
              <a:gd name="connsiteX1" fmla="*/ 25879 w 7936302"/>
              <a:gd name="connsiteY1" fmla="*/ 198408 h 508958"/>
              <a:gd name="connsiteX2" fmla="*/ 8626 w 7936302"/>
              <a:gd name="connsiteY2" fmla="*/ 163902 h 508958"/>
              <a:gd name="connsiteX3" fmla="*/ 0 w 7936302"/>
              <a:gd name="connsiteY3" fmla="*/ 129396 h 508958"/>
              <a:gd name="connsiteX4" fmla="*/ 8626 w 7936302"/>
              <a:gd name="connsiteY4" fmla="*/ 43132 h 508958"/>
              <a:gd name="connsiteX5" fmla="*/ 34505 w 7936302"/>
              <a:gd name="connsiteY5" fmla="*/ 34506 h 508958"/>
              <a:gd name="connsiteX6" fmla="*/ 69011 w 7936302"/>
              <a:gd name="connsiteY6" fmla="*/ 25879 h 508958"/>
              <a:gd name="connsiteX7" fmla="*/ 241539 w 7936302"/>
              <a:gd name="connsiteY7" fmla="*/ 34506 h 508958"/>
              <a:gd name="connsiteX8" fmla="*/ 336430 w 7936302"/>
              <a:gd name="connsiteY8" fmla="*/ 86264 h 508958"/>
              <a:gd name="connsiteX9" fmla="*/ 362309 w 7936302"/>
              <a:gd name="connsiteY9" fmla="*/ 120770 h 508958"/>
              <a:gd name="connsiteX10" fmla="*/ 388188 w 7936302"/>
              <a:gd name="connsiteY10" fmla="*/ 146649 h 508958"/>
              <a:gd name="connsiteX11" fmla="*/ 422694 w 7936302"/>
              <a:gd name="connsiteY11" fmla="*/ 198408 h 508958"/>
              <a:gd name="connsiteX12" fmla="*/ 474453 w 7936302"/>
              <a:gd name="connsiteY12" fmla="*/ 232913 h 508958"/>
              <a:gd name="connsiteX13" fmla="*/ 517585 w 7936302"/>
              <a:gd name="connsiteY13" fmla="*/ 250166 h 508958"/>
              <a:gd name="connsiteX14" fmla="*/ 577970 w 7936302"/>
              <a:gd name="connsiteY14" fmla="*/ 267419 h 508958"/>
              <a:gd name="connsiteX15" fmla="*/ 638355 w 7936302"/>
              <a:gd name="connsiteY15" fmla="*/ 284672 h 508958"/>
              <a:gd name="connsiteX16" fmla="*/ 715992 w 7936302"/>
              <a:gd name="connsiteY16" fmla="*/ 276045 h 508958"/>
              <a:gd name="connsiteX17" fmla="*/ 759124 w 7936302"/>
              <a:gd name="connsiteY17" fmla="*/ 215660 h 508958"/>
              <a:gd name="connsiteX18" fmla="*/ 767751 w 7936302"/>
              <a:gd name="connsiteY18" fmla="*/ 189781 h 508958"/>
              <a:gd name="connsiteX19" fmla="*/ 819509 w 7936302"/>
              <a:gd name="connsiteY19" fmla="*/ 146649 h 508958"/>
              <a:gd name="connsiteX20" fmla="*/ 854015 w 7936302"/>
              <a:gd name="connsiteY20" fmla="*/ 138023 h 508958"/>
              <a:gd name="connsiteX21" fmla="*/ 888521 w 7936302"/>
              <a:gd name="connsiteY21" fmla="*/ 120770 h 508958"/>
              <a:gd name="connsiteX22" fmla="*/ 992038 w 7936302"/>
              <a:gd name="connsiteY22" fmla="*/ 103517 h 508958"/>
              <a:gd name="connsiteX23" fmla="*/ 1061049 w 7936302"/>
              <a:gd name="connsiteY23" fmla="*/ 86264 h 508958"/>
              <a:gd name="connsiteX24" fmla="*/ 1207698 w 7936302"/>
              <a:gd name="connsiteY24" fmla="*/ 94891 h 508958"/>
              <a:gd name="connsiteX25" fmla="*/ 1302588 w 7936302"/>
              <a:gd name="connsiteY25" fmla="*/ 198408 h 508958"/>
              <a:gd name="connsiteX26" fmla="*/ 1337094 w 7936302"/>
              <a:gd name="connsiteY26" fmla="*/ 250166 h 508958"/>
              <a:gd name="connsiteX27" fmla="*/ 1354347 w 7936302"/>
              <a:gd name="connsiteY27" fmla="*/ 276045 h 508958"/>
              <a:gd name="connsiteX28" fmla="*/ 1380226 w 7936302"/>
              <a:gd name="connsiteY28" fmla="*/ 293298 h 508958"/>
              <a:gd name="connsiteX29" fmla="*/ 1751162 w 7936302"/>
              <a:gd name="connsiteY29" fmla="*/ 276045 h 508958"/>
              <a:gd name="connsiteX30" fmla="*/ 1777041 w 7936302"/>
              <a:gd name="connsiteY30" fmla="*/ 267419 h 508958"/>
              <a:gd name="connsiteX31" fmla="*/ 1802921 w 7936302"/>
              <a:gd name="connsiteY31" fmla="*/ 250166 h 508958"/>
              <a:gd name="connsiteX32" fmla="*/ 1811547 w 7936302"/>
              <a:gd name="connsiteY32" fmla="*/ 69011 h 508958"/>
              <a:gd name="connsiteX33" fmla="*/ 1820173 w 7936302"/>
              <a:gd name="connsiteY33" fmla="*/ 17253 h 508958"/>
              <a:gd name="connsiteX34" fmla="*/ 1846053 w 7936302"/>
              <a:gd name="connsiteY34" fmla="*/ 0 h 508958"/>
              <a:gd name="connsiteX35" fmla="*/ 1984075 w 7936302"/>
              <a:gd name="connsiteY35" fmla="*/ 8626 h 508958"/>
              <a:gd name="connsiteX36" fmla="*/ 2053087 w 7936302"/>
              <a:gd name="connsiteY36" fmla="*/ 34506 h 508958"/>
              <a:gd name="connsiteX37" fmla="*/ 2104845 w 7936302"/>
              <a:gd name="connsiteY37" fmla="*/ 51758 h 508958"/>
              <a:gd name="connsiteX38" fmla="*/ 2182483 w 7936302"/>
              <a:gd name="connsiteY38" fmla="*/ 120770 h 508958"/>
              <a:gd name="connsiteX39" fmla="*/ 2225615 w 7936302"/>
              <a:gd name="connsiteY39" fmla="*/ 172528 h 508958"/>
              <a:gd name="connsiteX40" fmla="*/ 2251494 w 7936302"/>
              <a:gd name="connsiteY40" fmla="*/ 224287 h 508958"/>
              <a:gd name="connsiteX41" fmla="*/ 2260121 w 7936302"/>
              <a:gd name="connsiteY41" fmla="*/ 250166 h 508958"/>
              <a:gd name="connsiteX42" fmla="*/ 2277373 w 7936302"/>
              <a:gd name="connsiteY42" fmla="*/ 310551 h 508958"/>
              <a:gd name="connsiteX43" fmla="*/ 2320505 w 7936302"/>
              <a:gd name="connsiteY43" fmla="*/ 379562 h 508958"/>
              <a:gd name="connsiteX44" fmla="*/ 2380890 w 7936302"/>
              <a:gd name="connsiteY44" fmla="*/ 414068 h 508958"/>
              <a:gd name="connsiteX45" fmla="*/ 2432649 w 7936302"/>
              <a:gd name="connsiteY45" fmla="*/ 439947 h 508958"/>
              <a:gd name="connsiteX46" fmla="*/ 2475781 w 7936302"/>
              <a:gd name="connsiteY46" fmla="*/ 422694 h 508958"/>
              <a:gd name="connsiteX47" fmla="*/ 2484407 w 7936302"/>
              <a:gd name="connsiteY47" fmla="*/ 379562 h 508958"/>
              <a:gd name="connsiteX48" fmla="*/ 2501660 w 7936302"/>
              <a:gd name="connsiteY48" fmla="*/ 301925 h 508958"/>
              <a:gd name="connsiteX49" fmla="*/ 2527539 w 7936302"/>
              <a:gd name="connsiteY49" fmla="*/ 267419 h 508958"/>
              <a:gd name="connsiteX50" fmla="*/ 2544792 w 7936302"/>
              <a:gd name="connsiteY50" fmla="*/ 241540 h 508958"/>
              <a:gd name="connsiteX51" fmla="*/ 2596551 w 7936302"/>
              <a:gd name="connsiteY51" fmla="*/ 198408 h 508958"/>
              <a:gd name="connsiteX52" fmla="*/ 2631056 w 7936302"/>
              <a:gd name="connsiteY52" fmla="*/ 189781 h 508958"/>
              <a:gd name="connsiteX53" fmla="*/ 2691441 w 7936302"/>
              <a:gd name="connsiteY53" fmla="*/ 138023 h 508958"/>
              <a:gd name="connsiteX54" fmla="*/ 2717321 w 7936302"/>
              <a:gd name="connsiteY54" fmla="*/ 129396 h 508958"/>
              <a:gd name="connsiteX55" fmla="*/ 2743200 w 7936302"/>
              <a:gd name="connsiteY55" fmla="*/ 103517 h 508958"/>
              <a:gd name="connsiteX56" fmla="*/ 2794958 w 7936302"/>
              <a:gd name="connsiteY56" fmla="*/ 86264 h 508958"/>
              <a:gd name="connsiteX57" fmla="*/ 2863970 w 7936302"/>
              <a:gd name="connsiteY57" fmla="*/ 51758 h 508958"/>
              <a:gd name="connsiteX58" fmla="*/ 2976113 w 7936302"/>
              <a:gd name="connsiteY58" fmla="*/ 60385 h 508958"/>
              <a:gd name="connsiteX59" fmla="*/ 3001992 w 7936302"/>
              <a:gd name="connsiteY59" fmla="*/ 77638 h 508958"/>
              <a:gd name="connsiteX60" fmla="*/ 3079630 w 7936302"/>
              <a:gd name="connsiteY60" fmla="*/ 129396 h 508958"/>
              <a:gd name="connsiteX61" fmla="*/ 3165894 w 7936302"/>
              <a:gd name="connsiteY61" fmla="*/ 198408 h 508958"/>
              <a:gd name="connsiteX62" fmla="*/ 3200400 w 7936302"/>
              <a:gd name="connsiteY62" fmla="*/ 241540 h 508958"/>
              <a:gd name="connsiteX63" fmla="*/ 3234905 w 7936302"/>
              <a:gd name="connsiteY63" fmla="*/ 258792 h 508958"/>
              <a:gd name="connsiteX64" fmla="*/ 3295290 w 7936302"/>
              <a:gd name="connsiteY64" fmla="*/ 276045 h 508958"/>
              <a:gd name="connsiteX65" fmla="*/ 3347049 w 7936302"/>
              <a:gd name="connsiteY65" fmla="*/ 301925 h 508958"/>
              <a:gd name="connsiteX66" fmla="*/ 3372928 w 7936302"/>
              <a:gd name="connsiteY66" fmla="*/ 310551 h 508958"/>
              <a:gd name="connsiteX67" fmla="*/ 3795622 w 7936302"/>
              <a:gd name="connsiteY67" fmla="*/ 301925 h 508958"/>
              <a:gd name="connsiteX68" fmla="*/ 3830128 w 7936302"/>
              <a:gd name="connsiteY68" fmla="*/ 129396 h 508958"/>
              <a:gd name="connsiteX69" fmla="*/ 3881887 w 7936302"/>
              <a:gd name="connsiteY69" fmla="*/ 112143 h 508958"/>
              <a:gd name="connsiteX70" fmla="*/ 4071668 w 7936302"/>
              <a:gd name="connsiteY70" fmla="*/ 129396 h 508958"/>
              <a:gd name="connsiteX71" fmla="*/ 4097547 w 7936302"/>
              <a:gd name="connsiteY71" fmla="*/ 146649 h 508958"/>
              <a:gd name="connsiteX72" fmla="*/ 4149305 w 7936302"/>
              <a:gd name="connsiteY72" fmla="*/ 189781 h 508958"/>
              <a:gd name="connsiteX73" fmla="*/ 4261449 w 7936302"/>
              <a:gd name="connsiteY73" fmla="*/ 293298 h 508958"/>
              <a:gd name="connsiteX74" fmla="*/ 4287328 w 7936302"/>
              <a:gd name="connsiteY74" fmla="*/ 319177 h 508958"/>
              <a:gd name="connsiteX75" fmla="*/ 4339087 w 7936302"/>
              <a:gd name="connsiteY75" fmla="*/ 353683 h 508958"/>
              <a:gd name="connsiteX76" fmla="*/ 4408098 w 7936302"/>
              <a:gd name="connsiteY76" fmla="*/ 396815 h 508958"/>
              <a:gd name="connsiteX77" fmla="*/ 4433977 w 7936302"/>
              <a:gd name="connsiteY77" fmla="*/ 414068 h 508958"/>
              <a:gd name="connsiteX78" fmla="*/ 4468483 w 7936302"/>
              <a:gd name="connsiteY78" fmla="*/ 422694 h 508958"/>
              <a:gd name="connsiteX79" fmla="*/ 4623758 w 7936302"/>
              <a:gd name="connsiteY79" fmla="*/ 414068 h 508958"/>
              <a:gd name="connsiteX80" fmla="*/ 4649638 w 7936302"/>
              <a:gd name="connsiteY80" fmla="*/ 396815 h 508958"/>
              <a:gd name="connsiteX81" fmla="*/ 4710022 w 7936302"/>
              <a:gd name="connsiteY81" fmla="*/ 345057 h 508958"/>
              <a:gd name="connsiteX82" fmla="*/ 4727275 w 7936302"/>
              <a:gd name="connsiteY82" fmla="*/ 319177 h 508958"/>
              <a:gd name="connsiteX83" fmla="*/ 4735902 w 7936302"/>
              <a:gd name="connsiteY83" fmla="*/ 293298 h 508958"/>
              <a:gd name="connsiteX84" fmla="*/ 4753155 w 7936302"/>
              <a:gd name="connsiteY84" fmla="*/ 258792 h 508958"/>
              <a:gd name="connsiteX85" fmla="*/ 4761781 w 7936302"/>
              <a:gd name="connsiteY85" fmla="*/ 232913 h 508958"/>
              <a:gd name="connsiteX86" fmla="*/ 4779034 w 7936302"/>
              <a:gd name="connsiteY86" fmla="*/ 198408 h 508958"/>
              <a:gd name="connsiteX87" fmla="*/ 4787660 w 7936302"/>
              <a:gd name="connsiteY87" fmla="*/ 172528 h 508958"/>
              <a:gd name="connsiteX88" fmla="*/ 4813539 w 7936302"/>
              <a:gd name="connsiteY88" fmla="*/ 138023 h 508958"/>
              <a:gd name="connsiteX89" fmla="*/ 4822166 w 7936302"/>
              <a:gd name="connsiteY89" fmla="*/ 112143 h 508958"/>
              <a:gd name="connsiteX90" fmla="*/ 4882551 w 7936302"/>
              <a:gd name="connsiteY90" fmla="*/ 77638 h 508958"/>
              <a:gd name="connsiteX91" fmla="*/ 5046453 w 7936302"/>
              <a:gd name="connsiteY91" fmla="*/ 86264 h 508958"/>
              <a:gd name="connsiteX92" fmla="*/ 5158596 w 7936302"/>
              <a:gd name="connsiteY92" fmla="*/ 129396 h 508958"/>
              <a:gd name="connsiteX93" fmla="*/ 5218981 w 7936302"/>
              <a:gd name="connsiteY93" fmla="*/ 155275 h 508958"/>
              <a:gd name="connsiteX94" fmla="*/ 5331124 w 7936302"/>
              <a:gd name="connsiteY94" fmla="*/ 232913 h 508958"/>
              <a:gd name="connsiteX95" fmla="*/ 5400136 w 7936302"/>
              <a:gd name="connsiteY95" fmla="*/ 276045 h 508958"/>
              <a:gd name="connsiteX96" fmla="*/ 5486400 w 7936302"/>
              <a:gd name="connsiteY96" fmla="*/ 327804 h 508958"/>
              <a:gd name="connsiteX97" fmla="*/ 5520905 w 7936302"/>
              <a:gd name="connsiteY97" fmla="*/ 336430 h 508958"/>
              <a:gd name="connsiteX98" fmla="*/ 5581290 w 7936302"/>
              <a:gd name="connsiteY98" fmla="*/ 370936 h 508958"/>
              <a:gd name="connsiteX99" fmla="*/ 5771072 w 7936302"/>
              <a:gd name="connsiteY99" fmla="*/ 370936 h 508958"/>
              <a:gd name="connsiteX100" fmla="*/ 5788324 w 7936302"/>
              <a:gd name="connsiteY100" fmla="*/ 301925 h 508958"/>
              <a:gd name="connsiteX101" fmla="*/ 5814204 w 7936302"/>
              <a:gd name="connsiteY101" fmla="*/ 155275 h 508958"/>
              <a:gd name="connsiteX102" fmla="*/ 5831456 w 7936302"/>
              <a:gd name="connsiteY102" fmla="*/ 94891 h 508958"/>
              <a:gd name="connsiteX103" fmla="*/ 5891841 w 7936302"/>
              <a:gd name="connsiteY103" fmla="*/ 51758 h 508958"/>
              <a:gd name="connsiteX104" fmla="*/ 5917721 w 7936302"/>
              <a:gd name="connsiteY104" fmla="*/ 43132 h 508958"/>
              <a:gd name="connsiteX105" fmla="*/ 6021238 w 7936302"/>
              <a:gd name="connsiteY105" fmla="*/ 60385 h 508958"/>
              <a:gd name="connsiteX106" fmla="*/ 6064370 w 7936302"/>
              <a:gd name="connsiteY106" fmla="*/ 94891 h 508958"/>
              <a:gd name="connsiteX107" fmla="*/ 6116128 w 7936302"/>
              <a:gd name="connsiteY107" fmla="*/ 129396 h 508958"/>
              <a:gd name="connsiteX108" fmla="*/ 6176513 w 7936302"/>
              <a:gd name="connsiteY108" fmla="*/ 189781 h 508958"/>
              <a:gd name="connsiteX109" fmla="*/ 6202392 w 7936302"/>
              <a:gd name="connsiteY109" fmla="*/ 215660 h 508958"/>
              <a:gd name="connsiteX110" fmla="*/ 6228272 w 7936302"/>
              <a:gd name="connsiteY110" fmla="*/ 224287 h 508958"/>
              <a:gd name="connsiteX111" fmla="*/ 6288656 w 7936302"/>
              <a:gd name="connsiteY111" fmla="*/ 267419 h 508958"/>
              <a:gd name="connsiteX112" fmla="*/ 6366294 w 7936302"/>
              <a:gd name="connsiteY112" fmla="*/ 310551 h 508958"/>
              <a:gd name="connsiteX113" fmla="*/ 6426679 w 7936302"/>
              <a:gd name="connsiteY113" fmla="*/ 362309 h 508958"/>
              <a:gd name="connsiteX114" fmla="*/ 6452558 w 7936302"/>
              <a:gd name="connsiteY114" fmla="*/ 388189 h 508958"/>
              <a:gd name="connsiteX115" fmla="*/ 6504317 w 7936302"/>
              <a:gd name="connsiteY115" fmla="*/ 414068 h 508958"/>
              <a:gd name="connsiteX116" fmla="*/ 6607834 w 7936302"/>
              <a:gd name="connsiteY116" fmla="*/ 405442 h 508958"/>
              <a:gd name="connsiteX117" fmla="*/ 6581955 w 7936302"/>
              <a:gd name="connsiteY117" fmla="*/ 224287 h 508958"/>
              <a:gd name="connsiteX118" fmla="*/ 6590581 w 7936302"/>
              <a:gd name="connsiteY118" fmla="*/ 163902 h 508958"/>
              <a:gd name="connsiteX119" fmla="*/ 6823494 w 7936302"/>
              <a:gd name="connsiteY119" fmla="*/ 172528 h 508958"/>
              <a:gd name="connsiteX120" fmla="*/ 6849373 w 7936302"/>
              <a:gd name="connsiteY120" fmla="*/ 207034 h 508958"/>
              <a:gd name="connsiteX121" fmla="*/ 6901132 w 7936302"/>
              <a:gd name="connsiteY121" fmla="*/ 215660 h 508958"/>
              <a:gd name="connsiteX122" fmla="*/ 6927011 w 7936302"/>
              <a:gd name="connsiteY122" fmla="*/ 224287 h 508958"/>
              <a:gd name="connsiteX123" fmla="*/ 6996022 w 7936302"/>
              <a:gd name="connsiteY123" fmla="*/ 310551 h 508958"/>
              <a:gd name="connsiteX124" fmla="*/ 7013275 w 7936302"/>
              <a:gd name="connsiteY124" fmla="*/ 353683 h 508958"/>
              <a:gd name="connsiteX125" fmla="*/ 7056407 w 7936302"/>
              <a:gd name="connsiteY125" fmla="*/ 414068 h 508958"/>
              <a:gd name="connsiteX126" fmla="*/ 7090913 w 7936302"/>
              <a:gd name="connsiteY126" fmla="*/ 491706 h 508958"/>
              <a:gd name="connsiteX127" fmla="*/ 7116792 w 7936302"/>
              <a:gd name="connsiteY127" fmla="*/ 508958 h 508958"/>
              <a:gd name="connsiteX128" fmla="*/ 7142672 w 7936302"/>
              <a:gd name="connsiteY128" fmla="*/ 500332 h 508958"/>
              <a:gd name="connsiteX129" fmla="*/ 7185804 w 7936302"/>
              <a:gd name="connsiteY129" fmla="*/ 483079 h 508958"/>
              <a:gd name="connsiteX130" fmla="*/ 7254815 w 7936302"/>
              <a:gd name="connsiteY130" fmla="*/ 465826 h 508958"/>
              <a:gd name="connsiteX131" fmla="*/ 7358332 w 7936302"/>
              <a:gd name="connsiteY131" fmla="*/ 431321 h 508958"/>
              <a:gd name="connsiteX132" fmla="*/ 7435970 w 7936302"/>
              <a:gd name="connsiteY132" fmla="*/ 422694 h 508958"/>
              <a:gd name="connsiteX133" fmla="*/ 7530860 w 7936302"/>
              <a:gd name="connsiteY133" fmla="*/ 345057 h 508958"/>
              <a:gd name="connsiteX134" fmla="*/ 7513607 w 7936302"/>
              <a:gd name="connsiteY134" fmla="*/ 250166 h 508958"/>
              <a:gd name="connsiteX135" fmla="*/ 7539487 w 7936302"/>
              <a:gd name="connsiteY135" fmla="*/ 232913 h 508958"/>
              <a:gd name="connsiteX136" fmla="*/ 7712015 w 7936302"/>
              <a:gd name="connsiteY136" fmla="*/ 232913 h 508958"/>
              <a:gd name="connsiteX137" fmla="*/ 7806905 w 7936302"/>
              <a:gd name="connsiteY137" fmla="*/ 258792 h 508958"/>
              <a:gd name="connsiteX138" fmla="*/ 7841411 w 7936302"/>
              <a:gd name="connsiteY138" fmla="*/ 276045 h 508958"/>
              <a:gd name="connsiteX139" fmla="*/ 7919049 w 7936302"/>
              <a:gd name="connsiteY139" fmla="*/ 241540 h 508958"/>
              <a:gd name="connsiteX140" fmla="*/ 7936302 w 7936302"/>
              <a:gd name="connsiteY140" fmla="*/ 198408 h 508958"/>
              <a:gd name="connsiteX141" fmla="*/ 7910422 w 7936302"/>
              <a:gd name="connsiteY141" fmla="*/ 146649 h 508958"/>
              <a:gd name="connsiteX142" fmla="*/ 7884543 w 7936302"/>
              <a:gd name="connsiteY142" fmla="*/ 129396 h 508958"/>
              <a:gd name="connsiteX143" fmla="*/ 7858664 w 7936302"/>
              <a:gd name="connsiteY143" fmla="*/ 103517 h 50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7936302" h="508958">
                <a:moveTo>
                  <a:pt x="34505" y="241540"/>
                </a:moveTo>
                <a:cubicBezTo>
                  <a:pt x="31630" y="227163"/>
                  <a:pt x="30515" y="212318"/>
                  <a:pt x="25879" y="198408"/>
                </a:cubicBezTo>
                <a:cubicBezTo>
                  <a:pt x="21812" y="186208"/>
                  <a:pt x="13141" y="175943"/>
                  <a:pt x="8626" y="163902"/>
                </a:cubicBezTo>
                <a:cubicBezTo>
                  <a:pt x="4463" y="152801"/>
                  <a:pt x="2875" y="140898"/>
                  <a:pt x="0" y="129396"/>
                </a:cubicBezTo>
                <a:cubicBezTo>
                  <a:pt x="2875" y="100641"/>
                  <a:pt x="-1250" y="70290"/>
                  <a:pt x="8626" y="43132"/>
                </a:cubicBezTo>
                <a:cubicBezTo>
                  <a:pt x="11733" y="34587"/>
                  <a:pt x="25762" y="37004"/>
                  <a:pt x="34505" y="34506"/>
                </a:cubicBezTo>
                <a:cubicBezTo>
                  <a:pt x="45905" y="31249"/>
                  <a:pt x="57509" y="28755"/>
                  <a:pt x="69011" y="25879"/>
                </a:cubicBezTo>
                <a:cubicBezTo>
                  <a:pt x="126520" y="28755"/>
                  <a:pt x="184854" y="24384"/>
                  <a:pt x="241539" y="34506"/>
                </a:cubicBezTo>
                <a:cubicBezTo>
                  <a:pt x="241599" y="34517"/>
                  <a:pt x="320685" y="70518"/>
                  <a:pt x="336430" y="86264"/>
                </a:cubicBezTo>
                <a:cubicBezTo>
                  <a:pt x="346596" y="96430"/>
                  <a:pt x="352952" y="109854"/>
                  <a:pt x="362309" y="120770"/>
                </a:cubicBezTo>
                <a:cubicBezTo>
                  <a:pt x="370248" y="130033"/>
                  <a:pt x="380698" y="137019"/>
                  <a:pt x="388188" y="146649"/>
                </a:cubicBezTo>
                <a:cubicBezTo>
                  <a:pt x="400918" y="163017"/>
                  <a:pt x="405441" y="186906"/>
                  <a:pt x="422694" y="198408"/>
                </a:cubicBezTo>
                <a:cubicBezTo>
                  <a:pt x="439947" y="209910"/>
                  <a:pt x="455201" y="225212"/>
                  <a:pt x="474453" y="232913"/>
                </a:cubicBezTo>
                <a:cubicBezTo>
                  <a:pt x="488830" y="238664"/>
                  <a:pt x="503086" y="244729"/>
                  <a:pt x="517585" y="250166"/>
                </a:cubicBezTo>
                <a:cubicBezTo>
                  <a:pt x="550668" y="262572"/>
                  <a:pt x="539914" y="256546"/>
                  <a:pt x="577970" y="267419"/>
                </a:cubicBezTo>
                <a:cubicBezTo>
                  <a:pt x="664600" y="292171"/>
                  <a:pt x="530482" y="257702"/>
                  <a:pt x="638355" y="284672"/>
                </a:cubicBezTo>
                <a:cubicBezTo>
                  <a:pt x="664234" y="281796"/>
                  <a:pt x="691957" y="286060"/>
                  <a:pt x="715992" y="276045"/>
                </a:cubicBezTo>
                <a:cubicBezTo>
                  <a:pt x="718465" y="275015"/>
                  <a:pt x="755263" y="223383"/>
                  <a:pt x="759124" y="215660"/>
                </a:cubicBezTo>
                <a:cubicBezTo>
                  <a:pt x="763190" y="207527"/>
                  <a:pt x="762707" y="197347"/>
                  <a:pt x="767751" y="189781"/>
                </a:cubicBezTo>
                <a:cubicBezTo>
                  <a:pt x="776041" y="177346"/>
                  <a:pt x="804657" y="153014"/>
                  <a:pt x="819509" y="146649"/>
                </a:cubicBezTo>
                <a:cubicBezTo>
                  <a:pt x="830406" y="141979"/>
                  <a:pt x="842513" y="140898"/>
                  <a:pt x="854015" y="138023"/>
                </a:cubicBezTo>
                <a:cubicBezTo>
                  <a:pt x="865517" y="132272"/>
                  <a:pt x="876480" y="125285"/>
                  <a:pt x="888521" y="120770"/>
                </a:cubicBezTo>
                <a:cubicBezTo>
                  <a:pt x="917023" y="110081"/>
                  <a:pt x="966979" y="106649"/>
                  <a:pt x="992038" y="103517"/>
                </a:cubicBezTo>
                <a:cubicBezTo>
                  <a:pt x="1012458" y="96711"/>
                  <a:pt x="1040233" y="86264"/>
                  <a:pt x="1061049" y="86264"/>
                </a:cubicBezTo>
                <a:cubicBezTo>
                  <a:pt x="1110017" y="86264"/>
                  <a:pt x="1158815" y="92015"/>
                  <a:pt x="1207698" y="94891"/>
                </a:cubicBezTo>
                <a:cubicBezTo>
                  <a:pt x="1264055" y="151248"/>
                  <a:pt x="1267275" y="147961"/>
                  <a:pt x="1302588" y="198408"/>
                </a:cubicBezTo>
                <a:cubicBezTo>
                  <a:pt x="1314479" y="215395"/>
                  <a:pt x="1325592" y="232913"/>
                  <a:pt x="1337094" y="250166"/>
                </a:cubicBezTo>
                <a:cubicBezTo>
                  <a:pt x="1342845" y="258792"/>
                  <a:pt x="1345721" y="270294"/>
                  <a:pt x="1354347" y="276045"/>
                </a:cubicBezTo>
                <a:lnTo>
                  <a:pt x="1380226" y="293298"/>
                </a:lnTo>
                <a:cubicBezTo>
                  <a:pt x="1542331" y="289142"/>
                  <a:pt x="1627502" y="311377"/>
                  <a:pt x="1751162" y="276045"/>
                </a:cubicBezTo>
                <a:cubicBezTo>
                  <a:pt x="1759905" y="273547"/>
                  <a:pt x="1768415" y="270294"/>
                  <a:pt x="1777041" y="267419"/>
                </a:cubicBezTo>
                <a:cubicBezTo>
                  <a:pt x="1785668" y="261668"/>
                  <a:pt x="1794956" y="256803"/>
                  <a:pt x="1802921" y="250166"/>
                </a:cubicBezTo>
                <a:cubicBezTo>
                  <a:pt x="1866687" y="197028"/>
                  <a:pt x="1825610" y="195579"/>
                  <a:pt x="1811547" y="69011"/>
                </a:cubicBezTo>
                <a:cubicBezTo>
                  <a:pt x="1814422" y="51758"/>
                  <a:pt x="1812351" y="32897"/>
                  <a:pt x="1820173" y="17253"/>
                </a:cubicBezTo>
                <a:cubicBezTo>
                  <a:pt x="1824810" y="7980"/>
                  <a:pt x="1835699" y="545"/>
                  <a:pt x="1846053" y="0"/>
                </a:cubicBezTo>
                <a:lnTo>
                  <a:pt x="1984075" y="8626"/>
                </a:lnTo>
                <a:cubicBezTo>
                  <a:pt x="2061020" y="34275"/>
                  <a:pt x="1939570" y="-6772"/>
                  <a:pt x="2053087" y="34506"/>
                </a:cubicBezTo>
                <a:cubicBezTo>
                  <a:pt x="2070178" y="40721"/>
                  <a:pt x="2087592" y="46007"/>
                  <a:pt x="2104845" y="51758"/>
                </a:cubicBezTo>
                <a:cubicBezTo>
                  <a:pt x="2136227" y="76864"/>
                  <a:pt x="2156560" y="90527"/>
                  <a:pt x="2182483" y="120770"/>
                </a:cubicBezTo>
                <a:cubicBezTo>
                  <a:pt x="2254543" y="204840"/>
                  <a:pt x="2135876" y="82789"/>
                  <a:pt x="2225615" y="172528"/>
                </a:cubicBezTo>
                <a:cubicBezTo>
                  <a:pt x="2247293" y="237569"/>
                  <a:pt x="2218053" y="157407"/>
                  <a:pt x="2251494" y="224287"/>
                </a:cubicBezTo>
                <a:cubicBezTo>
                  <a:pt x="2255561" y="232420"/>
                  <a:pt x="2257623" y="241423"/>
                  <a:pt x="2260121" y="250166"/>
                </a:cubicBezTo>
                <a:cubicBezTo>
                  <a:pt x="2262907" y="259918"/>
                  <a:pt x="2271168" y="299175"/>
                  <a:pt x="2277373" y="310551"/>
                </a:cubicBezTo>
                <a:cubicBezTo>
                  <a:pt x="2290363" y="334366"/>
                  <a:pt x="2297934" y="364515"/>
                  <a:pt x="2320505" y="379562"/>
                </a:cubicBezTo>
                <a:cubicBezTo>
                  <a:pt x="2383558" y="421597"/>
                  <a:pt x="2304276" y="370288"/>
                  <a:pt x="2380890" y="414068"/>
                </a:cubicBezTo>
                <a:cubicBezTo>
                  <a:pt x="2427711" y="440823"/>
                  <a:pt x="2385204" y="424133"/>
                  <a:pt x="2432649" y="439947"/>
                </a:cubicBezTo>
                <a:cubicBezTo>
                  <a:pt x="2447026" y="434196"/>
                  <a:pt x="2465704" y="434451"/>
                  <a:pt x="2475781" y="422694"/>
                </a:cubicBezTo>
                <a:cubicBezTo>
                  <a:pt x="2485323" y="411562"/>
                  <a:pt x="2481784" y="393988"/>
                  <a:pt x="2484407" y="379562"/>
                </a:cubicBezTo>
                <a:cubicBezTo>
                  <a:pt x="2486800" y="366403"/>
                  <a:pt x="2491521" y="319668"/>
                  <a:pt x="2501660" y="301925"/>
                </a:cubicBezTo>
                <a:cubicBezTo>
                  <a:pt x="2508793" y="289442"/>
                  <a:pt x="2519182" y="279118"/>
                  <a:pt x="2527539" y="267419"/>
                </a:cubicBezTo>
                <a:cubicBezTo>
                  <a:pt x="2533565" y="258983"/>
                  <a:pt x="2538155" y="249505"/>
                  <a:pt x="2544792" y="241540"/>
                </a:cubicBezTo>
                <a:cubicBezTo>
                  <a:pt x="2556308" y="227721"/>
                  <a:pt x="2578957" y="205948"/>
                  <a:pt x="2596551" y="198408"/>
                </a:cubicBezTo>
                <a:cubicBezTo>
                  <a:pt x="2607448" y="193738"/>
                  <a:pt x="2619554" y="192657"/>
                  <a:pt x="2631056" y="189781"/>
                </a:cubicBezTo>
                <a:cubicBezTo>
                  <a:pt x="2652282" y="168555"/>
                  <a:pt x="2665164" y="151161"/>
                  <a:pt x="2691441" y="138023"/>
                </a:cubicBezTo>
                <a:cubicBezTo>
                  <a:pt x="2699574" y="133956"/>
                  <a:pt x="2708694" y="132272"/>
                  <a:pt x="2717321" y="129396"/>
                </a:cubicBezTo>
                <a:cubicBezTo>
                  <a:pt x="2725947" y="120770"/>
                  <a:pt x="2732536" y="109442"/>
                  <a:pt x="2743200" y="103517"/>
                </a:cubicBezTo>
                <a:cubicBezTo>
                  <a:pt x="2759097" y="94685"/>
                  <a:pt x="2778073" y="93018"/>
                  <a:pt x="2794958" y="86264"/>
                </a:cubicBezTo>
                <a:cubicBezTo>
                  <a:pt x="2847716" y="65160"/>
                  <a:pt x="2825206" y="77600"/>
                  <a:pt x="2863970" y="51758"/>
                </a:cubicBezTo>
                <a:cubicBezTo>
                  <a:pt x="2901351" y="54634"/>
                  <a:pt x="2939264" y="53476"/>
                  <a:pt x="2976113" y="60385"/>
                </a:cubicBezTo>
                <a:cubicBezTo>
                  <a:pt x="2986303" y="62296"/>
                  <a:pt x="2992990" y="72494"/>
                  <a:pt x="3001992" y="77638"/>
                </a:cubicBezTo>
                <a:cubicBezTo>
                  <a:pt x="3050962" y="105621"/>
                  <a:pt x="3029326" y="83284"/>
                  <a:pt x="3079630" y="129396"/>
                </a:cubicBezTo>
                <a:cubicBezTo>
                  <a:pt x="3155991" y="199393"/>
                  <a:pt x="3109961" y="179762"/>
                  <a:pt x="3165894" y="198408"/>
                </a:cubicBezTo>
                <a:cubicBezTo>
                  <a:pt x="3177396" y="212785"/>
                  <a:pt x="3186543" y="229416"/>
                  <a:pt x="3200400" y="241540"/>
                </a:cubicBezTo>
                <a:cubicBezTo>
                  <a:pt x="3210078" y="250008"/>
                  <a:pt x="3223086" y="253727"/>
                  <a:pt x="3234905" y="258792"/>
                </a:cubicBezTo>
                <a:cubicBezTo>
                  <a:pt x="3252235" y="266219"/>
                  <a:pt x="3277774" y="271666"/>
                  <a:pt x="3295290" y="276045"/>
                </a:cubicBezTo>
                <a:cubicBezTo>
                  <a:pt x="3312543" y="284672"/>
                  <a:pt x="3329422" y="294091"/>
                  <a:pt x="3347049" y="301925"/>
                </a:cubicBezTo>
                <a:cubicBezTo>
                  <a:pt x="3355358" y="305618"/>
                  <a:pt x="3363835" y="310551"/>
                  <a:pt x="3372928" y="310551"/>
                </a:cubicBezTo>
                <a:cubicBezTo>
                  <a:pt x="3513855" y="310551"/>
                  <a:pt x="3654724" y="304800"/>
                  <a:pt x="3795622" y="301925"/>
                </a:cubicBezTo>
                <a:cubicBezTo>
                  <a:pt x="3877357" y="247436"/>
                  <a:pt x="3757316" y="337430"/>
                  <a:pt x="3830128" y="129396"/>
                </a:cubicBezTo>
                <a:cubicBezTo>
                  <a:pt x="3836136" y="112231"/>
                  <a:pt x="3881887" y="112143"/>
                  <a:pt x="3881887" y="112143"/>
                </a:cubicBezTo>
                <a:cubicBezTo>
                  <a:pt x="3945147" y="117894"/>
                  <a:pt x="4008945" y="119360"/>
                  <a:pt x="4071668" y="129396"/>
                </a:cubicBezTo>
                <a:cubicBezTo>
                  <a:pt x="4081905" y="131034"/>
                  <a:pt x="4089363" y="140284"/>
                  <a:pt x="4097547" y="146649"/>
                </a:cubicBezTo>
                <a:cubicBezTo>
                  <a:pt x="4115274" y="160437"/>
                  <a:pt x="4131768" y="175752"/>
                  <a:pt x="4149305" y="189781"/>
                </a:cubicBezTo>
                <a:cubicBezTo>
                  <a:pt x="4229040" y="253569"/>
                  <a:pt x="4133042" y="164891"/>
                  <a:pt x="4261449" y="293298"/>
                </a:cubicBezTo>
                <a:cubicBezTo>
                  <a:pt x="4270075" y="301924"/>
                  <a:pt x="4277177" y="312410"/>
                  <a:pt x="4287328" y="319177"/>
                </a:cubicBezTo>
                <a:cubicBezTo>
                  <a:pt x="4304581" y="330679"/>
                  <a:pt x="4322499" y="341242"/>
                  <a:pt x="4339087" y="353683"/>
                </a:cubicBezTo>
                <a:cubicBezTo>
                  <a:pt x="4405063" y="403165"/>
                  <a:pt x="4341786" y="358922"/>
                  <a:pt x="4408098" y="396815"/>
                </a:cubicBezTo>
                <a:cubicBezTo>
                  <a:pt x="4417100" y="401959"/>
                  <a:pt x="4424448" y="409984"/>
                  <a:pt x="4433977" y="414068"/>
                </a:cubicBezTo>
                <a:cubicBezTo>
                  <a:pt x="4444874" y="418738"/>
                  <a:pt x="4456981" y="419819"/>
                  <a:pt x="4468483" y="422694"/>
                </a:cubicBezTo>
                <a:cubicBezTo>
                  <a:pt x="4520241" y="419819"/>
                  <a:pt x="4572441" y="421399"/>
                  <a:pt x="4623758" y="414068"/>
                </a:cubicBezTo>
                <a:cubicBezTo>
                  <a:pt x="4634022" y="412602"/>
                  <a:pt x="4641766" y="403562"/>
                  <a:pt x="4649638" y="396815"/>
                </a:cubicBezTo>
                <a:cubicBezTo>
                  <a:pt x="4722850" y="334061"/>
                  <a:pt x="4650611" y="384663"/>
                  <a:pt x="4710022" y="345057"/>
                </a:cubicBezTo>
                <a:cubicBezTo>
                  <a:pt x="4715773" y="336430"/>
                  <a:pt x="4722638" y="328450"/>
                  <a:pt x="4727275" y="319177"/>
                </a:cubicBezTo>
                <a:cubicBezTo>
                  <a:pt x="4731342" y="311044"/>
                  <a:pt x="4732320" y="301656"/>
                  <a:pt x="4735902" y="293298"/>
                </a:cubicBezTo>
                <a:cubicBezTo>
                  <a:pt x="4740968" y="281478"/>
                  <a:pt x="4748089" y="270612"/>
                  <a:pt x="4753155" y="258792"/>
                </a:cubicBezTo>
                <a:cubicBezTo>
                  <a:pt x="4756737" y="250434"/>
                  <a:pt x="4758199" y="241271"/>
                  <a:pt x="4761781" y="232913"/>
                </a:cubicBezTo>
                <a:cubicBezTo>
                  <a:pt x="4766847" y="221093"/>
                  <a:pt x="4773969" y="210228"/>
                  <a:pt x="4779034" y="198408"/>
                </a:cubicBezTo>
                <a:cubicBezTo>
                  <a:pt x="4782616" y="190050"/>
                  <a:pt x="4783149" y="180423"/>
                  <a:pt x="4787660" y="172528"/>
                </a:cubicBezTo>
                <a:cubicBezTo>
                  <a:pt x="4794793" y="160045"/>
                  <a:pt x="4804913" y="149525"/>
                  <a:pt x="4813539" y="138023"/>
                </a:cubicBezTo>
                <a:cubicBezTo>
                  <a:pt x="4816415" y="129396"/>
                  <a:pt x="4816345" y="119129"/>
                  <a:pt x="4822166" y="112143"/>
                </a:cubicBezTo>
                <a:cubicBezTo>
                  <a:pt x="4842253" y="88039"/>
                  <a:pt x="4856752" y="86237"/>
                  <a:pt x="4882551" y="77638"/>
                </a:cubicBezTo>
                <a:cubicBezTo>
                  <a:pt x="4937185" y="80513"/>
                  <a:pt x="4992104" y="79993"/>
                  <a:pt x="5046453" y="86264"/>
                </a:cubicBezTo>
                <a:cubicBezTo>
                  <a:pt x="5097440" y="92147"/>
                  <a:pt x="5113864" y="109515"/>
                  <a:pt x="5158596" y="129396"/>
                </a:cubicBezTo>
                <a:cubicBezTo>
                  <a:pt x="5209037" y="151814"/>
                  <a:pt x="5158859" y="120204"/>
                  <a:pt x="5218981" y="155275"/>
                </a:cubicBezTo>
                <a:cubicBezTo>
                  <a:pt x="5364884" y="240385"/>
                  <a:pt x="5225218" y="159594"/>
                  <a:pt x="5331124" y="232913"/>
                </a:cubicBezTo>
                <a:cubicBezTo>
                  <a:pt x="5353428" y="248354"/>
                  <a:pt x="5378435" y="259768"/>
                  <a:pt x="5400136" y="276045"/>
                </a:cubicBezTo>
                <a:cubicBezTo>
                  <a:pt x="5436313" y="303179"/>
                  <a:pt x="5440241" y="309341"/>
                  <a:pt x="5486400" y="327804"/>
                </a:cubicBezTo>
                <a:cubicBezTo>
                  <a:pt x="5497408" y="332207"/>
                  <a:pt x="5509403" y="333555"/>
                  <a:pt x="5520905" y="336430"/>
                </a:cubicBezTo>
                <a:cubicBezTo>
                  <a:pt x="5541033" y="347932"/>
                  <a:pt x="5560185" y="361343"/>
                  <a:pt x="5581290" y="370936"/>
                </a:cubicBezTo>
                <a:cubicBezTo>
                  <a:pt x="5632082" y="394023"/>
                  <a:pt x="5752640" y="371960"/>
                  <a:pt x="5771072" y="370936"/>
                </a:cubicBezTo>
                <a:cubicBezTo>
                  <a:pt x="5776823" y="347932"/>
                  <a:pt x="5784203" y="325276"/>
                  <a:pt x="5788324" y="301925"/>
                </a:cubicBezTo>
                <a:cubicBezTo>
                  <a:pt x="5796951" y="253042"/>
                  <a:pt x="5802165" y="203432"/>
                  <a:pt x="5814204" y="155275"/>
                </a:cubicBezTo>
                <a:cubicBezTo>
                  <a:pt x="5815354" y="150674"/>
                  <a:pt x="5826506" y="102316"/>
                  <a:pt x="5831456" y="94891"/>
                </a:cubicBezTo>
                <a:cubicBezTo>
                  <a:pt x="5847235" y="71223"/>
                  <a:pt x="5866655" y="62552"/>
                  <a:pt x="5891841" y="51758"/>
                </a:cubicBezTo>
                <a:cubicBezTo>
                  <a:pt x="5900199" y="48176"/>
                  <a:pt x="5909094" y="46007"/>
                  <a:pt x="5917721" y="43132"/>
                </a:cubicBezTo>
                <a:cubicBezTo>
                  <a:pt x="5952227" y="48883"/>
                  <a:pt x="5988251" y="48742"/>
                  <a:pt x="6021238" y="60385"/>
                </a:cubicBezTo>
                <a:cubicBezTo>
                  <a:pt x="6038600" y="66513"/>
                  <a:pt x="6049480" y="84062"/>
                  <a:pt x="6064370" y="94891"/>
                </a:cubicBezTo>
                <a:cubicBezTo>
                  <a:pt x="6081139" y="107087"/>
                  <a:pt x="6101466" y="114734"/>
                  <a:pt x="6116128" y="129396"/>
                </a:cubicBezTo>
                <a:lnTo>
                  <a:pt x="6176513" y="189781"/>
                </a:lnTo>
                <a:cubicBezTo>
                  <a:pt x="6185139" y="198407"/>
                  <a:pt x="6190819" y="211802"/>
                  <a:pt x="6202392" y="215660"/>
                </a:cubicBezTo>
                <a:lnTo>
                  <a:pt x="6228272" y="224287"/>
                </a:lnTo>
                <a:cubicBezTo>
                  <a:pt x="6259495" y="271124"/>
                  <a:pt x="6227859" y="234257"/>
                  <a:pt x="6288656" y="267419"/>
                </a:cubicBezTo>
                <a:cubicBezTo>
                  <a:pt x="6381877" y="318267"/>
                  <a:pt x="6305879" y="290414"/>
                  <a:pt x="6366294" y="310551"/>
                </a:cubicBezTo>
                <a:cubicBezTo>
                  <a:pt x="6430517" y="374774"/>
                  <a:pt x="6349206" y="295903"/>
                  <a:pt x="6426679" y="362309"/>
                </a:cubicBezTo>
                <a:cubicBezTo>
                  <a:pt x="6435942" y="370249"/>
                  <a:pt x="6443186" y="380379"/>
                  <a:pt x="6452558" y="388189"/>
                </a:cubicBezTo>
                <a:cubicBezTo>
                  <a:pt x="6474854" y="406769"/>
                  <a:pt x="6478381" y="405423"/>
                  <a:pt x="6504317" y="414068"/>
                </a:cubicBezTo>
                <a:cubicBezTo>
                  <a:pt x="6538823" y="411193"/>
                  <a:pt x="6591019" y="435710"/>
                  <a:pt x="6607834" y="405442"/>
                </a:cubicBezTo>
                <a:cubicBezTo>
                  <a:pt x="6622294" y="379414"/>
                  <a:pt x="6594546" y="274653"/>
                  <a:pt x="6581955" y="224287"/>
                </a:cubicBezTo>
                <a:cubicBezTo>
                  <a:pt x="6584830" y="204159"/>
                  <a:pt x="6570700" y="168162"/>
                  <a:pt x="6590581" y="163902"/>
                </a:cubicBezTo>
                <a:cubicBezTo>
                  <a:pt x="6666547" y="147623"/>
                  <a:pt x="6746860" y="159756"/>
                  <a:pt x="6823494" y="172528"/>
                </a:cubicBezTo>
                <a:cubicBezTo>
                  <a:pt x="6837676" y="174892"/>
                  <a:pt x="6836805" y="200052"/>
                  <a:pt x="6849373" y="207034"/>
                </a:cubicBezTo>
                <a:cubicBezTo>
                  <a:pt x="6864663" y="215528"/>
                  <a:pt x="6883879" y="212785"/>
                  <a:pt x="6901132" y="215660"/>
                </a:cubicBezTo>
                <a:cubicBezTo>
                  <a:pt x="6909758" y="218536"/>
                  <a:pt x="6919737" y="218831"/>
                  <a:pt x="6927011" y="224287"/>
                </a:cubicBezTo>
                <a:cubicBezTo>
                  <a:pt x="6959250" y="248467"/>
                  <a:pt x="6978441" y="275389"/>
                  <a:pt x="6996022" y="310551"/>
                </a:cubicBezTo>
                <a:cubicBezTo>
                  <a:pt x="7002947" y="324401"/>
                  <a:pt x="7005473" y="340307"/>
                  <a:pt x="7013275" y="353683"/>
                </a:cubicBezTo>
                <a:cubicBezTo>
                  <a:pt x="7025739" y="375049"/>
                  <a:pt x="7043943" y="392702"/>
                  <a:pt x="7056407" y="414068"/>
                </a:cubicBezTo>
                <a:cubicBezTo>
                  <a:pt x="7066802" y="431887"/>
                  <a:pt x="7076397" y="474287"/>
                  <a:pt x="7090913" y="491706"/>
                </a:cubicBezTo>
                <a:cubicBezTo>
                  <a:pt x="7097550" y="499670"/>
                  <a:pt x="7108166" y="503207"/>
                  <a:pt x="7116792" y="508958"/>
                </a:cubicBezTo>
                <a:cubicBezTo>
                  <a:pt x="7125419" y="506083"/>
                  <a:pt x="7134158" y="503525"/>
                  <a:pt x="7142672" y="500332"/>
                </a:cubicBezTo>
                <a:cubicBezTo>
                  <a:pt x="7157171" y="494895"/>
                  <a:pt x="7171004" y="487633"/>
                  <a:pt x="7185804" y="483079"/>
                </a:cubicBezTo>
                <a:cubicBezTo>
                  <a:pt x="7208467" y="476106"/>
                  <a:pt x="7232103" y="472639"/>
                  <a:pt x="7254815" y="465826"/>
                </a:cubicBezTo>
                <a:cubicBezTo>
                  <a:pt x="7289653" y="455375"/>
                  <a:pt x="7322949" y="439745"/>
                  <a:pt x="7358332" y="431321"/>
                </a:cubicBezTo>
                <a:cubicBezTo>
                  <a:pt x="7383663" y="425290"/>
                  <a:pt x="7410091" y="425570"/>
                  <a:pt x="7435970" y="422694"/>
                </a:cubicBezTo>
                <a:cubicBezTo>
                  <a:pt x="7437396" y="421676"/>
                  <a:pt x="7526339" y="363143"/>
                  <a:pt x="7530860" y="345057"/>
                </a:cubicBezTo>
                <a:cubicBezTo>
                  <a:pt x="7537828" y="317184"/>
                  <a:pt x="7523007" y="278363"/>
                  <a:pt x="7513607" y="250166"/>
                </a:cubicBezTo>
                <a:cubicBezTo>
                  <a:pt x="7522234" y="244415"/>
                  <a:pt x="7529957" y="236997"/>
                  <a:pt x="7539487" y="232913"/>
                </a:cubicBezTo>
                <a:cubicBezTo>
                  <a:pt x="7589903" y="211306"/>
                  <a:pt x="7674181" y="230548"/>
                  <a:pt x="7712015" y="232913"/>
                </a:cubicBezTo>
                <a:cubicBezTo>
                  <a:pt x="7755328" y="241576"/>
                  <a:pt x="7763131" y="241283"/>
                  <a:pt x="7806905" y="258792"/>
                </a:cubicBezTo>
                <a:cubicBezTo>
                  <a:pt x="7818845" y="263568"/>
                  <a:pt x="7829909" y="270294"/>
                  <a:pt x="7841411" y="276045"/>
                </a:cubicBezTo>
                <a:cubicBezTo>
                  <a:pt x="7874372" y="269453"/>
                  <a:pt x="7896611" y="271457"/>
                  <a:pt x="7919049" y="241540"/>
                </a:cubicBezTo>
                <a:cubicBezTo>
                  <a:pt x="7928340" y="229152"/>
                  <a:pt x="7930551" y="212785"/>
                  <a:pt x="7936302" y="198408"/>
                </a:cubicBezTo>
                <a:cubicBezTo>
                  <a:pt x="7929286" y="177359"/>
                  <a:pt x="7927145" y="163372"/>
                  <a:pt x="7910422" y="146649"/>
                </a:cubicBezTo>
                <a:cubicBezTo>
                  <a:pt x="7903091" y="139318"/>
                  <a:pt x="7892508" y="136033"/>
                  <a:pt x="7884543" y="129396"/>
                </a:cubicBezTo>
                <a:cubicBezTo>
                  <a:pt x="7875171" y="121586"/>
                  <a:pt x="7858664" y="103517"/>
                  <a:pt x="7858664" y="103517"/>
                </a:cubicBezTo>
              </a:path>
            </a:pathLst>
          </a:cu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81212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69078" y="914398"/>
            <a:ext cx="646118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«Добрых людей, как всегда не хватает,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Добрых людей, как всегда, дефицит.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Добрых людей не всегда понимают,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Сердце у добрых сильнее болит.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Добрые – щедро больным помогают.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Добрые – дарят тепло и уют,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Добрые – в ногу со слабым шагают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никакого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-си-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ждут.»  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Генрих Акулов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6711" y="103516"/>
            <a:ext cx="2163792" cy="21637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60279" y="4068671"/>
            <a:ext cx="3631721" cy="2789329"/>
          </a:xfrm>
          <a:prstGeom prst="rect">
            <a:avLst/>
          </a:prstGeom>
        </p:spPr>
      </p:pic>
      <p:sp>
        <p:nvSpPr>
          <p:cNvPr id="5" name="Полилиния 4"/>
          <p:cNvSpPr/>
          <p:nvPr/>
        </p:nvSpPr>
        <p:spPr>
          <a:xfrm>
            <a:off x="646981" y="4390845"/>
            <a:ext cx="4753155" cy="1832959"/>
          </a:xfrm>
          <a:custGeom>
            <a:avLst/>
            <a:gdLst>
              <a:gd name="connsiteX0" fmla="*/ 0 w 4753155"/>
              <a:gd name="connsiteY0" fmla="*/ 0 h 1832959"/>
              <a:gd name="connsiteX1" fmla="*/ 198408 w 4753155"/>
              <a:gd name="connsiteY1" fmla="*/ 25880 h 1832959"/>
              <a:gd name="connsiteX2" fmla="*/ 250166 w 4753155"/>
              <a:gd name="connsiteY2" fmla="*/ 60385 h 1832959"/>
              <a:gd name="connsiteX3" fmla="*/ 301925 w 4753155"/>
              <a:gd name="connsiteY3" fmla="*/ 103517 h 1832959"/>
              <a:gd name="connsiteX4" fmla="*/ 345057 w 4753155"/>
              <a:gd name="connsiteY4" fmla="*/ 163902 h 1832959"/>
              <a:gd name="connsiteX5" fmla="*/ 379562 w 4753155"/>
              <a:gd name="connsiteY5" fmla="*/ 181155 h 1832959"/>
              <a:gd name="connsiteX6" fmla="*/ 448574 w 4753155"/>
              <a:gd name="connsiteY6" fmla="*/ 284672 h 1832959"/>
              <a:gd name="connsiteX7" fmla="*/ 457200 w 4753155"/>
              <a:gd name="connsiteY7" fmla="*/ 310551 h 1832959"/>
              <a:gd name="connsiteX8" fmla="*/ 465827 w 4753155"/>
              <a:gd name="connsiteY8" fmla="*/ 345057 h 1832959"/>
              <a:gd name="connsiteX9" fmla="*/ 491706 w 4753155"/>
              <a:gd name="connsiteY9" fmla="*/ 396815 h 1832959"/>
              <a:gd name="connsiteX10" fmla="*/ 508959 w 4753155"/>
              <a:gd name="connsiteY10" fmla="*/ 474453 h 1832959"/>
              <a:gd name="connsiteX11" fmla="*/ 517585 w 4753155"/>
              <a:gd name="connsiteY11" fmla="*/ 517585 h 1832959"/>
              <a:gd name="connsiteX12" fmla="*/ 526211 w 4753155"/>
              <a:gd name="connsiteY12" fmla="*/ 543464 h 1832959"/>
              <a:gd name="connsiteX13" fmla="*/ 552091 w 4753155"/>
              <a:gd name="connsiteY13" fmla="*/ 621102 h 1832959"/>
              <a:gd name="connsiteX14" fmla="*/ 560717 w 4753155"/>
              <a:gd name="connsiteY14" fmla="*/ 646981 h 1832959"/>
              <a:gd name="connsiteX15" fmla="*/ 569344 w 4753155"/>
              <a:gd name="connsiteY15" fmla="*/ 690113 h 1832959"/>
              <a:gd name="connsiteX16" fmla="*/ 586596 w 4753155"/>
              <a:gd name="connsiteY16" fmla="*/ 715993 h 1832959"/>
              <a:gd name="connsiteX17" fmla="*/ 612476 w 4753155"/>
              <a:gd name="connsiteY17" fmla="*/ 776378 h 1832959"/>
              <a:gd name="connsiteX18" fmla="*/ 655608 w 4753155"/>
              <a:gd name="connsiteY18" fmla="*/ 785004 h 1832959"/>
              <a:gd name="connsiteX19" fmla="*/ 793630 w 4753155"/>
              <a:gd name="connsiteY19" fmla="*/ 759125 h 1832959"/>
              <a:gd name="connsiteX20" fmla="*/ 845389 w 4753155"/>
              <a:gd name="connsiteY20" fmla="*/ 724619 h 1832959"/>
              <a:gd name="connsiteX21" fmla="*/ 923027 w 4753155"/>
              <a:gd name="connsiteY21" fmla="*/ 698740 h 1832959"/>
              <a:gd name="connsiteX22" fmla="*/ 983411 w 4753155"/>
              <a:gd name="connsiteY22" fmla="*/ 672861 h 1832959"/>
              <a:gd name="connsiteX23" fmla="*/ 1009291 w 4753155"/>
              <a:gd name="connsiteY23" fmla="*/ 655608 h 1832959"/>
              <a:gd name="connsiteX24" fmla="*/ 1052423 w 4753155"/>
              <a:gd name="connsiteY24" fmla="*/ 638355 h 1832959"/>
              <a:gd name="connsiteX25" fmla="*/ 1104181 w 4753155"/>
              <a:gd name="connsiteY25" fmla="*/ 612476 h 1832959"/>
              <a:gd name="connsiteX26" fmla="*/ 1155940 w 4753155"/>
              <a:gd name="connsiteY26" fmla="*/ 603849 h 1832959"/>
              <a:gd name="connsiteX27" fmla="*/ 1190445 w 4753155"/>
              <a:gd name="connsiteY27" fmla="*/ 577970 h 1832959"/>
              <a:gd name="connsiteX28" fmla="*/ 1328468 w 4753155"/>
              <a:gd name="connsiteY28" fmla="*/ 603849 h 1832959"/>
              <a:gd name="connsiteX29" fmla="*/ 1354347 w 4753155"/>
              <a:gd name="connsiteY29" fmla="*/ 638355 h 1832959"/>
              <a:gd name="connsiteX30" fmla="*/ 1380227 w 4753155"/>
              <a:gd name="connsiteY30" fmla="*/ 664234 h 1832959"/>
              <a:gd name="connsiteX31" fmla="*/ 1397479 w 4753155"/>
              <a:gd name="connsiteY31" fmla="*/ 724619 h 1832959"/>
              <a:gd name="connsiteX32" fmla="*/ 1414732 w 4753155"/>
              <a:gd name="connsiteY32" fmla="*/ 776378 h 1832959"/>
              <a:gd name="connsiteX33" fmla="*/ 1449238 w 4753155"/>
              <a:gd name="connsiteY33" fmla="*/ 836763 h 1832959"/>
              <a:gd name="connsiteX34" fmla="*/ 1475117 w 4753155"/>
              <a:gd name="connsiteY34" fmla="*/ 905774 h 1832959"/>
              <a:gd name="connsiteX35" fmla="*/ 1483744 w 4753155"/>
              <a:gd name="connsiteY35" fmla="*/ 940280 h 1832959"/>
              <a:gd name="connsiteX36" fmla="*/ 1509623 w 4753155"/>
              <a:gd name="connsiteY36" fmla="*/ 974785 h 1832959"/>
              <a:gd name="connsiteX37" fmla="*/ 1526876 w 4753155"/>
              <a:gd name="connsiteY37" fmla="*/ 1009291 h 1832959"/>
              <a:gd name="connsiteX38" fmla="*/ 1587261 w 4753155"/>
              <a:gd name="connsiteY38" fmla="*/ 1043797 h 1832959"/>
              <a:gd name="connsiteX39" fmla="*/ 1751162 w 4753155"/>
              <a:gd name="connsiteY39" fmla="*/ 1026544 h 1832959"/>
              <a:gd name="connsiteX40" fmla="*/ 1820174 w 4753155"/>
              <a:gd name="connsiteY40" fmla="*/ 992038 h 1832959"/>
              <a:gd name="connsiteX41" fmla="*/ 1897811 w 4753155"/>
              <a:gd name="connsiteY41" fmla="*/ 966159 h 1832959"/>
              <a:gd name="connsiteX42" fmla="*/ 1932317 w 4753155"/>
              <a:gd name="connsiteY42" fmla="*/ 948906 h 1832959"/>
              <a:gd name="connsiteX43" fmla="*/ 2018581 w 4753155"/>
              <a:gd name="connsiteY43" fmla="*/ 931653 h 1832959"/>
              <a:gd name="connsiteX44" fmla="*/ 2053087 w 4753155"/>
              <a:gd name="connsiteY44" fmla="*/ 923027 h 1832959"/>
              <a:gd name="connsiteX45" fmla="*/ 2147977 w 4753155"/>
              <a:gd name="connsiteY45" fmla="*/ 931653 h 1832959"/>
              <a:gd name="connsiteX46" fmla="*/ 2208362 w 4753155"/>
              <a:gd name="connsiteY46" fmla="*/ 983412 h 1832959"/>
              <a:gd name="connsiteX47" fmla="*/ 2277374 w 4753155"/>
              <a:gd name="connsiteY47" fmla="*/ 1043797 h 1832959"/>
              <a:gd name="connsiteX48" fmla="*/ 2355011 w 4753155"/>
              <a:gd name="connsiteY48" fmla="*/ 1173193 h 1832959"/>
              <a:gd name="connsiteX49" fmla="*/ 2372264 w 4753155"/>
              <a:gd name="connsiteY49" fmla="*/ 1199072 h 1832959"/>
              <a:gd name="connsiteX50" fmla="*/ 2389517 w 4753155"/>
              <a:gd name="connsiteY50" fmla="*/ 1242204 h 1832959"/>
              <a:gd name="connsiteX51" fmla="*/ 2415396 w 4753155"/>
              <a:gd name="connsiteY51" fmla="*/ 1268083 h 1832959"/>
              <a:gd name="connsiteX52" fmla="*/ 2449902 w 4753155"/>
              <a:gd name="connsiteY52" fmla="*/ 1319842 h 1832959"/>
              <a:gd name="connsiteX53" fmla="*/ 2700068 w 4753155"/>
              <a:gd name="connsiteY53" fmla="*/ 1302589 h 1832959"/>
              <a:gd name="connsiteX54" fmla="*/ 2803585 w 4753155"/>
              <a:gd name="connsiteY54" fmla="*/ 1285336 h 1832959"/>
              <a:gd name="connsiteX55" fmla="*/ 2855344 w 4753155"/>
              <a:gd name="connsiteY55" fmla="*/ 1259457 h 1832959"/>
              <a:gd name="connsiteX56" fmla="*/ 2941608 w 4753155"/>
              <a:gd name="connsiteY56" fmla="*/ 1242204 h 1832959"/>
              <a:gd name="connsiteX57" fmla="*/ 3045125 w 4753155"/>
              <a:gd name="connsiteY57" fmla="*/ 1216325 h 1832959"/>
              <a:gd name="connsiteX58" fmla="*/ 3200400 w 4753155"/>
              <a:gd name="connsiteY58" fmla="*/ 1224951 h 1832959"/>
              <a:gd name="connsiteX59" fmla="*/ 3260785 w 4753155"/>
              <a:gd name="connsiteY59" fmla="*/ 1268083 h 1832959"/>
              <a:gd name="connsiteX60" fmla="*/ 3286664 w 4753155"/>
              <a:gd name="connsiteY60" fmla="*/ 1276710 h 1832959"/>
              <a:gd name="connsiteX61" fmla="*/ 3312544 w 4753155"/>
              <a:gd name="connsiteY61" fmla="*/ 1311215 h 1832959"/>
              <a:gd name="connsiteX62" fmla="*/ 3338423 w 4753155"/>
              <a:gd name="connsiteY62" fmla="*/ 1354347 h 1832959"/>
              <a:gd name="connsiteX63" fmla="*/ 3372928 w 4753155"/>
              <a:gd name="connsiteY63" fmla="*/ 1397480 h 1832959"/>
              <a:gd name="connsiteX64" fmla="*/ 3381555 w 4753155"/>
              <a:gd name="connsiteY64" fmla="*/ 1431985 h 1832959"/>
              <a:gd name="connsiteX65" fmla="*/ 3441940 w 4753155"/>
              <a:gd name="connsiteY65" fmla="*/ 1483744 h 1832959"/>
              <a:gd name="connsiteX66" fmla="*/ 3485072 w 4753155"/>
              <a:gd name="connsiteY66" fmla="*/ 1544129 h 1832959"/>
              <a:gd name="connsiteX67" fmla="*/ 3545457 w 4753155"/>
              <a:gd name="connsiteY67" fmla="*/ 1613140 h 1832959"/>
              <a:gd name="connsiteX68" fmla="*/ 3640347 w 4753155"/>
              <a:gd name="connsiteY68" fmla="*/ 1604513 h 1832959"/>
              <a:gd name="connsiteX69" fmla="*/ 3804249 w 4753155"/>
              <a:gd name="connsiteY69" fmla="*/ 1544129 h 1832959"/>
              <a:gd name="connsiteX70" fmla="*/ 3985404 w 4753155"/>
              <a:gd name="connsiteY70" fmla="*/ 1526876 h 1832959"/>
              <a:gd name="connsiteX71" fmla="*/ 4175185 w 4753155"/>
              <a:gd name="connsiteY71" fmla="*/ 1544129 h 1832959"/>
              <a:gd name="connsiteX72" fmla="*/ 4252823 w 4753155"/>
              <a:gd name="connsiteY72" fmla="*/ 1613140 h 1832959"/>
              <a:gd name="connsiteX73" fmla="*/ 4304581 w 4753155"/>
              <a:gd name="connsiteY73" fmla="*/ 1673525 h 1832959"/>
              <a:gd name="connsiteX74" fmla="*/ 4364966 w 4753155"/>
              <a:gd name="connsiteY74" fmla="*/ 1733910 h 1832959"/>
              <a:gd name="connsiteX75" fmla="*/ 4416725 w 4753155"/>
              <a:gd name="connsiteY75" fmla="*/ 1802921 h 1832959"/>
              <a:gd name="connsiteX76" fmla="*/ 4442604 w 4753155"/>
              <a:gd name="connsiteY76" fmla="*/ 1811547 h 1832959"/>
              <a:gd name="connsiteX77" fmla="*/ 4753155 w 4753155"/>
              <a:gd name="connsiteY77" fmla="*/ 1828800 h 1832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4753155" h="1832959">
                <a:moveTo>
                  <a:pt x="0" y="0"/>
                </a:moveTo>
                <a:cubicBezTo>
                  <a:pt x="66136" y="8627"/>
                  <a:pt x="133574" y="10230"/>
                  <a:pt x="198408" y="25880"/>
                </a:cubicBezTo>
                <a:cubicBezTo>
                  <a:pt x="218564" y="30745"/>
                  <a:pt x="250166" y="60385"/>
                  <a:pt x="250166" y="60385"/>
                </a:cubicBezTo>
                <a:cubicBezTo>
                  <a:pt x="284180" y="111404"/>
                  <a:pt x="246205" y="63716"/>
                  <a:pt x="301925" y="103517"/>
                </a:cubicBezTo>
                <a:cubicBezTo>
                  <a:pt x="377324" y="157375"/>
                  <a:pt x="279735" y="98580"/>
                  <a:pt x="345057" y="163902"/>
                </a:cubicBezTo>
                <a:cubicBezTo>
                  <a:pt x="354150" y="172995"/>
                  <a:pt x="368060" y="175404"/>
                  <a:pt x="379562" y="181155"/>
                </a:cubicBezTo>
                <a:cubicBezTo>
                  <a:pt x="430314" y="262358"/>
                  <a:pt x="406418" y="228465"/>
                  <a:pt x="448574" y="284672"/>
                </a:cubicBezTo>
                <a:cubicBezTo>
                  <a:pt x="451449" y="293298"/>
                  <a:pt x="454702" y="301808"/>
                  <a:pt x="457200" y="310551"/>
                </a:cubicBezTo>
                <a:cubicBezTo>
                  <a:pt x="460457" y="321951"/>
                  <a:pt x="461424" y="334049"/>
                  <a:pt x="465827" y="345057"/>
                </a:cubicBezTo>
                <a:cubicBezTo>
                  <a:pt x="472991" y="362966"/>
                  <a:pt x="483080" y="379562"/>
                  <a:pt x="491706" y="396815"/>
                </a:cubicBezTo>
                <a:cubicBezTo>
                  <a:pt x="517722" y="526901"/>
                  <a:pt x="484594" y="364811"/>
                  <a:pt x="508959" y="474453"/>
                </a:cubicBezTo>
                <a:cubicBezTo>
                  <a:pt x="512140" y="488766"/>
                  <a:pt x="514029" y="503361"/>
                  <a:pt x="517585" y="517585"/>
                </a:cubicBezTo>
                <a:cubicBezTo>
                  <a:pt x="519790" y="526406"/>
                  <a:pt x="524238" y="534588"/>
                  <a:pt x="526211" y="543464"/>
                </a:cubicBezTo>
                <a:cubicBezTo>
                  <a:pt x="541707" y="613196"/>
                  <a:pt x="522074" y="576078"/>
                  <a:pt x="552091" y="621102"/>
                </a:cubicBezTo>
                <a:cubicBezTo>
                  <a:pt x="554966" y="629728"/>
                  <a:pt x="558512" y="638160"/>
                  <a:pt x="560717" y="646981"/>
                </a:cubicBezTo>
                <a:cubicBezTo>
                  <a:pt x="564273" y="661205"/>
                  <a:pt x="564196" y="676384"/>
                  <a:pt x="569344" y="690113"/>
                </a:cubicBezTo>
                <a:cubicBezTo>
                  <a:pt x="572984" y="699821"/>
                  <a:pt x="580845" y="707366"/>
                  <a:pt x="586596" y="715993"/>
                </a:cubicBezTo>
                <a:cubicBezTo>
                  <a:pt x="590357" y="731036"/>
                  <a:pt x="595101" y="766450"/>
                  <a:pt x="612476" y="776378"/>
                </a:cubicBezTo>
                <a:cubicBezTo>
                  <a:pt x="625206" y="783652"/>
                  <a:pt x="641231" y="782129"/>
                  <a:pt x="655608" y="785004"/>
                </a:cubicBezTo>
                <a:cubicBezTo>
                  <a:pt x="690547" y="780013"/>
                  <a:pt x="763539" y="771162"/>
                  <a:pt x="793630" y="759125"/>
                </a:cubicBezTo>
                <a:cubicBezTo>
                  <a:pt x="812882" y="751424"/>
                  <a:pt x="826599" y="733388"/>
                  <a:pt x="845389" y="724619"/>
                </a:cubicBezTo>
                <a:cubicBezTo>
                  <a:pt x="870109" y="713083"/>
                  <a:pt x="897485" y="708318"/>
                  <a:pt x="923027" y="698740"/>
                </a:cubicBezTo>
                <a:cubicBezTo>
                  <a:pt x="943531" y="691051"/>
                  <a:pt x="963824" y="682654"/>
                  <a:pt x="983411" y="672861"/>
                </a:cubicBezTo>
                <a:cubicBezTo>
                  <a:pt x="992684" y="668224"/>
                  <a:pt x="1000018" y="660245"/>
                  <a:pt x="1009291" y="655608"/>
                </a:cubicBezTo>
                <a:cubicBezTo>
                  <a:pt x="1023141" y="648683"/>
                  <a:pt x="1038326" y="644763"/>
                  <a:pt x="1052423" y="638355"/>
                </a:cubicBezTo>
                <a:cubicBezTo>
                  <a:pt x="1069983" y="630373"/>
                  <a:pt x="1085882" y="618576"/>
                  <a:pt x="1104181" y="612476"/>
                </a:cubicBezTo>
                <a:cubicBezTo>
                  <a:pt x="1120774" y="606945"/>
                  <a:pt x="1138687" y="606725"/>
                  <a:pt x="1155940" y="603849"/>
                </a:cubicBezTo>
                <a:cubicBezTo>
                  <a:pt x="1167442" y="595223"/>
                  <a:pt x="1176166" y="579650"/>
                  <a:pt x="1190445" y="577970"/>
                </a:cubicBezTo>
                <a:cubicBezTo>
                  <a:pt x="1282540" y="567136"/>
                  <a:pt x="1279796" y="571402"/>
                  <a:pt x="1328468" y="603849"/>
                </a:cubicBezTo>
                <a:cubicBezTo>
                  <a:pt x="1337094" y="615351"/>
                  <a:pt x="1344990" y="627439"/>
                  <a:pt x="1354347" y="638355"/>
                </a:cubicBezTo>
                <a:cubicBezTo>
                  <a:pt x="1362287" y="647618"/>
                  <a:pt x="1374771" y="653322"/>
                  <a:pt x="1380227" y="664234"/>
                </a:cubicBezTo>
                <a:cubicBezTo>
                  <a:pt x="1389589" y="682958"/>
                  <a:pt x="1391323" y="704611"/>
                  <a:pt x="1397479" y="724619"/>
                </a:cubicBezTo>
                <a:cubicBezTo>
                  <a:pt x="1402827" y="742001"/>
                  <a:pt x="1407978" y="759493"/>
                  <a:pt x="1414732" y="776378"/>
                </a:cubicBezTo>
                <a:cubicBezTo>
                  <a:pt x="1425676" y="803737"/>
                  <a:pt x="1433677" y="813422"/>
                  <a:pt x="1449238" y="836763"/>
                </a:cubicBezTo>
                <a:cubicBezTo>
                  <a:pt x="1471115" y="946151"/>
                  <a:pt x="1441799" y="828034"/>
                  <a:pt x="1475117" y="905774"/>
                </a:cubicBezTo>
                <a:cubicBezTo>
                  <a:pt x="1479787" y="916671"/>
                  <a:pt x="1478442" y="929676"/>
                  <a:pt x="1483744" y="940280"/>
                </a:cubicBezTo>
                <a:cubicBezTo>
                  <a:pt x="1490174" y="953139"/>
                  <a:pt x="1502003" y="962593"/>
                  <a:pt x="1509623" y="974785"/>
                </a:cubicBezTo>
                <a:cubicBezTo>
                  <a:pt x="1516439" y="985690"/>
                  <a:pt x="1518507" y="999527"/>
                  <a:pt x="1526876" y="1009291"/>
                </a:cubicBezTo>
                <a:cubicBezTo>
                  <a:pt x="1547766" y="1033662"/>
                  <a:pt x="1560954" y="1035028"/>
                  <a:pt x="1587261" y="1043797"/>
                </a:cubicBezTo>
                <a:cubicBezTo>
                  <a:pt x="1641895" y="1038046"/>
                  <a:pt x="1697535" y="1038461"/>
                  <a:pt x="1751162" y="1026544"/>
                </a:cubicBezTo>
                <a:cubicBezTo>
                  <a:pt x="1776269" y="1020965"/>
                  <a:pt x="1795775" y="1000171"/>
                  <a:pt x="1820174" y="992038"/>
                </a:cubicBezTo>
                <a:cubicBezTo>
                  <a:pt x="1846053" y="983412"/>
                  <a:pt x="1873412" y="978358"/>
                  <a:pt x="1897811" y="966159"/>
                </a:cubicBezTo>
                <a:cubicBezTo>
                  <a:pt x="1909313" y="960408"/>
                  <a:pt x="1919952" y="952439"/>
                  <a:pt x="1932317" y="948906"/>
                </a:cubicBezTo>
                <a:cubicBezTo>
                  <a:pt x="1960513" y="940850"/>
                  <a:pt x="1990132" y="938765"/>
                  <a:pt x="2018581" y="931653"/>
                </a:cubicBezTo>
                <a:lnTo>
                  <a:pt x="2053087" y="923027"/>
                </a:lnTo>
                <a:cubicBezTo>
                  <a:pt x="2084717" y="925902"/>
                  <a:pt x="2117289" y="923470"/>
                  <a:pt x="2147977" y="931653"/>
                </a:cubicBezTo>
                <a:cubicBezTo>
                  <a:pt x="2165805" y="936407"/>
                  <a:pt x="2194750" y="971502"/>
                  <a:pt x="2208362" y="983412"/>
                </a:cubicBezTo>
                <a:cubicBezTo>
                  <a:pt x="2292625" y="1057143"/>
                  <a:pt x="2217533" y="983956"/>
                  <a:pt x="2277374" y="1043797"/>
                </a:cubicBezTo>
                <a:cubicBezTo>
                  <a:pt x="2299114" y="1109018"/>
                  <a:pt x="2280957" y="1062111"/>
                  <a:pt x="2355011" y="1173193"/>
                </a:cubicBezTo>
                <a:cubicBezTo>
                  <a:pt x="2360762" y="1181819"/>
                  <a:pt x="2368414" y="1189446"/>
                  <a:pt x="2372264" y="1199072"/>
                </a:cubicBezTo>
                <a:cubicBezTo>
                  <a:pt x="2378015" y="1213449"/>
                  <a:pt x="2381310" y="1229073"/>
                  <a:pt x="2389517" y="1242204"/>
                </a:cubicBezTo>
                <a:cubicBezTo>
                  <a:pt x="2395983" y="1252549"/>
                  <a:pt x="2407906" y="1258453"/>
                  <a:pt x="2415396" y="1268083"/>
                </a:cubicBezTo>
                <a:cubicBezTo>
                  <a:pt x="2428126" y="1284451"/>
                  <a:pt x="2449902" y="1319842"/>
                  <a:pt x="2449902" y="1319842"/>
                </a:cubicBezTo>
                <a:lnTo>
                  <a:pt x="2700068" y="1302589"/>
                </a:lnTo>
                <a:cubicBezTo>
                  <a:pt x="2736762" y="1299531"/>
                  <a:pt x="2768065" y="1292440"/>
                  <a:pt x="2803585" y="1285336"/>
                </a:cubicBezTo>
                <a:cubicBezTo>
                  <a:pt x="2820838" y="1276710"/>
                  <a:pt x="2837434" y="1266621"/>
                  <a:pt x="2855344" y="1259457"/>
                </a:cubicBezTo>
                <a:cubicBezTo>
                  <a:pt x="2875388" y="1251439"/>
                  <a:pt x="2924524" y="1245621"/>
                  <a:pt x="2941608" y="1242204"/>
                </a:cubicBezTo>
                <a:cubicBezTo>
                  <a:pt x="3013696" y="1227786"/>
                  <a:pt x="2999043" y="1231685"/>
                  <a:pt x="3045125" y="1216325"/>
                </a:cubicBezTo>
                <a:cubicBezTo>
                  <a:pt x="3096883" y="1219200"/>
                  <a:pt x="3149037" y="1217947"/>
                  <a:pt x="3200400" y="1224951"/>
                </a:cubicBezTo>
                <a:cubicBezTo>
                  <a:pt x="3237845" y="1230057"/>
                  <a:pt x="3233376" y="1249810"/>
                  <a:pt x="3260785" y="1268083"/>
                </a:cubicBezTo>
                <a:cubicBezTo>
                  <a:pt x="3268351" y="1273127"/>
                  <a:pt x="3278038" y="1273834"/>
                  <a:pt x="3286664" y="1276710"/>
                </a:cubicBezTo>
                <a:cubicBezTo>
                  <a:pt x="3295291" y="1288212"/>
                  <a:pt x="3304569" y="1299252"/>
                  <a:pt x="3312544" y="1311215"/>
                </a:cubicBezTo>
                <a:cubicBezTo>
                  <a:pt x="3321845" y="1325166"/>
                  <a:pt x="3328808" y="1340611"/>
                  <a:pt x="3338423" y="1354347"/>
                </a:cubicBezTo>
                <a:cubicBezTo>
                  <a:pt x="3348981" y="1369431"/>
                  <a:pt x="3361426" y="1383102"/>
                  <a:pt x="3372928" y="1397480"/>
                </a:cubicBezTo>
                <a:cubicBezTo>
                  <a:pt x="3375804" y="1408982"/>
                  <a:pt x="3375271" y="1421931"/>
                  <a:pt x="3381555" y="1431985"/>
                </a:cubicBezTo>
                <a:cubicBezTo>
                  <a:pt x="3396497" y="1455892"/>
                  <a:pt x="3419669" y="1468896"/>
                  <a:pt x="3441940" y="1483744"/>
                </a:cubicBezTo>
                <a:cubicBezTo>
                  <a:pt x="3479395" y="1558652"/>
                  <a:pt x="3436111" y="1481178"/>
                  <a:pt x="3485072" y="1544129"/>
                </a:cubicBezTo>
                <a:cubicBezTo>
                  <a:pt x="3539261" y="1613802"/>
                  <a:pt x="3495357" y="1579741"/>
                  <a:pt x="3545457" y="1613140"/>
                </a:cubicBezTo>
                <a:cubicBezTo>
                  <a:pt x="3577087" y="1610264"/>
                  <a:pt x="3609632" y="1612596"/>
                  <a:pt x="3640347" y="1604513"/>
                </a:cubicBezTo>
                <a:cubicBezTo>
                  <a:pt x="3854215" y="1548232"/>
                  <a:pt x="3537273" y="1585844"/>
                  <a:pt x="3804249" y="1544129"/>
                </a:cubicBezTo>
                <a:cubicBezTo>
                  <a:pt x="3864180" y="1534765"/>
                  <a:pt x="3985404" y="1526876"/>
                  <a:pt x="3985404" y="1526876"/>
                </a:cubicBezTo>
                <a:cubicBezTo>
                  <a:pt x="4048664" y="1532627"/>
                  <a:pt x="4113176" y="1530349"/>
                  <a:pt x="4175185" y="1544129"/>
                </a:cubicBezTo>
                <a:cubicBezTo>
                  <a:pt x="4188140" y="1547008"/>
                  <a:pt x="4243180" y="1602533"/>
                  <a:pt x="4252823" y="1613140"/>
                </a:cubicBezTo>
                <a:cubicBezTo>
                  <a:pt x="4270656" y="1632756"/>
                  <a:pt x="4285835" y="1654779"/>
                  <a:pt x="4304581" y="1673525"/>
                </a:cubicBezTo>
                <a:cubicBezTo>
                  <a:pt x="4361711" y="1730655"/>
                  <a:pt x="4295695" y="1630004"/>
                  <a:pt x="4364966" y="1733910"/>
                </a:cubicBezTo>
                <a:cubicBezTo>
                  <a:pt x="4392567" y="1775311"/>
                  <a:pt x="4369239" y="1769002"/>
                  <a:pt x="4416725" y="1802921"/>
                </a:cubicBezTo>
                <a:cubicBezTo>
                  <a:pt x="4424124" y="1808206"/>
                  <a:pt x="4433783" y="1809342"/>
                  <a:pt x="4442604" y="1811547"/>
                </a:cubicBezTo>
                <a:cubicBezTo>
                  <a:pt x="4578986" y="1845642"/>
                  <a:pt x="4543649" y="1828800"/>
                  <a:pt x="4753155" y="1828800"/>
                </a:cubicBezTo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5693434" y="129283"/>
            <a:ext cx="4080294" cy="1605227"/>
          </a:xfrm>
          <a:custGeom>
            <a:avLst/>
            <a:gdLst>
              <a:gd name="connsiteX0" fmla="*/ 0 w 4080294"/>
              <a:gd name="connsiteY0" fmla="*/ 77751 h 1605227"/>
              <a:gd name="connsiteX1" fmla="*/ 60385 w 4080294"/>
              <a:gd name="connsiteY1" fmla="*/ 69125 h 1605227"/>
              <a:gd name="connsiteX2" fmla="*/ 138023 w 4080294"/>
              <a:gd name="connsiteY2" fmla="*/ 60498 h 1605227"/>
              <a:gd name="connsiteX3" fmla="*/ 181155 w 4080294"/>
              <a:gd name="connsiteY3" fmla="*/ 43245 h 1605227"/>
              <a:gd name="connsiteX4" fmla="*/ 215660 w 4080294"/>
              <a:gd name="connsiteY4" fmla="*/ 34619 h 1605227"/>
              <a:gd name="connsiteX5" fmla="*/ 276045 w 4080294"/>
              <a:gd name="connsiteY5" fmla="*/ 17366 h 1605227"/>
              <a:gd name="connsiteX6" fmla="*/ 310551 w 4080294"/>
              <a:gd name="connsiteY6" fmla="*/ 113 h 1605227"/>
              <a:gd name="connsiteX7" fmla="*/ 431321 w 4080294"/>
              <a:gd name="connsiteY7" fmla="*/ 17366 h 1605227"/>
              <a:gd name="connsiteX8" fmla="*/ 517585 w 4080294"/>
              <a:gd name="connsiteY8" fmla="*/ 69125 h 1605227"/>
              <a:gd name="connsiteX9" fmla="*/ 552091 w 4080294"/>
              <a:gd name="connsiteY9" fmla="*/ 103630 h 1605227"/>
              <a:gd name="connsiteX10" fmla="*/ 603849 w 4080294"/>
              <a:gd name="connsiteY10" fmla="*/ 120883 h 1605227"/>
              <a:gd name="connsiteX11" fmla="*/ 638355 w 4080294"/>
              <a:gd name="connsiteY11" fmla="*/ 155389 h 1605227"/>
              <a:gd name="connsiteX12" fmla="*/ 664234 w 4080294"/>
              <a:gd name="connsiteY12" fmla="*/ 164015 h 1605227"/>
              <a:gd name="connsiteX13" fmla="*/ 741872 w 4080294"/>
              <a:gd name="connsiteY13" fmla="*/ 189894 h 1605227"/>
              <a:gd name="connsiteX14" fmla="*/ 1190445 w 4080294"/>
              <a:gd name="connsiteY14" fmla="*/ 207147 h 1605227"/>
              <a:gd name="connsiteX15" fmla="*/ 1224951 w 4080294"/>
              <a:gd name="connsiteY15" fmla="*/ 215774 h 1605227"/>
              <a:gd name="connsiteX16" fmla="*/ 1319841 w 4080294"/>
              <a:gd name="connsiteY16" fmla="*/ 302038 h 1605227"/>
              <a:gd name="connsiteX17" fmla="*/ 1345721 w 4080294"/>
              <a:gd name="connsiteY17" fmla="*/ 319291 h 1605227"/>
              <a:gd name="connsiteX18" fmla="*/ 1362974 w 4080294"/>
              <a:gd name="connsiteY18" fmla="*/ 345170 h 1605227"/>
              <a:gd name="connsiteX19" fmla="*/ 1397479 w 4080294"/>
              <a:gd name="connsiteY19" fmla="*/ 405555 h 1605227"/>
              <a:gd name="connsiteX20" fmla="*/ 1423358 w 4080294"/>
              <a:gd name="connsiteY20" fmla="*/ 440060 h 1605227"/>
              <a:gd name="connsiteX21" fmla="*/ 1475117 w 4080294"/>
              <a:gd name="connsiteY21" fmla="*/ 474566 h 1605227"/>
              <a:gd name="connsiteX22" fmla="*/ 1509623 w 4080294"/>
              <a:gd name="connsiteY22" fmla="*/ 500445 h 1605227"/>
              <a:gd name="connsiteX23" fmla="*/ 1561381 w 4080294"/>
              <a:gd name="connsiteY23" fmla="*/ 517698 h 1605227"/>
              <a:gd name="connsiteX24" fmla="*/ 1768415 w 4080294"/>
              <a:gd name="connsiteY24" fmla="*/ 509072 h 1605227"/>
              <a:gd name="connsiteX25" fmla="*/ 1794294 w 4080294"/>
              <a:gd name="connsiteY25" fmla="*/ 491819 h 1605227"/>
              <a:gd name="connsiteX26" fmla="*/ 1837426 w 4080294"/>
              <a:gd name="connsiteY26" fmla="*/ 483192 h 1605227"/>
              <a:gd name="connsiteX27" fmla="*/ 1966823 w 4080294"/>
              <a:gd name="connsiteY27" fmla="*/ 457313 h 1605227"/>
              <a:gd name="connsiteX28" fmla="*/ 2173857 w 4080294"/>
              <a:gd name="connsiteY28" fmla="*/ 491819 h 1605227"/>
              <a:gd name="connsiteX29" fmla="*/ 2199736 w 4080294"/>
              <a:gd name="connsiteY29" fmla="*/ 517698 h 1605227"/>
              <a:gd name="connsiteX30" fmla="*/ 2242868 w 4080294"/>
              <a:gd name="connsiteY30" fmla="*/ 569457 h 1605227"/>
              <a:gd name="connsiteX31" fmla="*/ 2251494 w 4080294"/>
              <a:gd name="connsiteY31" fmla="*/ 595336 h 1605227"/>
              <a:gd name="connsiteX32" fmla="*/ 2268747 w 4080294"/>
              <a:gd name="connsiteY32" fmla="*/ 621215 h 1605227"/>
              <a:gd name="connsiteX33" fmla="*/ 2286000 w 4080294"/>
              <a:gd name="connsiteY33" fmla="*/ 655721 h 1605227"/>
              <a:gd name="connsiteX34" fmla="*/ 2311879 w 4080294"/>
              <a:gd name="connsiteY34" fmla="*/ 681600 h 1605227"/>
              <a:gd name="connsiteX35" fmla="*/ 2760453 w 4080294"/>
              <a:gd name="connsiteY35" fmla="*/ 741985 h 1605227"/>
              <a:gd name="connsiteX36" fmla="*/ 2786332 w 4080294"/>
              <a:gd name="connsiteY36" fmla="*/ 759238 h 1605227"/>
              <a:gd name="connsiteX37" fmla="*/ 2820838 w 4080294"/>
              <a:gd name="connsiteY37" fmla="*/ 819623 h 1605227"/>
              <a:gd name="connsiteX38" fmla="*/ 2855343 w 4080294"/>
              <a:gd name="connsiteY38" fmla="*/ 888634 h 1605227"/>
              <a:gd name="connsiteX39" fmla="*/ 2872596 w 4080294"/>
              <a:gd name="connsiteY39" fmla="*/ 940392 h 1605227"/>
              <a:gd name="connsiteX40" fmla="*/ 2889849 w 4080294"/>
              <a:gd name="connsiteY40" fmla="*/ 974898 h 1605227"/>
              <a:gd name="connsiteX41" fmla="*/ 2924355 w 4080294"/>
              <a:gd name="connsiteY41" fmla="*/ 1052536 h 1605227"/>
              <a:gd name="connsiteX42" fmla="*/ 2950234 w 4080294"/>
              <a:gd name="connsiteY42" fmla="*/ 1061162 h 1605227"/>
              <a:gd name="connsiteX43" fmla="*/ 3209026 w 4080294"/>
              <a:gd name="connsiteY43" fmla="*/ 1069789 h 1605227"/>
              <a:gd name="connsiteX44" fmla="*/ 3260785 w 4080294"/>
              <a:gd name="connsiteY44" fmla="*/ 1095668 h 1605227"/>
              <a:gd name="connsiteX45" fmla="*/ 3303917 w 4080294"/>
              <a:gd name="connsiteY45" fmla="*/ 1138800 h 1605227"/>
              <a:gd name="connsiteX46" fmla="*/ 3338423 w 4080294"/>
              <a:gd name="connsiteY46" fmla="*/ 1190559 h 1605227"/>
              <a:gd name="connsiteX47" fmla="*/ 3372928 w 4080294"/>
              <a:gd name="connsiteY47" fmla="*/ 1268196 h 1605227"/>
              <a:gd name="connsiteX48" fmla="*/ 3398808 w 4080294"/>
              <a:gd name="connsiteY48" fmla="*/ 1319955 h 1605227"/>
              <a:gd name="connsiteX49" fmla="*/ 3407434 w 4080294"/>
              <a:gd name="connsiteY49" fmla="*/ 1345834 h 1605227"/>
              <a:gd name="connsiteX50" fmla="*/ 3424687 w 4080294"/>
              <a:gd name="connsiteY50" fmla="*/ 1380340 h 1605227"/>
              <a:gd name="connsiteX51" fmla="*/ 3433313 w 4080294"/>
              <a:gd name="connsiteY51" fmla="*/ 1423472 h 1605227"/>
              <a:gd name="connsiteX52" fmla="*/ 3467819 w 4080294"/>
              <a:gd name="connsiteY52" fmla="*/ 1432098 h 1605227"/>
              <a:gd name="connsiteX53" fmla="*/ 3614468 w 4080294"/>
              <a:gd name="connsiteY53" fmla="*/ 1440725 h 1605227"/>
              <a:gd name="connsiteX54" fmla="*/ 3683479 w 4080294"/>
              <a:gd name="connsiteY54" fmla="*/ 1457977 h 1605227"/>
              <a:gd name="connsiteX55" fmla="*/ 3752491 w 4080294"/>
              <a:gd name="connsiteY55" fmla="*/ 1475230 h 1605227"/>
              <a:gd name="connsiteX56" fmla="*/ 3812875 w 4080294"/>
              <a:gd name="connsiteY56" fmla="*/ 1501109 h 1605227"/>
              <a:gd name="connsiteX57" fmla="*/ 3847381 w 4080294"/>
              <a:gd name="connsiteY57" fmla="*/ 1526989 h 1605227"/>
              <a:gd name="connsiteX58" fmla="*/ 3873260 w 4080294"/>
              <a:gd name="connsiteY58" fmla="*/ 1544242 h 1605227"/>
              <a:gd name="connsiteX59" fmla="*/ 3916392 w 4080294"/>
              <a:gd name="connsiteY59" fmla="*/ 1561494 h 1605227"/>
              <a:gd name="connsiteX60" fmla="*/ 3942272 w 4080294"/>
              <a:gd name="connsiteY60" fmla="*/ 1587374 h 1605227"/>
              <a:gd name="connsiteX61" fmla="*/ 4080294 w 4080294"/>
              <a:gd name="connsiteY61" fmla="*/ 1604626 h 160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4080294" h="1605227">
                <a:moveTo>
                  <a:pt x="0" y="77751"/>
                </a:moveTo>
                <a:lnTo>
                  <a:pt x="60385" y="69125"/>
                </a:lnTo>
                <a:cubicBezTo>
                  <a:pt x="86223" y="65895"/>
                  <a:pt x="112562" y="65954"/>
                  <a:pt x="138023" y="60498"/>
                </a:cubicBezTo>
                <a:cubicBezTo>
                  <a:pt x="153164" y="57253"/>
                  <a:pt x="166465" y="48142"/>
                  <a:pt x="181155" y="43245"/>
                </a:cubicBezTo>
                <a:cubicBezTo>
                  <a:pt x="192402" y="39496"/>
                  <a:pt x="204261" y="37876"/>
                  <a:pt x="215660" y="34619"/>
                </a:cubicBezTo>
                <a:cubicBezTo>
                  <a:pt x="302288" y="9868"/>
                  <a:pt x="168181" y="44331"/>
                  <a:pt x="276045" y="17366"/>
                </a:cubicBezTo>
                <a:cubicBezTo>
                  <a:pt x="287547" y="11615"/>
                  <a:pt x="297720" y="968"/>
                  <a:pt x="310551" y="113"/>
                </a:cubicBezTo>
                <a:cubicBezTo>
                  <a:pt x="321104" y="-591"/>
                  <a:pt x="402049" y="1604"/>
                  <a:pt x="431321" y="17366"/>
                </a:cubicBezTo>
                <a:cubicBezTo>
                  <a:pt x="460846" y="33264"/>
                  <a:pt x="493873" y="45414"/>
                  <a:pt x="517585" y="69125"/>
                </a:cubicBezTo>
                <a:cubicBezTo>
                  <a:pt x="529087" y="80627"/>
                  <a:pt x="538143" y="95261"/>
                  <a:pt x="552091" y="103630"/>
                </a:cubicBezTo>
                <a:cubicBezTo>
                  <a:pt x="567685" y="112987"/>
                  <a:pt x="603849" y="120883"/>
                  <a:pt x="603849" y="120883"/>
                </a:cubicBezTo>
                <a:cubicBezTo>
                  <a:pt x="615351" y="132385"/>
                  <a:pt x="625119" y="145934"/>
                  <a:pt x="638355" y="155389"/>
                </a:cubicBezTo>
                <a:cubicBezTo>
                  <a:pt x="645754" y="160674"/>
                  <a:pt x="655876" y="160433"/>
                  <a:pt x="664234" y="164015"/>
                </a:cubicBezTo>
                <a:cubicBezTo>
                  <a:pt x="701739" y="180088"/>
                  <a:pt x="697663" y="187567"/>
                  <a:pt x="741872" y="189894"/>
                </a:cubicBezTo>
                <a:cubicBezTo>
                  <a:pt x="891300" y="197759"/>
                  <a:pt x="1040921" y="201396"/>
                  <a:pt x="1190445" y="207147"/>
                </a:cubicBezTo>
                <a:cubicBezTo>
                  <a:pt x="1201947" y="210023"/>
                  <a:pt x="1214347" y="210472"/>
                  <a:pt x="1224951" y="215774"/>
                </a:cubicBezTo>
                <a:cubicBezTo>
                  <a:pt x="1267589" y="237093"/>
                  <a:pt x="1278277" y="274329"/>
                  <a:pt x="1319841" y="302038"/>
                </a:cubicBezTo>
                <a:lnTo>
                  <a:pt x="1345721" y="319291"/>
                </a:lnTo>
                <a:cubicBezTo>
                  <a:pt x="1351472" y="327917"/>
                  <a:pt x="1357830" y="336168"/>
                  <a:pt x="1362974" y="345170"/>
                </a:cubicBezTo>
                <a:cubicBezTo>
                  <a:pt x="1391857" y="395715"/>
                  <a:pt x="1367454" y="363520"/>
                  <a:pt x="1397479" y="405555"/>
                </a:cubicBezTo>
                <a:cubicBezTo>
                  <a:pt x="1405836" y="417254"/>
                  <a:pt x="1412612" y="430508"/>
                  <a:pt x="1423358" y="440060"/>
                </a:cubicBezTo>
                <a:cubicBezTo>
                  <a:pt x="1438856" y="453836"/>
                  <a:pt x="1458528" y="462125"/>
                  <a:pt x="1475117" y="474566"/>
                </a:cubicBezTo>
                <a:cubicBezTo>
                  <a:pt x="1486619" y="483192"/>
                  <a:pt x="1496763" y="494015"/>
                  <a:pt x="1509623" y="500445"/>
                </a:cubicBezTo>
                <a:cubicBezTo>
                  <a:pt x="1525889" y="508578"/>
                  <a:pt x="1561381" y="517698"/>
                  <a:pt x="1561381" y="517698"/>
                </a:cubicBezTo>
                <a:cubicBezTo>
                  <a:pt x="1630392" y="514823"/>
                  <a:pt x="1699766" y="516700"/>
                  <a:pt x="1768415" y="509072"/>
                </a:cubicBezTo>
                <a:cubicBezTo>
                  <a:pt x="1778719" y="507927"/>
                  <a:pt x="1784587" y="495459"/>
                  <a:pt x="1794294" y="491819"/>
                </a:cubicBezTo>
                <a:cubicBezTo>
                  <a:pt x="1808022" y="486671"/>
                  <a:pt x="1823139" y="486489"/>
                  <a:pt x="1837426" y="483192"/>
                </a:cubicBezTo>
                <a:cubicBezTo>
                  <a:pt x="1945567" y="458237"/>
                  <a:pt x="1866327" y="471671"/>
                  <a:pt x="1966823" y="457313"/>
                </a:cubicBezTo>
                <a:cubicBezTo>
                  <a:pt x="2110873" y="464516"/>
                  <a:pt x="2103982" y="431927"/>
                  <a:pt x="2173857" y="491819"/>
                </a:cubicBezTo>
                <a:cubicBezTo>
                  <a:pt x="2183120" y="499758"/>
                  <a:pt x="2191110" y="509072"/>
                  <a:pt x="2199736" y="517698"/>
                </a:cubicBezTo>
                <a:cubicBezTo>
                  <a:pt x="2219514" y="577034"/>
                  <a:pt x="2190643" y="506787"/>
                  <a:pt x="2242868" y="569457"/>
                </a:cubicBezTo>
                <a:cubicBezTo>
                  <a:pt x="2248689" y="576442"/>
                  <a:pt x="2247428" y="587203"/>
                  <a:pt x="2251494" y="595336"/>
                </a:cubicBezTo>
                <a:cubicBezTo>
                  <a:pt x="2256131" y="604609"/>
                  <a:pt x="2263603" y="612213"/>
                  <a:pt x="2268747" y="621215"/>
                </a:cubicBezTo>
                <a:cubicBezTo>
                  <a:pt x="2275127" y="632380"/>
                  <a:pt x="2278526" y="645257"/>
                  <a:pt x="2286000" y="655721"/>
                </a:cubicBezTo>
                <a:cubicBezTo>
                  <a:pt x="2293091" y="665648"/>
                  <a:pt x="2304389" y="671970"/>
                  <a:pt x="2311879" y="681600"/>
                </a:cubicBezTo>
                <a:cubicBezTo>
                  <a:pt x="2441781" y="848618"/>
                  <a:pt x="2200364" y="730317"/>
                  <a:pt x="2760453" y="741985"/>
                </a:cubicBezTo>
                <a:cubicBezTo>
                  <a:pt x="2769079" y="747736"/>
                  <a:pt x="2779001" y="751907"/>
                  <a:pt x="2786332" y="759238"/>
                </a:cubicBezTo>
                <a:cubicBezTo>
                  <a:pt x="2800344" y="773250"/>
                  <a:pt x="2811816" y="803834"/>
                  <a:pt x="2820838" y="819623"/>
                </a:cubicBezTo>
                <a:cubicBezTo>
                  <a:pt x="2849610" y="869974"/>
                  <a:pt x="2829865" y="818568"/>
                  <a:pt x="2855343" y="888634"/>
                </a:cubicBezTo>
                <a:cubicBezTo>
                  <a:pt x="2861558" y="905725"/>
                  <a:pt x="2864463" y="924126"/>
                  <a:pt x="2872596" y="940392"/>
                </a:cubicBezTo>
                <a:cubicBezTo>
                  <a:pt x="2878347" y="951894"/>
                  <a:pt x="2885073" y="962958"/>
                  <a:pt x="2889849" y="974898"/>
                </a:cubicBezTo>
                <a:cubicBezTo>
                  <a:pt x="2896672" y="991954"/>
                  <a:pt x="2904829" y="1036916"/>
                  <a:pt x="2924355" y="1052536"/>
                </a:cubicBezTo>
                <a:cubicBezTo>
                  <a:pt x="2931455" y="1058216"/>
                  <a:pt x="2941158" y="1060612"/>
                  <a:pt x="2950234" y="1061162"/>
                </a:cubicBezTo>
                <a:cubicBezTo>
                  <a:pt x="3036388" y="1066384"/>
                  <a:pt x="3122762" y="1066913"/>
                  <a:pt x="3209026" y="1069789"/>
                </a:cubicBezTo>
                <a:cubicBezTo>
                  <a:pt x="3230076" y="1076805"/>
                  <a:pt x="3244061" y="1078944"/>
                  <a:pt x="3260785" y="1095668"/>
                </a:cubicBezTo>
                <a:cubicBezTo>
                  <a:pt x="3318294" y="1153177"/>
                  <a:pt x="3234906" y="1092792"/>
                  <a:pt x="3303917" y="1138800"/>
                </a:cubicBezTo>
                <a:cubicBezTo>
                  <a:pt x="3315419" y="1156053"/>
                  <a:pt x="3329150" y="1172012"/>
                  <a:pt x="3338423" y="1190559"/>
                </a:cubicBezTo>
                <a:cubicBezTo>
                  <a:pt x="3390054" y="1293824"/>
                  <a:pt x="3317839" y="1147003"/>
                  <a:pt x="3372928" y="1268196"/>
                </a:cubicBezTo>
                <a:cubicBezTo>
                  <a:pt x="3380910" y="1285756"/>
                  <a:pt x="3390974" y="1302328"/>
                  <a:pt x="3398808" y="1319955"/>
                </a:cubicBezTo>
                <a:cubicBezTo>
                  <a:pt x="3402501" y="1328264"/>
                  <a:pt x="3403852" y="1337476"/>
                  <a:pt x="3407434" y="1345834"/>
                </a:cubicBezTo>
                <a:cubicBezTo>
                  <a:pt x="3412500" y="1357654"/>
                  <a:pt x="3418936" y="1368838"/>
                  <a:pt x="3424687" y="1380340"/>
                </a:cubicBezTo>
                <a:cubicBezTo>
                  <a:pt x="3427562" y="1394717"/>
                  <a:pt x="3423927" y="1412208"/>
                  <a:pt x="3433313" y="1423472"/>
                </a:cubicBezTo>
                <a:cubicBezTo>
                  <a:pt x="3440903" y="1432580"/>
                  <a:pt x="3456016" y="1430974"/>
                  <a:pt x="3467819" y="1432098"/>
                </a:cubicBezTo>
                <a:cubicBezTo>
                  <a:pt x="3516566" y="1436741"/>
                  <a:pt x="3565585" y="1437849"/>
                  <a:pt x="3614468" y="1440725"/>
                </a:cubicBezTo>
                <a:lnTo>
                  <a:pt x="3683479" y="1457977"/>
                </a:lnTo>
                <a:cubicBezTo>
                  <a:pt x="3751138" y="1473591"/>
                  <a:pt x="3703020" y="1458741"/>
                  <a:pt x="3752491" y="1475230"/>
                </a:cubicBezTo>
                <a:cubicBezTo>
                  <a:pt x="3846691" y="1538031"/>
                  <a:pt x="3701466" y="1445404"/>
                  <a:pt x="3812875" y="1501109"/>
                </a:cubicBezTo>
                <a:cubicBezTo>
                  <a:pt x="3825735" y="1507539"/>
                  <a:pt x="3835682" y="1518632"/>
                  <a:pt x="3847381" y="1526989"/>
                </a:cubicBezTo>
                <a:cubicBezTo>
                  <a:pt x="3855817" y="1533015"/>
                  <a:pt x="3863987" y="1539606"/>
                  <a:pt x="3873260" y="1544242"/>
                </a:cubicBezTo>
                <a:cubicBezTo>
                  <a:pt x="3887110" y="1551167"/>
                  <a:pt x="3902015" y="1555743"/>
                  <a:pt x="3916392" y="1561494"/>
                </a:cubicBezTo>
                <a:cubicBezTo>
                  <a:pt x="3925019" y="1570121"/>
                  <a:pt x="3931166" y="1582326"/>
                  <a:pt x="3942272" y="1587374"/>
                </a:cubicBezTo>
                <a:cubicBezTo>
                  <a:pt x="3992500" y="1610205"/>
                  <a:pt x="4027444" y="1604626"/>
                  <a:pt x="4080294" y="1604626"/>
                </a:cubicBezTo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45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77528" y="2691290"/>
            <a:ext cx="815319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Top">
              <a:avLst/>
            </a:prstTxWarp>
            <a:spAutoFit/>
          </a:bodyPr>
          <a:lstStyle/>
          <a:p>
            <a:pPr algn="ctr"/>
            <a:r>
              <a:rPr lang="ru-RU" sz="5400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СПАСИБО ЗА ВНИМАНИЕ!</a:t>
            </a:r>
          </a:p>
        </p:txBody>
      </p:sp>
      <p:sp>
        <p:nvSpPr>
          <p:cNvPr id="4" name="Солнце 3"/>
          <p:cNvSpPr/>
          <p:nvPr/>
        </p:nvSpPr>
        <p:spPr>
          <a:xfrm>
            <a:off x="1078302" y="905774"/>
            <a:ext cx="1449238" cy="1147313"/>
          </a:xfrm>
          <a:prstGeom prst="sun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олнце 4"/>
          <p:cNvSpPr/>
          <p:nvPr/>
        </p:nvSpPr>
        <p:spPr>
          <a:xfrm>
            <a:off x="4698516" y="918713"/>
            <a:ext cx="1311215" cy="1035170"/>
          </a:xfrm>
          <a:prstGeom prst="su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олнце 5"/>
          <p:cNvSpPr/>
          <p:nvPr/>
        </p:nvSpPr>
        <p:spPr>
          <a:xfrm>
            <a:off x="7798280" y="1147314"/>
            <a:ext cx="1319842" cy="1078302"/>
          </a:xfrm>
          <a:prstGeom prst="sun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лыбающееся лицо 6"/>
          <p:cNvSpPr/>
          <p:nvPr/>
        </p:nvSpPr>
        <p:spPr>
          <a:xfrm>
            <a:off x="4442604" y="4796287"/>
            <a:ext cx="1690777" cy="1406105"/>
          </a:xfrm>
          <a:prstGeom prst="smileyFace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518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1621765" y="1785666"/>
            <a:ext cx="6676846" cy="20928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научно-исследовательской работы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Доказать, что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волонтёрство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важной частью жизни людей.</a:t>
            </a:r>
          </a:p>
          <a:p>
            <a:endParaRPr lang="ru-RU" dirty="0"/>
          </a:p>
        </p:txBody>
      </p:sp>
      <p:sp>
        <p:nvSpPr>
          <p:cNvPr id="3" name="5-конечная звезда 2"/>
          <p:cNvSpPr/>
          <p:nvPr/>
        </p:nvSpPr>
        <p:spPr>
          <a:xfrm>
            <a:off x="603849" y="543463"/>
            <a:ext cx="1017916" cy="85401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5-конечная звезда 3"/>
          <p:cNvSpPr/>
          <p:nvPr/>
        </p:nvSpPr>
        <p:spPr>
          <a:xfrm>
            <a:off x="4175185" y="586595"/>
            <a:ext cx="1250831" cy="81088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7824158" y="543463"/>
            <a:ext cx="1440612" cy="96615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1354347" y="4287328"/>
            <a:ext cx="210163" cy="1966823"/>
          </a:xfrm>
          <a:custGeom>
            <a:avLst/>
            <a:gdLst>
              <a:gd name="connsiteX0" fmla="*/ 86264 w 210163"/>
              <a:gd name="connsiteY0" fmla="*/ 0 h 1966823"/>
              <a:gd name="connsiteX1" fmla="*/ 8627 w 210163"/>
              <a:gd name="connsiteY1" fmla="*/ 60385 h 1966823"/>
              <a:gd name="connsiteX2" fmla="*/ 0 w 210163"/>
              <a:gd name="connsiteY2" fmla="*/ 94891 h 1966823"/>
              <a:gd name="connsiteX3" fmla="*/ 17253 w 210163"/>
              <a:gd name="connsiteY3" fmla="*/ 258793 h 1966823"/>
              <a:gd name="connsiteX4" fmla="*/ 77638 w 210163"/>
              <a:gd name="connsiteY4" fmla="*/ 388189 h 1966823"/>
              <a:gd name="connsiteX5" fmla="*/ 103517 w 210163"/>
              <a:gd name="connsiteY5" fmla="*/ 465827 h 1966823"/>
              <a:gd name="connsiteX6" fmla="*/ 138023 w 210163"/>
              <a:gd name="connsiteY6" fmla="*/ 508959 h 1966823"/>
              <a:gd name="connsiteX7" fmla="*/ 163902 w 210163"/>
              <a:gd name="connsiteY7" fmla="*/ 577970 h 1966823"/>
              <a:gd name="connsiteX8" fmla="*/ 181155 w 210163"/>
              <a:gd name="connsiteY8" fmla="*/ 603849 h 1966823"/>
              <a:gd name="connsiteX9" fmla="*/ 198408 w 210163"/>
              <a:gd name="connsiteY9" fmla="*/ 828136 h 1966823"/>
              <a:gd name="connsiteX10" fmla="*/ 189781 w 210163"/>
              <a:gd name="connsiteY10" fmla="*/ 862642 h 1966823"/>
              <a:gd name="connsiteX11" fmla="*/ 163902 w 210163"/>
              <a:gd name="connsiteY11" fmla="*/ 879895 h 1966823"/>
              <a:gd name="connsiteX12" fmla="*/ 112144 w 210163"/>
              <a:gd name="connsiteY12" fmla="*/ 940280 h 1966823"/>
              <a:gd name="connsiteX13" fmla="*/ 51759 w 210163"/>
              <a:gd name="connsiteY13" fmla="*/ 992038 h 1966823"/>
              <a:gd name="connsiteX14" fmla="*/ 25879 w 210163"/>
              <a:gd name="connsiteY14" fmla="*/ 1043797 h 1966823"/>
              <a:gd name="connsiteX15" fmla="*/ 34506 w 210163"/>
              <a:gd name="connsiteY15" fmla="*/ 1112808 h 1966823"/>
              <a:gd name="connsiteX16" fmla="*/ 86264 w 210163"/>
              <a:gd name="connsiteY16" fmla="*/ 1164566 h 1966823"/>
              <a:gd name="connsiteX17" fmla="*/ 138023 w 210163"/>
              <a:gd name="connsiteY17" fmla="*/ 1233578 h 1966823"/>
              <a:gd name="connsiteX18" fmla="*/ 138023 w 210163"/>
              <a:gd name="connsiteY18" fmla="*/ 1431985 h 1966823"/>
              <a:gd name="connsiteX19" fmla="*/ 120770 w 210163"/>
              <a:gd name="connsiteY19" fmla="*/ 1466491 h 1966823"/>
              <a:gd name="connsiteX20" fmla="*/ 86264 w 210163"/>
              <a:gd name="connsiteY20" fmla="*/ 1518249 h 1966823"/>
              <a:gd name="connsiteX21" fmla="*/ 94891 w 210163"/>
              <a:gd name="connsiteY21" fmla="*/ 1794295 h 1966823"/>
              <a:gd name="connsiteX22" fmla="*/ 112144 w 210163"/>
              <a:gd name="connsiteY22" fmla="*/ 1828800 h 1966823"/>
              <a:gd name="connsiteX23" fmla="*/ 129396 w 210163"/>
              <a:gd name="connsiteY23" fmla="*/ 1880559 h 1966823"/>
              <a:gd name="connsiteX24" fmla="*/ 120770 w 210163"/>
              <a:gd name="connsiteY24" fmla="*/ 1966823 h 196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0163" h="1966823">
                <a:moveTo>
                  <a:pt x="86264" y="0"/>
                </a:moveTo>
                <a:cubicBezTo>
                  <a:pt x="43980" y="21143"/>
                  <a:pt x="29434" y="18772"/>
                  <a:pt x="8627" y="60385"/>
                </a:cubicBezTo>
                <a:cubicBezTo>
                  <a:pt x="3325" y="70989"/>
                  <a:pt x="2876" y="83389"/>
                  <a:pt x="0" y="94891"/>
                </a:cubicBezTo>
                <a:cubicBezTo>
                  <a:pt x="5751" y="149525"/>
                  <a:pt x="6123" y="204997"/>
                  <a:pt x="17253" y="258793"/>
                </a:cubicBezTo>
                <a:cubicBezTo>
                  <a:pt x="27972" y="310600"/>
                  <a:pt x="52075" y="345583"/>
                  <a:pt x="77638" y="388189"/>
                </a:cubicBezTo>
                <a:cubicBezTo>
                  <a:pt x="84098" y="414032"/>
                  <a:pt x="89594" y="442623"/>
                  <a:pt x="103517" y="465827"/>
                </a:cubicBezTo>
                <a:cubicBezTo>
                  <a:pt x="112990" y="481615"/>
                  <a:pt x="126521" y="494582"/>
                  <a:pt x="138023" y="508959"/>
                </a:cubicBezTo>
                <a:cubicBezTo>
                  <a:pt x="145489" y="531359"/>
                  <a:pt x="153585" y="557337"/>
                  <a:pt x="163902" y="577970"/>
                </a:cubicBezTo>
                <a:cubicBezTo>
                  <a:pt x="168539" y="587243"/>
                  <a:pt x="175404" y="595223"/>
                  <a:pt x="181155" y="603849"/>
                </a:cubicBezTo>
                <a:cubicBezTo>
                  <a:pt x="219775" y="719710"/>
                  <a:pt x="213561" y="669031"/>
                  <a:pt x="198408" y="828136"/>
                </a:cubicBezTo>
                <a:cubicBezTo>
                  <a:pt x="197284" y="839939"/>
                  <a:pt x="196358" y="852777"/>
                  <a:pt x="189781" y="862642"/>
                </a:cubicBezTo>
                <a:cubicBezTo>
                  <a:pt x="184030" y="871268"/>
                  <a:pt x="171867" y="873258"/>
                  <a:pt x="163902" y="879895"/>
                </a:cubicBezTo>
                <a:cubicBezTo>
                  <a:pt x="131791" y="906654"/>
                  <a:pt x="140706" y="906958"/>
                  <a:pt x="112144" y="940280"/>
                </a:cubicBezTo>
                <a:cubicBezTo>
                  <a:pt x="55809" y="1006003"/>
                  <a:pt x="119933" y="923864"/>
                  <a:pt x="51759" y="992038"/>
                </a:cubicBezTo>
                <a:cubicBezTo>
                  <a:pt x="35036" y="1008761"/>
                  <a:pt x="32895" y="1022748"/>
                  <a:pt x="25879" y="1043797"/>
                </a:cubicBezTo>
                <a:cubicBezTo>
                  <a:pt x="28755" y="1066801"/>
                  <a:pt x="24138" y="1092073"/>
                  <a:pt x="34506" y="1112808"/>
                </a:cubicBezTo>
                <a:cubicBezTo>
                  <a:pt x="45418" y="1134631"/>
                  <a:pt x="69011" y="1147313"/>
                  <a:pt x="86264" y="1164566"/>
                </a:cubicBezTo>
                <a:cubicBezTo>
                  <a:pt x="129863" y="1208165"/>
                  <a:pt x="113495" y="1184523"/>
                  <a:pt x="138023" y="1233578"/>
                </a:cubicBezTo>
                <a:cubicBezTo>
                  <a:pt x="157971" y="1313370"/>
                  <a:pt x="156257" y="1292186"/>
                  <a:pt x="138023" y="1431985"/>
                </a:cubicBezTo>
                <a:cubicBezTo>
                  <a:pt x="136360" y="1444737"/>
                  <a:pt x="127386" y="1455464"/>
                  <a:pt x="120770" y="1466491"/>
                </a:cubicBezTo>
                <a:cubicBezTo>
                  <a:pt x="110102" y="1484271"/>
                  <a:pt x="86264" y="1518249"/>
                  <a:pt x="86264" y="1518249"/>
                </a:cubicBezTo>
                <a:cubicBezTo>
                  <a:pt x="89140" y="1610264"/>
                  <a:pt x="87246" y="1702553"/>
                  <a:pt x="94891" y="1794295"/>
                </a:cubicBezTo>
                <a:cubicBezTo>
                  <a:pt x="95959" y="1807110"/>
                  <a:pt x="107368" y="1816860"/>
                  <a:pt x="112144" y="1828800"/>
                </a:cubicBezTo>
                <a:cubicBezTo>
                  <a:pt x="118898" y="1845685"/>
                  <a:pt x="129396" y="1880559"/>
                  <a:pt x="129396" y="1880559"/>
                </a:cubicBezTo>
                <a:lnTo>
                  <a:pt x="120770" y="1966823"/>
                </a:lnTo>
              </a:path>
            </a:pathLst>
          </a:cu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510287" y="4304581"/>
            <a:ext cx="422694" cy="1897811"/>
          </a:xfrm>
          <a:custGeom>
            <a:avLst/>
            <a:gdLst>
              <a:gd name="connsiteX0" fmla="*/ 422694 w 422694"/>
              <a:gd name="connsiteY0" fmla="*/ 0 h 1897811"/>
              <a:gd name="connsiteX1" fmla="*/ 336430 w 422694"/>
              <a:gd name="connsiteY1" fmla="*/ 43132 h 1897811"/>
              <a:gd name="connsiteX2" fmla="*/ 284671 w 422694"/>
              <a:gd name="connsiteY2" fmla="*/ 69011 h 1897811"/>
              <a:gd name="connsiteX3" fmla="*/ 241539 w 422694"/>
              <a:gd name="connsiteY3" fmla="*/ 112144 h 1897811"/>
              <a:gd name="connsiteX4" fmla="*/ 215660 w 422694"/>
              <a:gd name="connsiteY4" fmla="*/ 129396 h 1897811"/>
              <a:gd name="connsiteX5" fmla="*/ 224287 w 422694"/>
              <a:gd name="connsiteY5" fmla="*/ 241540 h 1897811"/>
              <a:gd name="connsiteX6" fmla="*/ 250166 w 422694"/>
              <a:gd name="connsiteY6" fmla="*/ 267419 h 1897811"/>
              <a:gd name="connsiteX7" fmla="*/ 258792 w 422694"/>
              <a:gd name="connsiteY7" fmla="*/ 293298 h 1897811"/>
              <a:gd name="connsiteX8" fmla="*/ 284671 w 422694"/>
              <a:gd name="connsiteY8" fmla="*/ 336430 h 1897811"/>
              <a:gd name="connsiteX9" fmla="*/ 276045 w 422694"/>
              <a:gd name="connsiteY9" fmla="*/ 483079 h 1897811"/>
              <a:gd name="connsiteX10" fmla="*/ 232913 w 422694"/>
              <a:gd name="connsiteY10" fmla="*/ 526211 h 1897811"/>
              <a:gd name="connsiteX11" fmla="*/ 120770 w 422694"/>
              <a:gd name="connsiteY11" fmla="*/ 595223 h 1897811"/>
              <a:gd name="connsiteX12" fmla="*/ 94890 w 422694"/>
              <a:gd name="connsiteY12" fmla="*/ 612476 h 1897811"/>
              <a:gd name="connsiteX13" fmla="*/ 43132 w 422694"/>
              <a:gd name="connsiteY13" fmla="*/ 629728 h 1897811"/>
              <a:gd name="connsiteX14" fmla="*/ 8626 w 422694"/>
              <a:gd name="connsiteY14" fmla="*/ 664234 h 1897811"/>
              <a:gd name="connsiteX15" fmla="*/ 0 w 422694"/>
              <a:gd name="connsiteY15" fmla="*/ 690113 h 1897811"/>
              <a:gd name="connsiteX16" fmla="*/ 8626 w 422694"/>
              <a:gd name="connsiteY16" fmla="*/ 802257 h 1897811"/>
              <a:gd name="connsiteX17" fmla="*/ 34505 w 422694"/>
              <a:gd name="connsiteY17" fmla="*/ 836762 h 1897811"/>
              <a:gd name="connsiteX18" fmla="*/ 146649 w 422694"/>
              <a:gd name="connsiteY18" fmla="*/ 914400 h 1897811"/>
              <a:gd name="connsiteX19" fmla="*/ 250166 w 422694"/>
              <a:gd name="connsiteY19" fmla="*/ 1000664 h 1897811"/>
              <a:gd name="connsiteX20" fmla="*/ 284671 w 422694"/>
              <a:gd name="connsiteY20" fmla="*/ 1026544 h 1897811"/>
              <a:gd name="connsiteX21" fmla="*/ 345056 w 422694"/>
              <a:gd name="connsiteY21" fmla="*/ 1078302 h 1897811"/>
              <a:gd name="connsiteX22" fmla="*/ 345056 w 422694"/>
              <a:gd name="connsiteY22" fmla="*/ 1199072 h 1897811"/>
              <a:gd name="connsiteX23" fmla="*/ 336430 w 422694"/>
              <a:gd name="connsiteY23" fmla="*/ 1224951 h 1897811"/>
              <a:gd name="connsiteX24" fmla="*/ 310551 w 422694"/>
              <a:gd name="connsiteY24" fmla="*/ 1259457 h 1897811"/>
              <a:gd name="connsiteX25" fmla="*/ 319177 w 422694"/>
              <a:gd name="connsiteY25" fmla="*/ 1397479 h 1897811"/>
              <a:gd name="connsiteX26" fmla="*/ 327804 w 422694"/>
              <a:gd name="connsiteY26" fmla="*/ 1423359 h 1897811"/>
              <a:gd name="connsiteX27" fmla="*/ 379562 w 422694"/>
              <a:gd name="connsiteY27" fmla="*/ 1492370 h 1897811"/>
              <a:gd name="connsiteX28" fmla="*/ 388188 w 422694"/>
              <a:gd name="connsiteY28" fmla="*/ 1526876 h 1897811"/>
              <a:gd name="connsiteX29" fmla="*/ 405441 w 422694"/>
              <a:gd name="connsiteY29" fmla="*/ 1561381 h 1897811"/>
              <a:gd name="connsiteX30" fmla="*/ 396815 w 422694"/>
              <a:gd name="connsiteY30" fmla="*/ 1699404 h 1897811"/>
              <a:gd name="connsiteX31" fmla="*/ 370936 w 422694"/>
              <a:gd name="connsiteY31" fmla="*/ 1725283 h 1897811"/>
              <a:gd name="connsiteX32" fmla="*/ 310551 w 422694"/>
              <a:gd name="connsiteY32" fmla="*/ 1759789 h 1897811"/>
              <a:gd name="connsiteX33" fmla="*/ 258792 w 422694"/>
              <a:gd name="connsiteY33" fmla="*/ 1811547 h 1897811"/>
              <a:gd name="connsiteX34" fmla="*/ 250166 w 422694"/>
              <a:gd name="connsiteY34" fmla="*/ 1897811 h 1897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22694" h="1897811">
                <a:moveTo>
                  <a:pt x="422694" y="0"/>
                </a:moveTo>
                <a:cubicBezTo>
                  <a:pt x="302716" y="71986"/>
                  <a:pt x="453837" y="-15573"/>
                  <a:pt x="336430" y="43132"/>
                </a:cubicBezTo>
                <a:cubicBezTo>
                  <a:pt x="269546" y="76575"/>
                  <a:pt x="349716" y="47331"/>
                  <a:pt x="284671" y="69011"/>
                </a:cubicBezTo>
                <a:cubicBezTo>
                  <a:pt x="215657" y="115021"/>
                  <a:pt x="299052" y="54631"/>
                  <a:pt x="241539" y="112144"/>
                </a:cubicBezTo>
                <a:cubicBezTo>
                  <a:pt x="234208" y="119475"/>
                  <a:pt x="224286" y="123645"/>
                  <a:pt x="215660" y="129396"/>
                </a:cubicBezTo>
                <a:cubicBezTo>
                  <a:pt x="218536" y="166777"/>
                  <a:pt x="215194" y="205168"/>
                  <a:pt x="224287" y="241540"/>
                </a:cubicBezTo>
                <a:cubicBezTo>
                  <a:pt x="227246" y="253375"/>
                  <a:pt x="243399" y="257268"/>
                  <a:pt x="250166" y="267419"/>
                </a:cubicBezTo>
                <a:cubicBezTo>
                  <a:pt x="255210" y="274985"/>
                  <a:pt x="254726" y="285165"/>
                  <a:pt x="258792" y="293298"/>
                </a:cubicBezTo>
                <a:cubicBezTo>
                  <a:pt x="266290" y="308295"/>
                  <a:pt x="276045" y="322053"/>
                  <a:pt x="284671" y="336430"/>
                </a:cubicBezTo>
                <a:cubicBezTo>
                  <a:pt x="281796" y="385313"/>
                  <a:pt x="288929" y="435837"/>
                  <a:pt x="276045" y="483079"/>
                </a:cubicBezTo>
                <a:cubicBezTo>
                  <a:pt x="270695" y="502695"/>
                  <a:pt x="248650" y="513336"/>
                  <a:pt x="232913" y="526211"/>
                </a:cubicBezTo>
                <a:cubicBezTo>
                  <a:pt x="202021" y="551486"/>
                  <a:pt x="154263" y="575127"/>
                  <a:pt x="120770" y="595223"/>
                </a:cubicBezTo>
                <a:cubicBezTo>
                  <a:pt x="111880" y="600557"/>
                  <a:pt x="104364" y="608265"/>
                  <a:pt x="94890" y="612476"/>
                </a:cubicBezTo>
                <a:cubicBezTo>
                  <a:pt x="78272" y="619862"/>
                  <a:pt x="60385" y="623977"/>
                  <a:pt x="43132" y="629728"/>
                </a:cubicBezTo>
                <a:cubicBezTo>
                  <a:pt x="31630" y="641230"/>
                  <a:pt x="18081" y="650998"/>
                  <a:pt x="8626" y="664234"/>
                </a:cubicBezTo>
                <a:cubicBezTo>
                  <a:pt x="3341" y="671633"/>
                  <a:pt x="0" y="681020"/>
                  <a:pt x="0" y="690113"/>
                </a:cubicBezTo>
                <a:cubicBezTo>
                  <a:pt x="0" y="727605"/>
                  <a:pt x="39" y="765762"/>
                  <a:pt x="8626" y="802257"/>
                </a:cubicBezTo>
                <a:cubicBezTo>
                  <a:pt x="11919" y="816252"/>
                  <a:pt x="24339" y="826596"/>
                  <a:pt x="34505" y="836762"/>
                </a:cubicBezTo>
                <a:cubicBezTo>
                  <a:pt x="88100" y="890357"/>
                  <a:pt x="86775" y="884464"/>
                  <a:pt x="146649" y="914400"/>
                </a:cubicBezTo>
                <a:cubicBezTo>
                  <a:pt x="201490" y="969241"/>
                  <a:pt x="168138" y="939142"/>
                  <a:pt x="250166" y="1000664"/>
                </a:cubicBezTo>
                <a:cubicBezTo>
                  <a:pt x="261668" y="1009290"/>
                  <a:pt x="274504" y="1016378"/>
                  <a:pt x="284671" y="1026544"/>
                </a:cubicBezTo>
                <a:cubicBezTo>
                  <a:pt x="320717" y="1062589"/>
                  <a:pt x="300791" y="1045103"/>
                  <a:pt x="345056" y="1078302"/>
                </a:cubicBezTo>
                <a:cubicBezTo>
                  <a:pt x="362645" y="1131066"/>
                  <a:pt x="358286" y="1106463"/>
                  <a:pt x="345056" y="1199072"/>
                </a:cubicBezTo>
                <a:cubicBezTo>
                  <a:pt x="343770" y="1208074"/>
                  <a:pt x="340941" y="1217056"/>
                  <a:pt x="336430" y="1224951"/>
                </a:cubicBezTo>
                <a:cubicBezTo>
                  <a:pt x="329297" y="1237434"/>
                  <a:pt x="319177" y="1247955"/>
                  <a:pt x="310551" y="1259457"/>
                </a:cubicBezTo>
                <a:cubicBezTo>
                  <a:pt x="294162" y="1325007"/>
                  <a:pt x="297841" y="1290802"/>
                  <a:pt x="319177" y="1397479"/>
                </a:cubicBezTo>
                <a:cubicBezTo>
                  <a:pt x="320960" y="1406396"/>
                  <a:pt x="322922" y="1415687"/>
                  <a:pt x="327804" y="1423359"/>
                </a:cubicBezTo>
                <a:cubicBezTo>
                  <a:pt x="343242" y="1447618"/>
                  <a:pt x="379562" y="1492370"/>
                  <a:pt x="379562" y="1492370"/>
                </a:cubicBezTo>
                <a:cubicBezTo>
                  <a:pt x="382437" y="1503872"/>
                  <a:pt x="384025" y="1515775"/>
                  <a:pt x="388188" y="1526876"/>
                </a:cubicBezTo>
                <a:cubicBezTo>
                  <a:pt x="392703" y="1538917"/>
                  <a:pt x="404799" y="1548538"/>
                  <a:pt x="405441" y="1561381"/>
                </a:cubicBezTo>
                <a:cubicBezTo>
                  <a:pt x="407743" y="1607421"/>
                  <a:pt x="406311" y="1654295"/>
                  <a:pt x="396815" y="1699404"/>
                </a:cubicBezTo>
                <a:cubicBezTo>
                  <a:pt x="394302" y="1711342"/>
                  <a:pt x="380863" y="1718192"/>
                  <a:pt x="370936" y="1725283"/>
                </a:cubicBezTo>
                <a:cubicBezTo>
                  <a:pt x="331168" y="1753688"/>
                  <a:pt x="343896" y="1730150"/>
                  <a:pt x="310551" y="1759789"/>
                </a:cubicBezTo>
                <a:cubicBezTo>
                  <a:pt x="292315" y="1775999"/>
                  <a:pt x="258792" y="1811547"/>
                  <a:pt x="258792" y="1811547"/>
                </a:cubicBezTo>
                <a:cubicBezTo>
                  <a:pt x="243801" y="1856522"/>
                  <a:pt x="250166" y="1828334"/>
                  <a:pt x="250166" y="1897811"/>
                </a:cubicBezTo>
              </a:path>
            </a:pathLst>
          </a:cu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4037162" y="4433977"/>
            <a:ext cx="293298" cy="1846053"/>
          </a:xfrm>
          <a:custGeom>
            <a:avLst/>
            <a:gdLst>
              <a:gd name="connsiteX0" fmla="*/ 276046 w 293298"/>
              <a:gd name="connsiteY0" fmla="*/ 0 h 1846053"/>
              <a:gd name="connsiteX1" fmla="*/ 258793 w 293298"/>
              <a:gd name="connsiteY1" fmla="*/ 43132 h 1846053"/>
              <a:gd name="connsiteX2" fmla="*/ 250166 w 293298"/>
              <a:gd name="connsiteY2" fmla="*/ 69012 h 1846053"/>
              <a:gd name="connsiteX3" fmla="*/ 224287 w 293298"/>
              <a:gd name="connsiteY3" fmla="*/ 77638 h 1846053"/>
              <a:gd name="connsiteX4" fmla="*/ 189781 w 293298"/>
              <a:gd name="connsiteY4" fmla="*/ 138023 h 1846053"/>
              <a:gd name="connsiteX5" fmla="*/ 120770 w 293298"/>
              <a:gd name="connsiteY5" fmla="*/ 181155 h 1846053"/>
              <a:gd name="connsiteX6" fmla="*/ 103517 w 293298"/>
              <a:gd name="connsiteY6" fmla="*/ 207034 h 1846053"/>
              <a:gd name="connsiteX7" fmla="*/ 77638 w 293298"/>
              <a:gd name="connsiteY7" fmla="*/ 232914 h 1846053"/>
              <a:gd name="connsiteX8" fmla="*/ 69012 w 293298"/>
              <a:gd name="connsiteY8" fmla="*/ 258793 h 1846053"/>
              <a:gd name="connsiteX9" fmla="*/ 69012 w 293298"/>
              <a:gd name="connsiteY9" fmla="*/ 474453 h 1846053"/>
              <a:gd name="connsiteX10" fmla="*/ 94891 w 293298"/>
              <a:gd name="connsiteY10" fmla="*/ 517585 h 1846053"/>
              <a:gd name="connsiteX11" fmla="*/ 103517 w 293298"/>
              <a:gd name="connsiteY11" fmla="*/ 560717 h 1846053"/>
              <a:gd name="connsiteX12" fmla="*/ 120770 w 293298"/>
              <a:gd name="connsiteY12" fmla="*/ 595223 h 1846053"/>
              <a:gd name="connsiteX13" fmla="*/ 86264 w 293298"/>
              <a:gd name="connsiteY13" fmla="*/ 793631 h 1846053"/>
              <a:gd name="connsiteX14" fmla="*/ 60385 w 293298"/>
              <a:gd name="connsiteY14" fmla="*/ 819510 h 1846053"/>
              <a:gd name="connsiteX15" fmla="*/ 25880 w 293298"/>
              <a:gd name="connsiteY15" fmla="*/ 871268 h 1846053"/>
              <a:gd name="connsiteX16" fmla="*/ 17253 w 293298"/>
              <a:gd name="connsiteY16" fmla="*/ 897148 h 1846053"/>
              <a:gd name="connsiteX17" fmla="*/ 0 w 293298"/>
              <a:gd name="connsiteY17" fmla="*/ 923027 h 1846053"/>
              <a:gd name="connsiteX18" fmla="*/ 8627 w 293298"/>
              <a:gd name="connsiteY18" fmla="*/ 1207698 h 1846053"/>
              <a:gd name="connsiteX19" fmla="*/ 25880 w 293298"/>
              <a:gd name="connsiteY19" fmla="*/ 1233578 h 1846053"/>
              <a:gd name="connsiteX20" fmla="*/ 51759 w 293298"/>
              <a:gd name="connsiteY20" fmla="*/ 1276710 h 1846053"/>
              <a:gd name="connsiteX21" fmla="*/ 77638 w 293298"/>
              <a:gd name="connsiteY21" fmla="*/ 1311215 h 1846053"/>
              <a:gd name="connsiteX22" fmla="*/ 94891 w 293298"/>
              <a:gd name="connsiteY22" fmla="*/ 1345721 h 1846053"/>
              <a:gd name="connsiteX23" fmla="*/ 129396 w 293298"/>
              <a:gd name="connsiteY23" fmla="*/ 1397480 h 1846053"/>
              <a:gd name="connsiteX24" fmla="*/ 146649 w 293298"/>
              <a:gd name="connsiteY24" fmla="*/ 1423359 h 1846053"/>
              <a:gd name="connsiteX25" fmla="*/ 163902 w 293298"/>
              <a:gd name="connsiteY25" fmla="*/ 1475117 h 1846053"/>
              <a:gd name="connsiteX26" fmla="*/ 207034 w 293298"/>
              <a:gd name="connsiteY26" fmla="*/ 1544129 h 1846053"/>
              <a:gd name="connsiteX27" fmla="*/ 224287 w 293298"/>
              <a:gd name="connsiteY27" fmla="*/ 1570008 h 1846053"/>
              <a:gd name="connsiteX28" fmla="*/ 250166 w 293298"/>
              <a:gd name="connsiteY28" fmla="*/ 1630393 h 1846053"/>
              <a:gd name="connsiteX29" fmla="*/ 241540 w 293298"/>
              <a:gd name="connsiteY29" fmla="*/ 1708031 h 1846053"/>
              <a:gd name="connsiteX30" fmla="*/ 215661 w 293298"/>
              <a:gd name="connsiteY30" fmla="*/ 1733910 h 1846053"/>
              <a:gd name="connsiteX31" fmla="*/ 198408 w 293298"/>
              <a:gd name="connsiteY31" fmla="*/ 1768415 h 1846053"/>
              <a:gd name="connsiteX32" fmla="*/ 207034 w 293298"/>
              <a:gd name="connsiteY32" fmla="*/ 1811548 h 1846053"/>
              <a:gd name="connsiteX33" fmla="*/ 232913 w 293298"/>
              <a:gd name="connsiteY33" fmla="*/ 1820174 h 1846053"/>
              <a:gd name="connsiteX34" fmla="*/ 267419 w 293298"/>
              <a:gd name="connsiteY34" fmla="*/ 1828800 h 1846053"/>
              <a:gd name="connsiteX35" fmla="*/ 293298 w 293298"/>
              <a:gd name="connsiteY35" fmla="*/ 1846053 h 1846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93298" h="1846053">
                <a:moveTo>
                  <a:pt x="276046" y="0"/>
                </a:moveTo>
                <a:cubicBezTo>
                  <a:pt x="270295" y="14377"/>
                  <a:pt x="264230" y="28633"/>
                  <a:pt x="258793" y="43132"/>
                </a:cubicBezTo>
                <a:cubicBezTo>
                  <a:pt x="255600" y="51646"/>
                  <a:pt x="256596" y="62582"/>
                  <a:pt x="250166" y="69012"/>
                </a:cubicBezTo>
                <a:cubicBezTo>
                  <a:pt x="243736" y="75442"/>
                  <a:pt x="232913" y="74763"/>
                  <a:pt x="224287" y="77638"/>
                </a:cubicBezTo>
                <a:cubicBezTo>
                  <a:pt x="219681" y="86850"/>
                  <a:pt x="200233" y="129313"/>
                  <a:pt x="189781" y="138023"/>
                </a:cubicBezTo>
                <a:cubicBezTo>
                  <a:pt x="107779" y="206358"/>
                  <a:pt x="204290" y="97637"/>
                  <a:pt x="120770" y="181155"/>
                </a:cubicBezTo>
                <a:cubicBezTo>
                  <a:pt x="113439" y="188486"/>
                  <a:pt x="110154" y="199069"/>
                  <a:pt x="103517" y="207034"/>
                </a:cubicBezTo>
                <a:cubicBezTo>
                  <a:pt x="95707" y="216406"/>
                  <a:pt x="86264" y="224287"/>
                  <a:pt x="77638" y="232914"/>
                </a:cubicBezTo>
                <a:cubicBezTo>
                  <a:pt x="74763" y="241540"/>
                  <a:pt x="71510" y="250050"/>
                  <a:pt x="69012" y="258793"/>
                </a:cubicBezTo>
                <a:cubicBezTo>
                  <a:pt x="47171" y="335234"/>
                  <a:pt x="52430" y="366672"/>
                  <a:pt x="69012" y="474453"/>
                </a:cubicBezTo>
                <a:cubicBezTo>
                  <a:pt x="71562" y="491025"/>
                  <a:pt x="86265" y="503208"/>
                  <a:pt x="94891" y="517585"/>
                </a:cubicBezTo>
                <a:cubicBezTo>
                  <a:pt x="97766" y="531962"/>
                  <a:pt x="98881" y="546807"/>
                  <a:pt x="103517" y="560717"/>
                </a:cubicBezTo>
                <a:cubicBezTo>
                  <a:pt x="107584" y="572917"/>
                  <a:pt x="120158" y="582378"/>
                  <a:pt x="120770" y="595223"/>
                </a:cubicBezTo>
                <a:cubicBezTo>
                  <a:pt x="124798" y="679807"/>
                  <a:pt x="128612" y="730109"/>
                  <a:pt x="86264" y="793631"/>
                </a:cubicBezTo>
                <a:cubicBezTo>
                  <a:pt x="79497" y="803782"/>
                  <a:pt x="69011" y="810884"/>
                  <a:pt x="60385" y="819510"/>
                </a:cubicBezTo>
                <a:cubicBezTo>
                  <a:pt x="39875" y="881043"/>
                  <a:pt x="68957" y="806652"/>
                  <a:pt x="25880" y="871268"/>
                </a:cubicBezTo>
                <a:cubicBezTo>
                  <a:pt x="20836" y="878834"/>
                  <a:pt x="21320" y="889015"/>
                  <a:pt x="17253" y="897148"/>
                </a:cubicBezTo>
                <a:cubicBezTo>
                  <a:pt x="12616" y="906421"/>
                  <a:pt x="5751" y="914401"/>
                  <a:pt x="0" y="923027"/>
                </a:cubicBezTo>
                <a:cubicBezTo>
                  <a:pt x="2876" y="1017917"/>
                  <a:pt x="743" y="1113092"/>
                  <a:pt x="8627" y="1207698"/>
                </a:cubicBezTo>
                <a:cubicBezTo>
                  <a:pt x="9488" y="1218030"/>
                  <a:pt x="20385" y="1224786"/>
                  <a:pt x="25880" y="1233578"/>
                </a:cubicBezTo>
                <a:cubicBezTo>
                  <a:pt x="34766" y="1247796"/>
                  <a:pt x="42459" y="1262759"/>
                  <a:pt x="51759" y="1276710"/>
                </a:cubicBezTo>
                <a:cubicBezTo>
                  <a:pt x="59734" y="1288672"/>
                  <a:pt x="70018" y="1299023"/>
                  <a:pt x="77638" y="1311215"/>
                </a:cubicBezTo>
                <a:cubicBezTo>
                  <a:pt x="84454" y="1322120"/>
                  <a:pt x="88275" y="1334694"/>
                  <a:pt x="94891" y="1345721"/>
                </a:cubicBezTo>
                <a:cubicBezTo>
                  <a:pt x="105559" y="1363501"/>
                  <a:pt x="117894" y="1380227"/>
                  <a:pt x="129396" y="1397480"/>
                </a:cubicBezTo>
                <a:cubicBezTo>
                  <a:pt x="135147" y="1406106"/>
                  <a:pt x="143370" y="1413523"/>
                  <a:pt x="146649" y="1423359"/>
                </a:cubicBezTo>
                <a:cubicBezTo>
                  <a:pt x="152400" y="1440612"/>
                  <a:pt x="152991" y="1460568"/>
                  <a:pt x="163902" y="1475117"/>
                </a:cubicBezTo>
                <a:cubicBezTo>
                  <a:pt x="213386" y="1541097"/>
                  <a:pt x="169139" y="1477814"/>
                  <a:pt x="207034" y="1544129"/>
                </a:cubicBezTo>
                <a:cubicBezTo>
                  <a:pt x="212178" y="1553131"/>
                  <a:pt x="219143" y="1561006"/>
                  <a:pt x="224287" y="1570008"/>
                </a:cubicBezTo>
                <a:cubicBezTo>
                  <a:pt x="241343" y="1599855"/>
                  <a:pt x="240488" y="1601359"/>
                  <a:pt x="250166" y="1630393"/>
                </a:cubicBezTo>
                <a:cubicBezTo>
                  <a:pt x="247291" y="1656272"/>
                  <a:pt x="249774" y="1683329"/>
                  <a:pt x="241540" y="1708031"/>
                </a:cubicBezTo>
                <a:cubicBezTo>
                  <a:pt x="237682" y="1719604"/>
                  <a:pt x="222752" y="1723983"/>
                  <a:pt x="215661" y="1733910"/>
                </a:cubicBezTo>
                <a:cubicBezTo>
                  <a:pt x="208187" y="1744374"/>
                  <a:pt x="204159" y="1756913"/>
                  <a:pt x="198408" y="1768415"/>
                </a:cubicBezTo>
                <a:cubicBezTo>
                  <a:pt x="201283" y="1782793"/>
                  <a:pt x="198901" y="1799348"/>
                  <a:pt x="207034" y="1811548"/>
                </a:cubicBezTo>
                <a:cubicBezTo>
                  <a:pt x="212078" y="1819114"/>
                  <a:pt x="224170" y="1817676"/>
                  <a:pt x="232913" y="1820174"/>
                </a:cubicBezTo>
                <a:cubicBezTo>
                  <a:pt x="244313" y="1823431"/>
                  <a:pt x="255917" y="1825925"/>
                  <a:pt x="267419" y="1828800"/>
                </a:cubicBezTo>
                <a:lnTo>
                  <a:pt x="293298" y="1846053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5287992" y="4528868"/>
            <a:ext cx="327804" cy="1708030"/>
          </a:xfrm>
          <a:custGeom>
            <a:avLst/>
            <a:gdLst>
              <a:gd name="connsiteX0" fmla="*/ 327804 w 327804"/>
              <a:gd name="connsiteY0" fmla="*/ 0 h 1708030"/>
              <a:gd name="connsiteX1" fmla="*/ 284672 w 327804"/>
              <a:gd name="connsiteY1" fmla="*/ 25879 h 1708030"/>
              <a:gd name="connsiteX2" fmla="*/ 232914 w 327804"/>
              <a:gd name="connsiteY2" fmla="*/ 94890 h 1708030"/>
              <a:gd name="connsiteX3" fmla="*/ 163902 w 327804"/>
              <a:gd name="connsiteY3" fmla="*/ 146649 h 1708030"/>
              <a:gd name="connsiteX4" fmla="*/ 112144 w 327804"/>
              <a:gd name="connsiteY4" fmla="*/ 189781 h 1708030"/>
              <a:gd name="connsiteX5" fmla="*/ 51759 w 327804"/>
              <a:gd name="connsiteY5" fmla="*/ 250166 h 1708030"/>
              <a:gd name="connsiteX6" fmla="*/ 0 w 327804"/>
              <a:gd name="connsiteY6" fmla="*/ 310551 h 1708030"/>
              <a:gd name="connsiteX7" fmla="*/ 8627 w 327804"/>
              <a:gd name="connsiteY7" fmla="*/ 396815 h 1708030"/>
              <a:gd name="connsiteX8" fmla="*/ 43133 w 327804"/>
              <a:gd name="connsiteY8" fmla="*/ 431321 h 1708030"/>
              <a:gd name="connsiteX9" fmla="*/ 112144 w 327804"/>
              <a:gd name="connsiteY9" fmla="*/ 500332 h 1708030"/>
              <a:gd name="connsiteX10" fmla="*/ 172529 w 327804"/>
              <a:gd name="connsiteY10" fmla="*/ 560717 h 1708030"/>
              <a:gd name="connsiteX11" fmla="*/ 207034 w 327804"/>
              <a:gd name="connsiteY11" fmla="*/ 612475 h 1708030"/>
              <a:gd name="connsiteX12" fmla="*/ 189782 w 327804"/>
              <a:gd name="connsiteY12" fmla="*/ 785004 h 1708030"/>
              <a:gd name="connsiteX13" fmla="*/ 103517 w 327804"/>
              <a:gd name="connsiteY13" fmla="*/ 879894 h 1708030"/>
              <a:gd name="connsiteX14" fmla="*/ 51759 w 327804"/>
              <a:gd name="connsiteY14" fmla="*/ 931653 h 1708030"/>
              <a:gd name="connsiteX15" fmla="*/ 51759 w 327804"/>
              <a:gd name="connsiteY15" fmla="*/ 1035170 h 1708030"/>
              <a:gd name="connsiteX16" fmla="*/ 103517 w 327804"/>
              <a:gd name="connsiteY16" fmla="*/ 1104181 h 1708030"/>
              <a:gd name="connsiteX17" fmla="*/ 129397 w 327804"/>
              <a:gd name="connsiteY17" fmla="*/ 1138687 h 1708030"/>
              <a:gd name="connsiteX18" fmla="*/ 181155 w 327804"/>
              <a:gd name="connsiteY18" fmla="*/ 1190445 h 1708030"/>
              <a:gd name="connsiteX19" fmla="*/ 129397 w 327804"/>
              <a:gd name="connsiteY19" fmla="*/ 1319841 h 1708030"/>
              <a:gd name="connsiteX20" fmla="*/ 103517 w 327804"/>
              <a:gd name="connsiteY20" fmla="*/ 1337094 h 1708030"/>
              <a:gd name="connsiteX21" fmla="*/ 120770 w 327804"/>
              <a:gd name="connsiteY21" fmla="*/ 1509623 h 1708030"/>
              <a:gd name="connsiteX22" fmla="*/ 129397 w 327804"/>
              <a:gd name="connsiteY22" fmla="*/ 1544128 h 1708030"/>
              <a:gd name="connsiteX23" fmla="*/ 146650 w 327804"/>
              <a:gd name="connsiteY23" fmla="*/ 1570007 h 1708030"/>
              <a:gd name="connsiteX24" fmla="*/ 163902 w 327804"/>
              <a:gd name="connsiteY24" fmla="*/ 1604513 h 1708030"/>
              <a:gd name="connsiteX25" fmla="*/ 181155 w 327804"/>
              <a:gd name="connsiteY25" fmla="*/ 1630392 h 1708030"/>
              <a:gd name="connsiteX26" fmla="*/ 198408 w 327804"/>
              <a:gd name="connsiteY26" fmla="*/ 1682151 h 1708030"/>
              <a:gd name="connsiteX27" fmla="*/ 207034 w 327804"/>
              <a:gd name="connsiteY27" fmla="*/ 1708030 h 1708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27804" h="1708030">
                <a:moveTo>
                  <a:pt x="327804" y="0"/>
                </a:moveTo>
                <a:cubicBezTo>
                  <a:pt x="313427" y="8626"/>
                  <a:pt x="296528" y="14023"/>
                  <a:pt x="284672" y="25879"/>
                </a:cubicBezTo>
                <a:cubicBezTo>
                  <a:pt x="264339" y="46212"/>
                  <a:pt x="256839" y="78940"/>
                  <a:pt x="232914" y="94890"/>
                </a:cubicBezTo>
                <a:cubicBezTo>
                  <a:pt x="209021" y="110818"/>
                  <a:pt x="184395" y="126156"/>
                  <a:pt x="163902" y="146649"/>
                </a:cubicBezTo>
                <a:cubicBezTo>
                  <a:pt x="115131" y="195421"/>
                  <a:pt x="186171" y="152767"/>
                  <a:pt x="112144" y="189781"/>
                </a:cubicBezTo>
                <a:cubicBezTo>
                  <a:pt x="81216" y="236172"/>
                  <a:pt x="109134" y="199963"/>
                  <a:pt x="51759" y="250166"/>
                </a:cubicBezTo>
                <a:cubicBezTo>
                  <a:pt x="25544" y="273104"/>
                  <a:pt x="21614" y="281733"/>
                  <a:pt x="0" y="310551"/>
                </a:cubicBezTo>
                <a:cubicBezTo>
                  <a:pt x="2876" y="339306"/>
                  <a:pt x="-1093" y="369601"/>
                  <a:pt x="8627" y="396815"/>
                </a:cubicBezTo>
                <a:cubicBezTo>
                  <a:pt x="14098" y="412134"/>
                  <a:pt x="32326" y="419163"/>
                  <a:pt x="43133" y="431321"/>
                </a:cubicBezTo>
                <a:cubicBezTo>
                  <a:pt x="158255" y="560834"/>
                  <a:pt x="6970" y="404720"/>
                  <a:pt x="112144" y="500332"/>
                </a:cubicBezTo>
                <a:cubicBezTo>
                  <a:pt x="133207" y="519480"/>
                  <a:pt x="156739" y="537032"/>
                  <a:pt x="172529" y="560717"/>
                </a:cubicBezTo>
                <a:lnTo>
                  <a:pt x="207034" y="612475"/>
                </a:lnTo>
                <a:cubicBezTo>
                  <a:pt x="201283" y="669985"/>
                  <a:pt x="206913" y="729805"/>
                  <a:pt x="189782" y="785004"/>
                </a:cubicBezTo>
                <a:cubicBezTo>
                  <a:pt x="162420" y="873171"/>
                  <a:pt x="144220" y="843713"/>
                  <a:pt x="103517" y="879894"/>
                </a:cubicBezTo>
                <a:cubicBezTo>
                  <a:pt x="85281" y="896104"/>
                  <a:pt x="51759" y="931653"/>
                  <a:pt x="51759" y="931653"/>
                </a:cubicBezTo>
                <a:cubicBezTo>
                  <a:pt x="42205" y="969872"/>
                  <a:pt x="32484" y="991111"/>
                  <a:pt x="51759" y="1035170"/>
                </a:cubicBezTo>
                <a:cubicBezTo>
                  <a:pt x="63284" y="1061514"/>
                  <a:pt x="86264" y="1081177"/>
                  <a:pt x="103517" y="1104181"/>
                </a:cubicBezTo>
                <a:cubicBezTo>
                  <a:pt x="112144" y="1115683"/>
                  <a:pt x="117895" y="1130060"/>
                  <a:pt x="129397" y="1138687"/>
                </a:cubicBezTo>
                <a:cubicBezTo>
                  <a:pt x="172196" y="1170787"/>
                  <a:pt x="155927" y="1152604"/>
                  <a:pt x="181155" y="1190445"/>
                </a:cubicBezTo>
                <a:cubicBezTo>
                  <a:pt x="162566" y="1301978"/>
                  <a:pt x="191465" y="1275507"/>
                  <a:pt x="129397" y="1319841"/>
                </a:cubicBezTo>
                <a:cubicBezTo>
                  <a:pt x="120960" y="1325867"/>
                  <a:pt x="112144" y="1331343"/>
                  <a:pt x="103517" y="1337094"/>
                </a:cubicBezTo>
                <a:cubicBezTo>
                  <a:pt x="109268" y="1394604"/>
                  <a:pt x="113601" y="1452273"/>
                  <a:pt x="120770" y="1509623"/>
                </a:cubicBezTo>
                <a:cubicBezTo>
                  <a:pt x="122241" y="1521387"/>
                  <a:pt x="124727" y="1533231"/>
                  <a:pt x="129397" y="1544128"/>
                </a:cubicBezTo>
                <a:cubicBezTo>
                  <a:pt x="133481" y="1553657"/>
                  <a:pt x="141506" y="1561005"/>
                  <a:pt x="146650" y="1570007"/>
                </a:cubicBezTo>
                <a:cubicBezTo>
                  <a:pt x="153030" y="1581172"/>
                  <a:pt x="157522" y="1593348"/>
                  <a:pt x="163902" y="1604513"/>
                </a:cubicBezTo>
                <a:cubicBezTo>
                  <a:pt x="169046" y="1613515"/>
                  <a:pt x="176944" y="1620918"/>
                  <a:pt x="181155" y="1630392"/>
                </a:cubicBezTo>
                <a:cubicBezTo>
                  <a:pt x="188541" y="1647011"/>
                  <a:pt x="192657" y="1664898"/>
                  <a:pt x="198408" y="1682151"/>
                </a:cubicBezTo>
                <a:lnTo>
                  <a:pt x="207034" y="1708030"/>
                </a:lnTo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6435286" y="4641011"/>
            <a:ext cx="207054" cy="1664898"/>
          </a:xfrm>
          <a:custGeom>
            <a:avLst/>
            <a:gdLst>
              <a:gd name="connsiteX0" fmla="*/ 198427 w 198427"/>
              <a:gd name="connsiteY0" fmla="*/ 0 h 1544128"/>
              <a:gd name="connsiteX1" fmla="*/ 146669 w 198427"/>
              <a:gd name="connsiteY1" fmla="*/ 43132 h 1544128"/>
              <a:gd name="connsiteX2" fmla="*/ 120789 w 198427"/>
              <a:gd name="connsiteY2" fmla="*/ 60385 h 1544128"/>
              <a:gd name="connsiteX3" fmla="*/ 69031 w 198427"/>
              <a:gd name="connsiteY3" fmla="*/ 129396 h 1544128"/>
              <a:gd name="connsiteX4" fmla="*/ 77657 w 198427"/>
              <a:gd name="connsiteY4" fmla="*/ 301925 h 1544128"/>
              <a:gd name="connsiteX5" fmla="*/ 94910 w 198427"/>
              <a:gd name="connsiteY5" fmla="*/ 327804 h 1544128"/>
              <a:gd name="connsiteX6" fmla="*/ 120789 w 198427"/>
              <a:gd name="connsiteY6" fmla="*/ 362310 h 1544128"/>
              <a:gd name="connsiteX7" fmla="*/ 138042 w 198427"/>
              <a:gd name="connsiteY7" fmla="*/ 388189 h 1544128"/>
              <a:gd name="connsiteX8" fmla="*/ 155295 w 198427"/>
              <a:gd name="connsiteY8" fmla="*/ 448574 h 1544128"/>
              <a:gd name="connsiteX9" fmla="*/ 146669 w 198427"/>
              <a:gd name="connsiteY9" fmla="*/ 560717 h 1544128"/>
              <a:gd name="connsiteX10" fmla="*/ 120789 w 198427"/>
              <a:gd name="connsiteY10" fmla="*/ 603849 h 1544128"/>
              <a:gd name="connsiteX11" fmla="*/ 77657 w 198427"/>
              <a:gd name="connsiteY11" fmla="*/ 672861 h 1544128"/>
              <a:gd name="connsiteX12" fmla="*/ 34525 w 198427"/>
              <a:gd name="connsiteY12" fmla="*/ 750498 h 1544128"/>
              <a:gd name="connsiteX13" fmla="*/ 17272 w 198427"/>
              <a:gd name="connsiteY13" fmla="*/ 776377 h 1544128"/>
              <a:gd name="connsiteX14" fmla="*/ 8646 w 198427"/>
              <a:gd name="connsiteY14" fmla="*/ 810883 h 1544128"/>
              <a:gd name="connsiteX15" fmla="*/ 20 w 198427"/>
              <a:gd name="connsiteY15" fmla="*/ 836762 h 1544128"/>
              <a:gd name="connsiteX16" fmla="*/ 17272 w 198427"/>
              <a:gd name="connsiteY16" fmla="*/ 992038 h 1544128"/>
              <a:gd name="connsiteX17" fmla="*/ 51778 w 198427"/>
              <a:gd name="connsiteY17" fmla="*/ 1043796 h 1544128"/>
              <a:gd name="connsiteX18" fmla="*/ 69031 w 198427"/>
              <a:gd name="connsiteY18" fmla="*/ 1078302 h 1544128"/>
              <a:gd name="connsiteX19" fmla="*/ 112163 w 198427"/>
              <a:gd name="connsiteY19" fmla="*/ 1138687 h 1544128"/>
              <a:gd name="connsiteX20" fmla="*/ 120789 w 198427"/>
              <a:gd name="connsiteY20" fmla="*/ 1164566 h 1544128"/>
              <a:gd name="connsiteX21" fmla="*/ 138042 w 198427"/>
              <a:gd name="connsiteY21" fmla="*/ 1509623 h 1544128"/>
              <a:gd name="connsiteX22" fmla="*/ 146669 w 198427"/>
              <a:gd name="connsiteY22" fmla="*/ 1535502 h 1544128"/>
              <a:gd name="connsiteX23" fmla="*/ 146669 w 198427"/>
              <a:gd name="connsiteY23" fmla="*/ 1544128 h 154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98427" h="1544128">
                <a:moveTo>
                  <a:pt x="198427" y="0"/>
                </a:moveTo>
                <a:cubicBezTo>
                  <a:pt x="181174" y="14377"/>
                  <a:pt x="164396" y="29344"/>
                  <a:pt x="146669" y="43132"/>
                </a:cubicBezTo>
                <a:cubicBezTo>
                  <a:pt x="138485" y="49497"/>
                  <a:pt x="127725" y="52679"/>
                  <a:pt x="120789" y="60385"/>
                </a:cubicBezTo>
                <a:cubicBezTo>
                  <a:pt x="101553" y="81758"/>
                  <a:pt x="69031" y="129396"/>
                  <a:pt x="69031" y="129396"/>
                </a:cubicBezTo>
                <a:cubicBezTo>
                  <a:pt x="71906" y="186906"/>
                  <a:pt x="70210" y="244827"/>
                  <a:pt x="77657" y="301925"/>
                </a:cubicBezTo>
                <a:cubicBezTo>
                  <a:pt x="78998" y="312206"/>
                  <a:pt x="88884" y="319368"/>
                  <a:pt x="94910" y="327804"/>
                </a:cubicBezTo>
                <a:cubicBezTo>
                  <a:pt x="103267" y="339503"/>
                  <a:pt x="112432" y="350611"/>
                  <a:pt x="120789" y="362310"/>
                </a:cubicBezTo>
                <a:cubicBezTo>
                  <a:pt x="126815" y="370746"/>
                  <a:pt x="133405" y="378916"/>
                  <a:pt x="138042" y="388189"/>
                </a:cubicBezTo>
                <a:cubicBezTo>
                  <a:pt x="144232" y="400569"/>
                  <a:pt x="152530" y="437512"/>
                  <a:pt x="155295" y="448574"/>
                </a:cubicBezTo>
                <a:cubicBezTo>
                  <a:pt x="152420" y="485955"/>
                  <a:pt x="154802" y="524118"/>
                  <a:pt x="146669" y="560717"/>
                </a:cubicBezTo>
                <a:cubicBezTo>
                  <a:pt x="143032" y="577085"/>
                  <a:pt x="128287" y="588852"/>
                  <a:pt x="120789" y="603849"/>
                </a:cubicBezTo>
                <a:cubicBezTo>
                  <a:pt x="59293" y="726842"/>
                  <a:pt x="145776" y="582036"/>
                  <a:pt x="77657" y="672861"/>
                </a:cubicBezTo>
                <a:cubicBezTo>
                  <a:pt x="51797" y="707340"/>
                  <a:pt x="54187" y="716090"/>
                  <a:pt x="34525" y="750498"/>
                </a:cubicBezTo>
                <a:cubicBezTo>
                  <a:pt x="29381" y="759500"/>
                  <a:pt x="23023" y="767751"/>
                  <a:pt x="17272" y="776377"/>
                </a:cubicBezTo>
                <a:cubicBezTo>
                  <a:pt x="14397" y="787879"/>
                  <a:pt x="11903" y="799483"/>
                  <a:pt x="8646" y="810883"/>
                </a:cubicBezTo>
                <a:cubicBezTo>
                  <a:pt x="6148" y="819626"/>
                  <a:pt x="-412" y="827679"/>
                  <a:pt x="20" y="836762"/>
                </a:cubicBezTo>
                <a:cubicBezTo>
                  <a:pt x="2497" y="888780"/>
                  <a:pt x="9907" y="940484"/>
                  <a:pt x="17272" y="992038"/>
                </a:cubicBezTo>
                <a:cubicBezTo>
                  <a:pt x="22559" y="1029045"/>
                  <a:pt x="29127" y="1012084"/>
                  <a:pt x="51778" y="1043796"/>
                </a:cubicBezTo>
                <a:cubicBezTo>
                  <a:pt x="59252" y="1054260"/>
                  <a:pt x="62651" y="1067137"/>
                  <a:pt x="69031" y="1078302"/>
                </a:cubicBezTo>
                <a:cubicBezTo>
                  <a:pt x="79120" y="1095958"/>
                  <a:pt x="101058" y="1123880"/>
                  <a:pt x="112163" y="1138687"/>
                </a:cubicBezTo>
                <a:cubicBezTo>
                  <a:pt x="115038" y="1147313"/>
                  <a:pt x="118584" y="1155745"/>
                  <a:pt x="120789" y="1164566"/>
                </a:cubicBezTo>
                <a:cubicBezTo>
                  <a:pt x="148677" y="1276116"/>
                  <a:pt x="132334" y="1401171"/>
                  <a:pt x="138042" y="1509623"/>
                </a:cubicBezTo>
                <a:cubicBezTo>
                  <a:pt x="138520" y="1518703"/>
                  <a:pt x="144463" y="1526681"/>
                  <a:pt x="146669" y="1535502"/>
                </a:cubicBezTo>
                <a:cubicBezTo>
                  <a:pt x="147366" y="1538291"/>
                  <a:pt x="146669" y="1541253"/>
                  <a:pt x="146669" y="1544128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7487728" y="4580626"/>
            <a:ext cx="345057" cy="1777092"/>
          </a:xfrm>
          <a:custGeom>
            <a:avLst/>
            <a:gdLst>
              <a:gd name="connsiteX0" fmla="*/ 345057 w 345057"/>
              <a:gd name="connsiteY0" fmla="*/ 0 h 1777092"/>
              <a:gd name="connsiteX1" fmla="*/ 293298 w 345057"/>
              <a:gd name="connsiteY1" fmla="*/ 17253 h 1777092"/>
              <a:gd name="connsiteX2" fmla="*/ 215661 w 345057"/>
              <a:gd name="connsiteY2" fmla="*/ 69012 h 1777092"/>
              <a:gd name="connsiteX3" fmla="*/ 172529 w 345057"/>
              <a:gd name="connsiteY3" fmla="*/ 103517 h 1777092"/>
              <a:gd name="connsiteX4" fmla="*/ 103517 w 345057"/>
              <a:gd name="connsiteY4" fmla="*/ 172529 h 1777092"/>
              <a:gd name="connsiteX5" fmla="*/ 69012 w 345057"/>
              <a:gd name="connsiteY5" fmla="*/ 207034 h 1777092"/>
              <a:gd name="connsiteX6" fmla="*/ 60385 w 345057"/>
              <a:gd name="connsiteY6" fmla="*/ 232914 h 1777092"/>
              <a:gd name="connsiteX7" fmla="*/ 43132 w 345057"/>
              <a:gd name="connsiteY7" fmla="*/ 258793 h 1777092"/>
              <a:gd name="connsiteX8" fmla="*/ 34506 w 345057"/>
              <a:gd name="connsiteY8" fmla="*/ 336431 h 1777092"/>
              <a:gd name="connsiteX9" fmla="*/ 43132 w 345057"/>
              <a:gd name="connsiteY9" fmla="*/ 448574 h 1777092"/>
              <a:gd name="connsiteX10" fmla="*/ 77638 w 345057"/>
              <a:gd name="connsiteY10" fmla="*/ 508959 h 1777092"/>
              <a:gd name="connsiteX11" fmla="*/ 129397 w 345057"/>
              <a:gd name="connsiteY11" fmla="*/ 603849 h 1777092"/>
              <a:gd name="connsiteX12" fmla="*/ 155276 w 345057"/>
              <a:gd name="connsiteY12" fmla="*/ 629729 h 1777092"/>
              <a:gd name="connsiteX13" fmla="*/ 181155 w 345057"/>
              <a:gd name="connsiteY13" fmla="*/ 707366 h 1777092"/>
              <a:gd name="connsiteX14" fmla="*/ 198408 w 345057"/>
              <a:gd name="connsiteY14" fmla="*/ 785004 h 1777092"/>
              <a:gd name="connsiteX15" fmla="*/ 181155 w 345057"/>
              <a:gd name="connsiteY15" fmla="*/ 966159 h 1777092"/>
              <a:gd name="connsiteX16" fmla="*/ 163902 w 345057"/>
              <a:gd name="connsiteY16" fmla="*/ 992038 h 1777092"/>
              <a:gd name="connsiteX17" fmla="*/ 146649 w 345057"/>
              <a:gd name="connsiteY17" fmla="*/ 1026544 h 1777092"/>
              <a:gd name="connsiteX18" fmla="*/ 86264 w 345057"/>
              <a:gd name="connsiteY18" fmla="*/ 1112808 h 1777092"/>
              <a:gd name="connsiteX19" fmla="*/ 69012 w 345057"/>
              <a:gd name="connsiteY19" fmla="*/ 1138687 h 1777092"/>
              <a:gd name="connsiteX20" fmla="*/ 0 w 345057"/>
              <a:gd name="connsiteY20" fmla="*/ 1224951 h 1777092"/>
              <a:gd name="connsiteX21" fmla="*/ 25880 w 345057"/>
              <a:gd name="connsiteY21" fmla="*/ 1285336 h 1777092"/>
              <a:gd name="connsiteX22" fmla="*/ 86264 w 345057"/>
              <a:gd name="connsiteY22" fmla="*/ 1311216 h 1777092"/>
              <a:gd name="connsiteX23" fmla="*/ 163902 w 345057"/>
              <a:gd name="connsiteY23" fmla="*/ 1371600 h 1777092"/>
              <a:gd name="connsiteX24" fmla="*/ 189781 w 345057"/>
              <a:gd name="connsiteY24" fmla="*/ 1388853 h 1777092"/>
              <a:gd name="connsiteX25" fmla="*/ 241540 w 345057"/>
              <a:gd name="connsiteY25" fmla="*/ 1414732 h 1777092"/>
              <a:gd name="connsiteX26" fmla="*/ 276046 w 345057"/>
              <a:gd name="connsiteY26" fmla="*/ 1449238 h 1777092"/>
              <a:gd name="connsiteX27" fmla="*/ 336430 w 345057"/>
              <a:gd name="connsiteY27" fmla="*/ 1492370 h 1777092"/>
              <a:gd name="connsiteX28" fmla="*/ 327804 w 345057"/>
              <a:gd name="connsiteY28" fmla="*/ 1682151 h 1777092"/>
              <a:gd name="connsiteX29" fmla="*/ 276046 w 345057"/>
              <a:gd name="connsiteY29" fmla="*/ 1751163 h 1777092"/>
              <a:gd name="connsiteX30" fmla="*/ 250166 w 345057"/>
              <a:gd name="connsiteY30" fmla="*/ 1777042 h 1777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45057" h="1777092">
                <a:moveTo>
                  <a:pt x="345057" y="0"/>
                </a:moveTo>
                <a:cubicBezTo>
                  <a:pt x="327804" y="5751"/>
                  <a:pt x="309345" y="8695"/>
                  <a:pt x="293298" y="17253"/>
                </a:cubicBezTo>
                <a:cubicBezTo>
                  <a:pt x="265854" y="31890"/>
                  <a:pt x="215661" y="69012"/>
                  <a:pt x="215661" y="69012"/>
                </a:cubicBezTo>
                <a:cubicBezTo>
                  <a:pt x="164405" y="145895"/>
                  <a:pt x="233642" y="53515"/>
                  <a:pt x="172529" y="103517"/>
                </a:cubicBezTo>
                <a:cubicBezTo>
                  <a:pt x="147350" y="124118"/>
                  <a:pt x="126521" y="149525"/>
                  <a:pt x="103517" y="172529"/>
                </a:cubicBezTo>
                <a:lnTo>
                  <a:pt x="69012" y="207034"/>
                </a:lnTo>
                <a:cubicBezTo>
                  <a:pt x="66136" y="215661"/>
                  <a:pt x="64452" y="224781"/>
                  <a:pt x="60385" y="232914"/>
                </a:cubicBezTo>
                <a:cubicBezTo>
                  <a:pt x="55748" y="242187"/>
                  <a:pt x="45646" y="248735"/>
                  <a:pt x="43132" y="258793"/>
                </a:cubicBezTo>
                <a:cubicBezTo>
                  <a:pt x="36817" y="284054"/>
                  <a:pt x="37381" y="310552"/>
                  <a:pt x="34506" y="336431"/>
                </a:cubicBezTo>
                <a:cubicBezTo>
                  <a:pt x="37381" y="373812"/>
                  <a:pt x="36617" y="411653"/>
                  <a:pt x="43132" y="448574"/>
                </a:cubicBezTo>
                <a:cubicBezTo>
                  <a:pt x="45759" y="463460"/>
                  <a:pt x="68782" y="495675"/>
                  <a:pt x="77638" y="508959"/>
                </a:cubicBezTo>
                <a:cubicBezTo>
                  <a:pt x="92617" y="553898"/>
                  <a:pt x="88083" y="547042"/>
                  <a:pt x="129397" y="603849"/>
                </a:cubicBezTo>
                <a:cubicBezTo>
                  <a:pt x="136573" y="613715"/>
                  <a:pt x="146650" y="621102"/>
                  <a:pt x="155276" y="629729"/>
                </a:cubicBezTo>
                <a:cubicBezTo>
                  <a:pt x="170463" y="667697"/>
                  <a:pt x="173726" y="670220"/>
                  <a:pt x="181155" y="707366"/>
                </a:cubicBezTo>
                <a:cubicBezTo>
                  <a:pt x="196336" y="783273"/>
                  <a:pt x="181619" y="734641"/>
                  <a:pt x="198408" y="785004"/>
                </a:cubicBezTo>
                <a:cubicBezTo>
                  <a:pt x="192657" y="845389"/>
                  <a:pt x="191127" y="906326"/>
                  <a:pt x="181155" y="966159"/>
                </a:cubicBezTo>
                <a:cubicBezTo>
                  <a:pt x="179451" y="976386"/>
                  <a:pt x="169046" y="983036"/>
                  <a:pt x="163902" y="992038"/>
                </a:cubicBezTo>
                <a:cubicBezTo>
                  <a:pt x="157522" y="1003203"/>
                  <a:pt x="153265" y="1015517"/>
                  <a:pt x="146649" y="1026544"/>
                </a:cubicBezTo>
                <a:cubicBezTo>
                  <a:pt x="116895" y="1076134"/>
                  <a:pt x="115761" y="1071513"/>
                  <a:pt x="86264" y="1112808"/>
                </a:cubicBezTo>
                <a:cubicBezTo>
                  <a:pt x="80238" y="1121244"/>
                  <a:pt x="75377" y="1130503"/>
                  <a:pt x="69012" y="1138687"/>
                </a:cubicBezTo>
                <a:cubicBezTo>
                  <a:pt x="-77714" y="1327339"/>
                  <a:pt x="99782" y="1091915"/>
                  <a:pt x="0" y="1224951"/>
                </a:cubicBezTo>
                <a:cubicBezTo>
                  <a:pt x="8627" y="1245079"/>
                  <a:pt x="12435" y="1268050"/>
                  <a:pt x="25880" y="1285336"/>
                </a:cubicBezTo>
                <a:cubicBezTo>
                  <a:pt x="33341" y="1294929"/>
                  <a:pt x="73060" y="1306814"/>
                  <a:pt x="86264" y="1311216"/>
                </a:cubicBezTo>
                <a:cubicBezTo>
                  <a:pt x="112143" y="1331344"/>
                  <a:pt x="136623" y="1353414"/>
                  <a:pt x="163902" y="1371600"/>
                </a:cubicBezTo>
                <a:cubicBezTo>
                  <a:pt x="172528" y="1377351"/>
                  <a:pt x="180508" y="1384216"/>
                  <a:pt x="189781" y="1388853"/>
                </a:cubicBezTo>
                <a:cubicBezTo>
                  <a:pt x="226517" y="1407221"/>
                  <a:pt x="206932" y="1385068"/>
                  <a:pt x="241540" y="1414732"/>
                </a:cubicBezTo>
                <a:cubicBezTo>
                  <a:pt x="253890" y="1425318"/>
                  <a:pt x="263033" y="1439478"/>
                  <a:pt x="276046" y="1449238"/>
                </a:cubicBezTo>
                <a:cubicBezTo>
                  <a:pt x="366880" y="1517365"/>
                  <a:pt x="258371" y="1414311"/>
                  <a:pt x="336430" y="1492370"/>
                </a:cubicBezTo>
                <a:cubicBezTo>
                  <a:pt x="333555" y="1555630"/>
                  <a:pt x="335063" y="1619243"/>
                  <a:pt x="327804" y="1682151"/>
                </a:cubicBezTo>
                <a:cubicBezTo>
                  <a:pt x="324313" y="1712407"/>
                  <a:pt x="293035" y="1731342"/>
                  <a:pt x="276046" y="1751163"/>
                </a:cubicBezTo>
                <a:cubicBezTo>
                  <a:pt x="251813" y="1779435"/>
                  <a:pt x="270654" y="1777042"/>
                  <a:pt x="250166" y="1777042"/>
                </a:cubicBezTo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48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6378" y="86263"/>
            <a:ext cx="10101531" cy="62478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Узнать, почему люди становятся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зооволонтёрами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>
              <a:buAutoNum type="arabicPeriod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Изучить, кто такие волонтёры и когда появились.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Раскрыть, в какой день празднуют день добровольца.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Узнать, существуют ли школы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волонтёрства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Пояснить, почему выбрана тема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Волонтёрство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защита животных».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Провести анкетирование школьников </a:t>
            </a:r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Проанализировать полученные результаты анкетирования.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88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1538" y="164356"/>
            <a:ext cx="88161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провела анкетирование школьников четвертого класса, чтобы узнать их мнение 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волонтерстве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анкетировании принимали участие 23 человека.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655" y="1655379"/>
            <a:ext cx="564405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ученик знает кто такие волонтеры, а 2 человека нет.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человек знают, что 2018 год был объявлен годом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волонтерства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11 человек не знают.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человек считает, что школьник может быть волонтером, а 2 человека так не думают.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школьников знают, что во время войн были волонтеры, а 6 школьников не знают.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ученика не знают какого числа отмечают день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волонтерства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 человек думают что школы волонтеров бывают, а 3 человека считают, что нет.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71644" y="1828800"/>
            <a:ext cx="6452422" cy="387831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0300" y="5078813"/>
            <a:ext cx="53813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школьники имеют представление 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волонтерстве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 не знают какого числа отмечают день волонтера, а знание того, что 2018 год был объявлен годом волонтера, разделилось практически пополам. </a:t>
            </a:r>
          </a:p>
        </p:txBody>
      </p:sp>
    </p:spTree>
    <p:extLst>
      <p:ext uri="{BB962C8B-B14F-4D97-AF65-F5344CB8AC3E}">
        <p14:creationId xmlns:p14="http://schemas.microsoft.com/office/powerpoint/2010/main" val="387422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5222" y="327804"/>
            <a:ext cx="84711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люди становятся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зооволонтёрами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могут быть разные. Для одних помощь животным — это способ избавиться от одиночества и плохого настроения, а у кого-то душа болит за бездомных животных, и он просто не может оставаться равнодушным наблюдателем.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84453"/>
            <a:ext cx="3469067" cy="24468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88702" y="2538322"/>
            <a:ext cx="4103298" cy="30774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0035" y="3604575"/>
            <a:ext cx="4877699" cy="325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68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8591" y="446298"/>
            <a:ext cx="920848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Зоозащитные организации начали деятельность в России лишь после распада Советского Союза, причем до начала XXI века они активно функционировали только в крупных городах.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Синонимом слова "волонтер" является слово "доброволец". </a:t>
            </a:r>
          </a:p>
          <a:p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Волонтерство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появилось в 17 веке в Европе.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8591" y="3181245"/>
            <a:ext cx="4425171" cy="32799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1102" y="6412899"/>
            <a:ext cx="3510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Раздача еды бездомным детям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2835" y="3335269"/>
            <a:ext cx="5378988" cy="297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00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7419" y="155274"/>
            <a:ext cx="11568023" cy="230832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 волонтерское движение стало зарождаться в конце 1980-х годов, хотя, если заглянуть в историю, оно существовало всегда, например, русские монахини, которые в 1870 году добровольно пошли на фронт медсестрами. В течение короткого времени к ним присоединились многие женщины всего мира, образовав движение Красного Креста для помощи раненым, а также образование всевозможных обществ охраны природы и памятников.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19668" y="2796172"/>
            <a:ext cx="5072332" cy="40618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676345"/>
            <a:ext cx="5575540" cy="4181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182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2090" y="310550"/>
            <a:ext cx="10412084" cy="156966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 год объявлен Годом добровольца и волонтёра.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ноябре Указом Президента РФ был утвержден новый праздник – День добровольца (волонтёра), который будет отмечаться ежегодно 5 декабря, как и Международный день добровольцев, введенный в 1985 году.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46814"/>
            <a:ext cx="5045015" cy="39783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9297" y="2646814"/>
            <a:ext cx="7072703" cy="397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43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443</TotalTime>
  <Words>1227</Words>
  <Application>Microsoft Office PowerPoint</Application>
  <PresentationFormat>Широкоэкранный</PresentationFormat>
  <Paragraphs>104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Times New Roman</vt:lpstr>
      <vt:lpstr>Trebuchet MS</vt:lpstr>
      <vt:lpstr>Wingdings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Кристина Иовлева</dc:creator>
  <cp:lastModifiedBy>User</cp:lastModifiedBy>
  <cp:revision>33</cp:revision>
  <dcterms:created xsi:type="dcterms:W3CDTF">2018-11-01T07:42:57Z</dcterms:created>
  <dcterms:modified xsi:type="dcterms:W3CDTF">2022-05-02T07:28:58Z</dcterms:modified>
</cp:coreProperties>
</file>