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8" r:id="rId6"/>
    <p:sldId id="263" r:id="rId7"/>
    <p:sldId id="264" r:id="rId8"/>
    <p:sldId id="262" r:id="rId9"/>
    <p:sldId id="265" r:id="rId10"/>
    <p:sldId id="259" r:id="rId11"/>
    <p:sldId id="261" r:id="rId12"/>
    <p:sldId id="266" r:id="rId13"/>
    <p:sldId id="267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10" d="100"/>
          <a:sy n="110" d="100"/>
        </p:scale>
        <p:origin x="594" y="3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A908B5-85B3-442B-A9BD-5448566952F9}" type="datetimeFigureOut">
              <a:rPr lang="ru-RU" smtClean="0"/>
              <a:t>14.04.2022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D37F13-59F9-4A1B-A0C8-3FE57EB155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33452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A908B5-85B3-442B-A9BD-5448566952F9}" type="datetimeFigureOut">
              <a:rPr lang="ru-RU" smtClean="0"/>
              <a:t>14.04.2022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D37F13-59F9-4A1B-A0C8-3FE57EB155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58808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A908B5-85B3-442B-A9BD-5448566952F9}" type="datetimeFigureOut">
              <a:rPr lang="ru-RU" smtClean="0"/>
              <a:t>14.04.2022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D37F13-59F9-4A1B-A0C8-3FE57EB155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53263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A908B5-85B3-442B-A9BD-5448566952F9}" type="datetimeFigureOut">
              <a:rPr lang="ru-RU" smtClean="0"/>
              <a:t>14.04.2022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D37F13-59F9-4A1B-A0C8-3FE57EB155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89040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A908B5-85B3-442B-A9BD-5448566952F9}" type="datetimeFigureOut">
              <a:rPr lang="ru-RU" smtClean="0"/>
              <a:t>14.04.2022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D37F13-59F9-4A1B-A0C8-3FE57EB155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8359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A908B5-85B3-442B-A9BD-5448566952F9}" type="datetimeFigureOut">
              <a:rPr lang="ru-RU" smtClean="0"/>
              <a:t>14.04.2022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D37F13-59F9-4A1B-A0C8-3FE57EB155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59453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A908B5-85B3-442B-A9BD-5448566952F9}" type="datetimeFigureOut">
              <a:rPr lang="ru-RU" smtClean="0"/>
              <a:t>14.04.2022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D37F13-59F9-4A1B-A0C8-3FE57EB155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99411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A908B5-85B3-442B-A9BD-5448566952F9}" type="datetimeFigureOut">
              <a:rPr lang="ru-RU" smtClean="0"/>
              <a:t>14.04.2022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D37F13-59F9-4A1B-A0C8-3FE57EB155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13658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A908B5-85B3-442B-A9BD-5448566952F9}" type="datetimeFigureOut">
              <a:rPr lang="ru-RU" smtClean="0"/>
              <a:t>14.04.2022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D37F13-59F9-4A1B-A0C8-3FE57EB155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55132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A908B5-85B3-442B-A9BD-5448566952F9}" type="datetimeFigureOut">
              <a:rPr lang="ru-RU" smtClean="0"/>
              <a:t>14.04.2022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D37F13-59F9-4A1B-A0C8-3FE57EB155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97572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A908B5-85B3-442B-A9BD-5448566952F9}" type="datetimeFigureOut">
              <a:rPr lang="ru-RU" smtClean="0"/>
              <a:t>14.04.2022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D37F13-59F9-4A1B-A0C8-3FE57EB155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41049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A908B5-85B3-442B-A9BD-5448566952F9}" type="datetimeFigureOut">
              <a:rPr lang="ru-RU" smtClean="0"/>
              <a:t>14.04.2022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D37F13-59F9-4A1B-A0C8-3FE57EB155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92848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3191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9156" y="0"/>
            <a:ext cx="1244115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9375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1562" y="0"/>
            <a:ext cx="1226356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03966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70726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8" t="12835" r="11857" b="1983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85987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3105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97167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3612"/>
            <a:ext cx="12192000" cy="6921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03612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79497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s05.infourok.ru/uploads/ex/0666/00116b85-1358b4d0/hello_html_3a16a02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261669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75493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97100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04503"/>
            <a:ext cx="1232262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56800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151490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Широкоэкранный</PresentationFormat>
  <Paragraphs>0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3</cp:revision>
  <dcterms:created xsi:type="dcterms:W3CDTF">2022-04-14T12:57:29Z</dcterms:created>
  <dcterms:modified xsi:type="dcterms:W3CDTF">2022-04-14T13:23:40Z</dcterms:modified>
</cp:coreProperties>
</file>