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CBCD4-5852-4EBF-9707-1C7DA60F86B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F339C-665C-4755-B330-E69BF888B6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3529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F339C-665C-4755-B330-E69BF888B69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6234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C8F2D-48DB-41EB-9365-1B6D828EDFA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DE5B0-220F-40D7-8E7B-32FB19546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8"/>
            <a:ext cx="6958034" cy="28575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/>
              <a:t>Муниципальное общеобразовательное учреждение «Средняя    </a:t>
            </a:r>
            <a:br>
              <a:rPr lang="ru-RU" sz="2000" dirty="0" smtClean="0"/>
            </a:br>
            <a:r>
              <a:rPr lang="ru-RU" sz="2000" dirty="0" smtClean="0"/>
              <a:t>                  общеобразовательная школа № 54»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Презентация на тему:</a:t>
            </a:r>
            <a:br>
              <a:rPr lang="ru-RU" dirty="0" smtClean="0"/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73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</a:t>
            </a:r>
            <a:r>
              <a:rPr lang="ru-RU" sz="73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Магнитка»</a:t>
            </a:r>
            <a:r>
              <a:rPr lang="ru-RU" sz="73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3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3789040"/>
            <a:ext cx="4176464" cy="252028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Выполнила : Звягинцева Н.Ф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645024"/>
            <a:ext cx="3744416" cy="2776033"/>
          </a:xfrm>
          <a:prstGeom prst="rect">
            <a:avLst/>
          </a:prstGeom>
        </p:spPr>
      </p:pic>
      <p:pic>
        <p:nvPicPr>
          <p:cNvPr id="7" name="Рисунок 6" descr="http://xn--80aae0ashccrq6m.xn--p1ai/images/product_images/info_images/1458917-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97" t="17633" r="2416" b="19806"/>
          <a:stretch/>
        </p:blipFill>
        <p:spPr bwMode="auto">
          <a:xfrm>
            <a:off x="323528" y="1052736"/>
            <a:ext cx="1907176" cy="12117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Autofit/>
          </a:bodyPr>
          <a:lstStyle/>
          <a:p>
            <a:r>
              <a:rPr lang="ru-RU" sz="9600" dirty="0" smtClean="0"/>
              <a:t>Художники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171451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" descr="http://mmk.ru/upload/resize_cache/iblock/d84/150_150_2/kiyxqmvyfput%20kt.%20kzxjicdnnxbxfcmd%20lwlkucxpac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 rot="20978513">
            <a:off x="704300" y="2769577"/>
            <a:ext cx="2644714" cy="3322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" descr="http://mmk.ru/upload/resize_cache/iblock/483/150_150_2/jy.bn.ektzaebkunmovo.%20xojpqashpemrfvpg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711100">
            <a:off x="5236830" y="2782429"/>
            <a:ext cx="2718908" cy="333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>
                <a:solidFill>
                  <a:srgbClr val="FF0000"/>
                </a:solidFill>
              </a:rPr>
              <a:t>ГАЛЕРЕЯ</a:t>
            </a:r>
            <a:r>
              <a:rPr lang="ru-RU" sz="6000" dirty="0">
                <a:solidFill>
                  <a:srgbClr val="FF0000"/>
                </a:solidFill>
              </a:rPr>
              <a:t/>
            </a:r>
            <a:br>
              <a:rPr lang="ru-RU" sz="6000" dirty="0">
                <a:solidFill>
                  <a:srgbClr val="FF0000"/>
                </a:solidFill>
              </a:rPr>
            </a:b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" name="Picture" descr="Ð¤Ð¾ÑÐ¾ Â«ÐÐ°Ð³Ð½Ð¸ÑÐ¾Ð³Ð¾ÑÑÐºÐ°Ñ ÐºÐ°ÑÑÐ¸Ð½Ð½Ð°Ñ Ð³Ð°Ð»ÐµÑÐµÑÂ»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571612"/>
            <a:ext cx="857256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А</a:t>
            </a:r>
            <a:r>
              <a:rPr lang="ru-RU" b="1" dirty="0"/>
              <a:t>. </a:t>
            </a:r>
            <a:r>
              <a:rPr lang="ru-RU" b="1" dirty="0" err="1"/>
              <a:t>Ладнов</a:t>
            </a:r>
            <a:r>
              <a:rPr lang="ru-RU" b="1" dirty="0"/>
              <a:t>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«Строители Магнитки»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" descr="http://mmk.ru/upload/resize_cache/iblock/e22/150_150_2/of.%20nrqeywbwikrz.%20kvorheephqpbpnwosk%20tgcjlagmxoxpnhkc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728" y="1571612"/>
            <a:ext cx="628654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Я. Титов.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 err="1" smtClean="0"/>
              <a:t>Первостроители</a:t>
            </a:r>
            <a:r>
              <a:rPr lang="ru-RU" b="1" dirty="0" smtClean="0"/>
              <a:t> Магнитки»</a:t>
            </a:r>
            <a:r>
              <a:rPr lang="ru-RU" b="1" dirty="0"/>
              <a:t> </a:t>
            </a:r>
            <a:endParaRPr lang="ru-RU" dirty="0"/>
          </a:p>
        </p:txBody>
      </p:sp>
      <p:pic>
        <p:nvPicPr>
          <p:cNvPr id="4" name="Picture" descr="http://mmk.ru/upload/resize_cache/iblock/473/150_150_2/tk.%20wlldlrmdnr.%20hbdgatudmtkwttwwivwbftmrwxij%20awaixeoyyibkclgw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71604" y="1643050"/>
            <a:ext cx="585791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/>
              <a:t>  Федоров С.В.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«Портрет </a:t>
            </a:r>
            <a:r>
              <a:rPr lang="ru-RU" b="1" dirty="0"/>
              <a:t>горнового 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4" name="Picture" descr="http://mmk.ru/upload/resize_cache/iblock/71c/150_150_2/zepkdqdtmeerqu%20uw.vk.%20sumludfkocezjd%20eyohprbcwgumaoiwzb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480" y="1571612"/>
            <a:ext cx="550072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/>
              <a:t>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В.Сичков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«У </a:t>
            </a:r>
            <a:r>
              <a:rPr lang="ru-RU" b="1" dirty="0"/>
              <a:t>металлургов Урала </a:t>
            </a:r>
            <a:r>
              <a:rPr lang="ru-RU" b="1" dirty="0" smtClean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" descr="http://mmk.ru/upload/resize_cache/iblock/732/150_150_2/bykdpwdmlpml%20yy.%20vb%20nducosmvgmijymjzkudzqh%20lbwymvxixk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3042" y="1857364"/>
            <a:ext cx="564360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Театры Магнитогорска.</a:t>
            </a:r>
            <a:endParaRPr lang="ru-RU" dirty="0"/>
          </a:p>
        </p:txBody>
      </p:sp>
      <p:pic>
        <p:nvPicPr>
          <p:cNvPr id="4" name="Picture 2" descr="C:\Users\User\Downloads\421316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Театр актёра и куклы «Буратино»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ownloads\474495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8215370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User\Downloads\1486378193_img_04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6314" y="3500438"/>
            <a:ext cx="3998976" cy="3143272"/>
          </a:xfrm>
          <a:prstGeom prst="rect">
            <a:avLst/>
          </a:prstGeom>
          <a:noFill/>
        </p:spPr>
      </p:pic>
      <p:pic>
        <p:nvPicPr>
          <p:cNvPr id="5" name="Picture 6" descr="C:\Users\User\Downloads\1507294323_1116_dxo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4282" y="3500438"/>
            <a:ext cx="4284063" cy="3143272"/>
          </a:xfrm>
          <a:prstGeom prst="rect">
            <a:avLst/>
          </a:prstGeom>
          <a:noFill/>
        </p:spPr>
      </p:pic>
      <p:pic>
        <p:nvPicPr>
          <p:cNvPr id="6" name="Picture 4" descr="C:\Users\User\Downloads\54420-7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214290"/>
            <a:ext cx="428631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Драматический театр имени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А.С.  Пушкина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ownloads\magnitogorsk_dramaticheskij_teatr_imeni_a_pushkina_19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6786610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Autofit/>
          </a:bodyPr>
          <a:lstStyle/>
          <a:p>
            <a:r>
              <a:rPr lang="ru-RU" sz="9600" dirty="0" smtClean="0"/>
              <a:t>Поэты и писатели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32861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rudata.ru/w/images/6/6a/%D0%91%D0%BE%D1%80%D0%B8%D1%81_%D0%A0%D1%83%D1%87%D1%8C%D1%91%D0%B2_%D0%A1%D0%BE%D0%BB%D0%BE%D0%B2%D1%8C%D0%B8%D0%BD%D0%B0%D1%8F_%D0%BF%D0%BE%D1%80%D0%B0_19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07" y="4347376"/>
            <a:ext cx="1712414" cy="21731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ozon-st.cdn.ngenix.net/multimedia/10058949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928670"/>
            <a:ext cx="1813024" cy="27146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libex.ru/dimg/53af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14818"/>
            <a:ext cx="1789258" cy="23643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rudata.ru/w/images/5/51/%D0%9E%D0%B1%D0%BB%D0%BE%D0%B6%D0%BA%D0%B0_%D0%BA%D0%BD%D0%B8%D0%B3%D0%B8_%D0%94%D1%8B%D1%88%D0%B0%D0%BB%D0%B5%D0%BD%D0%BA%D0%BE%D0%B2%D0%BE%D0%B9_%D0%90%D0%BD%D0%B3%D0%B5%D0%BB_%D0%B2%D1%80%D0%B5%D0%BC%D0%B5%D0%BD%D0%B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928670"/>
            <a:ext cx="1827719" cy="2629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sateli.ch-lib.ru/tin/lugarin/li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4214818"/>
            <a:ext cx="1714512" cy="2412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User\Downloads\11728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9"/>
            <a:ext cx="4714908" cy="3786214"/>
          </a:xfrm>
          <a:prstGeom prst="rect">
            <a:avLst/>
          </a:prstGeom>
          <a:noFill/>
        </p:spPr>
      </p:pic>
      <p:pic>
        <p:nvPicPr>
          <p:cNvPr id="7" name="Picture 3" descr="C:\Users\User\Downloads\1387828126_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00562" y="3143248"/>
            <a:ext cx="4429156" cy="3379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Театр оперы и балета.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ownloads\a046ad5b36b77f81c20a7fcc91862ac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00200"/>
            <a:ext cx="7400480" cy="4757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IMG_3698-A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2857496"/>
            <a:ext cx="4391594" cy="3778760"/>
          </a:xfrm>
          <a:prstGeom prst="rect">
            <a:avLst/>
          </a:prstGeom>
          <a:noFill/>
        </p:spPr>
      </p:pic>
      <p:pic>
        <p:nvPicPr>
          <p:cNvPr id="5" name="Picture 3" descr="C:\Users\User\Downloads\Theater_050313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421484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0070C0"/>
                </a:solidFill>
              </a:rPr>
              <a:t>Спасибо </a:t>
            </a:r>
            <a:r>
              <a:rPr lang="ru-RU" sz="9600" smtClean="0">
                <a:solidFill>
                  <a:srgbClr val="0070C0"/>
                </a:solidFill>
              </a:rPr>
              <a:t>за внимание !</a:t>
            </a:r>
            <a:endParaRPr lang="ru-RU" sz="9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74638"/>
            <a:ext cx="590075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Борис РУЧЬЕВ 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      (1913-1973)</a:t>
            </a:r>
            <a:endParaRPr lang="ru-RU" sz="4800" dirty="0"/>
          </a:p>
        </p:txBody>
      </p:sp>
      <p:pic>
        <p:nvPicPr>
          <p:cNvPr id="4" name="Содержимое 3" descr="http://kraeved.biblio-irbit.ru/wp-content/uploads/2016/11/ruhev2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227"/>
          <a:stretch/>
        </p:blipFill>
        <p:spPr bwMode="auto">
          <a:xfrm>
            <a:off x="142844" y="1000108"/>
            <a:ext cx="4429156" cy="55721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Picture 2" descr="http://www.rudata.ru/w/images/6/6a/%D0%91%D0%BE%D1%80%D0%B8%D1%81_%D0%A0%D1%83%D1%87%D1%8C%D1%91%D0%B2_%D0%A1%D0%BE%D0%BB%D0%BE%D0%B2%D1%8C%D0%B8%D0%BD%D0%B0%D1%8F_%D0%BF%D0%BE%D1%80%D0%B0_19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7970">
            <a:off x="4891091" y="1775607"/>
            <a:ext cx="1712414" cy="21731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img.fb2gratis.com/pre1699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5515">
            <a:off x="7000892" y="1714488"/>
            <a:ext cx="175260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magnitogorsk.go2all.ru/imgs/63/15/82185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286256"/>
            <a:ext cx="3714776" cy="2357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Людмила ТАТЬЯНИЧЕВА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1915-1980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Объект 3" descr="http://www.mr-info.ru/uploads/fotos/tatianicheva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571612"/>
            <a:ext cx="4214842" cy="457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s://ozon-st.cdn.ngenix.net/multimedia/10047102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714620"/>
            <a:ext cx="1892767" cy="27810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ozon-st.cdn.ngenix.net/multimedia/10058949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3786190"/>
            <a:ext cx="1857388" cy="2767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kdb27.ru/images/27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1000108"/>
            <a:ext cx="1896512" cy="25986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Нина КОНДРАТКОВСКАЯ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    (1913-1991)</a:t>
            </a:r>
            <a:endParaRPr lang="ru-RU" dirty="0"/>
          </a:p>
        </p:txBody>
      </p:sp>
      <p:pic>
        <p:nvPicPr>
          <p:cNvPr id="4" name="Объект 3" descr="http://www.mr-info.ru/uploads/posts/2013-03/1362417423_1305020816_3061849_large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1975"/>
          <a:stretch/>
        </p:blipFill>
        <p:spPr bwMode="auto">
          <a:xfrm>
            <a:off x="142844" y="1357298"/>
            <a:ext cx="3714776" cy="49292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Picture 2" descr="http://www.rudata.ru/w/images/d/d4/%D0%9E%D0%B1%D0%BB%D0%BE%D0%B6%D0%BA%D0%B0_%D0%BA%D0%BD%D0%B8%D0%B3%D0%B8_%D0%A1%D0%B5%D1%80%D0%B4%D1%86%D0%B5-%D0%BE%D0%B7%D0%B5%D1%80%D0%B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3571876"/>
            <a:ext cx="2214578" cy="2928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libex.ru/dimg/53af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1928802"/>
            <a:ext cx="2071702" cy="2786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Римма ДЫШАЛЕНКОВА 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   (1942-2016)</a:t>
            </a:r>
            <a:endParaRPr lang="ru-RU" dirty="0"/>
          </a:p>
        </p:txBody>
      </p:sp>
      <p:pic>
        <p:nvPicPr>
          <p:cNvPr id="4" name="Содержимое 3" descr="http://www.rudata.ru/w/images/6/67/Rimma_Dyshalenkova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2607"/>
          <a:stretch/>
        </p:blipFill>
        <p:spPr bwMode="auto">
          <a:xfrm>
            <a:off x="142844" y="1142984"/>
            <a:ext cx="3786214" cy="49292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Picture 4" descr="https://3.bp.blogspot.com/-RcgisqtjvfI/WHiTZh_e_nI/AAAAAAAASfM/AqZWL0GXJHMp5KnGxVU0C9MCaNjAHTMAACLcB/s1600/1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4286256"/>
            <a:ext cx="2000264" cy="2349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pisateli.ch-lib.ru/kid/poem/i/dus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1643050"/>
            <a:ext cx="2105615" cy="24547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rudata.ru/w/images/5/51/%D0%9E%D0%B1%D0%BB%D0%BE%D0%B6%D0%BA%D0%B0_%D0%BA%D0%BD%D0%B8%D0%B3%D0%B8_%D0%94%D1%8B%D1%88%D0%B0%D0%BB%D0%B5%D0%BD%D0%BA%D0%BE%D0%B2%D0%BE%D0%B9_%D0%90%D0%BD%D0%B3%D0%B5%D0%BB_%D0%B2%D1%80%D0%B5%D0%BC%D0%B5%D0%BD%D0%B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2500306"/>
            <a:ext cx="2286016" cy="3147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Михаил ЛЮГАРИН 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(1908-1993)</a:t>
            </a:r>
            <a:endParaRPr lang="ru-RU" sz="4800" dirty="0"/>
          </a:p>
        </p:txBody>
      </p:sp>
      <p:pic>
        <p:nvPicPr>
          <p:cNvPr id="4" name="Содержимое 3" descr="https://upload.wikimedia.org/wikipedia/ru/thumb/3/34/%D0%9C%D0%B8%D1%85%D0%B0%D0%B8%D0%BB_%D0%9B%D1%8E%D0%B3%D0%B0%D1%80%D0%B8%D0%BD.jpg/534px-%D0%9C%D0%B8%D1%85%D0%B0%D0%B8%D0%BB_%D0%9B%D1%8E%D0%B3%D0%B0%D1%80%D0%B8%D0%BD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571612"/>
            <a:ext cx="3786214" cy="4857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://pisateli.ch-lib.ru/tin/lugarin/li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5434">
            <a:off x="4427451" y="4071183"/>
            <a:ext cx="1732222" cy="2412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pisateli.ch-lib.ru/tin/lugarin/lubo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8789">
            <a:off x="7017580" y="4169296"/>
            <a:ext cx="1714500" cy="2370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newsmgn.ru/images/1219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1571612"/>
            <a:ext cx="3000396" cy="22785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Александр ЛОЗНЕВОЙ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(1911-2005)</a:t>
            </a:r>
            <a:endParaRPr lang="ru-RU" dirty="0"/>
          </a:p>
        </p:txBody>
      </p:sp>
      <p:pic>
        <p:nvPicPr>
          <p:cNvPr id="5" name="Рисунок 4" descr="http://imagesait.ru/photos/aHR0cDovL3B1YmwubGliLnJ1L0FSQ0hJVkVTL0wvTE9aTkVWT1lfQWxla3NhbmRyX05pa2l0b3ZpY2gvLk9ubGluZS9Mb3puZXZveV9BLk4uLVAwMDEuLmpwZw==/aleksandr-nikitich-loznevoj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500174"/>
            <a:ext cx="3786214" cy="4929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4" descr="http://detectivebooks.ru/img/book/?src=34136242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1428736"/>
            <a:ext cx="2286016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21506" name="AutoShape 2" descr="Ð¡ÐºÐ°ÑÐ°ÑÑ ÐºÐ½Ð¸Ð³Ñ ÐÐ¾Ð·Ð½ÐµÐ²Ð¾Ð¹ ÐÐ»ÐµÐºÑÐ°Ð½Ð´Ñ Â«ÐÑÐµÐ¿Ð¾ÑÑÑ ÐÐ°Ð³Ð½Ð¸ÑÐ½Ð°ÑÂ» Ð² ÑÐ¾ÑÐ¼Ð°ÑÐµ fb2 Ð¸Ð»Ð¸ ÑÐ¸Ñ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 descr="https://static.auction.ru/offer_images/2016/09/13/04/big/I/INfgu6miLdy/skazki_chukotskie_chernaja_pti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3143248"/>
            <a:ext cx="250033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Владилен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МАШКОВЦЕВ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     (1929-1997)</a:t>
            </a:r>
            <a:endParaRPr lang="ru-RU" dirty="0"/>
          </a:p>
        </p:txBody>
      </p:sp>
      <p:pic>
        <p:nvPicPr>
          <p:cNvPr id="4" name="Объект 3" descr="http://topreferat.znate.ru/pars_docs/refs/66/65097/65097-78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3929090" cy="5214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82" name="Picture 2" descr="http://www.rudata.ru/w/images/1/11/%D0%9E%D0%B1%D0%BB%D0%BE%D0%B6%D0%BA%D0%B0_%D0%BA%D0%BD%D0%B8%D0%B3%D0%B8_%D0%9C%D0%B0%D1%88%D0%BA%D0%BE%D0%B2%D1%86%D0%B5%D0%B2%D0%B0_%D0%9C%D0%B0%D0%B3%D0%BD%D0%B8%D1%82%D0%BD%D0%B0%D1%8F_%D0%B3%D0%BE%D1%80%D0%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714488"/>
            <a:ext cx="2286016" cy="3071834"/>
          </a:xfrm>
          <a:prstGeom prst="rect">
            <a:avLst/>
          </a:prstGeom>
          <a:noFill/>
        </p:spPr>
      </p:pic>
      <p:pic>
        <p:nvPicPr>
          <p:cNvPr id="20484" name="Picture 4" descr="http://litamarket.ru/files/u/657/757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357538"/>
            <a:ext cx="2357454" cy="3214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50</Words>
  <Application>Microsoft Office PowerPoint</Application>
  <PresentationFormat>Экран (4:3)</PresentationFormat>
  <Paragraphs>26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Муниципальное общеобразовательное учреждение «Средняя                       общеобразовательная школа № 54» Презентация на тему: «Творческая Магнитка» </vt:lpstr>
      <vt:lpstr>Поэты и писатели</vt:lpstr>
      <vt:lpstr>Борис РУЧЬЕВ         (1913-1973)</vt:lpstr>
      <vt:lpstr>    Людмила ТАТЬЯНИЧЕВА                    1915-1980 </vt:lpstr>
      <vt:lpstr>Нина КОНДРАТКОВСКАЯ                   (1913-1991)</vt:lpstr>
      <vt:lpstr>Римма ДЫШАЛЕНКОВА                     (1942-2016)</vt:lpstr>
      <vt:lpstr>Михаил ЛЮГАРИН  (1908-1993)</vt:lpstr>
      <vt:lpstr>Александр ЛОЗНЕВОЙ  (1911-2005)</vt:lpstr>
      <vt:lpstr>Владилен МАШКОВЦЕВ                      (1929-1997)</vt:lpstr>
      <vt:lpstr>Художники</vt:lpstr>
      <vt:lpstr> ГАЛЕРЕЯ </vt:lpstr>
      <vt:lpstr> А. Ладнов.  «Строители Магнитки» </vt:lpstr>
      <vt:lpstr>Я. Титов.  «Первостроители Магнитки» </vt:lpstr>
      <vt:lpstr>  Федоров С.В.   «Портрет горнового »</vt:lpstr>
      <vt:lpstr>  В.Сичков  «У металлургов Урала » </vt:lpstr>
      <vt:lpstr>Театры Магнитогорска.</vt:lpstr>
      <vt:lpstr>Театр актёра и куклы «Буратино»</vt:lpstr>
      <vt:lpstr>Слайд 18</vt:lpstr>
      <vt:lpstr>Драматический театр имени  А.С.  Пушкина</vt:lpstr>
      <vt:lpstr>Слайд 20</vt:lpstr>
      <vt:lpstr>Театр оперы и балета.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домм</cp:lastModifiedBy>
  <cp:revision>32</cp:revision>
  <dcterms:created xsi:type="dcterms:W3CDTF">2019-06-16T16:36:15Z</dcterms:created>
  <dcterms:modified xsi:type="dcterms:W3CDTF">2022-05-02T12:43:11Z</dcterms:modified>
</cp:coreProperties>
</file>