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7" r:id="rId3"/>
    <p:sldId id="280" r:id="rId4"/>
    <p:sldId id="309" r:id="rId5"/>
    <p:sldId id="258" r:id="rId6"/>
    <p:sldId id="266" r:id="rId7"/>
    <p:sldId id="310" r:id="rId8"/>
    <p:sldId id="273" r:id="rId9"/>
    <p:sldId id="267" r:id="rId10"/>
    <p:sldId id="262" r:id="rId11"/>
    <p:sldId id="263" r:id="rId12"/>
    <p:sldId id="264" r:id="rId13"/>
    <p:sldId id="265" r:id="rId14"/>
    <p:sldId id="272" r:id="rId15"/>
    <p:sldId id="288" r:id="rId16"/>
    <p:sldId id="308" r:id="rId17"/>
    <p:sldId id="291" r:id="rId18"/>
    <p:sldId id="271" r:id="rId19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3" autoAdjust="0"/>
    <p:restoredTop sz="94660"/>
  </p:normalViewPr>
  <p:slideViewPr>
    <p:cSldViewPr>
      <p:cViewPr varScale="1">
        <p:scale>
          <a:sx n="68" d="100"/>
          <a:sy n="68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Рисунок 3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  <p:pic>
        <p:nvPicPr>
          <p:cNvPr id="35" name="Рисунок 3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Рисунок 6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  <p:pic>
        <p:nvPicPr>
          <p:cNvPr id="71" name="Рисунок 7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9240" cy="125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19600"/>
            <a:ext cx="8228880" cy="1252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56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E:\&#1074;&#1099;&#1087;&#1091;&#1089;&#1082;%204%20&#1082;&#1083;\&#1040;&#1085;&#1085;&#1072;%20&#1040;&#1075;&#1072;&#1092;&#1086;&#1085;&#1086;&#1074;&#1072;%20&#1080;%20&#1050;&#1072;&#1084;&#1080;&#1083;&#1072;%20&#1048;&#1079;&#1084;&#1072;&#1081;&#1083;&#1086;&#1074;&#1072;%20&#8212;%20&#1064;&#1082;&#1086;&#1083;&#1100;&#1085;&#1099;&#1077;%20&#1075;&#1086;&#1076;&#1099;%20&#1095;&#1091;&#1076;&#1077;&#1089;&#1085;&#1099;&#1077;%20(www.mixmuz.ru)%20(2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74;&#1099;&#1087;&#1091;&#1089;&#1082;%204%20&#1082;&#1083;\01072.mp3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74;&#1099;&#1087;&#1091;&#1089;&#1082;%204%20&#1082;&#1083;\Zastavki_Eralash%20(qmusic.me).mp3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gif"/><Relationship Id="rId4" Type="http://schemas.openxmlformats.org/officeDocument/2006/relationships/image" Target="../media/image3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74;&#1099;&#1087;&#1091;&#1089;&#1082;%204%20&#1082;&#1083;\&#1074;&#1072;&#1083;&#1100;&#1089;%201.mp3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74;&#1099;&#1087;&#1091;&#1089;&#1082;%204%20&#1082;&#1083;\4%20&#1082;&#1083;&#1072;&#1089;&#1089;\4&#1082;&#1083;&#1072;&#1089;&#1089;%20&#1084;&#1080;&#1085;&#1091;&#1089;_-.mp2" TargetMode="External"/><Relationship Id="rId5" Type="http://schemas.openxmlformats.org/officeDocument/2006/relationships/image" Target="../media/image6.png"/><Relationship Id="rId4" Type="http://schemas.microsoft.com/office/2007/relationships/media" Target="file:///E:\&#1074;&#1099;&#1087;&#1091;&#1089;&#1082;%204%20&#1082;&#1083;\4%20&#1082;&#1083;&#1072;&#1089;&#1089;\4&#1082;&#1083;&#1072;&#1089;&#1089;%20&#1084;&#1080;&#1085;&#1091;&#1089;_-.mp2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74;&#1099;&#1087;&#1091;&#1089;&#1082;%204%20&#1082;&#1083;\odna_iz_staryh_zastavok_prognoz_pogody_(5music.ru).mp3" TargetMode="Externa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74;&#1099;&#1087;&#1091;&#1089;&#1082;%204%20&#1082;&#1083;\Tema_iz_programmyi_Vremya_Anon..%20(qmusic.me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2920" cy="6856920"/>
          </a:xfrm>
          <a:prstGeom prst="rect">
            <a:avLst/>
          </a:prstGeom>
          <a:ln w="9360">
            <a:noFill/>
          </a:ln>
        </p:spPr>
      </p:pic>
      <p:sp>
        <p:nvSpPr>
          <p:cNvPr id="110" name="CustomShape 1"/>
          <p:cNvSpPr/>
          <p:nvPr/>
        </p:nvSpPr>
        <p:spPr>
          <a:xfrm>
            <a:off x="785880" y="620688"/>
            <a:ext cx="7785720" cy="5832648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400" dirty="0" smtClean="0"/>
              <a:t>Муниципальное общеобразовательное учреждение «Средняя    </a:t>
            </a:r>
            <a:br>
              <a:rPr lang="ru-RU" sz="1400" dirty="0" smtClean="0"/>
            </a:br>
            <a:r>
              <a:rPr lang="ru-RU" sz="1400" dirty="0" smtClean="0"/>
              <a:t>                  общеобразовательная школа № 54»</a:t>
            </a:r>
            <a:endParaRPr lang="ru-RU" sz="1400" dirty="0" smtClean="0">
              <a:solidFill>
                <a:srgbClr val="FFE701"/>
              </a:solidFill>
              <a:latin typeface="Impact"/>
            </a:endParaRPr>
          </a:p>
          <a:p>
            <a:pPr algn="ctr">
              <a:lnSpc>
                <a:spcPct val="100000"/>
              </a:lnSpc>
            </a:pPr>
            <a:r>
              <a:rPr lang="ru-RU" sz="4800" dirty="0" smtClean="0">
                <a:solidFill>
                  <a:srgbClr val="FFE701"/>
                </a:solidFill>
                <a:latin typeface="Impact"/>
              </a:rPr>
              <a:t>Презентация на тему:</a:t>
            </a:r>
          </a:p>
          <a:p>
            <a:pPr algn="ctr">
              <a:lnSpc>
                <a:spcPct val="100000"/>
              </a:lnSpc>
            </a:pPr>
            <a:r>
              <a:rPr lang="ru-RU" sz="6600" dirty="0" smtClean="0">
                <a:solidFill>
                  <a:srgbClr val="FFE701"/>
                </a:solidFill>
                <a:latin typeface="Impact"/>
              </a:rPr>
              <a:t>Прощай </a:t>
            </a:r>
            <a:r>
              <a:rPr lang="ru-RU" sz="6600" dirty="0">
                <a:solidFill>
                  <a:srgbClr val="FFE701"/>
                </a:solidFill>
                <a:latin typeface="Impact"/>
              </a:rPr>
              <a:t>, </a:t>
            </a:r>
            <a:endParaRPr sz="6600" dirty="0"/>
          </a:p>
          <a:p>
            <a:pPr algn="ctr">
              <a:lnSpc>
                <a:spcPct val="100000"/>
              </a:lnSpc>
            </a:pPr>
            <a:r>
              <a:rPr lang="ru-RU" sz="6600" dirty="0">
                <a:solidFill>
                  <a:srgbClr val="FFE701"/>
                </a:solidFill>
                <a:latin typeface="Impact"/>
              </a:rPr>
              <a:t>начальная школа</a:t>
            </a:r>
            <a:r>
              <a:rPr lang="ru-RU" sz="6600" dirty="0" smtClean="0">
                <a:solidFill>
                  <a:srgbClr val="FFE701"/>
                </a:solidFill>
                <a:latin typeface="Impact"/>
              </a:rPr>
              <a:t>!</a:t>
            </a:r>
          </a:p>
          <a:p>
            <a:pPr algn="ctr">
              <a:lnSpc>
                <a:spcPct val="100000"/>
              </a:lnSpc>
            </a:pPr>
            <a:endParaRPr lang="ru-RU" sz="1400" dirty="0" smtClean="0">
              <a:solidFill>
                <a:srgbClr val="FFE701"/>
              </a:solidFill>
              <a:latin typeface="Impact"/>
            </a:endParaRPr>
          </a:p>
          <a:p>
            <a:pPr algn="ctr">
              <a:lnSpc>
                <a:spcPct val="100000"/>
              </a:lnSpc>
            </a:pPr>
            <a:endParaRPr lang="ru-RU" sz="1400" dirty="0" smtClean="0">
              <a:solidFill>
                <a:srgbClr val="FFE701"/>
              </a:solidFill>
              <a:latin typeface="Impact"/>
            </a:endParaRPr>
          </a:p>
          <a:p>
            <a:pPr algn="ctr">
              <a:lnSpc>
                <a:spcPct val="100000"/>
              </a:lnSpc>
            </a:pPr>
            <a:endParaRPr lang="ru-RU" sz="1400" dirty="0" smtClean="0">
              <a:solidFill>
                <a:srgbClr val="FFE701"/>
              </a:solidFill>
              <a:latin typeface="Impact"/>
            </a:endParaRPr>
          </a:p>
          <a:p>
            <a:pPr algn="ctr">
              <a:lnSpc>
                <a:spcPct val="100000"/>
              </a:lnSpc>
            </a:pPr>
            <a:endParaRPr lang="ru-RU" sz="1400" dirty="0" smtClean="0">
              <a:solidFill>
                <a:srgbClr val="FFE701"/>
              </a:solidFill>
              <a:latin typeface="Impact"/>
            </a:endParaRPr>
          </a:p>
          <a:p>
            <a:pPr algn="ctr">
              <a:lnSpc>
                <a:spcPct val="100000"/>
              </a:lnSpc>
            </a:pPr>
            <a:r>
              <a:rPr lang="ru-RU" sz="1400" dirty="0" smtClean="0">
                <a:solidFill>
                  <a:srgbClr val="FFE701"/>
                </a:solidFill>
                <a:latin typeface="Impact"/>
              </a:rPr>
              <a:t>                                                                                                      </a:t>
            </a:r>
            <a:r>
              <a:rPr lang="ru-RU" sz="2000" dirty="0" smtClean="0">
                <a:solidFill>
                  <a:srgbClr val="FFE701"/>
                </a:solidFill>
                <a:latin typeface="Impact"/>
              </a:rPr>
              <a:t>Выполнила : Звягинцева Н.Ф</a:t>
            </a:r>
            <a:endParaRPr sz="1400" dirty="0"/>
          </a:p>
        </p:txBody>
      </p:sp>
      <p:sp>
        <p:nvSpPr>
          <p:cNvPr id="111" name="CustomShape 2"/>
          <p:cNvSpPr/>
          <p:nvPr/>
        </p:nvSpPr>
        <p:spPr>
          <a:xfrm>
            <a:off x="3143160" y="2643120"/>
            <a:ext cx="5713920" cy="34279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112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87624" y="3789040"/>
            <a:ext cx="2999248" cy="2856486"/>
          </a:xfrm>
          <a:prstGeom prst="rect">
            <a:avLst/>
          </a:prstGeom>
          <a:ln w="9360">
            <a:noFill/>
          </a:ln>
        </p:spPr>
      </p:pic>
      <p:pic>
        <p:nvPicPr>
          <p:cNvPr id="6" name="Анна Агафонова и Камила Измайлова — Школьные годы чудесные (www.mixmuz.ru)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52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238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2920" cy="68569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360">
            <a:noFill/>
          </a:ln>
        </p:spPr>
      </p:pic>
      <p:sp>
        <p:nvSpPr>
          <p:cNvPr id="145" name="CustomShape 1"/>
          <p:cNvSpPr/>
          <p:nvPr/>
        </p:nvSpPr>
        <p:spPr>
          <a:xfrm>
            <a:off x="1071538" y="857232"/>
            <a:ext cx="7143800" cy="157163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96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sz="9600" dirty="0" smtClean="0">
                <a:solidFill>
                  <a:srgbClr val="0070C0"/>
                </a:solidFill>
                <a:latin typeface="Arial"/>
              </a:rPr>
              <a:t>2010-2011г</a:t>
            </a:r>
            <a:endParaRPr dirty="0">
              <a:solidFill>
                <a:srgbClr val="0070C0"/>
              </a:solidFill>
            </a:endParaRPr>
          </a:p>
        </p:txBody>
      </p:sp>
      <p:pic>
        <p:nvPicPr>
          <p:cNvPr id="146" name="Picture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8760" y="3214800"/>
            <a:ext cx="3213720" cy="3285000"/>
          </a:xfrm>
          <a:prstGeom prst="rect">
            <a:avLst/>
          </a:prstGeom>
          <a:ln w="9360">
            <a:noFill/>
          </a:ln>
        </p:spPr>
      </p:pic>
      <p:pic>
        <p:nvPicPr>
          <p:cNvPr id="147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29040" y="3214800"/>
            <a:ext cx="4761360" cy="3285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0" y="0"/>
            <a:ext cx="9142920" cy="68569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5560">
            <a:solidFill>
              <a:srgbClr val="3A5F8B"/>
            </a:solidFill>
            <a:round/>
          </a:ln>
        </p:spPr>
      </p:sp>
      <p:sp>
        <p:nvSpPr>
          <p:cNvPr id="149" name="CustomShape 2"/>
          <p:cNvSpPr/>
          <p:nvPr/>
        </p:nvSpPr>
        <p:spPr>
          <a:xfrm>
            <a:off x="2428920" y="-571680"/>
            <a:ext cx="5356800" cy="36244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150" name="Picture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28993" y="4143380"/>
            <a:ext cx="2428892" cy="2428892"/>
          </a:xfrm>
          <a:prstGeom prst="rect">
            <a:avLst/>
          </a:prstGeom>
          <a:ln w="9360">
            <a:noFill/>
          </a:ln>
        </p:spPr>
      </p:pic>
      <p:sp>
        <p:nvSpPr>
          <p:cNvPr id="151" name="CustomShape 3"/>
          <p:cNvSpPr/>
          <p:nvPr/>
        </p:nvSpPr>
        <p:spPr>
          <a:xfrm>
            <a:off x="2071800" y="214290"/>
            <a:ext cx="4856760" cy="242775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6600" b="1" dirty="0">
                <a:solidFill>
                  <a:srgbClr val="FF0000"/>
                </a:solidFill>
                <a:latin typeface="Times New Roman"/>
              </a:rPr>
              <a:t>Здравствуй, школа!</a:t>
            </a:r>
            <a:endParaRPr sz="6600">
              <a:solidFill>
                <a:srgbClr val="FF0000"/>
              </a:solidFill>
            </a:endParaRPr>
          </a:p>
        </p:txBody>
      </p:sp>
      <p:sp>
        <p:nvSpPr>
          <p:cNvPr id="152" name="CustomShape 4"/>
          <p:cNvSpPr/>
          <p:nvPr/>
        </p:nvSpPr>
        <p:spPr>
          <a:xfrm>
            <a:off x="1214280" y="1714488"/>
            <a:ext cx="6714000" cy="364195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6600" dirty="0">
                <a:solidFill>
                  <a:schemeClr val="tx2">
                    <a:lumMod val="75000"/>
                  </a:schemeClr>
                </a:solidFill>
                <a:latin typeface="Impact"/>
              </a:rPr>
              <a:t>1 сентября</a:t>
            </a:r>
            <a:endParaRPr sz="66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sz="6600" dirty="0" smtClean="0">
                <a:solidFill>
                  <a:schemeClr val="tx2">
                    <a:lumMod val="75000"/>
                  </a:schemeClr>
                </a:solidFill>
                <a:latin typeface="Impact"/>
              </a:rPr>
              <a:t>2018 </a:t>
            </a:r>
            <a:r>
              <a:rPr lang="ru-RU" sz="6600" dirty="0">
                <a:solidFill>
                  <a:schemeClr val="tx2">
                    <a:lumMod val="75000"/>
                  </a:schemeClr>
                </a:solidFill>
                <a:latin typeface="Impact"/>
              </a:rPr>
              <a:t>года</a:t>
            </a:r>
            <a:endParaRPr sz="6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3" name="i-main-pic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15140" y="3571876"/>
            <a:ext cx="2000264" cy="2286016"/>
          </a:xfrm>
          <a:prstGeom prst="rect">
            <a:avLst/>
          </a:prstGeom>
          <a:ln w="9360">
            <a:noFill/>
          </a:ln>
        </p:spPr>
      </p:pic>
      <p:pic>
        <p:nvPicPr>
          <p:cNvPr id="8" name="Picture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7158" y="3571876"/>
            <a:ext cx="2127600" cy="2373840"/>
          </a:xfrm>
          <a:prstGeom prst="rect">
            <a:avLst/>
          </a:prstGeom>
          <a:ln w="9360">
            <a:noFill/>
          </a:ln>
        </p:spPr>
      </p:pic>
      <p:pic>
        <p:nvPicPr>
          <p:cNvPr id="9" name="0107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86776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-9048" y="1080"/>
            <a:ext cx="9142920" cy="68569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560">
            <a:solidFill>
              <a:srgbClr val="3A5F8B"/>
            </a:solidFill>
            <a:round/>
          </a:ln>
        </p:spPr>
      </p:sp>
      <p:sp>
        <p:nvSpPr>
          <p:cNvPr id="155" name="CustomShape 2"/>
          <p:cNvSpPr/>
          <p:nvPr/>
        </p:nvSpPr>
        <p:spPr>
          <a:xfrm>
            <a:off x="1000100" y="285728"/>
            <a:ext cx="7285680" cy="6213960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25560">
            <a:solidFill>
              <a:srgbClr val="3A5F8B"/>
            </a:solidFill>
            <a:round/>
          </a:ln>
        </p:spPr>
      </p:sp>
      <p:sp>
        <p:nvSpPr>
          <p:cNvPr id="156" name="CustomShape 3"/>
          <p:cNvSpPr/>
          <p:nvPr/>
        </p:nvSpPr>
        <p:spPr>
          <a:xfrm>
            <a:off x="2428860" y="214200"/>
            <a:ext cx="5285220" cy="7563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000" b="1" dirty="0">
                <a:solidFill>
                  <a:srgbClr val="0070C0"/>
                </a:solidFill>
                <a:latin typeface="Monotype Corsiva"/>
              </a:rPr>
              <a:t>Свидетельство </a:t>
            </a:r>
            <a:r>
              <a:rPr lang="ru-RU" sz="4000" b="1" dirty="0" smtClean="0">
                <a:solidFill>
                  <a:srgbClr val="0070C0"/>
                </a:solidFill>
                <a:latin typeface="Monotype Corsiva"/>
              </a:rPr>
              <a:t>о рождении</a:t>
            </a:r>
            <a:endParaRPr sz="400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</a:pPr>
            <a:r>
              <a:rPr lang="ru-RU" sz="3600" b="1" dirty="0">
                <a:solidFill>
                  <a:srgbClr val="FF0000"/>
                </a:solidFill>
                <a:latin typeface="Monotype Corsiva"/>
              </a:rPr>
              <a:t>            </a:t>
            </a:r>
          </a:p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rgbClr val="FF0000"/>
                </a:solidFill>
                <a:latin typeface="Monotype Corsiva"/>
              </a:rPr>
              <a:t>1 </a:t>
            </a:r>
            <a:r>
              <a:rPr lang="ru-RU" sz="3600" b="1" dirty="0">
                <a:solidFill>
                  <a:srgbClr val="FF0000"/>
                </a:solidFill>
                <a:latin typeface="Monotype Corsiva"/>
              </a:rPr>
              <a:t>Д     </a:t>
            </a:r>
            <a:r>
              <a:rPr lang="ru-RU" sz="3600" b="1" dirty="0">
                <a:solidFill>
                  <a:srgbClr val="CC99FF"/>
                </a:solidFill>
                <a:latin typeface="Monotype Corsiva"/>
              </a:rPr>
              <a:t>класса</a:t>
            </a:r>
            <a:endParaRPr/>
          </a:p>
        </p:txBody>
      </p:sp>
      <p:sp>
        <p:nvSpPr>
          <p:cNvPr id="157" name="CustomShape 4"/>
          <p:cNvSpPr/>
          <p:nvPr/>
        </p:nvSpPr>
        <p:spPr>
          <a:xfrm>
            <a:off x="1928794" y="1143000"/>
            <a:ext cx="5285246" cy="185737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rgbClr val="0000FF"/>
                </a:solidFill>
                <a:latin typeface="Monotype Corsiva"/>
              </a:rPr>
              <a:t>                </a:t>
            </a: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/>
              </a:rPr>
              <a:t>              </a:t>
            </a:r>
            <a:r>
              <a:rPr lang="ru-RU" sz="3600" b="1" dirty="0" smtClean="0">
                <a:solidFill>
                  <a:srgbClr val="0000FF"/>
                </a:solidFill>
                <a:latin typeface="Monotype Corsiva"/>
              </a:rPr>
              <a:t>                                      </a:t>
            </a:r>
          </a:p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rgbClr val="0000FF"/>
                </a:solidFill>
                <a:latin typeface="Monotype Corsiva"/>
              </a:rPr>
              <a:t>        Родился    </a:t>
            </a:r>
          </a:p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rgbClr val="0000FF"/>
                </a:solidFill>
                <a:latin typeface="Monotype Corsiva"/>
              </a:rPr>
              <a:t>1 </a:t>
            </a:r>
            <a:r>
              <a:rPr lang="ru-RU" sz="3600" b="1" dirty="0">
                <a:solidFill>
                  <a:srgbClr val="0000FF"/>
                </a:solidFill>
                <a:latin typeface="Monotype Corsiva"/>
              </a:rPr>
              <a:t>сентября </a:t>
            </a:r>
            <a:r>
              <a:rPr lang="ru-RU" sz="3600" b="1" dirty="0" smtClean="0">
                <a:solidFill>
                  <a:srgbClr val="0000FF"/>
                </a:solidFill>
                <a:latin typeface="Monotype Corsiva"/>
              </a:rPr>
              <a:t>2018года</a:t>
            </a:r>
            <a:endParaRPr dirty="0"/>
          </a:p>
        </p:txBody>
      </p:sp>
      <p:sp>
        <p:nvSpPr>
          <p:cNvPr id="158" name="CustomShape 5"/>
          <p:cNvSpPr/>
          <p:nvPr/>
        </p:nvSpPr>
        <p:spPr>
          <a:xfrm>
            <a:off x="1857240" y="3000240"/>
            <a:ext cx="5499720" cy="134676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rgbClr val="CC99FF"/>
                </a:solidFill>
                <a:latin typeface="Monotype Corsiva"/>
              </a:rPr>
              <a:t>       Место </a:t>
            </a:r>
            <a:r>
              <a:rPr lang="ru-RU" sz="3600" b="1" dirty="0">
                <a:solidFill>
                  <a:srgbClr val="CC99FF"/>
                </a:solidFill>
                <a:latin typeface="Monotype Corsiva"/>
              </a:rPr>
              <a:t>рождения :  </a:t>
            </a:r>
            <a:endParaRPr lang="ru-RU" sz="3600" b="1" dirty="0" smtClean="0">
              <a:solidFill>
                <a:srgbClr val="CC99FF"/>
              </a:solidFill>
              <a:latin typeface="Monotype Corsiva"/>
            </a:endParaRPr>
          </a:p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rgbClr val="CC99FF"/>
                </a:solidFill>
                <a:latin typeface="Monotype Corsiva"/>
              </a:rPr>
              <a:t>         г</a:t>
            </a:r>
            <a:r>
              <a:rPr lang="ru-RU" sz="3600" b="1" dirty="0">
                <a:solidFill>
                  <a:srgbClr val="CC99FF"/>
                </a:solidFill>
                <a:latin typeface="Monotype Corsiva"/>
              </a:rPr>
              <a:t>. </a:t>
            </a:r>
            <a:r>
              <a:rPr lang="ru-RU" sz="3600" b="1" dirty="0" smtClean="0">
                <a:solidFill>
                  <a:srgbClr val="CC99FF"/>
                </a:solidFill>
                <a:latin typeface="Monotype Corsiva"/>
              </a:rPr>
              <a:t>Магнитогорск</a:t>
            </a:r>
            <a:endParaRPr lang="ru-RU" sz="3600" b="1" dirty="0">
              <a:solidFill>
                <a:srgbClr val="CC99FF"/>
              </a:solidFill>
              <a:latin typeface="Monotype Corsiva"/>
            </a:endParaRPr>
          </a:p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rgbClr val="CC99FF"/>
                </a:solidFill>
                <a:latin typeface="Monotype Corsiva"/>
              </a:rPr>
              <a:t>    проезд  </a:t>
            </a:r>
            <a:r>
              <a:rPr lang="ru-RU" sz="3600" b="1" dirty="0">
                <a:solidFill>
                  <a:srgbClr val="CC99FF"/>
                </a:solidFill>
                <a:latin typeface="Monotype Corsiva"/>
              </a:rPr>
              <a:t>Сиреневый д. 34</a:t>
            </a:r>
            <a:endParaRPr/>
          </a:p>
          <a:p>
            <a:pPr>
              <a:lnSpc>
                <a:spcPct val="100000"/>
              </a:lnSpc>
            </a:pPr>
            <a:r>
              <a:rPr lang="ru-RU" sz="3600" b="1" dirty="0">
                <a:solidFill>
                  <a:srgbClr val="CC99FF"/>
                </a:solidFill>
                <a:latin typeface="Monotype Corsiva"/>
              </a:rPr>
              <a:t> </a:t>
            </a:r>
            <a:endParaRPr/>
          </a:p>
        </p:txBody>
      </p:sp>
      <p:sp>
        <p:nvSpPr>
          <p:cNvPr id="159" name="CustomShape 6"/>
          <p:cNvSpPr/>
          <p:nvPr/>
        </p:nvSpPr>
        <p:spPr>
          <a:xfrm>
            <a:off x="1857240" y="4643280"/>
            <a:ext cx="5428080" cy="984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600" b="1" dirty="0">
                <a:solidFill>
                  <a:srgbClr val="0000FF"/>
                </a:solidFill>
                <a:latin typeface="Monotype Corsiva"/>
              </a:rPr>
              <a:t>Родитель </a:t>
            </a:r>
            <a:r>
              <a:rPr lang="ru-RU" sz="3600" b="1" dirty="0" smtClean="0">
                <a:solidFill>
                  <a:srgbClr val="0000FF"/>
                </a:solidFill>
                <a:latin typeface="Monotype Corsiva"/>
              </a:rPr>
              <a:t>:МОУ «СОШ </a:t>
            </a:r>
            <a:r>
              <a:rPr lang="ru-RU" sz="3600" b="1" dirty="0">
                <a:solidFill>
                  <a:srgbClr val="0000FF"/>
                </a:solidFill>
                <a:latin typeface="Monotype Corsiva"/>
              </a:rPr>
              <a:t>№ </a:t>
            </a:r>
            <a:r>
              <a:rPr lang="ru-RU" sz="3600" b="1" dirty="0" smtClean="0">
                <a:solidFill>
                  <a:srgbClr val="0000FF"/>
                </a:solidFill>
                <a:latin typeface="Monotype Corsiva"/>
              </a:rPr>
              <a:t>54»</a:t>
            </a:r>
            <a:endParaRPr/>
          </a:p>
        </p:txBody>
      </p:sp>
      <p:pic>
        <p:nvPicPr>
          <p:cNvPr id="160" name="Picture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71840" y="5495760"/>
            <a:ext cx="3665880" cy="1361160"/>
          </a:xfrm>
          <a:prstGeom prst="rect">
            <a:avLst/>
          </a:prstGeom>
          <a:ln w="9360">
            <a:noFill/>
          </a:ln>
        </p:spPr>
      </p:pic>
      <p:pic>
        <p:nvPicPr>
          <p:cNvPr id="161" name="Picture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643200"/>
            <a:ext cx="1649880" cy="1980000"/>
          </a:xfrm>
          <a:prstGeom prst="rect">
            <a:avLst/>
          </a:prstGeom>
          <a:ln w="9360">
            <a:noFill/>
          </a:ln>
        </p:spPr>
      </p:pic>
      <p:pic>
        <p:nvPicPr>
          <p:cNvPr id="162" name="Picture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43640" y="4648320"/>
            <a:ext cx="1799280" cy="1989720"/>
          </a:xfrm>
          <a:prstGeom prst="rect">
            <a:avLst/>
          </a:prstGeom>
          <a:ln w="9360">
            <a:noFill/>
          </a:ln>
        </p:spPr>
      </p:pic>
      <p:pic>
        <p:nvPicPr>
          <p:cNvPr id="163" name="Picture 12"/>
          <p:cNvPicPr/>
          <p:nvPr/>
        </p:nvPicPr>
        <p:blipFill>
          <a:blip r:embed="rId5" cstate="print"/>
          <a:stretch>
            <a:fillRect/>
          </a:stretch>
        </p:blipFill>
        <p:spPr>
          <a:xfrm rot="20626800">
            <a:off x="120600" y="1349280"/>
            <a:ext cx="1108440" cy="1024560"/>
          </a:xfrm>
          <a:prstGeom prst="rect">
            <a:avLst/>
          </a:prstGeom>
          <a:ln w="9360">
            <a:noFill/>
          </a:ln>
        </p:spPr>
      </p:pic>
      <p:pic>
        <p:nvPicPr>
          <p:cNvPr id="164" name="Picture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643880" y="1785960"/>
            <a:ext cx="1284840" cy="11782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wipe(down)">
                                      <p:cBhvr additive="repl">
                                        <p:cTn id="7" dur="5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calcmode="lin" valueType="num">
                                      <p:cBhvr additive="repl"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calcmode="lin" valueType="num">
                                      <p:cBhvr additive="repl"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calcmode="lin" valueType="num">
                                      <p:cBhvr additive="repl">
                                        <p:cTn id="12" dur="164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4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0" y="0"/>
            <a:ext cx="9144000" cy="699977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none" lIns="90000" tIns="45000" rIns="90000" bIns="45000"/>
          <a:lstStyle/>
          <a:p>
            <a:r>
              <a:rPr lang="ru-RU" sz="3600" b="1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0000FF">
                      <a:alpha val="79999"/>
                    </a:srgbClr>
                  </a:outerShdw>
                </a:effectLst>
                <a:latin typeface="Comic Sans MS"/>
              </a:rPr>
              <a:t>         </a:t>
            </a:r>
          </a:p>
          <a:p>
            <a:r>
              <a:rPr lang="ru-RU" sz="3600" b="1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0000FF">
                      <a:alpha val="79999"/>
                    </a:srgbClr>
                  </a:outerShdw>
                </a:effectLst>
                <a:latin typeface="Comic Sans MS"/>
              </a:rPr>
              <a:t>        </a:t>
            </a:r>
            <a:r>
              <a:rPr lang="ru-RU" sz="9600" b="1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0000FF">
                      <a:alpha val="79999"/>
                    </a:srgbClr>
                  </a:outerShdw>
                </a:effectLst>
                <a:latin typeface="Comic Sans MS"/>
              </a:rPr>
              <a:t>ЕРАЛАШ</a:t>
            </a:r>
          </a:p>
          <a:p>
            <a:endParaRPr lang="ru-RU" sz="9600" dirty="0"/>
          </a:p>
        </p:txBody>
      </p:sp>
      <p:pic>
        <p:nvPicPr>
          <p:cNvPr id="4" name="Zastavki_Eralash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6553200"/>
            <a:ext cx="304800" cy="304800"/>
          </a:xfrm>
          <a:prstGeom prst="rect">
            <a:avLst/>
          </a:prstGeom>
        </p:spPr>
      </p:pic>
      <p:pic>
        <p:nvPicPr>
          <p:cNvPr id="8" name="Picture 4" descr="C:\Program Files\Microsoft Office\Media\CntCD1\ClipArt2\j0232149.wm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1472" y="2214554"/>
            <a:ext cx="250033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8m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2143116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71802" y="4429132"/>
            <a:ext cx="3113596" cy="2000264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Picture 4"/>
          <p:cNvPicPr/>
          <p:nvPr/>
        </p:nvPicPr>
        <p:blipFill>
          <a:blip r:embed="rId2" cstate="print"/>
          <a:srcRect l="-197"/>
          <a:stretch>
            <a:fillRect/>
          </a:stretch>
        </p:blipFill>
        <p:spPr>
          <a:xfrm>
            <a:off x="0" y="0"/>
            <a:ext cx="9142920" cy="6856920"/>
          </a:xfrm>
          <a:prstGeom prst="rect">
            <a:avLst/>
          </a:prstGeom>
          <a:ln w="9360">
            <a:noFill/>
          </a:ln>
        </p:spPr>
      </p:pic>
      <p:sp>
        <p:nvSpPr>
          <p:cNvPr id="168" name="CustomShape 1"/>
          <p:cNvSpPr/>
          <p:nvPr/>
        </p:nvSpPr>
        <p:spPr>
          <a:xfrm>
            <a:off x="0" y="785880"/>
            <a:ext cx="8785800" cy="44280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8800" b="1" dirty="0">
                <a:solidFill>
                  <a:srgbClr val="FFFF00"/>
                </a:solidFill>
                <a:latin typeface="Times New Roman"/>
              </a:rPr>
              <a:t>Музыкальная </a:t>
            </a:r>
            <a:endParaRPr lang="ru-RU" sz="8800" b="1" dirty="0" smtClean="0">
              <a:solidFill>
                <a:srgbClr val="FFFF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8800" b="1" dirty="0" smtClean="0">
                <a:solidFill>
                  <a:srgbClr val="FFFF00"/>
                </a:solidFill>
                <a:latin typeface="Times New Roman"/>
              </a:rPr>
              <a:t>пауза:</a:t>
            </a:r>
            <a:endParaRPr sz="8800"/>
          </a:p>
        </p:txBody>
      </p:sp>
      <p:pic>
        <p:nvPicPr>
          <p:cNvPr id="169" name="Picture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429080"/>
            <a:ext cx="9142920" cy="2427840"/>
          </a:xfrm>
          <a:prstGeom prst="rect">
            <a:avLst/>
          </a:prstGeom>
          <a:ln w="9360">
            <a:noFill/>
          </a:ln>
        </p:spPr>
      </p:pic>
      <p:pic>
        <p:nvPicPr>
          <p:cNvPr id="170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16080" y="2143116"/>
            <a:ext cx="3427920" cy="23562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0" y="1080"/>
            <a:ext cx="9142920" cy="6856920"/>
          </a:xfrm>
          <a:prstGeom prst="rect">
            <a:avLst/>
          </a:prstGeom>
          <a:ln w="9360">
            <a:noFill/>
          </a:ln>
        </p:spPr>
      </p:pic>
      <p:sp>
        <p:nvSpPr>
          <p:cNvPr id="185" name="CustomShape 1"/>
          <p:cNvSpPr/>
          <p:nvPr/>
        </p:nvSpPr>
        <p:spPr>
          <a:xfrm>
            <a:off x="785880" y="857232"/>
            <a:ext cx="7785720" cy="1999008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8800" dirty="0" smtClean="0">
                <a:solidFill>
                  <a:srgbClr val="FFE701"/>
                </a:solidFill>
                <a:latin typeface="Impact"/>
              </a:rPr>
              <a:t>Поздравляем !!!</a:t>
            </a:r>
            <a:endParaRPr sz="8800"/>
          </a:p>
        </p:txBody>
      </p:sp>
      <p:sp>
        <p:nvSpPr>
          <p:cNvPr id="186" name="CustomShape 2"/>
          <p:cNvSpPr/>
          <p:nvPr/>
        </p:nvSpPr>
        <p:spPr>
          <a:xfrm>
            <a:off x="3143160" y="2643120"/>
            <a:ext cx="5713920" cy="34279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187" name="Picture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00298" y="2428868"/>
            <a:ext cx="3285000" cy="32850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Picture 4"/>
          <p:cNvPicPr/>
          <p:nvPr/>
        </p:nvPicPr>
        <p:blipFill>
          <a:blip r:embed="rId3" cstate="print"/>
          <a:srcRect l="-197"/>
          <a:stretch>
            <a:fillRect/>
          </a:stretch>
        </p:blipFill>
        <p:spPr>
          <a:xfrm>
            <a:off x="0" y="0"/>
            <a:ext cx="9142920" cy="6856920"/>
          </a:xfrm>
          <a:prstGeom prst="rect">
            <a:avLst/>
          </a:prstGeom>
          <a:ln w="9360">
            <a:noFill/>
          </a:ln>
        </p:spPr>
      </p:pic>
      <p:sp>
        <p:nvSpPr>
          <p:cNvPr id="168" name="CustomShape 1"/>
          <p:cNvSpPr/>
          <p:nvPr/>
        </p:nvSpPr>
        <p:spPr>
          <a:xfrm>
            <a:off x="0" y="785880"/>
            <a:ext cx="8785800" cy="44280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8800" b="1" dirty="0">
                <a:solidFill>
                  <a:srgbClr val="FFFF00"/>
                </a:solidFill>
                <a:latin typeface="Times New Roman"/>
              </a:rPr>
              <a:t>Музыкальная </a:t>
            </a:r>
            <a:endParaRPr lang="ru-RU" sz="8800" b="1" dirty="0" smtClean="0">
              <a:solidFill>
                <a:srgbClr val="FFFF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8800" b="1" dirty="0" smtClean="0">
                <a:solidFill>
                  <a:srgbClr val="FFFF00"/>
                </a:solidFill>
                <a:latin typeface="Times New Roman"/>
              </a:rPr>
              <a:t>пауза:</a:t>
            </a:r>
            <a:endParaRPr sz="8800"/>
          </a:p>
        </p:txBody>
      </p:sp>
      <p:pic>
        <p:nvPicPr>
          <p:cNvPr id="169" name="Picture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429080"/>
            <a:ext cx="9142920" cy="2427840"/>
          </a:xfrm>
          <a:prstGeom prst="rect">
            <a:avLst/>
          </a:prstGeom>
          <a:ln w="9360">
            <a:noFill/>
          </a:ln>
        </p:spPr>
      </p:pic>
      <p:pic>
        <p:nvPicPr>
          <p:cNvPr id="170" name="Picture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16080" y="2143116"/>
            <a:ext cx="3427920" cy="2356200"/>
          </a:xfrm>
          <a:prstGeom prst="rect">
            <a:avLst/>
          </a:prstGeom>
          <a:ln w="9360">
            <a:noFill/>
          </a:ln>
        </p:spPr>
      </p:pic>
      <p:pic>
        <p:nvPicPr>
          <p:cNvPr id="6" name="вальс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72528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7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0" y="0"/>
            <a:ext cx="9142920" cy="6856920"/>
          </a:xfrm>
          <a:prstGeom prst="rect">
            <a:avLst/>
          </a:prstGeom>
          <a:ln w="9360">
            <a:noFill/>
          </a:ln>
        </p:spPr>
      </p:pic>
      <p:sp>
        <p:nvSpPr>
          <p:cNvPr id="185" name="CustomShape 1"/>
          <p:cNvSpPr/>
          <p:nvPr/>
        </p:nvSpPr>
        <p:spPr>
          <a:xfrm>
            <a:off x="785880" y="857232"/>
            <a:ext cx="7785720" cy="1999008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6000" dirty="0">
                <a:solidFill>
                  <a:srgbClr val="FFE701"/>
                </a:solidFill>
                <a:latin typeface="Impact"/>
              </a:rPr>
              <a:t>Ура, мы пятиклассники!</a:t>
            </a:r>
            <a:endParaRPr sz="6000"/>
          </a:p>
        </p:txBody>
      </p:sp>
      <p:sp>
        <p:nvSpPr>
          <p:cNvPr id="186" name="CustomShape 2"/>
          <p:cNvSpPr/>
          <p:nvPr/>
        </p:nvSpPr>
        <p:spPr>
          <a:xfrm>
            <a:off x="3143160" y="2643120"/>
            <a:ext cx="5713920" cy="34279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187" name="Picture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00298" y="2428868"/>
            <a:ext cx="3285000" cy="32850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f_47b00edfd70a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1785927"/>
            <a:ext cx="457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6600FF"/>
                </a:solidFill>
                <a:latin typeface="Comic Sans MS" pitchFamily="66" charset="0"/>
              </a:rPr>
              <a:t> </a:t>
            </a:r>
            <a:r>
              <a:rPr lang="ru-RU" sz="8000" b="1" i="1" dirty="0" smtClean="0">
                <a:solidFill>
                  <a:srgbClr val="6600FF"/>
                </a:solidFill>
                <a:latin typeface="Comic Sans MS" pitchFamily="66" charset="0"/>
              </a:rPr>
              <a:t>4 </a:t>
            </a:r>
          </a:p>
          <a:p>
            <a:pPr algn="ctr"/>
            <a:r>
              <a:rPr lang="ru-RU" sz="8000" b="1" i="1" dirty="0" smtClean="0">
                <a:solidFill>
                  <a:srgbClr val="6600FF"/>
                </a:solidFill>
                <a:latin typeface="Comic Sans MS" pitchFamily="66" charset="0"/>
              </a:rPr>
              <a:t>класс</a:t>
            </a:r>
            <a:endParaRPr lang="ru-RU" sz="8000" b="1" i="1" dirty="0">
              <a:solidFill>
                <a:srgbClr val="6600FF"/>
              </a:solidFill>
              <a:latin typeface="Comic Sans MS" pitchFamily="66" charset="0"/>
            </a:endParaRPr>
          </a:p>
        </p:txBody>
      </p:sp>
      <p:pic>
        <p:nvPicPr>
          <p:cNvPr id="8" name="4класс минус_-.mp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01090" y="6072206"/>
            <a:ext cx="428628" cy="642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f_47b00edfd70a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1428736"/>
            <a:ext cx="457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6600FF"/>
                </a:solidFill>
                <a:latin typeface="Comic Sans MS" pitchFamily="66" charset="0"/>
              </a:rPr>
              <a:t>Стихи для вас</a:t>
            </a:r>
            <a:endParaRPr lang="ru-RU" sz="8000" b="1" i="1" dirty="0">
              <a:solidFill>
                <a:srgbClr val="66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6"/>
          <p:cNvPicPr/>
          <p:nvPr/>
        </p:nvPicPr>
        <p:blipFill>
          <a:blip r:embed="rId2" cstate="print"/>
          <a:stretch>
            <a:fillRect/>
          </a:stretch>
        </p:blipFill>
        <p:spPr>
          <a:xfrm flipV="1">
            <a:off x="1080" y="6856919"/>
            <a:ext cx="9142920" cy="45719"/>
          </a:xfrm>
          <a:prstGeom prst="rect">
            <a:avLst/>
          </a:prstGeom>
          <a:ln w="9360">
            <a:noFill/>
          </a:ln>
        </p:spPr>
      </p:pic>
      <p:sp>
        <p:nvSpPr>
          <p:cNvPr id="114" name="CustomShape 1"/>
          <p:cNvSpPr/>
          <p:nvPr/>
        </p:nvSpPr>
        <p:spPr>
          <a:xfrm>
            <a:off x="285840" y="214200"/>
            <a:ext cx="8285760" cy="26420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400" dirty="0">
                <a:solidFill>
                  <a:srgbClr val="FF0000"/>
                </a:solidFill>
                <a:latin typeface="Impact"/>
              </a:rPr>
              <a:t>Студия </a:t>
            </a:r>
            <a:endParaRPr lang="ru-RU" sz="4400" dirty="0" smtClean="0">
              <a:solidFill>
                <a:srgbClr val="FF0000"/>
              </a:solidFill>
              <a:latin typeface="Impact"/>
            </a:endParaRPr>
          </a:p>
          <a:p>
            <a:pPr algn="ctr">
              <a:lnSpc>
                <a:spcPct val="100000"/>
              </a:lnSpc>
            </a:pPr>
            <a:r>
              <a:rPr lang="ru-RU" sz="4400" dirty="0" smtClean="0">
                <a:solidFill>
                  <a:srgbClr val="FF0000"/>
                </a:solidFill>
                <a:latin typeface="Impact"/>
              </a:rPr>
              <a:t>Начального </a:t>
            </a:r>
            <a:r>
              <a:rPr lang="ru-RU" sz="4400" dirty="0">
                <a:solidFill>
                  <a:srgbClr val="FF0000"/>
                </a:solidFill>
                <a:latin typeface="Impact"/>
              </a:rPr>
              <a:t>Телевидения</a:t>
            </a:r>
            <a:endParaRPr sz="4400"/>
          </a:p>
        </p:txBody>
      </p:sp>
      <p:pic>
        <p:nvPicPr>
          <p:cNvPr id="115" name="Прямоугольни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28794" y="2214554"/>
            <a:ext cx="5588640" cy="1108440"/>
          </a:xfrm>
          <a:prstGeom prst="rect">
            <a:avLst/>
          </a:prstGeom>
          <a:ln>
            <a:noFill/>
          </a:ln>
        </p:spPr>
      </p:pic>
      <p:pic>
        <p:nvPicPr>
          <p:cNvPr id="116" name="Прямоугольник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28926" y="2928934"/>
            <a:ext cx="3175560" cy="1108440"/>
          </a:xfrm>
          <a:prstGeom prst="rect">
            <a:avLst/>
          </a:prstGeom>
          <a:ln>
            <a:noFill/>
          </a:ln>
        </p:spPr>
      </p:pic>
      <p:pic>
        <p:nvPicPr>
          <p:cNvPr id="117" name="Прямоугольник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-142908" y="3500438"/>
            <a:ext cx="5253480" cy="1505520"/>
          </a:xfrm>
          <a:prstGeom prst="rect">
            <a:avLst/>
          </a:prstGeom>
          <a:ln>
            <a:noFill/>
          </a:ln>
        </p:spPr>
      </p:pic>
      <p:pic>
        <p:nvPicPr>
          <p:cNvPr id="118" name="Прямоугольник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286380" y="3786190"/>
            <a:ext cx="3214710" cy="1108440"/>
          </a:xfrm>
          <a:prstGeom prst="rect">
            <a:avLst/>
          </a:prstGeom>
          <a:ln>
            <a:noFill/>
          </a:ln>
        </p:spPr>
      </p:pic>
      <p:pic>
        <p:nvPicPr>
          <p:cNvPr id="119" name="Прямоугольник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14282" y="1285860"/>
            <a:ext cx="5717160" cy="1108440"/>
          </a:xfrm>
          <a:prstGeom prst="rect">
            <a:avLst/>
          </a:prstGeom>
          <a:ln>
            <a:noFill/>
          </a:ln>
        </p:spPr>
      </p:pic>
      <p:pic>
        <p:nvPicPr>
          <p:cNvPr id="120" name="Прямоугольник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643174" y="4786322"/>
            <a:ext cx="3485160" cy="1108440"/>
          </a:xfrm>
          <a:prstGeom prst="rect">
            <a:avLst/>
          </a:prstGeom>
          <a:ln>
            <a:noFill/>
          </a:ln>
        </p:spPr>
      </p:pic>
      <p:sp>
        <p:nvSpPr>
          <p:cNvPr id="121" name="CustomShape 2"/>
          <p:cNvSpPr/>
          <p:nvPr/>
        </p:nvSpPr>
        <p:spPr>
          <a:xfrm>
            <a:off x="571472" y="5715016"/>
            <a:ext cx="8001056" cy="841304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solidFill>
                  <a:srgbClr val="00F90B"/>
                </a:solidFill>
                <a:latin typeface="Calibri"/>
              </a:rPr>
              <a:t>Музыкальная пауза</a:t>
            </a:r>
            <a:endParaRPr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stomShape 1"/>
          <p:cNvSpPr/>
          <p:nvPr/>
        </p:nvSpPr>
        <p:spPr>
          <a:xfrm>
            <a:off x="-9048" y="1080"/>
            <a:ext cx="9142920" cy="68569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560">
            <a:solidFill>
              <a:srgbClr val="3A5F8B"/>
            </a:solidFill>
            <a:round/>
          </a:ln>
        </p:spPr>
      </p:sp>
      <p:sp>
        <p:nvSpPr>
          <p:cNvPr id="165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>
            <a:noFill/>
          </a:ln>
        </p:spPr>
      </p:sp>
      <p:sp>
        <p:nvSpPr>
          <p:cNvPr id="166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>
            <a:noFill/>
          </a:ln>
        </p:spPr>
      </p:sp>
      <p:pic>
        <p:nvPicPr>
          <p:cNvPr id="5" name="Picture 4" descr="http://animacii.ucoz.ru/_ph/13/2/75093289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643314"/>
            <a:ext cx="3571900" cy="29289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Picture 6" descr="анимация зима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43504" y="3643314"/>
            <a:ext cx="357187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http://luzan.ucoz.ru/animes/solnz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14346" y="214290"/>
            <a:ext cx="414340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http://luzan.ucoz.ru/animazii/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357166"/>
            <a:ext cx="18954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1867702"/>
            <a:ext cx="9133872" cy="144655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800" dirty="0">
                <a:solidFill>
                  <a:srgbClr val="FFFF00"/>
                </a:solidFill>
              </a:rPr>
              <a:t>Прогноз </a:t>
            </a:r>
            <a:r>
              <a:rPr lang="ru-RU" sz="8800" dirty="0" smtClean="0">
                <a:solidFill>
                  <a:srgbClr val="FFFF00"/>
                </a:solidFill>
              </a:rPr>
              <a:t>погоды</a:t>
            </a:r>
            <a:endParaRPr lang="ru-RU" sz="88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-2279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1" name="odna_iz_staryh_zastavok_prognoz_pogody_(5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71540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09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f_47b00edfd70a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1428736"/>
            <a:ext cx="457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6600FF"/>
                </a:solidFill>
                <a:latin typeface="Comic Sans MS" pitchFamily="66" charset="0"/>
              </a:rPr>
              <a:t>Стихи для вас</a:t>
            </a:r>
            <a:endParaRPr lang="ru-RU" sz="8000" b="1" i="1" dirty="0">
              <a:solidFill>
                <a:srgbClr val="66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785880" y="857232"/>
            <a:ext cx="7785720" cy="1999008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endParaRPr sz="6000"/>
          </a:p>
        </p:txBody>
      </p:sp>
      <p:sp>
        <p:nvSpPr>
          <p:cNvPr id="186" name="CustomShape 2"/>
          <p:cNvSpPr/>
          <p:nvPr/>
        </p:nvSpPr>
        <p:spPr>
          <a:xfrm>
            <a:off x="3143160" y="2643120"/>
            <a:ext cx="5713920" cy="342792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endParaRPr/>
          </a:p>
        </p:txBody>
      </p:sp>
      <p:sp>
        <p:nvSpPr>
          <p:cNvPr id="4" name="CustomShap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none" lIns="90000" tIns="45000" rIns="90000" bIns="45000"/>
          <a:lstStyle/>
          <a:p>
            <a:pPr algn="ctr"/>
            <a:r>
              <a:rPr lang="ru-RU" sz="9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00B0F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Время</a:t>
            </a:r>
            <a:endParaRPr lang="ru-RU" sz="9600" b="1" kern="10" dirty="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53882" dir="2700000" algn="ctr" rotWithShape="0">
                  <a:srgbClr val="00B0F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Picture 2" descr="C:\Documents and Settings\Я\Рабочий стол\картинки к презентациям\школа\smflog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357430"/>
            <a:ext cx="3357558" cy="342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72132" y="2500306"/>
            <a:ext cx="3285000" cy="3285000"/>
          </a:xfrm>
          <a:prstGeom prst="rect">
            <a:avLst/>
          </a:prstGeom>
          <a:ln w="9360">
            <a:noFill/>
          </a:ln>
        </p:spPr>
      </p:pic>
      <p:pic>
        <p:nvPicPr>
          <p:cNvPr id="8" name="Tema_iz_programmyi_Vremya_Anon..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35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Picture 4"/>
          <p:cNvPicPr/>
          <p:nvPr/>
        </p:nvPicPr>
        <p:blipFill>
          <a:blip r:embed="rId3" cstate="print"/>
          <a:srcRect l="-197"/>
          <a:stretch>
            <a:fillRect/>
          </a:stretch>
        </p:blipFill>
        <p:spPr>
          <a:xfrm>
            <a:off x="0" y="0"/>
            <a:ext cx="9142920" cy="6856920"/>
          </a:xfrm>
          <a:prstGeom prst="rect">
            <a:avLst/>
          </a:prstGeom>
          <a:ln w="9360">
            <a:noFill/>
          </a:ln>
        </p:spPr>
      </p:pic>
      <p:sp>
        <p:nvSpPr>
          <p:cNvPr id="168" name="CustomShape 1"/>
          <p:cNvSpPr/>
          <p:nvPr/>
        </p:nvSpPr>
        <p:spPr>
          <a:xfrm>
            <a:off x="0" y="785880"/>
            <a:ext cx="8785800" cy="44280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8800" b="1" dirty="0">
                <a:solidFill>
                  <a:srgbClr val="FFFF00"/>
                </a:solidFill>
                <a:latin typeface="Times New Roman"/>
              </a:rPr>
              <a:t>Музыкальная </a:t>
            </a:r>
            <a:endParaRPr lang="ru-RU" sz="8800" b="1" dirty="0" smtClean="0">
              <a:solidFill>
                <a:srgbClr val="FFFF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8800" b="1" dirty="0" smtClean="0">
                <a:solidFill>
                  <a:srgbClr val="FFFF00"/>
                </a:solidFill>
                <a:latin typeface="Times New Roman"/>
              </a:rPr>
              <a:t>пауза:</a:t>
            </a:r>
            <a:endParaRPr sz="8800"/>
          </a:p>
        </p:txBody>
      </p:sp>
      <p:pic>
        <p:nvPicPr>
          <p:cNvPr id="169" name="Picture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429080"/>
            <a:ext cx="9142920" cy="2427840"/>
          </a:xfrm>
          <a:prstGeom prst="rect">
            <a:avLst/>
          </a:prstGeom>
          <a:ln w="9360">
            <a:noFill/>
          </a:ln>
        </p:spPr>
      </p:pic>
      <p:pic>
        <p:nvPicPr>
          <p:cNvPr id="170" name="Picture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16080" y="2143116"/>
            <a:ext cx="3427920" cy="2356200"/>
          </a:xfrm>
          <a:prstGeom prst="rect">
            <a:avLst/>
          </a:prstGeom>
          <a:ln w="9360">
            <a:noFill/>
          </a:ln>
        </p:spPr>
      </p:pic>
      <p:pic>
        <p:nvPicPr>
          <p:cNvPr id="2" name="muzlome_Open_Kids_-_KHuliganit_4819420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740352" y="585655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9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0" y="0"/>
            <a:ext cx="9142920" cy="68569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560">
            <a:solidFill>
              <a:srgbClr val="3A5F8B"/>
            </a:solidFill>
            <a:round/>
          </a:ln>
        </p:spPr>
      </p:sp>
      <p:sp>
        <p:nvSpPr>
          <p:cNvPr id="137" name="CustomShape 2"/>
          <p:cNvSpPr/>
          <p:nvPr/>
        </p:nvSpPr>
        <p:spPr>
          <a:xfrm>
            <a:off x="428596" y="714356"/>
            <a:ext cx="8358246" cy="157163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9600" dirty="0">
                <a:solidFill>
                  <a:srgbClr val="0070C0"/>
                </a:solidFill>
                <a:latin typeface="Monotype Corsiva"/>
              </a:rPr>
              <a:t>«</a:t>
            </a:r>
            <a:r>
              <a:rPr lang="ru-RU" sz="9600" dirty="0" smtClean="0">
                <a:solidFill>
                  <a:srgbClr val="0070C0"/>
                </a:solidFill>
                <a:latin typeface="Monotype Corsiva"/>
              </a:rPr>
              <a:t>Колесо истории</a:t>
            </a:r>
            <a:r>
              <a:rPr lang="ru-RU" sz="9600" dirty="0">
                <a:solidFill>
                  <a:srgbClr val="0070C0"/>
                </a:solidFill>
                <a:latin typeface="Monotype Corsiva"/>
              </a:rPr>
              <a:t>»</a:t>
            </a:r>
            <a:endParaRPr sz="9600" dirty="0">
              <a:solidFill>
                <a:srgbClr val="0070C0"/>
              </a:solidFill>
            </a:endParaRPr>
          </a:p>
          <a:p>
            <a:pPr algn="ctr">
              <a:lnSpc>
                <a:spcPct val="100000"/>
              </a:lnSpc>
            </a:pPr>
            <a:endParaRPr dirty="0"/>
          </a:p>
        </p:txBody>
      </p:sp>
      <p:pic>
        <p:nvPicPr>
          <p:cNvPr id="141" name="Picture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43174" y="2786058"/>
            <a:ext cx="3643338" cy="3432652"/>
          </a:xfrm>
          <a:prstGeom prst="rect">
            <a:avLst/>
          </a:prstGeom>
          <a:ln w="9360">
            <a:noFill/>
          </a:ln>
        </p:spPr>
      </p:pic>
      <p:pic>
        <p:nvPicPr>
          <p:cNvPr id="142" name="Picture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86578" y="3714752"/>
            <a:ext cx="1856432" cy="1785950"/>
          </a:xfrm>
          <a:prstGeom prst="rect">
            <a:avLst/>
          </a:prstGeom>
          <a:ln w="9360">
            <a:noFill/>
          </a:ln>
        </p:spPr>
      </p:pic>
      <p:pic>
        <p:nvPicPr>
          <p:cNvPr id="143" name="Picture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4282" y="3571876"/>
            <a:ext cx="2013506" cy="2000264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91</Words>
  <Application>Microsoft Office PowerPoint</Application>
  <PresentationFormat>Экран (4:3)</PresentationFormat>
  <Paragraphs>44</Paragraphs>
  <Slides>17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домм</cp:lastModifiedBy>
  <cp:revision>64</cp:revision>
  <dcterms:modified xsi:type="dcterms:W3CDTF">2022-05-02T12:45:19Z</dcterms:modified>
</cp:coreProperties>
</file>