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6" r:id="rId2"/>
    <p:sldId id="312" r:id="rId3"/>
    <p:sldId id="313" r:id="rId4"/>
    <p:sldId id="269" r:id="rId5"/>
    <p:sldId id="289" r:id="rId6"/>
    <p:sldId id="316" r:id="rId7"/>
    <p:sldId id="317" r:id="rId8"/>
    <p:sldId id="328" r:id="rId9"/>
    <p:sldId id="318" r:id="rId10"/>
    <p:sldId id="319" r:id="rId11"/>
    <p:sldId id="306" r:id="rId12"/>
    <p:sldId id="293" r:id="rId13"/>
    <p:sldId id="320" r:id="rId14"/>
    <p:sldId id="321" r:id="rId15"/>
    <p:sldId id="329" r:id="rId16"/>
    <p:sldId id="314" r:id="rId17"/>
    <p:sldId id="330" r:id="rId18"/>
    <p:sldId id="298" r:id="rId19"/>
    <p:sldId id="322" r:id="rId20"/>
    <p:sldId id="323" r:id="rId21"/>
    <p:sldId id="324" r:id="rId22"/>
    <p:sldId id="325" r:id="rId23"/>
    <p:sldId id="326" r:id="rId24"/>
    <p:sldId id="327" r:id="rId25"/>
    <p:sldId id="331" r:id="rId26"/>
    <p:sldId id="305" r:id="rId27"/>
    <p:sldId id="309" r:id="rId28"/>
    <p:sldId id="274" r:id="rId2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6E7F0"/>
    <a:srgbClr val="006600"/>
    <a:srgbClr val="1E5C3C"/>
    <a:srgbClr val="1B5135"/>
    <a:srgbClr val="10301F"/>
    <a:srgbClr val="FFFFFF"/>
    <a:srgbClr val="32A6C4"/>
    <a:srgbClr val="D7C7B7"/>
    <a:srgbClr val="DECEB8"/>
    <a:srgbClr val="E9DEC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176" autoAdjust="0"/>
    <p:restoredTop sz="94660"/>
  </p:normalViewPr>
  <p:slideViewPr>
    <p:cSldViewPr snapToGrid="0">
      <p:cViewPr varScale="1">
        <p:scale>
          <a:sx n="43" d="100"/>
          <a:sy n="43" d="100"/>
        </p:scale>
        <p:origin x="780" y="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BD827D-34E7-45E1-B98D-205B21509946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63C83F-CE08-4E49-AA4C-8A10C6F945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63105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37652" y="4110527"/>
            <a:ext cx="1251387" cy="274747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58400" y="5687997"/>
            <a:ext cx="1170003" cy="1170003"/>
          </a:xfrm>
          <a:prstGeom prst="rect">
            <a:avLst/>
          </a:prstGeom>
        </p:spPr>
      </p:pic>
      <p:pic>
        <p:nvPicPr>
          <p:cNvPr id="1026" name="Picture 2" descr="https://i.pinimg.com/originals/ba/b7/78/bab7780f2390be597f88b14e826de010.png"/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0531" y="4889018"/>
            <a:ext cx="3249292" cy="1797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t>‹#›</a:t>
            </a:fld>
            <a:endParaRPr lang="ru-RU"/>
          </a:p>
        </p:txBody>
      </p:sp>
      <p:sp>
        <p:nvSpPr>
          <p:cNvPr id="18" name="Заголовок 1"/>
          <p:cNvSpPr txBox="1">
            <a:spLocks/>
          </p:cNvSpPr>
          <p:nvPr userDrawn="1"/>
        </p:nvSpPr>
        <p:spPr>
          <a:xfrm>
            <a:off x="1524000" y="1652214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AGReverance" pitchFamily="2" charset="0"/>
                <a:ea typeface="+mj-ea"/>
                <a:cs typeface="+mj-cs"/>
              </a:defRPr>
            </a:lvl1pPr>
          </a:lstStyle>
          <a:p>
            <a:endParaRPr lang="ru-RU" dirty="0"/>
          </a:p>
        </p:txBody>
      </p:sp>
      <p:sp>
        <p:nvSpPr>
          <p:cNvPr id="19" name="Подзаголовок 2"/>
          <p:cNvSpPr txBox="1">
            <a:spLocks/>
          </p:cNvSpPr>
          <p:nvPr userDrawn="1"/>
        </p:nvSpPr>
        <p:spPr>
          <a:xfrm>
            <a:off x="1524000" y="4131889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AGReverance" pitchFamily="2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AGReverance" pitchFamily="2" charset="0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AGReverance" pitchFamily="2" charset="0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GReverance" pitchFamily="2" charset="0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GReverance" pitchFamily="2" charset="0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</p:txBody>
      </p:sp>
      <p:sp>
        <p:nvSpPr>
          <p:cNvPr id="22" name="Заголовок 1"/>
          <p:cNvSpPr>
            <a:spLocks noGrp="1"/>
          </p:cNvSpPr>
          <p:nvPr>
            <p:ph type="ctrTitle"/>
          </p:nvPr>
        </p:nvSpPr>
        <p:spPr>
          <a:xfrm>
            <a:off x="2006353" y="1859987"/>
            <a:ext cx="8176334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2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06353" y="4330880"/>
            <a:ext cx="8176334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71173503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11833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0866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20328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7529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03340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731775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17739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22653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https://i.pinimg.com/originals/ba/b7/78/bab7780f2390be597f88b14e826de010.png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109" y="5734228"/>
            <a:ext cx="1784851" cy="987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31067" y="4315625"/>
            <a:ext cx="1157971" cy="2542373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ln>
            <a:noFill/>
          </a:ln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0895234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https://i.pinimg.com/originals/ba/b7/78/bab7780f2390be597f88b14e826de010.png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109" y="5734228"/>
            <a:ext cx="1784851" cy="987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89"/>
          <a:stretch/>
        </p:blipFill>
        <p:spPr>
          <a:xfrm flipH="1">
            <a:off x="11082607" y="5434727"/>
            <a:ext cx="1101588" cy="1286747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67340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89"/>
          <a:stretch/>
        </p:blipFill>
        <p:spPr>
          <a:xfrm flipH="1">
            <a:off x="0" y="5415915"/>
            <a:ext cx="1101588" cy="128674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02331" y="4691641"/>
            <a:ext cx="986708" cy="216635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77076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89"/>
          <a:stretch/>
        </p:blipFill>
        <p:spPr>
          <a:xfrm flipH="1">
            <a:off x="11082607" y="5434727"/>
            <a:ext cx="1101588" cy="128674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87270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02331" y="4691641"/>
            <a:ext cx="986708" cy="216635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24843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5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https://i.pinimg.com/originals/ba/b7/78/bab7780f2390be597f88b14e826de010.png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109" y="5734228"/>
            <a:ext cx="1784851" cy="987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250440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443581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t>‹#›</a:t>
            </a:fld>
            <a:endParaRPr lang="ru-RU"/>
          </a:p>
        </p:txBody>
      </p:sp>
      <p:sp>
        <p:nvSpPr>
          <p:cNvPr id="6" name="Текст 2"/>
          <p:cNvSpPr>
            <a:spLocks noGrp="1"/>
          </p:cNvSpPr>
          <p:nvPr>
            <p:ph idx="1"/>
          </p:nvPr>
        </p:nvSpPr>
        <p:spPr>
          <a:xfrm>
            <a:off x="1254868" y="1825625"/>
            <a:ext cx="9708204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01803834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15230" y="1709738"/>
            <a:ext cx="8016537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015230" y="4589463"/>
            <a:ext cx="8016537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27402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3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5C3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5180" y="400648"/>
            <a:ext cx="11058397" cy="6035662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 rotWithShape="1"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145" y="6642207"/>
            <a:ext cx="904672" cy="21579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443581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74323" y="391758"/>
            <a:ext cx="9669294" cy="13964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64596" y="1852258"/>
            <a:ext cx="9659566" cy="42981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E81C80-E7D7-4350-A8F5-ED951B1BE8EC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CAA2A9-5A41-462E-B7AE-ECF67BB13F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7729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62" r:id="rId4"/>
    <p:sldLayoutId id="2147483663" r:id="rId5"/>
    <p:sldLayoutId id="2147483664" r:id="rId6"/>
    <p:sldLayoutId id="2147483665" r:id="rId7"/>
    <p:sldLayoutId id="2147483661" r:id="rId8"/>
    <p:sldLayoutId id="2147483651" r:id="rId9"/>
    <p:sldLayoutId id="2147483652" r:id="rId10"/>
    <p:sldLayoutId id="2147483653" r:id="rId11"/>
    <p:sldLayoutId id="2147483654" r:id="rId12"/>
    <p:sldLayoutId id="2147483655" r:id="rId13"/>
    <p:sldLayoutId id="2147483656" r:id="rId14"/>
    <p:sldLayoutId id="2147483657" r:id="rId15"/>
    <p:sldLayoutId id="2147483658" r:id="rId16"/>
    <p:sldLayoutId id="2147483659" r:id="rId17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AGReverance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AGReverance" pitchFamily="2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AGReverance" pitchFamily="2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AGReverance" pitchFamily="2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AGReverance" pitchFamily="2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AGReverance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2532437" y="3061552"/>
            <a:ext cx="7860111" cy="2538656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 </a:t>
            </a:r>
            <a:endParaRPr lang="ru-RU" sz="80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 </a:t>
            </a:r>
            <a:endParaRPr lang="ru-RU" sz="36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18463" t="11028" r="10860" b="62239"/>
          <a:stretch/>
        </p:blipFill>
        <p:spPr>
          <a:xfrm>
            <a:off x="2189761" y="1617413"/>
            <a:ext cx="8202787" cy="2327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405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0494" t="4179" r="19430" b="3129"/>
          <a:stretch/>
        </p:blipFill>
        <p:spPr>
          <a:xfrm>
            <a:off x="1858779" y="1693889"/>
            <a:ext cx="3607685" cy="468557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31211" t="4960" r="16542" b="5109"/>
          <a:stretch/>
        </p:blipFill>
        <p:spPr>
          <a:xfrm>
            <a:off x="6925455" y="1767073"/>
            <a:ext cx="3516236" cy="4539208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274165" y="149902"/>
            <a:ext cx="9653666" cy="154398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400" b="1" dirty="0" smtClean="0">
                <a:solidFill>
                  <a:srgbClr val="FFFF00"/>
                </a:solidFill>
              </a:rPr>
              <a:t/>
            </a:r>
            <a:br>
              <a:rPr lang="ru-RU" sz="5400" b="1" dirty="0" smtClean="0">
                <a:solidFill>
                  <a:srgbClr val="FFFF00"/>
                </a:solidFill>
              </a:rPr>
            </a:br>
            <a:r>
              <a:rPr lang="ru-RU" sz="5400" b="1" dirty="0" smtClean="0">
                <a:solidFill>
                  <a:srgbClr val="FFFF00"/>
                </a:solidFill>
              </a:rPr>
              <a:t>Задание: с. 75 - 77</a:t>
            </a:r>
            <a:endParaRPr lang="ru-RU" sz="54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9282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618938" y="211876"/>
            <a:ext cx="9503764" cy="29779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5127" y="6220917"/>
            <a:ext cx="2887680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10141" r="13762"/>
          <a:stretch/>
        </p:blipFill>
        <p:spPr>
          <a:xfrm>
            <a:off x="3609341" y="509666"/>
            <a:ext cx="4455367" cy="5854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3898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38348" y="214291"/>
            <a:ext cx="7772400" cy="1214435"/>
          </a:xfrm>
        </p:spPr>
        <p:txBody>
          <a:bodyPr>
            <a:normAutofit/>
          </a:bodyPr>
          <a:lstStyle/>
          <a:p>
            <a:pPr algn="ctr"/>
            <a:r>
              <a:rPr lang="ru-RU" sz="8000" b="1" dirty="0" smtClean="0">
                <a:solidFill>
                  <a:srgbClr val="FFFF00"/>
                </a:solidFill>
              </a:rPr>
              <a:t> </a:t>
            </a:r>
            <a:endParaRPr lang="ru-RU" sz="8000" b="1" dirty="0">
              <a:solidFill>
                <a:srgbClr val="FFFF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5432" t="4361" r="1501" b="23016"/>
          <a:stretch/>
        </p:blipFill>
        <p:spPr>
          <a:xfrm>
            <a:off x="2355054" y="1154241"/>
            <a:ext cx="7538987" cy="4412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7493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65238" y="2158585"/>
            <a:ext cx="9658350" cy="2608287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1942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98759" y="2503358"/>
            <a:ext cx="5020422" cy="1769789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9282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058562" y="734518"/>
            <a:ext cx="4100816" cy="5385477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673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169233" y="629587"/>
            <a:ext cx="9774384" cy="3792511"/>
          </a:xfrm>
        </p:spPr>
        <p:txBody>
          <a:bodyPr>
            <a:normAutofit fontScale="90000"/>
          </a:bodyPr>
          <a:lstStyle/>
          <a:p>
            <a:r>
              <a:rPr lang="ru-RU" sz="7200" b="1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7200" b="1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72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72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7200" b="1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дерево</a:t>
            </a:r>
            <a:br>
              <a:rPr lang="ru-RU" sz="7200" b="1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72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72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7200" b="1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7200" b="1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7200" b="1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деревья</a:t>
            </a:r>
            <a:br>
              <a:rPr lang="ru-RU" sz="7200" b="1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7200" b="1" i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848505" y="906043"/>
            <a:ext cx="4610288" cy="147739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9535" y="3355381"/>
            <a:ext cx="4429258" cy="1561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9734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113280" y="704537"/>
            <a:ext cx="3991379" cy="5250565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9075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274323" y="391758"/>
            <a:ext cx="9669294" cy="1991678"/>
          </a:xfrm>
        </p:spPr>
        <p:txBody>
          <a:bodyPr>
            <a:normAutofit/>
          </a:bodyPr>
          <a:lstStyle/>
          <a:p>
            <a:pPr algn="ctr"/>
            <a:r>
              <a:rPr lang="ru-RU" sz="7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7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3040" t="2586" r="24885" b="54738"/>
          <a:stretch/>
        </p:blipFill>
        <p:spPr>
          <a:xfrm>
            <a:off x="1432038" y="883499"/>
            <a:ext cx="5066676" cy="232439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l="17159" t="9826" r="4097" b="3253"/>
          <a:stretch/>
        </p:blipFill>
        <p:spPr>
          <a:xfrm>
            <a:off x="5261547" y="2533337"/>
            <a:ext cx="5186597" cy="3204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0982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8574" y="484377"/>
            <a:ext cx="4474852" cy="5889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1206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336" t="78947" r="2315"/>
          <a:stretch/>
        </p:blipFill>
        <p:spPr>
          <a:xfrm>
            <a:off x="1963711" y="2518348"/>
            <a:ext cx="8498739" cy="2443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6169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9340" y="2092101"/>
            <a:ext cx="9530078" cy="2619375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75579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61510" y="2554722"/>
            <a:ext cx="9094919" cy="2063199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4837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463460" y="764498"/>
            <a:ext cx="4087838" cy="5385477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7457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r="35963" b="-4066"/>
          <a:stretch/>
        </p:blipFill>
        <p:spPr>
          <a:xfrm>
            <a:off x="2239600" y="2878746"/>
            <a:ext cx="8063845" cy="1093648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1910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742517" y="3511459"/>
            <a:ext cx="2733207" cy="1146213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379254" y="1497099"/>
            <a:ext cx="9669294" cy="3319022"/>
          </a:xfrm>
        </p:spPr>
        <p:txBody>
          <a:bodyPr/>
          <a:lstStyle/>
          <a:p>
            <a:r>
              <a:rPr lang="ru-RU" sz="4800" b="1" dirty="0" smtClean="0">
                <a:solidFill>
                  <a:srgbClr val="FFFF00"/>
                </a:solidFill>
              </a:rPr>
              <a:t>семь</a:t>
            </a:r>
            <a:br>
              <a:rPr lang="ru-RU" sz="4800" b="1" dirty="0" smtClean="0">
                <a:solidFill>
                  <a:srgbClr val="FFFF00"/>
                </a:solidFill>
              </a:rPr>
            </a:br>
            <a:r>
              <a:rPr lang="ru-RU" dirty="0"/>
              <a:t/>
            </a:r>
            <a:br>
              <a:rPr lang="ru-RU" dirty="0"/>
            </a:br>
            <a:r>
              <a:rPr lang="ru-RU" sz="4800" b="1" dirty="0">
                <a:solidFill>
                  <a:srgbClr val="FFFF00"/>
                </a:solidFill>
              </a:rPr>
              <a:t>с</a:t>
            </a:r>
            <a:r>
              <a:rPr lang="ru-RU" sz="4800" b="1" dirty="0" smtClean="0">
                <a:solidFill>
                  <a:srgbClr val="FFFF00"/>
                </a:solidFill>
              </a:rPr>
              <a:t>ъем</a:t>
            </a:r>
            <a:endParaRPr lang="ru-RU" sz="4800" b="1" dirty="0">
              <a:solidFill>
                <a:srgbClr val="FFFF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t="18776" r="-1473" b="20200"/>
          <a:stretch/>
        </p:blipFill>
        <p:spPr>
          <a:xfrm>
            <a:off x="3742517" y="1882548"/>
            <a:ext cx="2523372" cy="1085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401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388504" y="779490"/>
            <a:ext cx="3996819" cy="5265555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1807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</a:rPr>
              <a:t> </a:t>
            </a:r>
            <a:endParaRPr lang="ru-RU" b="1" dirty="0">
              <a:solidFill>
                <a:srgbClr val="FFFF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3012" y="1903751"/>
            <a:ext cx="4631916" cy="3475347"/>
          </a:xfrm>
          <a:prstGeom prst="rect">
            <a:avLst/>
          </a:prstGeom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264596" y="914400"/>
            <a:ext cx="9659566" cy="989351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ru-RU" sz="4800" b="1" dirty="0" smtClean="0">
                <a:solidFill>
                  <a:srgbClr val="FFFF00"/>
                </a:solidFill>
              </a:rPr>
              <a:t>Выполнить задания на с. 12 - 13  </a:t>
            </a:r>
            <a:endParaRPr lang="ru-RU" sz="48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2348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264596" y="1274164"/>
            <a:ext cx="9659566" cy="4876290"/>
          </a:xfrm>
        </p:spPr>
        <p:txBody>
          <a:bodyPr>
            <a:normAutofit/>
          </a:bodyPr>
          <a:lstStyle/>
          <a:p>
            <a:endParaRPr lang="ru-RU" sz="3600" b="1" dirty="0" smtClean="0">
              <a:solidFill>
                <a:srgbClr val="FFFF00"/>
              </a:solidFill>
            </a:endParaRPr>
          </a:p>
          <a:p>
            <a:pPr marL="0" indent="0">
              <a:buNone/>
            </a:pPr>
            <a:endParaRPr lang="ru-RU" sz="4800" b="1" dirty="0">
              <a:solidFill>
                <a:srgbClr val="FFFF00"/>
              </a:solidFill>
            </a:endParaRPr>
          </a:p>
          <a:p>
            <a:r>
              <a:rPr lang="ru-RU" sz="4800" b="1" dirty="0" smtClean="0">
                <a:solidFill>
                  <a:srgbClr val="FFFF00"/>
                </a:solidFill>
              </a:rPr>
              <a:t>Что </a:t>
            </a:r>
            <a:r>
              <a:rPr lang="ru-RU" sz="4800" b="1" dirty="0">
                <a:solidFill>
                  <a:srgbClr val="FFFF00"/>
                </a:solidFill>
              </a:rPr>
              <a:t>нового мы сегодня </a:t>
            </a:r>
            <a:endParaRPr lang="ru-RU" sz="4800" b="1" dirty="0" smtClean="0">
              <a:solidFill>
                <a:srgbClr val="FFFF00"/>
              </a:solidFill>
            </a:endParaRPr>
          </a:p>
          <a:p>
            <a:pPr marL="0" indent="0">
              <a:buNone/>
            </a:pPr>
            <a:r>
              <a:rPr lang="ru-RU" sz="4800" b="1" dirty="0" smtClean="0">
                <a:solidFill>
                  <a:srgbClr val="FFFF00"/>
                </a:solidFill>
              </a:rPr>
              <a:t>узнали </a:t>
            </a:r>
            <a:r>
              <a:rPr lang="ru-RU" sz="4800" b="1" dirty="0">
                <a:solidFill>
                  <a:srgbClr val="FFFF00"/>
                </a:solidFill>
              </a:rPr>
              <a:t>на уроке</a:t>
            </a:r>
            <a:r>
              <a:rPr lang="ru-RU" sz="3600" b="1" dirty="0">
                <a:solidFill>
                  <a:srgbClr val="FFFF00"/>
                </a:solidFill>
              </a:rPr>
              <a:t>?</a:t>
            </a:r>
          </a:p>
          <a:p>
            <a:pPr marL="0" indent="0">
              <a:buNone/>
            </a:pPr>
            <a:endParaRPr lang="ru-RU" sz="3600" b="1" dirty="0">
              <a:solidFill>
                <a:srgbClr val="FFFF0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274323" y="391758"/>
            <a:ext cx="9669294" cy="52264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44960" y="1802268"/>
            <a:ext cx="2498657" cy="3727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8058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ru-RU" sz="8000" dirty="0" smtClean="0">
              <a:solidFill>
                <a:srgbClr val="00B0F0"/>
              </a:solidFill>
            </a:endParaRPr>
          </a:p>
          <a:p>
            <a:pPr marL="0" indent="0" algn="ctr">
              <a:buNone/>
            </a:pPr>
            <a:r>
              <a:rPr lang="ru-RU" sz="8000" dirty="0" smtClean="0">
                <a:solidFill>
                  <a:srgbClr val="00B0F0"/>
                </a:solidFill>
              </a:rPr>
              <a:t> </a:t>
            </a:r>
            <a:endParaRPr lang="ru-RU" sz="8000" dirty="0">
              <a:solidFill>
                <a:srgbClr val="00B0F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274323" y="391758"/>
            <a:ext cx="9669294" cy="1823408"/>
          </a:xfrm>
        </p:spPr>
        <p:txBody>
          <a:bodyPr>
            <a:normAutofit/>
          </a:bodyPr>
          <a:lstStyle/>
          <a:p>
            <a:pPr algn="ctr"/>
            <a:r>
              <a:rPr lang="ru-RU" sz="5400" dirty="0" smtClean="0">
                <a:solidFill>
                  <a:srgbClr val="FFFF00"/>
                </a:solidFill>
              </a:rPr>
              <a:t/>
            </a:r>
            <a:br>
              <a:rPr lang="ru-RU" sz="5400" dirty="0" smtClean="0">
                <a:solidFill>
                  <a:srgbClr val="FFFF00"/>
                </a:solidFill>
              </a:rPr>
            </a:br>
            <a:r>
              <a:rPr lang="ru-RU" sz="5400" dirty="0" smtClean="0">
                <a:solidFill>
                  <a:srgbClr val="FFFF00"/>
                </a:solidFill>
              </a:rPr>
              <a:t> </a:t>
            </a:r>
            <a:endParaRPr lang="ru-RU" sz="5400" dirty="0">
              <a:solidFill>
                <a:srgbClr val="FFFF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-164" t="17639" r="3507" b="4918"/>
          <a:stretch/>
        </p:blipFill>
        <p:spPr>
          <a:xfrm>
            <a:off x="1264596" y="839448"/>
            <a:ext cx="9659566" cy="5311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7169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433" y="-137567"/>
            <a:ext cx="2688569" cy="2987299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7098320" y="0"/>
            <a:ext cx="4877223" cy="2505673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274323" y="2849732"/>
            <a:ext cx="759985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Сел кашу. </a:t>
            </a:r>
            <a:r>
              <a:rPr lang="ru-RU" sz="48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Пю</a:t>
            </a:r>
            <a:r>
              <a:rPr lang="ru-RU" sz="4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воду. Веду </a:t>
            </a:r>
            <a:r>
              <a:rPr lang="ru-RU" sz="48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сёмку</a:t>
            </a:r>
            <a:r>
              <a:rPr lang="ru-RU" sz="4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Забил коля.</a:t>
            </a:r>
          </a:p>
          <a:p>
            <a:r>
              <a:rPr lang="ru-RU" sz="48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Обявил</a:t>
            </a:r>
            <a:r>
              <a:rPr lang="ru-RU" sz="4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каникулы.</a:t>
            </a:r>
          </a:p>
          <a:p>
            <a:endParaRPr lang="ru-RU" sz="36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6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728616" y="2849731"/>
            <a:ext cx="65956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Ъ </a:t>
            </a:r>
            <a:endParaRPr lang="ru-RU" sz="48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Ь</a:t>
            </a:r>
            <a:endParaRPr lang="ru-RU" sz="4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304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274322" y="1852258"/>
            <a:ext cx="10253113" cy="429819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dirty="0" smtClean="0"/>
              <a:t>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FF00"/>
                </a:solidFill>
              </a:rPr>
              <a:t> 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62891" y="944380"/>
            <a:ext cx="6545213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ъ</a:t>
            </a:r>
            <a:r>
              <a:rPr lang="ru-RU" sz="4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ел кашу. </a:t>
            </a:r>
          </a:p>
          <a:p>
            <a:r>
              <a:rPr lang="ru-RU" sz="4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</a:t>
            </a:r>
            <a: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ь</a:t>
            </a:r>
            <a:r>
              <a:rPr lang="ru-RU" sz="4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 воду.</a:t>
            </a:r>
          </a:p>
          <a:p>
            <a:r>
              <a:rPr lang="ru-RU" sz="4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Веду с</a:t>
            </a:r>
            <a: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ъ</a:t>
            </a:r>
            <a:r>
              <a:rPr lang="ru-RU" sz="4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ёмку. </a:t>
            </a:r>
          </a:p>
          <a:p>
            <a:r>
              <a:rPr lang="ru-RU" sz="4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Забил кол</a:t>
            </a:r>
            <a: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ь</a:t>
            </a:r>
            <a:r>
              <a:rPr lang="ru-RU" sz="4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я.</a:t>
            </a:r>
          </a:p>
          <a:p>
            <a:r>
              <a:rPr lang="ru-RU" sz="4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</a:t>
            </a:r>
            <a: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ъ</a:t>
            </a:r>
            <a:r>
              <a:rPr lang="ru-RU" sz="4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явил каникулы.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401" y="1111374"/>
            <a:ext cx="2688569" cy="2987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8874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274323" y="391757"/>
            <a:ext cx="9669294" cy="1691875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b="1" dirty="0" smtClean="0">
                <a:solidFill>
                  <a:srgbClr val="FFFF00"/>
                </a:solidFill>
              </a:rPr>
              <a:t/>
            </a:r>
            <a:br>
              <a:rPr lang="ru-RU" b="1" dirty="0" smtClean="0">
                <a:solidFill>
                  <a:srgbClr val="FFFF00"/>
                </a:solidFill>
              </a:rPr>
            </a:b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918741" y="3105835"/>
            <a:ext cx="722525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0959" t="-879" r="1" b="1"/>
          <a:stretch/>
        </p:blipFill>
        <p:spPr>
          <a:xfrm>
            <a:off x="1484027" y="694192"/>
            <a:ext cx="9204442" cy="556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7937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2789" t="13006" r="4610" b="6067"/>
          <a:stretch/>
        </p:blipFill>
        <p:spPr>
          <a:xfrm>
            <a:off x="427698" y="1089986"/>
            <a:ext cx="5681272" cy="311596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l="11002" t="6656" r="1954" b="4533"/>
          <a:stretch/>
        </p:blipFill>
        <p:spPr>
          <a:xfrm>
            <a:off x="6108970" y="2737554"/>
            <a:ext cx="5731380" cy="3273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780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6066" t="4591" r="20573" b="4918"/>
          <a:stretch/>
        </p:blipFill>
        <p:spPr>
          <a:xfrm>
            <a:off x="3642610" y="959369"/>
            <a:ext cx="4385101" cy="5577364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07504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224602" y="331394"/>
            <a:ext cx="9669294" cy="139645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2977" t="3877" r="3125" b="4709"/>
          <a:stretch/>
        </p:blipFill>
        <p:spPr>
          <a:xfrm>
            <a:off x="1286858" y="854439"/>
            <a:ext cx="9544781" cy="5296015"/>
          </a:xfrm>
          <a:prstGeom prst="rect">
            <a:avLst/>
          </a:prstGeom>
        </p:spPr>
      </p:pic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8889166" y="1852258"/>
            <a:ext cx="2034995" cy="4298196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705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264596" y="884420"/>
            <a:ext cx="9659566" cy="5266034"/>
          </a:xfrm>
        </p:spPr>
        <p:txBody>
          <a:bodyPr>
            <a:normAutofit/>
          </a:bodyPr>
          <a:lstStyle/>
          <a:p>
            <a:pPr>
              <a:spcBef>
                <a:spcPct val="50000"/>
              </a:spcBef>
              <a:buNone/>
            </a:pPr>
            <a:endParaRPr lang="ru-RU" altLang="ru-RU" sz="51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5141" y="734518"/>
            <a:ext cx="9698476" cy="5415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0393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Зеленый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Дымчатое стекло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2159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28575" h="41275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9504</TotalTime>
  <Words>61</Words>
  <Application>Microsoft Office PowerPoint</Application>
  <PresentationFormat>Широкоэкранный</PresentationFormat>
  <Paragraphs>31</Paragraphs>
  <Slides>28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3" baseType="lpstr">
      <vt:lpstr>AGReverance</vt:lpstr>
      <vt:lpstr>Arial</vt:lpstr>
      <vt:lpstr>Calibri</vt:lpstr>
      <vt:lpstr>Times New Roman</vt:lpstr>
      <vt:lpstr>Тема Office</vt:lpstr>
      <vt:lpstr> </vt:lpstr>
      <vt:lpstr>Презентация PowerPoint</vt:lpstr>
      <vt:lpstr>Презентация PowerPoint</vt:lpstr>
      <vt:lpstr> </vt:lpstr>
      <vt:lpstr>   </vt:lpstr>
      <vt:lpstr>Презентация PowerPoint</vt:lpstr>
      <vt:lpstr>Презентация PowerPoint</vt:lpstr>
      <vt:lpstr>Презентация PowerPoint</vt:lpstr>
      <vt:lpstr>Презентация PowerPoint</vt:lpstr>
      <vt:lpstr> Задание: с. 75 - 77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дерево   деревья </vt:lpstr>
      <vt:lpstr>Презентация PowerPoint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семь  съем</vt:lpstr>
      <vt:lpstr>Презентация PowerPoint</vt:lpstr>
      <vt:lpstr> </vt:lpstr>
      <vt:lpstr>Презентация PowerPoint</vt:lpstr>
      <vt:lpstr>  </vt:lpstr>
    </vt:vector>
  </TitlesOfParts>
  <Manager>Полшкова Виктория Валерьяновна</Manager>
  <Company>МАОУ ДО ЦРТДиЮ Каменского района Пензенской области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Литература, книги</dc:title>
  <dc:subject>школа, литература</dc:subject>
  <dc:creator>Viktoriya Polshkova</dc:creator>
  <cp:keywords>русский язык;книги;школа;литература</cp:keywords>
  <cp:lastModifiedBy>Olga</cp:lastModifiedBy>
  <cp:revision>291</cp:revision>
  <dcterms:created xsi:type="dcterms:W3CDTF">2019-04-16T15:48:18Z</dcterms:created>
  <dcterms:modified xsi:type="dcterms:W3CDTF">2022-05-02T10:01:53Z</dcterms:modified>
</cp:coreProperties>
</file>