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handoutMasterIdLst>
    <p:handoutMasterId r:id="rId16"/>
  </p:handoutMasterIdLst>
  <p:sldIdLst>
    <p:sldId id="256" r:id="rId2"/>
    <p:sldId id="257" r:id="rId3"/>
    <p:sldId id="265" r:id="rId4"/>
    <p:sldId id="258" r:id="rId5"/>
    <p:sldId id="266" r:id="rId6"/>
    <p:sldId id="259" r:id="rId7"/>
    <p:sldId id="267" r:id="rId8"/>
    <p:sldId id="260" r:id="rId9"/>
    <p:sldId id="268" r:id="rId10"/>
    <p:sldId id="261" r:id="rId11"/>
    <p:sldId id="269" r:id="rId12"/>
    <p:sldId id="262" r:id="rId13"/>
    <p:sldId id="263" r:id="rId14"/>
    <p:sldId id="264" r:id="rId15"/>
  </p:sldIdLst>
  <p:sldSz cx="9144000" cy="5143500" type="screen16x9"/>
  <p:notesSz cx="6858000" cy="9144000"/>
  <p:defaultTextStyle>
    <a:defPPr>
      <a:defRPr lang="ru-RU"/>
    </a:defPPr>
    <a:lvl1pPr marL="0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D3FF"/>
    <a:srgbClr val="79D9FF"/>
    <a:srgbClr val="F4BBFF"/>
    <a:srgbClr val="31CB31"/>
    <a:srgbClr val="FDD100"/>
    <a:srgbClr val="1F74F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08" autoAdjust="0"/>
    <p:restoredTop sz="94660" autoAdjust="0"/>
  </p:normalViewPr>
  <p:slideViewPr>
    <p:cSldViewPr snapToGrid="0">
      <p:cViewPr varScale="1">
        <p:scale>
          <a:sx n="98" d="100"/>
          <a:sy n="98" d="100"/>
        </p:scale>
        <p:origin x="-47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1602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EEAA5-93AF-47F9-9B91-DF726A727AF6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263AB-F390-4FB4-8143-322A3543A6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39660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87954" y="857251"/>
            <a:ext cx="5968094" cy="2008415"/>
          </a:xfrm>
        </p:spPr>
        <p:txBody>
          <a:bodyPr anchor="ctr"/>
          <a:lstStyle>
            <a:lvl1pPr algn="ctr">
              <a:defRPr sz="450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396219" y="3004773"/>
            <a:ext cx="4351565" cy="408505"/>
          </a:xfr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40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="" xmlns:p14="http://schemas.microsoft.com/office/powerpoint/2010/main" val="7509960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1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775061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2">
    <p:bg>
      <p:bgPr>
        <a:solidFill>
          <a:srgbClr val="1F74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20840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3">
    <p:bg>
      <p:bgPr>
        <a:solidFill>
          <a:srgbClr val="31CB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080920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4">
    <p:bg>
      <p:bgPr>
        <a:solidFill>
          <a:srgbClr val="F4B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805965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5">
    <p:bg>
      <p:bgPr>
        <a:solidFill>
          <a:srgbClr val="7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700534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6">
    <p:bg>
      <p:bgPr>
        <a:solidFill>
          <a:srgbClr val="FDD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321510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87954" y="857251"/>
            <a:ext cx="5968094" cy="2008415"/>
          </a:xfrm>
        </p:spPr>
        <p:txBody>
          <a:bodyPr anchor="ctr"/>
          <a:lstStyle>
            <a:lvl1pPr algn="ctr">
              <a:defRPr sz="4500" baseline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Финальное поздравление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12325561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79" tIns="34289" rIns="68579" bIns="3428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B10E5-E7F4-4A0C-A17F-7BDE1227269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3154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60" r:id="rId4"/>
    <p:sldLayoutId id="2147483661" r:id="rId5"/>
    <p:sldLayoutId id="2147483664" r:id="rId6"/>
    <p:sldLayoutId id="2147483651" r:id="rId7"/>
    <p:sldLayoutId id="2147483662" r:id="rId8"/>
  </p:sldLayoutIdLst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jpe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jpe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5" Type="http://schemas.openxmlformats.org/officeDocument/2006/relationships/image" Target="../media/image98.jpe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9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3" Type="http://schemas.openxmlformats.org/officeDocument/2006/relationships/image" Target="../media/image45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2" Type="http://schemas.openxmlformats.org/officeDocument/2006/relationships/audio" Target="../media/audio1.wav"/><Relationship Id="rId16" Type="http://schemas.openxmlformats.org/officeDocument/2006/relationships/audio" Target="../media/audio1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100.png"/><Relationship Id="rId15" Type="http://schemas.openxmlformats.org/officeDocument/2006/relationships/image" Target="../media/image98.jpeg"/><Relationship Id="rId10" Type="http://schemas.openxmlformats.org/officeDocument/2006/relationships/image" Target="../media/image92.png"/><Relationship Id="rId4" Type="http://schemas.openxmlformats.org/officeDocument/2006/relationships/image" Target="../media/image99.png"/><Relationship Id="rId9" Type="http://schemas.openxmlformats.org/officeDocument/2006/relationships/image" Target="../media/image91.png"/><Relationship Id="rId14" Type="http://schemas.openxmlformats.org/officeDocument/2006/relationships/image" Target="../media/image10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jpe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2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Relationship Id="rId14" Type="http://schemas.openxmlformats.org/officeDocument/2006/relationships/image" Target="../media/image1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9.png"/><Relationship Id="rId3" Type="http://schemas.openxmlformats.org/officeDocument/2006/relationships/image" Target="../media/image115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2" Type="http://schemas.openxmlformats.org/officeDocument/2006/relationships/audio" Target="../media/audio1.wav"/><Relationship Id="rId16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11" Type="http://schemas.openxmlformats.org/officeDocument/2006/relationships/image" Target="../media/image110.png"/><Relationship Id="rId5" Type="http://schemas.openxmlformats.org/officeDocument/2006/relationships/image" Target="../media/image117.png"/><Relationship Id="rId15" Type="http://schemas.openxmlformats.org/officeDocument/2006/relationships/image" Target="../media/image121.jpeg"/><Relationship Id="rId10" Type="http://schemas.openxmlformats.org/officeDocument/2006/relationships/image" Target="../media/image109.png"/><Relationship Id="rId4" Type="http://schemas.openxmlformats.org/officeDocument/2006/relationships/image" Target="../media/image116.png"/><Relationship Id="rId9" Type="http://schemas.openxmlformats.org/officeDocument/2006/relationships/image" Target="../media/image108.png"/><Relationship Id="rId14" Type="http://schemas.openxmlformats.org/officeDocument/2006/relationships/image" Target="../media/image1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6.png"/><Relationship Id="rId3" Type="http://schemas.openxmlformats.org/officeDocument/2006/relationships/image" Target="../media/image123.png"/><Relationship Id="rId7" Type="http://schemas.openxmlformats.org/officeDocument/2006/relationships/image" Target="../media/image125.png"/><Relationship Id="rId12" Type="http://schemas.openxmlformats.org/officeDocument/2006/relationships/image" Target="../media/image10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30.png"/><Relationship Id="rId15" Type="http://schemas.openxmlformats.org/officeDocument/2006/relationships/audio" Target="../media/audio11.wav"/><Relationship Id="rId10" Type="http://schemas.openxmlformats.org/officeDocument/2006/relationships/image" Target="../media/image22.png"/><Relationship Id="rId4" Type="http://schemas.openxmlformats.org/officeDocument/2006/relationships/image" Target="../media/image29.png"/><Relationship Id="rId9" Type="http://schemas.openxmlformats.org/officeDocument/2006/relationships/image" Target="../media/image21.png"/><Relationship Id="rId1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8.png"/><Relationship Id="rId3" Type="http://schemas.openxmlformats.org/officeDocument/2006/relationships/image" Target="../media/image45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audio" Target="../media/audio1.wav"/><Relationship Id="rId16" Type="http://schemas.openxmlformats.org/officeDocument/2006/relationships/audio" Target="../media/audio1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47.png"/><Relationship Id="rId15" Type="http://schemas.openxmlformats.org/officeDocument/2006/relationships/image" Target="../media/image42.gif"/><Relationship Id="rId10" Type="http://schemas.openxmlformats.org/officeDocument/2006/relationships/image" Target="../media/image39.png"/><Relationship Id="rId4" Type="http://schemas.openxmlformats.org/officeDocument/2006/relationships/image" Target="../media/image46.png"/><Relationship Id="rId9" Type="http://schemas.openxmlformats.org/officeDocument/2006/relationships/image" Target="../media/image38.png"/><Relationship Id="rId1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jpe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12" Type="http://schemas.openxmlformats.org/officeDocument/2006/relationships/image" Target="../media/image59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6.png"/><Relationship Id="rId10" Type="http://schemas.openxmlformats.org/officeDocument/2006/relationships/image" Target="../media/image57.png"/><Relationship Id="rId4" Type="http://schemas.openxmlformats.org/officeDocument/2006/relationships/image" Target="../media/image52.png"/><Relationship Id="rId9" Type="http://schemas.openxmlformats.org/officeDocument/2006/relationships/image" Target="../media/image56.png"/><Relationship Id="rId14" Type="http://schemas.openxmlformats.org/officeDocument/2006/relationships/image" Target="../media/image6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openxmlformats.org/officeDocument/2006/relationships/image" Target="../media/image6.png"/><Relationship Id="rId12" Type="http://schemas.openxmlformats.org/officeDocument/2006/relationships/image" Target="../media/image5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image" Target="../media/image64.png"/><Relationship Id="rId15" Type="http://schemas.openxmlformats.org/officeDocument/2006/relationships/audio" Target="../media/audio11.wav"/><Relationship Id="rId10" Type="http://schemas.openxmlformats.org/officeDocument/2006/relationships/image" Target="../media/image55.png"/><Relationship Id="rId4" Type="http://schemas.openxmlformats.org/officeDocument/2006/relationships/image" Target="../media/image63.png"/><Relationship Id="rId9" Type="http://schemas.openxmlformats.org/officeDocument/2006/relationships/image" Target="../media/image54.png"/><Relationship Id="rId14" Type="http://schemas.openxmlformats.org/officeDocument/2006/relationships/image" Target="../media/image6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3" Type="http://schemas.openxmlformats.org/officeDocument/2006/relationships/image" Target="../media/image67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image" Target="../media/image66.png"/><Relationship Id="rId16" Type="http://schemas.openxmlformats.org/officeDocument/2006/relationships/image" Target="../media/image7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8.jpeg"/><Relationship Id="rId10" Type="http://schemas.openxmlformats.org/officeDocument/2006/relationships/image" Target="../media/image73.png"/><Relationship Id="rId4" Type="http://schemas.openxmlformats.org/officeDocument/2006/relationships/image" Target="../media/image57.png"/><Relationship Id="rId9" Type="http://schemas.openxmlformats.org/officeDocument/2006/relationships/image" Target="../media/image72.png"/><Relationship Id="rId14" Type="http://schemas.openxmlformats.org/officeDocument/2006/relationships/image" Target="../media/image7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3" Type="http://schemas.openxmlformats.org/officeDocument/2006/relationships/image" Target="../media/image80.png"/><Relationship Id="rId7" Type="http://schemas.openxmlformats.org/officeDocument/2006/relationships/image" Target="../media/image83.png"/><Relationship Id="rId12" Type="http://schemas.openxmlformats.org/officeDocument/2006/relationships/image" Target="../media/image74.png"/><Relationship Id="rId17" Type="http://schemas.openxmlformats.org/officeDocument/2006/relationships/audio" Target="../media/audio11.wav"/><Relationship Id="rId2" Type="http://schemas.openxmlformats.org/officeDocument/2006/relationships/audio" Target="../media/audio1.wav"/><Relationship Id="rId16" Type="http://schemas.openxmlformats.org/officeDocument/2006/relationships/image" Target="../media/image7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82.png"/><Relationship Id="rId15" Type="http://schemas.openxmlformats.org/officeDocument/2006/relationships/image" Target="../media/image84.png"/><Relationship Id="rId10" Type="http://schemas.openxmlformats.org/officeDocument/2006/relationships/image" Target="../media/image72.png"/><Relationship Id="rId4" Type="http://schemas.openxmlformats.org/officeDocument/2006/relationships/image" Target="../media/image81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6" y="348795"/>
            <a:ext cx="6549870" cy="36547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4492" y="908334"/>
            <a:ext cx="5155019" cy="23879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+mj-lt"/>
              </a:rPr>
              <a:t/>
            </a:r>
            <a:br>
              <a:rPr lang="ru-RU" sz="3600" dirty="0" smtClean="0">
                <a:latin typeface="+mj-lt"/>
              </a:rPr>
            </a:br>
            <a:endParaRPr lang="ru-RU" sz="2300" i="1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0" y="404911"/>
            <a:ext cx="618806" cy="726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870" y="630465"/>
            <a:ext cx="312108" cy="3012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809" y="4032162"/>
            <a:ext cx="250904" cy="2925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2" y="3758079"/>
            <a:ext cx="483962" cy="4839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56" y="966547"/>
            <a:ext cx="326572" cy="3287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421" y="4299024"/>
            <a:ext cx="505676" cy="5056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090" y="887639"/>
            <a:ext cx="517376" cy="5262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511" y="4403360"/>
            <a:ext cx="249267" cy="2610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525" y="3987930"/>
            <a:ext cx="508691" cy="59683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509">
            <a:off x="7520706" y="2143292"/>
            <a:ext cx="989663" cy="217515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086">
            <a:off x="6639995" y="3057568"/>
            <a:ext cx="678265" cy="14907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60" y="2559505"/>
            <a:ext cx="1214261" cy="190327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306104" y="228762"/>
            <a:ext cx="2874563" cy="288539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ru-RU" b="1" dirty="0" smtClean="0"/>
              <a:t>МКДОУ «Детский сад №</a:t>
            </a:r>
            <a:r>
              <a:rPr lang="en-US" b="1" dirty="0" smtClean="0"/>
              <a:t> </a:t>
            </a:r>
            <a:r>
              <a:rPr lang="ru-RU" b="1" dirty="0" smtClean="0"/>
              <a:t>2»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729060" y="4237729"/>
            <a:ext cx="3909768" cy="530913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ru-RU" sz="1500" b="1" dirty="0" smtClean="0"/>
              <a:t>Игра для детей среднего дошкольного   возраста</a:t>
            </a:r>
          </a:p>
        </p:txBody>
      </p:sp>
      <p:pic>
        <p:nvPicPr>
          <p:cNvPr id="23" name="Рисунок 22" descr="slide-0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41644" y="1027066"/>
            <a:ext cx="4192620" cy="23776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342288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252" y="178308"/>
            <a:ext cx="5891022" cy="3367278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2455164"/>
            <a:ext cx="4190238" cy="2379726"/>
          </a:xfrm>
          <a:prstGeom prst="rect">
            <a:avLst/>
          </a:prstGeom>
        </p:spPr>
      </p:pic>
      <p:pic>
        <p:nvPicPr>
          <p:cNvPr id="5" name="Рисунок 4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791" y="2624328"/>
            <a:ext cx="1501902" cy="2352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87" y="984921"/>
            <a:ext cx="340859" cy="3569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12" y="539089"/>
            <a:ext cx="509675" cy="5184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72" y="2455165"/>
            <a:ext cx="333552" cy="3219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625" y="895765"/>
            <a:ext cx="335203" cy="3235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803" y="1183291"/>
            <a:ext cx="508494" cy="5189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582" y="3755174"/>
            <a:ext cx="554662" cy="55466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505" y="4130261"/>
            <a:ext cx="356738" cy="35914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930" y="238384"/>
            <a:ext cx="291873" cy="305678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1417526" y="3074299"/>
            <a:ext cx="2891381" cy="1309925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baseline="0" smtClean="0">
                <a:solidFill>
                  <a:schemeClr val="accent5">
                    <a:lumMod val="50000"/>
                  </a:schemeClr>
                </a:solidFill>
              </a:rPr>
              <a:t>Найди</a:t>
            </a:r>
            <a:r>
              <a:rPr smtClean="0">
                <a:solidFill>
                  <a:schemeClr val="accent5">
                    <a:lumMod val="50000"/>
                  </a:schemeClr>
                </a:solidFill>
              </a:rPr>
              <a:t> хороший поступок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54861" y="876633"/>
            <a:ext cx="4482194" cy="2038019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" name="Рисунок 19" descr="Без названия (1)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6636" y="486382"/>
            <a:ext cx="3545186" cy="2029231"/>
          </a:xfrm>
          <a:prstGeom prst="rect">
            <a:avLst/>
          </a:prstGeom>
        </p:spPr>
      </p:pic>
      <p:pic>
        <p:nvPicPr>
          <p:cNvPr id="21" name="Рисунок 20" descr="images (8)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15685" y="479535"/>
            <a:ext cx="2910799" cy="2068199"/>
          </a:xfrm>
          <a:prstGeom prst="rect">
            <a:avLst/>
          </a:prstGeom>
        </p:spPr>
      </p:pic>
      <p:pic>
        <p:nvPicPr>
          <p:cNvPr id="22" name="Рисунок 21" descr="images (7)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53963" y="2523618"/>
            <a:ext cx="2090028" cy="24857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96607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299" y="438912"/>
            <a:ext cx="5749183" cy="39433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1592">
            <a:off x="6795136" y="1531720"/>
            <a:ext cx="1250090" cy="2747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887">
            <a:off x="6148894" y="2741965"/>
            <a:ext cx="804518" cy="1768235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060764" y="1144338"/>
            <a:ext cx="4197162" cy="2578577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87" y="984921"/>
            <a:ext cx="340859" cy="3569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12" y="539089"/>
            <a:ext cx="509675" cy="5184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72" y="2455165"/>
            <a:ext cx="333552" cy="3219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346" y="809227"/>
            <a:ext cx="335203" cy="3235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800" y="413062"/>
            <a:ext cx="508494" cy="5189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50" y="4300236"/>
            <a:ext cx="554662" cy="5546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234" y="4320499"/>
            <a:ext cx="356738" cy="35914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580" y="141529"/>
            <a:ext cx="291873" cy="30567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103" y="3851516"/>
            <a:ext cx="534370" cy="54355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356" y="4352870"/>
            <a:ext cx="340859" cy="356981"/>
          </a:xfrm>
          <a:prstGeom prst="rect">
            <a:avLst/>
          </a:prstGeom>
        </p:spPr>
      </p:pic>
      <p:pic>
        <p:nvPicPr>
          <p:cNvPr id="17" name="Рисунок 16" descr="images (7)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15575" y="1089557"/>
            <a:ext cx="2284581" cy="27170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69315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  <p:sndAc>
          <p:stSnd>
            <p:snd r:embed="rId1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252" y="178308"/>
            <a:ext cx="5891022" cy="3367278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2455164"/>
            <a:ext cx="4190238" cy="23797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148" y="2167129"/>
            <a:ext cx="1501902" cy="22817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31" y="1046414"/>
            <a:ext cx="374570" cy="3771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623" y="4142473"/>
            <a:ext cx="304335" cy="3063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19" y="467311"/>
            <a:ext cx="605408" cy="7103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647" y="1089976"/>
            <a:ext cx="517103" cy="5329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688" y="771470"/>
            <a:ext cx="304120" cy="31850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78" y="2652374"/>
            <a:ext cx="365352" cy="35260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525" y="3765500"/>
            <a:ext cx="530169" cy="530169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417526" y="3074299"/>
            <a:ext cx="2891381" cy="1309925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baseline="0" smtClean="0">
                <a:solidFill>
                  <a:schemeClr val="accent5">
                    <a:lumMod val="50000"/>
                  </a:schemeClr>
                </a:solidFill>
              </a:rPr>
              <a:t>Найди</a:t>
            </a:r>
            <a:r>
              <a:rPr smtClean="0">
                <a:solidFill>
                  <a:schemeClr val="accent5">
                    <a:lumMod val="50000"/>
                  </a:schemeClr>
                </a:solidFill>
              </a:rPr>
              <a:t> хороший поступок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2854861" y="876633"/>
            <a:ext cx="4482194" cy="2038019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3" name="Рисунок 22" descr="Без названия (3)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81534" y="2461098"/>
            <a:ext cx="2085460" cy="2341223"/>
          </a:xfrm>
          <a:prstGeom prst="rect">
            <a:avLst/>
          </a:prstGeom>
        </p:spPr>
      </p:pic>
      <p:pic>
        <p:nvPicPr>
          <p:cNvPr id="24" name="Рисунок 23" descr="f8f35a000fdcb32ee8f8bc45503b4921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894028" y="141080"/>
            <a:ext cx="2187708" cy="2193559"/>
          </a:xfrm>
          <a:prstGeom prst="rect">
            <a:avLst/>
          </a:prstGeom>
        </p:spPr>
      </p:pic>
      <p:pic>
        <p:nvPicPr>
          <p:cNvPr id="19" name="Рисунок 18" descr="images (5)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87203" y="262647"/>
            <a:ext cx="2384552" cy="23739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686985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840" y="441395"/>
            <a:ext cx="5747658" cy="39423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6227">
            <a:off x="6795756" y="1558643"/>
            <a:ext cx="1225591" cy="26937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3300">
            <a:off x="6163802" y="2785001"/>
            <a:ext cx="765359" cy="1682165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060764" y="1144338"/>
            <a:ext cx="4197162" cy="2578577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56" y="1014076"/>
            <a:ext cx="299729" cy="3017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732" y="4296826"/>
            <a:ext cx="304335" cy="3063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57" y="446272"/>
            <a:ext cx="605408" cy="7103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471" y="738283"/>
            <a:ext cx="517103" cy="5329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350" y="1156577"/>
            <a:ext cx="304120" cy="3185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78" y="2652374"/>
            <a:ext cx="365352" cy="35260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23" y="4381102"/>
            <a:ext cx="530169" cy="5301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934" y="4537788"/>
            <a:ext cx="365352" cy="35260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317" y="130946"/>
            <a:ext cx="365352" cy="35260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183" y="4073210"/>
            <a:ext cx="521055" cy="530008"/>
          </a:xfrm>
          <a:prstGeom prst="rect">
            <a:avLst/>
          </a:prstGeom>
        </p:spPr>
      </p:pic>
      <p:pic>
        <p:nvPicPr>
          <p:cNvPr id="18" name="Рисунок 17" descr="f8f35a000fdcb32ee8f8bc45503b4921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986392" y="1089497"/>
            <a:ext cx="2603802" cy="26107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24172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  <p:sndAc>
          <p:stSnd>
            <p:snd r:embed="rId1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98" y="0"/>
            <a:ext cx="7670237" cy="44584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90" y="2851789"/>
            <a:ext cx="632222" cy="6322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0" y="404911"/>
            <a:ext cx="618806" cy="7260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870" y="630465"/>
            <a:ext cx="312108" cy="3012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506" y="4127292"/>
            <a:ext cx="279371" cy="2925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1" y="3758078"/>
            <a:ext cx="343284" cy="3432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56" y="966547"/>
            <a:ext cx="326572" cy="3287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933" y="4294552"/>
            <a:ext cx="505676" cy="5056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090" y="887639"/>
            <a:ext cx="517376" cy="52626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048" y="4164023"/>
            <a:ext cx="249267" cy="2610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177" y="3701645"/>
            <a:ext cx="508691" cy="596831"/>
          </a:xfrm>
          <a:prstGeom prst="rect">
            <a:avLst/>
          </a:prstGeom>
        </p:spPr>
      </p:pic>
      <p:pic>
        <p:nvPicPr>
          <p:cNvPr id="1026" name="Picture 2" descr="E:\Муська\Презентация\Безымянный1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21014" y="984779"/>
            <a:ext cx="3210453" cy="26304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549620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8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4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5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" dur="8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4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252" y="210657"/>
            <a:ext cx="5891022" cy="3367278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2455164"/>
            <a:ext cx="4190238" cy="237972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417526" y="3074299"/>
            <a:ext cx="2891381" cy="1309925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Найди хороший поступок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4861" y="876633"/>
            <a:ext cx="4482194" cy="2038019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Рисунок 5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275" y="2233466"/>
            <a:ext cx="1501902" cy="2352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154" y="1071650"/>
            <a:ext cx="584667" cy="6025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19" y="474060"/>
            <a:ext cx="648515" cy="7608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139" y="1071650"/>
            <a:ext cx="338051" cy="3540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954" y="703941"/>
            <a:ext cx="343064" cy="3453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02" y="2546164"/>
            <a:ext cx="482565" cy="4657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709" y="3620258"/>
            <a:ext cx="613461" cy="7197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460" y="4125822"/>
            <a:ext cx="379282" cy="381845"/>
          </a:xfrm>
          <a:prstGeom prst="rect">
            <a:avLst/>
          </a:prstGeom>
        </p:spPr>
      </p:pic>
      <p:pic>
        <p:nvPicPr>
          <p:cNvPr id="17" name="Рисунок 16" descr="Без названия (4)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62487" y="0"/>
            <a:ext cx="2295505" cy="269472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0" name="Рисунок 19" descr="Без названия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51735" y="126460"/>
            <a:ext cx="2228444" cy="2541390"/>
          </a:xfrm>
          <a:prstGeom prst="rect">
            <a:avLst/>
          </a:prstGeom>
        </p:spPr>
      </p:pic>
      <p:pic>
        <p:nvPicPr>
          <p:cNvPr id="18" name="Рисунок 17" descr="images (1)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36458" y="2671660"/>
            <a:ext cx="2432827" cy="22959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526959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299" y="438912"/>
            <a:ext cx="5749183" cy="39433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851">
            <a:off x="6857583" y="1606031"/>
            <a:ext cx="905224" cy="26224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065" y="2784430"/>
            <a:ext cx="563372" cy="163212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060764" y="1144338"/>
            <a:ext cx="4197162" cy="2578577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268" y="703941"/>
            <a:ext cx="584667" cy="6025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6" y="310767"/>
            <a:ext cx="648515" cy="7608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96" y="967318"/>
            <a:ext cx="338051" cy="35403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660" y="462482"/>
            <a:ext cx="343064" cy="34538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02" y="2546164"/>
            <a:ext cx="482565" cy="4657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877" y="4056675"/>
            <a:ext cx="613461" cy="7197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083" y="3562353"/>
            <a:ext cx="379282" cy="3818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30" y="4129279"/>
            <a:ext cx="695319" cy="647150"/>
          </a:xfrm>
          <a:prstGeom prst="rect">
            <a:avLst/>
          </a:prstGeom>
        </p:spPr>
      </p:pic>
      <p:pic>
        <p:nvPicPr>
          <p:cNvPr id="17" name="Рисунок 16" descr="Без названия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83668" y="1193766"/>
            <a:ext cx="2178996" cy="24443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686652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flip dir="r"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279" y="176904"/>
            <a:ext cx="5887462" cy="33677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14" y="2453557"/>
            <a:ext cx="4191284" cy="23761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130" y="2468505"/>
            <a:ext cx="1500755" cy="23523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46" y="442647"/>
            <a:ext cx="569970" cy="581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17" y="981086"/>
            <a:ext cx="366563" cy="3537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672" y="3754643"/>
            <a:ext cx="554662" cy="5546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947" y="4309305"/>
            <a:ext cx="372725" cy="3597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94877" y="733507"/>
            <a:ext cx="394685" cy="3809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974" y="1030894"/>
            <a:ext cx="518155" cy="6079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36" y="2492697"/>
            <a:ext cx="326119" cy="341543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417526" y="3074299"/>
            <a:ext cx="2891381" cy="1309925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baseline="0" smtClean="0">
                <a:solidFill>
                  <a:schemeClr val="accent5">
                    <a:lumMod val="50000"/>
                  </a:schemeClr>
                </a:solidFill>
              </a:rPr>
              <a:t>Найди</a:t>
            </a:r>
            <a:r>
              <a:rPr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smtClean="0">
                <a:solidFill>
                  <a:schemeClr val="accent5">
                    <a:lumMod val="50000"/>
                  </a:schemeClr>
                </a:solidFill>
              </a:rPr>
              <a:t>плохой  </a:t>
            </a:r>
            <a:r>
              <a:rPr smtClean="0">
                <a:solidFill>
                  <a:schemeClr val="accent5">
                    <a:lumMod val="50000"/>
                  </a:schemeClr>
                </a:solidFill>
              </a:rPr>
              <a:t>поступок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54861" y="876633"/>
            <a:ext cx="4482194" cy="2038019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Рисунок 14" descr="Рисунок3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04425" y="2223223"/>
            <a:ext cx="2216300" cy="1911031"/>
          </a:xfrm>
          <a:prstGeom prst="rect">
            <a:avLst/>
          </a:prstGeom>
        </p:spPr>
      </p:pic>
      <p:pic>
        <p:nvPicPr>
          <p:cNvPr id="17" name="Рисунок 16" descr="images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44491" y="369853"/>
            <a:ext cx="1895475" cy="2419350"/>
          </a:xfrm>
          <a:prstGeom prst="rect">
            <a:avLst/>
          </a:prstGeom>
        </p:spPr>
      </p:pic>
      <p:pic>
        <p:nvPicPr>
          <p:cNvPr id="19" name="Рисунок 18" descr="images (2)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21689" y="262647"/>
            <a:ext cx="2238375" cy="20478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90369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299" y="438912"/>
            <a:ext cx="5749183" cy="39433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1304">
            <a:off x="6135188" y="2673435"/>
            <a:ext cx="769897" cy="17502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1516">
            <a:off x="6859735" y="1559848"/>
            <a:ext cx="1187870" cy="270051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060764" y="1144338"/>
            <a:ext cx="4197162" cy="2578577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46" y="442647"/>
            <a:ext cx="569970" cy="5817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17" y="981086"/>
            <a:ext cx="366563" cy="3537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657" y="4473092"/>
            <a:ext cx="554662" cy="55466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691" y="4296827"/>
            <a:ext cx="372725" cy="3597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38628" y="3282393"/>
            <a:ext cx="394685" cy="38091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43" y="3651562"/>
            <a:ext cx="518155" cy="60793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36" y="2492697"/>
            <a:ext cx="326119" cy="34154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359" y="484246"/>
            <a:ext cx="648941" cy="66009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653" y="4164152"/>
            <a:ext cx="470159" cy="492396"/>
          </a:xfrm>
          <a:prstGeom prst="rect">
            <a:avLst/>
          </a:prstGeom>
        </p:spPr>
      </p:pic>
      <p:pic>
        <p:nvPicPr>
          <p:cNvPr id="21" name="Рисунок 20" descr="Рисунок3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77240" y="1267266"/>
            <a:ext cx="2648071" cy="22833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2817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  <p:sndAc>
          <p:stSnd>
            <p:snd r:embed="rId1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252" y="178308"/>
            <a:ext cx="5891022" cy="3367278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2455164"/>
            <a:ext cx="4190238" cy="237972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417526" y="3074299"/>
            <a:ext cx="2891381" cy="1309925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baseline="0" smtClean="0">
                <a:solidFill>
                  <a:schemeClr val="accent5">
                    <a:lumMod val="50000"/>
                  </a:schemeClr>
                </a:solidFill>
              </a:rPr>
              <a:t>Найди</a:t>
            </a:r>
            <a:r>
              <a:rPr smtClean="0">
                <a:solidFill>
                  <a:schemeClr val="accent5">
                    <a:lumMod val="50000"/>
                  </a:schemeClr>
                </a:solidFill>
              </a:rPr>
              <a:t> плохой поступок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4860" y="876633"/>
            <a:ext cx="4684075" cy="2625324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65" y="548896"/>
            <a:ext cx="620783" cy="5777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766" y="988122"/>
            <a:ext cx="326408" cy="3286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03" y="2699512"/>
            <a:ext cx="410846" cy="4302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926" y="4202800"/>
            <a:ext cx="328066" cy="31662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33" y="877897"/>
            <a:ext cx="354848" cy="3424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578" y="1152430"/>
            <a:ext cx="519774" cy="53049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984" y="2420048"/>
            <a:ext cx="1500734" cy="235229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120" y="3729262"/>
            <a:ext cx="575014" cy="535178"/>
          </a:xfrm>
          <a:prstGeom prst="rect">
            <a:avLst/>
          </a:prstGeom>
        </p:spPr>
      </p:pic>
      <p:pic>
        <p:nvPicPr>
          <p:cNvPr id="14" name="Рисунок 13" descr="108171636_large_022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4323443" y="2602598"/>
            <a:ext cx="2810692" cy="1833215"/>
          </a:xfrm>
          <a:prstGeom prst="rect">
            <a:avLst/>
          </a:prstGeom>
        </p:spPr>
      </p:pic>
      <p:pic>
        <p:nvPicPr>
          <p:cNvPr id="19" name="Рисунок 18" descr="hello_html_32b840c8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49813" y="141464"/>
            <a:ext cx="1984442" cy="2725414"/>
          </a:xfrm>
          <a:prstGeom prst="rect">
            <a:avLst/>
          </a:prstGeom>
        </p:spPr>
      </p:pic>
      <p:pic>
        <p:nvPicPr>
          <p:cNvPr id="22" name="Рисунок 21" descr="images (3)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26843" y="173149"/>
            <a:ext cx="2994195" cy="22427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59807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299" y="438912"/>
            <a:ext cx="5749183" cy="39433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6773214" y="1552730"/>
            <a:ext cx="1248812" cy="2744739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060764" y="1144338"/>
            <a:ext cx="4197162" cy="2578577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6069358" y="2660933"/>
            <a:ext cx="908090" cy="19958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67" y="538904"/>
            <a:ext cx="620783" cy="5777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76" y="1017949"/>
            <a:ext cx="326408" cy="3286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03" y="2699512"/>
            <a:ext cx="410846" cy="4302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164" y="4374796"/>
            <a:ext cx="328066" cy="31662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523" y="837783"/>
            <a:ext cx="354848" cy="3424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882" y="453090"/>
            <a:ext cx="519774" cy="53049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668" y="4371958"/>
            <a:ext cx="575014" cy="53517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907" y="3520662"/>
            <a:ext cx="550319" cy="561665"/>
          </a:xfrm>
          <a:prstGeom prst="rect">
            <a:avLst/>
          </a:prstGeom>
        </p:spPr>
      </p:pic>
      <p:pic>
        <p:nvPicPr>
          <p:cNvPr id="19" name="Рисунок 18" descr="images (3)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72384" y="1171168"/>
            <a:ext cx="3149836" cy="23593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945983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252" y="178308"/>
            <a:ext cx="5891022" cy="3367278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2455164"/>
            <a:ext cx="4190238" cy="23797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577" y="1567388"/>
            <a:ext cx="1293779" cy="20279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876" y="1038260"/>
            <a:ext cx="533229" cy="5442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054" y="3783812"/>
            <a:ext cx="492970" cy="5783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253" y="725483"/>
            <a:ext cx="360839" cy="3632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562" y="4204972"/>
            <a:ext cx="312340" cy="3144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80" y="2499094"/>
            <a:ext cx="293317" cy="3071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399" y="3783813"/>
            <a:ext cx="310967" cy="32567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10" y="510701"/>
            <a:ext cx="560888" cy="57805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084" y="3406146"/>
            <a:ext cx="266288" cy="27888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24" y="975854"/>
            <a:ext cx="289148" cy="291101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417526" y="3074299"/>
            <a:ext cx="2891381" cy="1309925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baseline="0" smtClean="0">
                <a:solidFill>
                  <a:schemeClr val="accent5">
                    <a:lumMod val="50000"/>
                  </a:schemeClr>
                </a:solidFill>
              </a:rPr>
              <a:t>Найди</a:t>
            </a:r>
            <a:r>
              <a:rPr smtClean="0">
                <a:solidFill>
                  <a:schemeClr val="accent5">
                    <a:lumMod val="50000"/>
                  </a:schemeClr>
                </a:solidFill>
              </a:rPr>
              <a:t> хороший поступок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854861" y="876633"/>
            <a:ext cx="4482194" cy="2038019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" name="Рисунок 19" descr="Без названия (2)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88568" y="414284"/>
            <a:ext cx="2494725" cy="2202456"/>
          </a:xfrm>
          <a:prstGeom prst="rect">
            <a:avLst/>
          </a:prstGeom>
        </p:spPr>
      </p:pic>
      <p:pic>
        <p:nvPicPr>
          <p:cNvPr id="26" name="Рисунок 25" descr="image001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33116" y="505838"/>
            <a:ext cx="2853230" cy="1955259"/>
          </a:xfrm>
          <a:prstGeom prst="rect">
            <a:avLst/>
          </a:prstGeom>
        </p:spPr>
      </p:pic>
      <p:pic>
        <p:nvPicPr>
          <p:cNvPr id="27" name="Рисунок 26" descr="images (4)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71382" y="2870672"/>
            <a:ext cx="3596675" cy="19639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05291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299" y="438912"/>
            <a:ext cx="5749183" cy="39433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0699">
            <a:off x="6822829" y="1467591"/>
            <a:ext cx="1213671" cy="27591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37733">
            <a:off x="6167289" y="2751467"/>
            <a:ext cx="758386" cy="172412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060764" y="1144338"/>
            <a:ext cx="4197162" cy="2578577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39" y="4382264"/>
            <a:ext cx="533229" cy="5442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472" y="338211"/>
            <a:ext cx="639706" cy="7505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655" y="907121"/>
            <a:ext cx="360839" cy="3632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073" y="4265629"/>
            <a:ext cx="312340" cy="3144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80" y="2499094"/>
            <a:ext cx="293317" cy="3071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851" y="4382263"/>
            <a:ext cx="310967" cy="32567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72" y="510701"/>
            <a:ext cx="560888" cy="57805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084" y="3406146"/>
            <a:ext cx="266288" cy="2788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98" y="943208"/>
            <a:ext cx="289148" cy="29110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867" y="3514888"/>
            <a:ext cx="504915" cy="513590"/>
          </a:xfrm>
          <a:prstGeom prst="rect">
            <a:avLst/>
          </a:prstGeom>
        </p:spPr>
      </p:pic>
      <p:pic>
        <p:nvPicPr>
          <p:cNvPr id="19" name="Рисунок 18" descr="images (4)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05454" y="1235413"/>
            <a:ext cx="3822619" cy="20873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51249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  <p:sndAc>
          <p:stSnd>
            <p:snd r:embed="rId1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f96391493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/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Презентация1" id="{AE5AFE9A-981F-4E09-85F3-1AFBD1D58921}" vid="{31978A82-DAA1-43A8-A6C4-41B43BC4DF0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tf96391493</Template>
  <TotalTime>0</TotalTime>
  <Words>31</Words>
  <Application>Microsoft Office PowerPoint</Application>
  <PresentationFormat>Экран (16:9)</PresentationFormat>
  <Paragraphs>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tf96391493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2021-02-04T23:43:35Z</dcterms:created>
  <dcterms:modified xsi:type="dcterms:W3CDTF">2022-04-25T17:50:04Z</dcterms:modified>
</cp:coreProperties>
</file>