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1" r:id="rId6"/>
    <p:sldId id="260" r:id="rId7"/>
    <p:sldId id="263" r:id="rId8"/>
    <p:sldId id="264" r:id="rId9"/>
    <p:sldId id="265" r:id="rId10"/>
    <p:sldId id="262" r:id="rId11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5184576" cy="1470025"/>
          </a:xfrm>
        </p:spPr>
        <p:txBody>
          <a:bodyPr/>
          <a:lstStyle>
            <a:lvl1pPr>
              <a:defRPr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98884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E868E-53A5-4078-90FF-E5942BE0CD49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898F-7A87-4D66-A8F4-449CDBD38B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9426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E868E-53A5-4078-90FF-E5942BE0CD49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898F-7A87-4D66-A8F4-449CDBD38B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1771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E868E-53A5-4078-90FF-E5942BE0CD49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898F-7A87-4D66-A8F4-449CDBD38B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6248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E868E-53A5-4078-90FF-E5942BE0CD49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898F-7A87-4D66-A8F4-449CDBD38B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7023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E868E-53A5-4078-90FF-E5942BE0CD49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898F-7A87-4D66-A8F4-449CDBD38B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3575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E868E-53A5-4078-90FF-E5942BE0CD49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898F-7A87-4D66-A8F4-449CDBD38B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3128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E868E-53A5-4078-90FF-E5942BE0CD49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898F-7A87-4D66-A8F4-449CDBD38B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3449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E868E-53A5-4078-90FF-E5942BE0CD49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898F-7A87-4D66-A8F4-449CDBD38B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3941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E868E-53A5-4078-90FF-E5942BE0CD49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898F-7A87-4D66-A8F4-449CDBD38B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4758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E868E-53A5-4078-90FF-E5942BE0CD49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898F-7A87-4D66-A8F4-449CDBD38B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7793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E868E-53A5-4078-90FF-E5942BE0CD49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898F-7A87-4D66-A8F4-449CDBD38B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6886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E868E-53A5-4078-90FF-E5942BE0CD49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5898F-7A87-4D66-A8F4-449CDBD38B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6222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6264696" cy="208823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Консультация для родителей</a:t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«Пасха на дворе!»</a:t>
            </a:r>
            <a:endParaRPr lang="ru-RU" sz="4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83360" y="5105400"/>
            <a:ext cx="5509120" cy="1752600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одготовила: Собинова М.М. Воспитатель МБДОУ </a:t>
            </a:r>
          </a:p>
          <a:p>
            <a:pPr algn="r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детский сад № 36</a:t>
            </a:r>
          </a:p>
          <a:p>
            <a:pPr algn="r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г.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Иркутска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3793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0" name="Picture 10" descr="https://cdn3.imgbb.ru/user/80/809329/201504/b07bc258f4586b964c415d4fa1a62e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429000"/>
            <a:ext cx="1658104" cy="1872208"/>
          </a:xfrm>
          <a:prstGeom prst="rect">
            <a:avLst/>
          </a:prstGeom>
          <a:noFill/>
        </p:spPr>
      </p:pic>
      <p:pic>
        <p:nvPicPr>
          <p:cNvPr id="20494" name="Picture 14" descr="https://cdn2.imgbb.ru/user/80/809329/201504/b042697cb203f909bd798b00dbe11e5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437112"/>
            <a:ext cx="1057275" cy="1428750"/>
          </a:xfrm>
          <a:prstGeom prst="rect">
            <a:avLst/>
          </a:prstGeom>
          <a:noFill/>
        </p:spPr>
      </p:pic>
      <p:pic>
        <p:nvPicPr>
          <p:cNvPr id="20492" name="Picture 12" descr="https://cdn3.imgbb.ru/user/80/809329/201504/7daa0e6d477a535d747ccbe6ba9b9df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996952"/>
            <a:ext cx="1076325" cy="1428750"/>
          </a:xfrm>
          <a:prstGeom prst="rect">
            <a:avLst/>
          </a:prstGeom>
          <a:noFill/>
        </p:spPr>
      </p:pic>
      <p:pic>
        <p:nvPicPr>
          <p:cNvPr id="20488" name="Picture 8" descr="https://cdn.imgbb.ru/user/80/809329/201504/a5961dde73302f6d11305111e1ac376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836712"/>
            <a:ext cx="1547664" cy="2190750"/>
          </a:xfrm>
          <a:prstGeom prst="rect">
            <a:avLst/>
          </a:prstGeom>
          <a:noFill/>
        </p:spPr>
      </p:pic>
      <p:pic>
        <p:nvPicPr>
          <p:cNvPr id="20484" name="Picture 4" descr="Борис Заходер - Жил-был Фип обложка книг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836712"/>
            <a:ext cx="1656184" cy="212292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835696" y="260648"/>
            <a:ext cx="6840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Список книг о «Пасхе»  для детей.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124744"/>
            <a:ext cx="5760640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     Борис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Заходер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Жил-был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Фип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AutoNum type="arabicPeriod" startAt="2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Книжка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- раскраска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«Солнышко играет -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Пасху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встречает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AutoNum type="arabicPeriod" startAt="2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Инна Андреева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«Пасхальная стража.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Пасхальные истории для малышей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Tx/>
              <a:buAutoNum type="arabicPeriod" startAt="2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Ишимова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А.О., Ушинский К.Д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«Пасха нашего детства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AutoNum type="arabicPeriod" startAt="5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Дионисий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Священник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«Пасхальный кулич.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Рассказы для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детей»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AutoNum type="arabicPeriod" startAt="5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Пасхальная книга для детей.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Рассказы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стихи русских писателей и поэтов»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(изд.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Никея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Ишимова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А.О, Есенин С. А., Майков А.Н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«Детям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 Пасхе Христовой»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(составитель Наталия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Куцаева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  Алексей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Толстой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«Детство Никиты»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AutoNum type="arabicPeriod" startAt="2"/>
            </a:pP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23A40"/>
                </a:solidFill>
                <a:latin typeface="-apple-system"/>
                <a:cs typeface="Arial" pitchFamily="34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6" name="Picture 6" descr="https://cdn.imgbb.ru/user/80/809329/201504/dab8a0a6688ad80eb3da6bccae01945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29475" y="2996952"/>
            <a:ext cx="1914525" cy="2390775"/>
          </a:xfrm>
          <a:prstGeom prst="rect">
            <a:avLst/>
          </a:prstGeom>
          <a:noFill/>
        </p:spPr>
      </p:pic>
      <p:pic>
        <p:nvPicPr>
          <p:cNvPr id="20496" name="Picture 16" descr="https://cdn1.imgbb.ru/user/80/809329/201504/4c2246e46a9bba277e8b784c712c435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24128" y="5229200"/>
            <a:ext cx="1512168" cy="1428750"/>
          </a:xfrm>
          <a:prstGeom prst="rect">
            <a:avLst/>
          </a:prstGeom>
          <a:noFill/>
        </p:spPr>
      </p:pic>
      <p:pic>
        <p:nvPicPr>
          <p:cNvPr id="20482" name="Picture 2" descr="https://cdn3.imgbb.ru/user/80/809329/201504/1b99549a11de6693c2dd66447e14018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80112" y="908720"/>
            <a:ext cx="1800200" cy="254745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404664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План: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700808"/>
            <a:ext cx="813690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«Пасха»  – что это за праздник?</a:t>
            </a:r>
          </a:p>
          <a:p>
            <a:pPr>
              <a:buFont typeface="Wingdings" pitchFamily="2" charset="2"/>
              <a:buChar char="q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рассказать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ребёнку о «Пасхе»?</a:t>
            </a:r>
          </a:p>
          <a:p>
            <a:pPr>
              <a:buFont typeface="Wingdings" pitchFamily="2" charset="2"/>
              <a:buChar char="q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праздновать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«Пасху»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всей семьей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 Символ – крашеное яйцо, кулич, творожная Пасха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5.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Список книг 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«Пасхе»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детей.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028384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dirty="0" smtClean="0"/>
              <a:t>«Пасха» - что это за праздник?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820472" cy="5257800"/>
          </a:xfrm>
        </p:spPr>
        <p:txBody>
          <a:bodyPr>
            <a:no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Воскресение Христово (Пасха)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самый главный и торжественный христианский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праздник, установленный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воспоминание Воскресения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Исуса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Христа из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мертвых.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Празднование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Пасхи — самое продолжительное: 40 дней верующие приветствуют друг друга словами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Христос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воскресе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!» — 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Воистину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воскресе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!».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endParaRPr lang="ru-RU" sz="2400" dirty="0" smtClean="0"/>
          </a:p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христианского праздника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Пасхи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происходит и современное название дня недели —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воскресенье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Каждое воскресенье недели на протяжении всего года христиане особенно отмечают молитвой и торжественной службой в храме.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120000"/>
              </a:lnSpc>
              <a:spcBef>
                <a:spcPts val="0"/>
              </a:spcBef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120000"/>
              </a:lnSpc>
              <a:spcBef>
                <a:spcPts val="0"/>
              </a:spcBef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1035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404664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рассказать ребёнку о «Пасхе»?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3040" y="1268760"/>
            <a:ext cx="86409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Пасха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детей – это, прежде всего, знакомство с историей, которую они, возможно, еще не до конца понимают и воспринимают. В наших силах рассказать детям эту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историю, понятными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малыша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словами,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настолько красочно и доступно, чтобы они прониклись атмосферой святого праздника.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Итак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для того чтобы рассказ получился понятным, красочным и интересным, мы предлагаем Вам подготовить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иллюстрации с изображением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Иисуса Христа, Дьявола, Царя (абстрактный образ), Бога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 так же символы Пасхи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яйца крашенные, кулич и творожная пасха. Рассказ сопровождайте иллюстрациями. Тогда ребёнку будет легко и интересно слушать Ваш рассказ.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Wildberries - модный интернет магазин"/>
          <p:cNvPicPr>
            <a:picLocks noChangeAspect="1" noChangeArrowheads="1"/>
          </p:cNvPicPr>
          <p:nvPr/>
        </p:nvPicPr>
        <p:blipFill>
          <a:blip r:embed="rId2" cstate="print"/>
          <a:srcRect l="12010" t="5155" r="7446" b="6359"/>
          <a:stretch>
            <a:fillRect/>
          </a:stretch>
        </p:blipFill>
        <p:spPr bwMode="auto">
          <a:xfrm>
            <a:off x="6228184" y="3284984"/>
            <a:ext cx="2664296" cy="3573016"/>
          </a:xfrm>
          <a:prstGeom prst="rect">
            <a:avLst/>
          </a:prstGeom>
          <a:noFill/>
        </p:spPr>
      </p:pic>
      <p:sp>
        <p:nvSpPr>
          <p:cNvPr id="1026" name="AutoShape 2" descr="Живопись по номерам, 40 x 60, &quot;Иисус Христос&quot; — купить в интернет-магазине  OZON с быстрой доставко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484784"/>
            <a:ext cx="838944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Когда-то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давно на земле жил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Иисус Христос – сын Бога.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пришёл Иисус Христос на землю, помочь людям и спасти их от смерти, чтобы их души не попали в ад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Иисус Христос объяснял всем людям, что для того, чтобы не грешить, нельзя делать плохих поступков, нельзя никого обижать, никогда нельзя обманывать, нужно всегда говорить только правду.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Так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всегда делал и сам Иисус Христос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Многим людям, и Царю, который правил в то время, это не нравилось.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Царь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хотел, чтобы все люди становились лучше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знали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правду, ведь тогда он не сможет править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поэтому Царь приказал убить Иисуса Христа,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Иисус Христос не испугался. Он хотел, спасти людей, чтобы люди стали лучше, чтобы они перестали грешить и Бог их простил и пустил к себе в рай.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 время самое страшное и позорное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наказание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было распятие на кресте, потому что так убивали только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бандитов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И, чтобы испугать людей, которые хотели стать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хорошими.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404664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 Как рассказать ребёнку о «Пасхе»?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dn1.imgbb.ru/user/80/809329/201503/d55a06f28ee2ae68e3127b1c3e5516e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149080"/>
            <a:ext cx="4104456" cy="270892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79512" y="1484784"/>
            <a:ext cx="89644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Основной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задачей воспитания дошкольника является  формирование заботливого отношения и любви к близким людям, развитие интереса к русским национальным традициям.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Дети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малых лет вместе с родителями отмечают светлый праздник Пасхи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Дети 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удовольствием помогают маме украшать белой глазурью и цветным сахаром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пасхальные куличи, окрашивать яйца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разные цвета или лепить на них нарядные наклейки.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Также можно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подготовить к Пасхе открытки для родственников, раскрасить вручную яйца и оформить к празднику дом.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26064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праздновать «Пасху» всей семьей</a:t>
            </a:r>
            <a:r>
              <a:rPr lang="ru-RU" sz="2800" b="1" dirty="0" smtClean="0"/>
              <a:t>?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556792"/>
            <a:ext cx="50405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Яичко стало символом Пасхи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потому что Иисус Христос возродился к новой жизни из гробницы. А из скорлупы яйца рождается новая жизнь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Яйца раньше красили только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красный цвет, так как красный цвет означает кровь, которую пролил Иисус Христос на кресте, отстаивая жизнь людей.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404664"/>
            <a:ext cx="44735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Символ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крашеное яйцо.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4" descr="Пасхальные яйца крашеные луковой шелухой - пошаговый рецепт с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628800"/>
            <a:ext cx="3456384" cy="2379806"/>
          </a:xfrm>
          <a:prstGeom prst="rect">
            <a:avLst/>
          </a:prstGeom>
          <a:noFill/>
        </p:spPr>
      </p:pic>
      <p:pic>
        <p:nvPicPr>
          <p:cNvPr id="19462" name="Picture 6" descr="Крашенные яйца с наклейками - пошаговый рецепт с фото. Автор рецепта Дарья  Усова🌳 . - Cookpa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149080"/>
            <a:ext cx="3528392" cy="25010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556792"/>
            <a:ext cx="47525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Куличи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пекут на Пасху, потому что всегда хлеб считался самым главным блюдом на столе.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Поэтому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с момента как Иисус Христос воскрес, ему на стол подавали специальный хлеб.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наше время этот хлеб называется куличом.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его всегда пекут на Пасху, чтобы он был на столе.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404664"/>
            <a:ext cx="38854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Символ – кулич. </a:t>
            </a:r>
            <a:endParaRPr lang="ru-RU" sz="3600" b="1" dirty="0"/>
          </a:p>
        </p:txBody>
      </p:sp>
      <p:pic>
        <p:nvPicPr>
          <p:cNvPr id="21506" name="Picture 2" descr="В РПЦ назвали «неуместным» нанесение символа Z на пасхальные куличи"/>
          <p:cNvPicPr>
            <a:picLocks noChangeAspect="1" noChangeArrowheads="1"/>
          </p:cNvPicPr>
          <p:nvPr/>
        </p:nvPicPr>
        <p:blipFill>
          <a:blip r:embed="rId2" cstate="print"/>
          <a:srcRect l="3706" r="11060" b="4680"/>
          <a:stretch>
            <a:fillRect/>
          </a:stretch>
        </p:blipFill>
        <p:spPr bwMode="auto">
          <a:xfrm>
            <a:off x="4932040" y="1988840"/>
            <a:ext cx="3794076" cy="316767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Пасха из творог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132856"/>
            <a:ext cx="3600400" cy="287338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1916832"/>
            <a:ext cx="51845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Символ – творожная пасха.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Также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подавалась на стол, её помещали в специальную деревянную посуду – пасочницу. Наверху пасочницы должны быть буквы ХВ (Христос воскрес), а по бокам - изображения креста, копья и трости, также ростков и цветов, символизирующих страдания и воскресение Иисуса Христа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476672"/>
            <a:ext cx="53063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Символ – творожная пасха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db2c08dc93209692b7493966d5be06f9905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2584</TotalTime>
  <Words>622</Words>
  <Application>Microsoft Office PowerPoint</Application>
  <PresentationFormat>Экран (4:3)</PresentationFormat>
  <Paragraphs>65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Консультация для родителей «Пасха на дворе!»</vt:lpstr>
      <vt:lpstr>Слайд 2</vt:lpstr>
      <vt:lpstr>1. «Пасха» - что это за праздник?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presentation-creation.ru</Company>
  <LinksUpToDate>false</LinksUpToDate>
  <SharedDoc>false</SharedDoc>
  <HyperlinkBase>http://presentation-creation.ru/powerpoint-templates.html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Пасха</dc:title>
  <dc:creator>obstinate</dc:creator>
  <dc:description>Шаблон презентации с сайта http://presentation-creation.ru/</dc:description>
  <cp:lastModifiedBy>ПК</cp:lastModifiedBy>
  <cp:revision>40</cp:revision>
  <dcterms:created xsi:type="dcterms:W3CDTF">2017-10-28T10:55:27Z</dcterms:created>
  <dcterms:modified xsi:type="dcterms:W3CDTF">2022-04-22T08:12:54Z</dcterms:modified>
</cp:coreProperties>
</file>