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1"/>
  </p:sldMasterIdLst>
  <p:notesMasterIdLst>
    <p:notesMasterId r:id="rId23"/>
  </p:notesMasterIdLst>
  <p:handoutMasterIdLst>
    <p:handoutMasterId r:id="rId24"/>
  </p:handoutMasterIdLst>
  <p:sldIdLst>
    <p:sldId id="256" r:id="rId2"/>
    <p:sldId id="257" r:id="rId3"/>
    <p:sldId id="258" r:id="rId4"/>
    <p:sldId id="259" r:id="rId5"/>
    <p:sldId id="260" r:id="rId6"/>
    <p:sldId id="278" r:id="rId7"/>
    <p:sldId id="261" r:id="rId8"/>
    <p:sldId id="262" r:id="rId9"/>
    <p:sldId id="263" r:id="rId10"/>
    <p:sldId id="264" r:id="rId11"/>
    <p:sldId id="266" r:id="rId12"/>
    <p:sldId id="267" r:id="rId13"/>
    <p:sldId id="268" r:id="rId14"/>
    <p:sldId id="270" r:id="rId15"/>
    <p:sldId id="269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9144000" cy="6858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800000"/>
    <a:srgbClr val="A50021"/>
    <a:srgbClr val="D50D1B"/>
    <a:srgbClr val="1E03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154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ru-RU" altLang="ru-RU"/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endParaRPr lang="ru-RU" altLang="ru-RU"/>
          </a:p>
        </p:txBody>
      </p:sp>
      <p:sp>
        <p:nvSpPr>
          <p:cNvPr id="1044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ru-RU" altLang="ru-RU"/>
          </a:p>
        </p:txBody>
      </p:sp>
      <p:sp>
        <p:nvSpPr>
          <p:cNvPr id="1044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62928A93-0937-4D43-9B1F-A77E8C960B4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ru-RU" altLang="ru-RU"/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endParaRPr lang="ru-RU" altLang="ru-RU"/>
          </a:p>
        </p:txBody>
      </p:sp>
      <p:sp>
        <p:nvSpPr>
          <p:cNvPr id="1034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034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34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ru-RU" altLang="ru-RU"/>
          </a:p>
        </p:txBody>
      </p:sp>
      <p:sp>
        <p:nvSpPr>
          <p:cNvPr id="1034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97F68589-C961-47AC-B212-12DF46B7F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09AA263-56C6-4600-B718-AA5DF8C1DFA1}" type="slidenum">
              <a:rPr lang="ru-RU" altLang="ru-RU"/>
              <a:pPr/>
              <a:t>1</a:t>
            </a:fld>
            <a:endParaRPr lang="ru-RU" altLang="ru-RU"/>
          </a:p>
        </p:txBody>
      </p:sp>
      <p:sp>
        <p:nvSpPr>
          <p:cNvPr id="105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6FEBB0B-2BD0-4AF7-965A-B30B7ACB2CD8}" type="slidenum">
              <a:rPr lang="ru-RU" altLang="ru-RU"/>
              <a:pPr/>
              <a:t>10</a:t>
            </a:fld>
            <a:endParaRPr lang="ru-RU" altLang="ru-RU"/>
          </a:p>
        </p:txBody>
      </p:sp>
      <p:sp>
        <p:nvSpPr>
          <p:cNvPr id="114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72C899-F30B-4AB5-9FF3-0F14FCB348EC}" type="slidenum">
              <a:rPr lang="ru-RU" altLang="ru-RU"/>
              <a:pPr/>
              <a:t>11</a:t>
            </a:fld>
            <a:endParaRPr lang="ru-RU" altLang="ru-RU"/>
          </a:p>
        </p:txBody>
      </p:sp>
      <p:sp>
        <p:nvSpPr>
          <p:cNvPr id="115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F6C883-15A8-4A66-A09E-A0263EA83F35}" type="slidenum">
              <a:rPr lang="ru-RU" altLang="ru-RU"/>
              <a:pPr/>
              <a:t>12</a:t>
            </a:fld>
            <a:endParaRPr lang="ru-RU" altLang="ru-RU"/>
          </a:p>
        </p:txBody>
      </p:sp>
      <p:sp>
        <p:nvSpPr>
          <p:cNvPr id="116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C4484A9-57D2-42A7-B82C-C8D500E56378}" type="slidenum">
              <a:rPr lang="ru-RU" altLang="ru-RU"/>
              <a:pPr/>
              <a:t>13</a:t>
            </a:fld>
            <a:endParaRPr lang="ru-RU" altLang="ru-RU"/>
          </a:p>
        </p:txBody>
      </p:sp>
      <p:sp>
        <p:nvSpPr>
          <p:cNvPr id="117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BC97D1-4C1B-41DE-9F6F-D52FE02AF84F}" type="slidenum">
              <a:rPr lang="ru-RU" altLang="ru-RU"/>
              <a:pPr/>
              <a:t>14</a:t>
            </a:fld>
            <a:endParaRPr lang="ru-RU" altLang="ru-RU"/>
          </a:p>
        </p:txBody>
      </p:sp>
      <p:sp>
        <p:nvSpPr>
          <p:cNvPr id="118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26C4CEE-CC45-4501-9E55-524932DFB5CC}" type="slidenum">
              <a:rPr lang="ru-RU" altLang="ru-RU"/>
              <a:pPr/>
              <a:t>15</a:t>
            </a:fld>
            <a:endParaRPr lang="ru-RU" altLang="ru-RU"/>
          </a:p>
        </p:txBody>
      </p:sp>
      <p:sp>
        <p:nvSpPr>
          <p:cNvPr id="119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8D4402-1C43-4986-AE1A-68435F48EEEE}" type="slidenum">
              <a:rPr lang="ru-RU" altLang="ru-RU"/>
              <a:pPr/>
              <a:t>16</a:t>
            </a:fld>
            <a:endParaRPr lang="ru-RU" altLang="ru-RU"/>
          </a:p>
        </p:txBody>
      </p:sp>
      <p:sp>
        <p:nvSpPr>
          <p:cNvPr id="120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5DD8B7B-D2A0-4D3A-94CC-4EB441F4A1FA}" type="slidenum">
              <a:rPr lang="ru-RU" altLang="ru-RU"/>
              <a:pPr/>
              <a:t>17</a:t>
            </a:fld>
            <a:endParaRPr lang="ru-RU" altLang="ru-RU"/>
          </a:p>
        </p:txBody>
      </p:sp>
      <p:sp>
        <p:nvSpPr>
          <p:cNvPr id="12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447E6F0-3187-4749-A69B-142DF6911930}" type="slidenum">
              <a:rPr lang="ru-RU" altLang="ru-RU"/>
              <a:pPr/>
              <a:t>18</a:t>
            </a:fld>
            <a:endParaRPr lang="ru-RU" altLang="ru-RU"/>
          </a:p>
        </p:txBody>
      </p:sp>
      <p:sp>
        <p:nvSpPr>
          <p:cNvPr id="122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E924A79-0714-41AB-BCD9-345B3DE9A9CC}" type="slidenum">
              <a:rPr lang="ru-RU" altLang="ru-RU"/>
              <a:pPr/>
              <a:t>19</a:t>
            </a:fld>
            <a:endParaRPr lang="ru-RU" altLang="ru-RU"/>
          </a:p>
        </p:txBody>
      </p:sp>
      <p:sp>
        <p:nvSpPr>
          <p:cNvPr id="123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B57F15-73F9-458E-9F36-E6694C65AD0E}" type="slidenum">
              <a:rPr lang="ru-RU" altLang="ru-RU"/>
              <a:pPr/>
              <a:t>2</a:t>
            </a:fld>
            <a:endParaRPr lang="ru-RU" altLang="ru-RU"/>
          </a:p>
        </p:txBody>
      </p:sp>
      <p:sp>
        <p:nvSpPr>
          <p:cNvPr id="106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7C16841-35C2-4FA7-8105-79B770C7366A}" type="slidenum">
              <a:rPr lang="ru-RU" altLang="ru-RU"/>
              <a:pPr/>
              <a:t>20</a:t>
            </a:fld>
            <a:endParaRPr lang="ru-RU" altLang="ru-RU"/>
          </a:p>
        </p:txBody>
      </p:sp>
      <p:sp>
        <p:nvSpPr>
          <p:cNvPr id="124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AE43EB6-A623-4430-A4F5-12A49F75A7FB}" type="slidenum">
              <a:rPr lang="ru-RU" altLang="ru-RU"/>
              <a:pPr/>
              <a:t>21</a:t>
            </a:fld>
            <a:endParaRPr lang="ru-RU" altLang="ru-RU"/>
          </a:p>
        </p:txBody>
      </p:sp>
      <p:sp>
        <p:nvSpPr>
          <p:cNvPr id="125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C1F3441-8B66-4D1F-AD25-65F557D40E5F}" type="slidenum">
              <a:rPr lang="ru-RU" altLang="ru-RU"/>
              <a:pPr/>
              <a:t>3</a:t>
            </a:fld>
            <a:endParaRPr lang="ru-RU" altLang="ru-RU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69A6B5-8B98-4A23-B061-43C5231FFDF7}" type="slidenum">
              <a:rPr lang="ru-RU" altLang="ru-RU"/>
              <a:pPr/>
              <a:t>4</a:t>
            </a:fld>
            <a:endParaRPr lang="ru-RU" altLang="ru-RU"/>
          </a:p>
        </p:txBody>
      </p:sp>
      <p:sp>
        <p:nvSpPr>
          <p:cNvPr id="108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FD76D4-6770-47CB-9700-9ECF85912C79}" type="slidenum">
              <a:rPr lang="ru-RU" altLang="ru-RU"/>
              <a:pPr/>
              <a:t>5</a:t>
            </a:fld>
            <a:endParaRPr lang="ru-RU" altLang="ru-RU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2B1381-19B0-4B43-955A-E01FE980FF00}" type="slidenum">
              <a:rPr lang="ru-RU" altLang="ru-RU"/>
              <a:pPr/>
              <a:t>6</a:t>
            </a:fld>
            <a:endParaRPr lang="ru-RU" altLang="ru-RU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E765264-FBB3-440A-8BBC-74B053D8DC2E}" type="slidenum">
              <a:rPr lang="ru-RU" altLang="ru-RU"/>
              <a:pPr/>
              <a:t>7</a:t>
            </a:fld>
            <a:endParaRPr lang="ru-RU" altLang="ru-RU"/>
          </a:p>
        </p:txBody>
      </p:sp>
      <p:sp>
        <p:nvSpPr>
          <p:cNvPr id="111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89D06D-E70D-4DC5-AD31-BEF8B15292FE}" type="slidenum">
              <a:rPr lang="ru-RU" altLang="ru-RU"/>
              <a:pPr/>
              <a:t>8</a:t>
            </a:fld>
            <a:endParaRPr lang="ru-RU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3885174-D3A3-4DBE-9550-8766F6AEE1D4}" type="slidenum">
              <a:rPr lang="ru-RU" altLang="ru-RU"/>
              <a:pPr/>
              <a:t>9</a:t>
            </a:fld>
            <a:endParaRPr lang="ru-RU" altLang="ru-RU"/>
          </a:p>
        </p:txBody>
      </p:sp>
      <p:sp>
        <p:nvSpPr>
          <p:cNvPr id="113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10" name="Group 2"/>
          <p:cNvGrpSpPr>
            <a:grpSpLocks/>
          </p:cNvGrpSpPr>
          <p:nvPr/>
        </p:nvGrpSpPr>
        <p:grpSpPr bwMode="auto">
          <a:xfrm>
            <a:off x="0" y="2438400"/>
            <a:ext cx="9144000" cy="4046538"/>
            <a:chOff x="0" y="1536"/>
            <a:chExt cx="5760" cy="2549"/>
          </a:xfrm>
        </p:grpSpPr>
        <p:sp>
          <p:nvSpPr>
            <p:cNvPr id="43011" name="Rectangle 3"/>
            <p:cNvSpPr>
              <a:spLocks noChangeArrowheads="1"/>
            </p:cNvSpPr>
            <p:nvPr userDrawn="1"/>
          </p:nvSpPr>
          <p:spPr bwMode="hidden">
            <a:xfrm rot="-1424751">
              <a:off x="2121" y="2592"/>
              <a:ext cx="3072" cy="384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3012" name="Freeform 4"/>
            <p:cNvSpPr>
              <a:spLocks/>
            </p:cNvSpPr>
            <p:nvPr userDrawn="1"/>
          </p:nvSpPr>
          <p:spPr bwMode="hidden">
            <a:xfrm>
              <a:off x="0" y="2664"/>
              <a:ext cx="2688" cy="1224"/>
            </a:xfrm>
            <a:custGeom>
              <a:avLst/>
              <a:gdLst>
                <a:gd name="T0" fmla="*/ 0 w 2688"/>
                <a:gd name="T1" fmla="*/ 0 h 1224"/>
                <a:gd name="T2" fmla="*/ 960 w 2688"/>
                <a:gd name="T3" fmla="*/ 552 h 1224"/>
                <a:gd name="T4" fmla="*/ 1968 w 2688"/>
                <a:gd name="T5" fmla="*/ 264 h 1224"/>
                <a:gd name="T6" fmla="*/ 2028 w 2688"/>
                <a:gd name="T7" fmla="*/ 270 h 1224"/>
                <a:gd name="T8" fmla="*/ 2661 w 2688"/>
                <a:gd name="T9" fmla="*/ 528 h 1224"/>
                <a:gd name="T10" fmla="*/ 2688 w 2688"/>
                <a:gd name="T11" fmla="*/ 648 h 1224"/>
                <a:gd name="T12" fmla="*/ 2304 w 2688"/>
                <a:gd name="T13" fmla="*/ 1080 h 1224"/>
                <a:gd name="T14" fmla="*/ 1584 w 2688"/>
                <a:gd name="T15" fmla="*/ 1224 h 1224"/>
                <a:gd name="T16" fmla="*/ 1296 w 2688"/>
                <a:gd name="T17" fmla="*/ 936 h 1224"/>
                <a:gd name="T18" fmla="*/ 864 w 2688"/>
                <a:gd name="T19" fmla="*/ 1032 h 1224"/>
                <a:gd name="T20" fmla="*/ 0 w 2688"/>
                <a:gd name="T21" fmla="*/ 552 h 1224"/>
                <a:gd name="T22" fmla="*/ 0 w 2688"/>
                <a:gd name="T23" fmla="*/ 0 h 1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88" h="1224">
                  <a:moveTo>
                    <a:pt x="0" y="0"/>
                  </a:moveTo>
                  <a:lnTo>
                    <a:pt x="960" y="552"/>
                  </a:lnTo>
                  <a:lnTo>
                    <a:pt x="1968" y="264"/>
                  </a:lnTo>
                  <a:lnTo>
                    <a:pt x="2028" y="270"/>
                  </a:lnTo>
                  <a:lnTo>
                    <a:pt x="2661" y="528"/>
                  </a:lnTo>
                  <a:lnTo>
                    <a:pt x="2688" y="648"/>
                  </a:lnTo>
                  <a:lnTo>
                    <a:pt x="2304" y="1080"/>
                  </a:lnTo>
                  <a:lnTo>
                    <a:pt x="1584" y="1224"/>
                  </a:lnTo>
                  <a:lnTo>
                    <a:pt x="1296" y="936"/>
                  </a:lnTo>
                  <a:lnTo>
                    <a:pt x="864" y="1032"/>
                  </a:lnTo>
                  <a:lnTo>
                    <a:pt x="0" y="5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3013" name="Freeform 5"/>
            <p:cNvSpPr>
              <a:spLocks/>
            </p:cNvSpPr>
            <p:nvPr userDrawn="1"/>
          </p:nvSpPr>
          <p:spPr bwMode="hidden">
            <a:xfrm>
              <a:off x="3359" y="1536"/>
              <a:ext cx="2401" cy="1232"/>
            </a:xfrm>
            <a:custGeom>
              <a:avLst/>
              <a:gdLst>
                <a:gd name="T0" fmla="*/ 2208 w 2401"/>
                <a:gd name="T1" fmla="*/ 15 h 1232"/>
                <a:gd name="T2" fmla="*/ 2088 w 2401"/>
                <a:gd name="T3" fmla="*/ 57 h 1232"/>
                <a:gd name="T4" fmla="*/ 1951 w 2401"/>
                <a:gd name="T5" fmla="*/ 99 h 1232"/>
                <a:gd name="T6" fmla="*/ 1704 w 2401"/>
                <a:gd name="T7" fmla="*/ 135 h 1232"/>
                <a:gd name="T8" fmla="*/ 1314 w 2401"/>
                <a:gd name="T9" fmla="*/ 177 h 1232"/>
                <a:gd name="T10" fmla="*/ 1176 w 2401"/>
                <a:gd name="T11" fmla="*/ 189 h 1232"/>
                <a:gd name="T12" fmla="*/ 1122 w 2401"/>
                <a:gd name="T13" fmla="*/ 195 h 1232"/>
                <a:gd name="T14" fmla="*/ 1075 w 2401"/>
                <a:gd name="T15" fmla="*/ 231 h 1232"/>
                <a:gd name="T16" fmla="*/ 924 w 2401"/>
                <a:gd name="T17" fmla="*/ 321 h 1232"/>
                <a:gd name="T18" fmla="*/ 840 w 2401"/>
                <a:gd name="T19" fmla="*/ 369 h 1232"/>
                <a:gd name="T20" fmla="*/ 630 w 2401"/>
                <a:gd name="T21" fmla="*/ 458 h 1232"/>
                <a:gd name="T22" fmla="*/ 529 w 2401"/>
                <a:gd name="T23" fmla="*/ 500 h 1232"/>
                <a:gd name="T24" fmla="*/ 487 w 2401"/>
                <a:gd name="T25" fmla="*/ 542 h 1232"/>
                <a:gd name="T26" fmla="*/ 457 w 2401"/>
                <a:gd name="T27" fmla="*/ 590 h 1232"/>
                <a:gd name="T28" fmla="*/ 402 w 2401"/>
                <a:gd name="T29" fmla="*/ 638 h 1232"/>
                <a:gd name="T30" fmla="*/ 330 w 2401"/>
                <a:gd name="T31" fmla="*/ 758 h 1232"/>
                <a:gd name="T32" fmla="*/ 312 w 2401"/>
                <a:gd name="T33" fmla="*/ 788 h 1232"/>
                <a:gd name="T34" fmla="*/ 252 w 2401"/>
                <a:gd name="T35" fmla="*/ 824 h 1232"/>
                <a:gd name="T36" fmla="*/ 84 w 2401"/>
                <a:gd name="T37" fmla="*/ 926 h 1232"/>
                <a:gd name="T38" fmla="*/ 0 w 2401"/>
                <a:gd name="T39" fmla="*/ 992 h 1232"/>
                <a:gd name="T40" fmla="*/ 12 w 2401"/>
                <a:gd name="T41" fmla="*/ 1040 h 1232"/>
                <a:gd name="T42" fmla="*/ 132 w 2401"/>
                <a:gd name="T43" fmla="*/ 1034 h 1232"/>
                <a:gd name="T44" fmla="*/ 336 w 2401"/>
                <a:gd name="T45" fmla="*/ 980 h 1232"/>
                <a:gd name="T46" fmla="*/ 529 w 2401"/>
                <a:gd name="T47" fmla="*/ 896 h 1232"/>
                <a:gd name="T48" fmla="*/ 576 w 2401"/>
                <a:gd name="T49" fmla="*/ 872 h 1232"/>
                <a:gd name="T50" fmla="*/ 714 w 2401"/>
                <a:gd name="T51" fmla="*/ 848 h 1232"/>
                <a:gd name="T52" fmla="*/ 966 w 2401"/>
                <a:gd name="T53" fmla="*/ 794 h 1232"/>
                <a:gd name="T54" fmla="*/ 1212 w 2401"/>
                <a:gd name="T55" fmla="*/ 782 h 1232"/>
                <a:gd name="T56" fmla="*/ 1416 w 2401"/>
                <a:gd name="T57" fmla="*/ 872 h 1232"/>
                <a:gd name="T58" fmla="*/ 1464 w 2401"/>
                <a:gd name="T59" fmla="*/ 932 h 1232"/>
                <a:gd name="T60" fmla="*/ 1440 w 2401"/>
                <a:gd name="T61" fmla="*/ 992 h 1232"/>
                <a:gd name="T62" fmla="*/ 1302 w 2401"/>
                <a:gd name="T63" fmla="*/ 1040 h 1232"/>
                <a:gd name="T64" fmla="*/ 1158 w 2401"/>
                <a:gd name="T65" fmla="*/ 1100 h 1232"/>
                <a:gd name="T66" fmla="*/ 1093 w 2401"/>
                <a:gd name="T67" fmla="*/ 1148 h 1232"/>
                <a:gd name="T68" fmla="*/ 1075 w 2401"/>
                <a:gd name="T69" fmla="*/ 1208 h 1232"/>
                <a:gd name="T70" fmla="*/ 1093 w 2401"/>
                <a:gd name="T71" fmla="*/ 1232 h 1232"/>
                <a:gd name="T72" fmla="*/ 1152 w 2401"/>
                <a:gd name="T73" fmla="*/ 1226 h 1232"/>
                <a:gd name="T74" fmla="*/ 1332 w 2401"/>
                <a:gd name="T75" fmla="*/ 1208 h 1232"/>
                <a:gd name="T76" fmla="*/ 1434 w 2401"/>
                <a:gd name="T77" fmla="*/ 1184 h 1232"/>
                <a:gd name="T78" fmla="*/ 1464 w 2401"/>
                <a:gd name="T79" fmla="*/ 1172 h 1232"/>
                <a:gd name="T80" fmla="*/ 1578 w 2401"/>
                <a:gd name="T81" fmla="*/ 1130 h 1232"/>
                <a:gd name="T82" fmla="*/ 1758 w 2401"/>
                <a:gd name="T83" fmla="*/ 1064 h 1232"/>
                <a:gd name="T84" fmla="*/ 1872 w 2401"/>
                <a:gd name="T85" fmla="*/ 962 h 1232"/>
                <a:gd name="T86" fmla="*/ 1986 w 2401"/>
                <a:gd name="T87" fmla="*/ 800 h 1232"/>
                <a:gd name="T88" fmla="*/ 2166 w 2401"/>
                <a:gd name="T89" fmla="*/ 650 h 1232"/>
                <a:gd name="T90" fmla="*/ 2257 w 2401"/>
                <a:gd name="T91" fmla="*/ 590 h 1232"/>
                <a:gd name="T92" fmla="*/ 2400 w 2401"/>
                <a:gd name="T93" fmla="*/ 57 h 1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01" h="1232">
                  <a:moveTo>
                    <a:pt x="2310" y="3"/>
                  </a:moveTo>
                  <a:lnTo>
                    <a:pt x="2280" y="3"/>
                  </a:lnTo>
                  <a:lnTo>
                    <a:pt x="2208" y="15"/>
                  </a:lnTo>
                  <a:lnTo>
                    <a:pt x="2136" y="27"/>
                  </a:lnTo>
                  <a:lnTo>
                    <a:pt x="2112" y="39"/>
                  </a:lnTo>
                  <a:lnTo>
                    <a:pt x="2088" y="57"/>
                  </a:lnTo>
                  <a:lnTo>
                    <a:pt x="2082" y="63"/>
                  </a:lnTo>
                  <a:lnTo>
                    <a:pt x="2076" y="69"/>
                  </a:lnTo>
                  <a:lnTo>
                    <a:pt x="1951" y="99"/>
                  </a:lnTo>
                  <a:lnTo>
                    <a:pt x="1896" y="111"/>
                  </a:lnTo>
                  <a:lnTo>
                    <a:pt x="1836" y="117"/>
                  </a:lnTo>
                  <a:lnTo>
                    <a:pt x="1704" y="135"/>
                  </a:lnTo>
                  <a:lnTo>
                    <a:pt x="1572" y="153"/>
                  </a:lnTo>
                  <a:lnTo>
                    <a:pt x="1434" y="165"/>
                  </a:lnTo>
                  <a:lnTo>
                    <a:pt x="1314" y="177"/>
                  </a:lnTo>
                  <a:lnTo>
                    <a:pt x="1260" y="183"/>
                  </a:lnTo>
                  <a:lnTo>
                    <a:pt x="1212" y="189"/>
                  </a:lnTo>
                  <a:lnTo>
                    <a:pt x="1176" y="189"/>
                  </a:lnTo>
                  <a:lnTo>
                    <a:pt x="1146" y="195"/>
                  </a:lnTo>
                  <a:lnTo>
                    <a:pt x="1128" y="195"/>
                  </a:lnTo>
                  <a:lnTo>
                    <a:pt x="1122" y="195"/>
                  </a:lnTo>
                  <a:lnTo>
                    <a:pt x="1116" y="201"/>
                  </a:lnTo>
                  <a:lnTo>
                    <a:pt x="1105" y="207"/>
                  </a:lnTo>
                  <a:lnTo>
                    <a:pt x="1075" y="231"/>
                  </a:lnTo>
                  <a:lnTo>
                    <a:pt x="1026" y="261"/>
                  </a:lnTo>
                  <a:lnTo>
                    <a:pt x="972" y="291"/>
                  </a:lnTo>
                  <a:lnTo>
                    <a:pt x="924" y="321"/>
                  </a:lnTo>
                  <a:lnTo>
                    <a:pt x="876" y="345"/>
                  </a:lnTo>
                  <a:lnTo>
                    <a:pt x="846" y="363"/>
                  </a:lnTo>
                  <a:lnTo>
                    <a:pt x="840" y="369"/>
                  </a:lnTo>
                  <a:lnTo>
                    <a:pt x="834" y="369"/>
                  </a:lnTo>
                  <a:lnTo>
                    <a:pt x="732" y="417"/>
                  </a:lnTo>
                  <a:lnTo>
                    <a:pt x="630" y="458"/>
                  </a:lnTo>
                  <a:lnTo>
                    <a:pt x="588" y="476"/>
                  </a:lnTo>
                  <a:lnTo>
                    <a:pt x="552" y="488"/>
                  </a:lnTo>
                  <a:lnTo>
                    <a:pt x="529" y="500"/>
                  </a:lnTo>
                  <a:lnTo>
                    <a:pt x="517" y="506"/>
                  </a:lnTo>
                  <a:lnTo>
                    <a:pt x="499" y="524"/>
                  </a:lnTo>
                  <a:lnTo>
                    <a:pt x="487" y="542"/>
                  </a:lnTo>
                  <a:lnTo>
                    <a:pt x="481" y="560"/>
                  </a:lnTo>
                  <a:lnTo>
                    <a:pt x="481" y="578"/>
                  </a:lnTo>
                  <a:lnTo>
                    <a:pt x="457" y="590"/>
                  </a:lnTo>
                  <a:lnTo>
                    <a:pt x="438" y="596"/>
                  </a:lnTo>
                  <a:lnTo>
                    <a:pt x="420" y="614"/>
                  </a:lnTo>
                  <a:lnTo>
                    <a:pt x="402" y="638"/>
                  </a:lnTo>
                  <a:lnTo>
                    <a:pt x="366" y="698"/>
                  </a:lnTo>
                  <a:lnTo>
                    <a:pt x="348" y="728"/>
                  </a:lnTo>
                  <a:lnTo>
                    <a:pt x="330" y="758"/>
                  </a:lnTo>
                  <a:lnTo>
                    <a:pt x="324" y="776"/>
                  </a:lnTo>
                  <a:lnTo>
                    <a:pt x="318" y="782"/>
                  </a:lnTo>
                  <a:lnTo>
                    <a:pt x="312" y="788"/>
                  </a:lnTo>
                  <a:lnTo>
                    <a:pt x="300" y="794"/>
                  </a:lnTo>
                  <a:lnTo>
                    <a:pt x="282" y="806"/>
                  </a:lnTo>
                  <a:lnTo>
                    <a:pt x="252" y="824"/>
                  </a:lnTo>
                  <a:lnTo>
                    <a:pt x="199" y="854"/>
                  </a:lnTo>
                  <a:lnTo>
                    <a:pt x="151" y="884"/>
                  </a:lnTo>
                  <a:lnTo>
                    <a:pt x="84" y="926"/>
                  </a:lnTo>
                  <a:lnTo>
                    <a:pt x="30" y="962"/>
                  </a:lnTo>
                  <a:lnTo>
                    <a:pt x="12" y="974"/>
                  </a:lnTo>
                  <a:lnTo>
                    <a:pt x="0" y="992"/>
                  </a:lnTo>
                  <a:lnTo>
                    <a:pt x="0" y="1004"/>
                  </a:lnTo>
                  <a:lnTo>
                    <a:pt x="0" y="1022"/>
                  </a:lnTo>
                  <a:lnTo>
                    <a:pt x="12" y="1040"/>
                  </a:lnTo>
                  <a:lnTo>
                    <a:pt x="42" y="1046"/>
                  </a:lnTo>
                  <a:lnTo>
                    <a:pt x="84" y="1046"/>
                  </a:lnTo>
                  <a:lnTo>
                    <a:pt x="132" y="1034"/>
                  </a:lnTo>
                  <a:lnTo>
                    <a:pt x="193" y="1022"/>
                  </a:lnTo>
                  <a:lnTo>
                    <a:pt x="264" y="1004"/>
                  </a:lnTo>
                  <a:lnTo>
                    <a:pt x="336" y="980"/>
                  </a:lnTo>
                  <a:lnTo>
                    <a:pt x="408" y="950"/>
                  </a:lnTo>
                  <a:lnTo>
                    <a:pt x="475" y="920"/>
                  </a:lnTo>
                  <a:lnTo>
                    <a:pt x="529" y="896"/>
                  </a:lnTo>
                  <a:lnTo>
                    <a:pt x="564" y="878"/>
                  </a:lnTo>
                  <a:lnTo>
                    <a:pt x="570" y="872"/>
                  </a:lnTo>
                  <a:lnTo>
                    <a:pt x="576" y="872"/>
                  </a:lnTo>
                  <a:lnTo>
                    <a:pt x="606" y="872"/>
                  </a:lnTo>
                  <a:lnTo>
                    <a:pt x="648" y="866"/>
                  </a:lnTo>
                  <a:lnTo>
                    <a:pt x="714" y="848"/>
                  </a:lnTo>
                  <a:lnTo>
                    <a:pt x="793" y="830"/>
                  </a:lnTo>
                  <a:lnTo>
                    <a:pt x="876" y="812"/>
                  </a:lnTo>
                  <a:lnTo>
                    <a:pt x="966" y="794"/>
                  </a:lnTo>
                  <a:lnTo>
                    <a:pt x="1063" y="782"/>
                  </a:lnTo>
                  <a:lnTo>
                    <a:pt x="1152" y="776"/>
                  </a:lnTo>
                  <a:lnTo>
                    <a:pt x="1212" y="782"/>
                  </a:lnTo>
                  <a:lnTo>
                    <a:pt x="1284" y="806"/>
                  </a:lnTo>
                  <a:lnTo>
                    <a:pt x="1357" y="836"/>
                  </a:lnTo>
                  <a:lnTo>
                    <a:pt x="1416" y="872"/>
                  </a:lnTo>
                  <a:lnTo>
                    <a:pt x="1434" y="890"/>
                  </a:lnTo>
                  <a:lnTo>
                    <a:pt x="1452" y="908"/>
                  </a:lnTo>
                  <a:lnTo>
                    <a:pt x="1464" y="932"/>
                  </a:lnTo>
                  <a:lnTo>
                    <a:pt x="1464" y="950"/>
                  </a:lnTo>
                  <a:lnTo>
                    <a:pt x="1458" y="968"/>
                  </a:lnTo>
                  <a:lnTo>
                    <a:pt x="1440" y="992"/>
                  </a:lnTo>
                  <a:lnTo>
                    <a:pt x="1410" y="1004"/>
                  </a:lnTo>
                  <a:lnTo>
                    <a:pt x="1369" y="1022"/>
                  </a:lnTo>
                  <a:lnTo>
                    <a:pt x="1302" y="1040"/>
                  </a:lnTo>
                  <a:lnTo>
                    <a:pt x="1248" y="1064"/>
                  </a:lnTo>
                  <a:lnTo>
                    <a:pt x="1200" y="1082"/>
                  </a:lnTo>
                  <a:lnTo>
                    <a:pt x="1158" y="1100"/>
                  </a:lnTo>
                  <a:lnTo>
                    <a:pt x="1128" y="1118"/>
                  </a:lnTo>
                  <a:lnTo>
                    <a:pt x="1110" y="1130"/>
                  </a:lnTo>
                  <a:lnTo>
                    <a:pt x="1093" y="1148"/>
                  </a:lnTo>
                  <a:lnTo>
                    <a:pt x="1081" y="1160"/>
                  </a:lnTo>
                  <a:lnTo>
                    <a:pt x="1069" y="1190"/>
                  </a:lnTo>
                  <a:lnTo>
                    <a:pt x="1075" y="1208"/>
                  </a:lnTo>
                  <a:lnTo>
                    <a:pt x="1081" y="1220"/>
                  </a:lnTo>
                  <a:lnTo>
                    <a:pt x="1087" y="1226"/>
                  </a:lnTo>
                  <a:lnTo>
                    <a:pt x="1093" y="1232"/>
                  </a:lnTo>
                  <a:lnTo>
                    <a:pt x="1110" y="1232"/>
                  </a:lnTo>
                  <a:lnTo>
                    <a:pt x="1128" y="1226"/>
                  </a:lnTo>
                  <a:lnTo>
                    <a:pt x="1152" y="1226"/>
                  </a:lnTo>
                  <a:lnTo>
                    <a:pt x="1212" y="1220"/>
                  </a:lnTo>
                  <a:lnTo>
                    <a:pt x="1272" y="1214"/>
                  </a:lnTo>
                  <a:lnTo>
                    <a:pt x="1332" y="1208"/>
                  </a:lnTo>
                  <a:lnTo>
                    <a:pt x="1393" y="1196"/>
                  </a:lnTo>
                  <a:lnTo>
                    <a:pt x="1416" y="1190"/>
                  </a:lnTo>
                  <a:lnTo>
                    <a:pt x="1434" y="1184"/>
                  </a:lnTo>
                  <a:lnTo>
                    <a:pt x="1446" y="1178"/>
                  </a:lnTo>
                  <a:lnTo>
                    <a:pt x="1452" y="1178"/>
                  </a:lnTo>
                  <a:lnTo>
                    <a:pt x="1464" y="1172"/>
                  </a:lnTo>
                  <a:lnTo>
                    <a:pt x="1488" y="1166"/>
                  </a:lnTo>
                  <a:lnTo>
                    <a:pt x="1530" y="1148"/>
                  </a:lnTo>
                  <a:lnTo>
                    <a:pt x="1578" y="1130"/>
                  </a:lnTo>
                  <a:lnTo>
                    <a:pt x="1681" y="1094"/>
                  </a:lnTo>
                  <a:lnTo>
                    <a:pt x="1722" y="1076"/>
                  </a:lnTo>
                  <a:lnTo>
                    <a:pt x="1758" y="1064"/>
                  </a:lnTo>
                  <a:lnTo>
                    <a:pt x="1812" y="1040"/>
                  </a:lnTo>
                  <a:lnTo>
                    <a:pt x="1848" y="1004"/>
                  </a:lnTo>
                  <a:lnTo>
                    <a:pt x="1872" y="962"/>
                  </a:lnTo>
                  <a:lnTo>
                    <a:pt x="1890" y="932"/>
                  </a:lnTo>
                  <a:lnTo>
                    <a:pt x="1932" y="866"/>
                  </a:lnTo>
                  <a:lnTo>
                    <a:pt x="1986" y="800"/>
                  </a:lnTo>
                  <a:lnTo>
                    <a:pt x="2046" y="740"/>
                  </a:lnTo>
                  <a:lnTo>
                    <a:pt x="2112" y="692"/>
                  </a:lnTo>
                  <a:lnTo>
                    <a:pt x="2166" y="650"/>
                  </a:lnTo>
                  <a:lnTo>
                    <a:pt x="2214" y="620"/>
                  </a:lnTo>
                  <a:lnTo>
                    <a:pt x="2244" y="596"/>
                  </a:lnTo>
                  <a:lnTo>
                    <a:pt x="2257" y="590"/>
                  </a:lnTo>
                  <a:lnTo>
                    <a:pt x="2257" y="590"/>
                  </a:lnTo>
                  <a:lnTo>
                    <a:pt x="2400" y="518"/>
                  </a:lnTo>
                  <a:lnTo>
                    <a:pt x="2400" y="57"/>
                  </a:lnTo>
                  <a:lnTo>
                    <a:pt x="2401" y="0"/>
                  </a:lnTo>
                  <a:lnTo>
                    <a:pt x="2310" y="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3014" name="Freeform 6"/>
            <p:cNvSpPr>
              <a:spLocks/>
            </p:cNvSpPr>
            <p:nvPr userDrawn="1"/>
          </p:nvSpPr>
          <p:spPr bwMode="hidden">
            <a:xfrm>
              <a:off x="3792" y="1536"/>
              <a:ext cx="1968" cy="762"/>
            </a:xfrm>
            <a:custGeom>
              <a:avLst/>
              <a:gdLst>
                <a:gd name="T0" fmla="*/ 965 w 1968"/>
                <a:gd name="T1" fmla="*/ 165 h 762"/>
                <a:gd name="T2" fmla="*/ 696 w 1968"/>
                <a:gd name="T3" fmla="*/ 200 h 762"/>
                <a:gd name="T4" fmla="*/ 693 w 1968"/>
                <a:gd name="T5" fmla="*/ 237 h 762"/>
                <a:gd name="T6" fmla="*/ 924 w 1968"/>
                <a:gd name="T7" fmla="*/ 258 h 762"/>
                <a:gd name="T8" fmla="*/ 993 w 1968"/>
                <a:gd name="T9" fmla="*/ 267 h 762"/>
                <a:gd name="T10" fmla="*/ 681 w 1968"/>
                <a:gd name="T11" fmla="*/ 291 h 762"/>
                <a:gd name="T12" fmla="*/ 633 w 1968"/>
                <a:gd name="T13" fmla="*/ 309 h 762"/>
                <a:gd name="T14" fmla="*/ 645 w 1968"/>
                <a:gd name="T15" fmla="*/ 336 h 762"/>
                <a:gd name="T16" fmla="*/ 672 w 1968"/>
                <a:gd name="T17" fmla="*/ 351 h 762"/>
                <a:gd name="T18" fmla="*/ 984 w 1968"/>
                <a:gd name="T19" fmla="*/ 333 h 762"/>
                <a:gd name="T20" fmla="*/ 1080 w 1968"/>
                <a:gd name="T21" fmla="*/ 357 h 762"/>
                <a:gd name="T22" fmla="*/ 624 w 1968"/>
                <a:gd name="T23" fmla="*/ 492 h 762"/>
                <a:gd name="T24" fmla="*/ 616 w 1968"/>
                <a:gd name="T25" fmla="*/ 536 h 762"/>
                <a:gd name="T26" fmla="*/ 8 w 1968"/>
                <a:gd name="T27" fmla="*/ 724 h 762"/>
                <a:gd name="T28" fmla="*/ 0 w 1968"/>
                <a:gd name="T29" fmla="*/ 756 h 762"/>
                <a:gd name="T30" fmla="*/ 27 w 1968"/>
                <a:gd name="T31" fmla="*/ 762 h 762"/>
                <a:gd name="T32" fmla="*/ 664 w 1968"/>
                <a:gd name="T33" fmla="*/ 564 h 762"/>
                <a:gd name="T34" fmla="*/ 856 w 1968"/>
                <a:gd name="T35" fmla="*/ 600 h 762"/>
                <a:gd name="T36" fmla="*/ 1158 w 1968"/>
                <a:gd name="T37" fmla="*/ 507 h 762"/>
                <a:gd name="T38" fmla="*/ 1434 w 1968"/>
                <a:gd name="T39" fmla="*/ 465 h 762"/>
                <a:gd name="T40" fmla="*/ 1572 w 1968"/>
                <a:gd name="T41" fmla="*/ 368 h 762"/>
                <a:gd name="T42" fmla="*/ 1712 w 1968"/>
                <a:gd name="T43" fmla="*/ 340 h 762"/>
                <a:gd name="T44" fmla="*/ 1856 w 1968"/>
                <a:gd name="T45" fmla="*/ 328 h 762"/>
                <a:gd name="T46" fmla="*/ 1968 w 1968"/>
                <a:gd name="T47" fmla="*/ 330 h 762"/>
                <a:gd name="T48" fmla="*/ 1968 w 1968"/>
                <a:gd name="T49" fmla="*/ 0 h 762"/>
                <a:gd name="T50" fmla="*/ 1934 w 1968"/>
                <a:gd name="T51" fmla="*/ 3 h 762"/>
                <a:gd name="T52" fmla="*/ 1832 w 1968"/>
                <a:gd name="T53" fmla="*/ 5 h 762"/>
                <a:gd name="T54" fmla="*/ 1682 w 1968"/>
                <a:gd name="T55" fmla="*/ 35 h 762"/>
                <a:gd name="T56" fmla="*/ 1643 w 1968"/>
                <a:gd name="T57" fmla="*/ 72 h 762"/>
                <a:gd name="T58" fmla="*/ 1392 w 1968"/>
                <a:gd name="T59" fmla="*/ 119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68" h="762">
                  <a:moveTo>
                    <a:pt x="965" y="165"/>
                  </a:moveTo>
                  <a:lnTo>
                    <a:pt x="696" y="200"/>
                  </a:lnTo>
                  <a:lnTo>
                    <a:pt x="693" y="237"/>
                  </a:lnTo>
                  <a:lnTo>
                    <a:pt x="924" y="258"/>
                  </a:lnTo>
                  <a:lnTo>
                    <a:pt x="993" y="267"/>
                  </a:lnTo>
                  <a:lnTo>
                    <a:pt x="681" y="291"/>
                  </a:lnTo>
                  <a:lnTo>
                    <a:pt x="633" y="309"/>
                  </a:lnTo>
                  <a:lnTo>
                    <a:pt x="645" y="336"/>
                  </a:lnTo>
                  <a:lnTo>
                    <a:pt x="672" y="351"/>
                  </a:lnTo>
                  <a:lnTo>
                    <a:pt x="984" y="333"/>
                  </a:lnTo>
                  <a:lnTo>
                    <a:pt x="1080" y="357"/>
                  </a:lnTo>
                  <a:lnTo>
                    <a:pt x="624" y="492"/>
                  </a:lnTo>
                  <a:lnTo>
                    <a:pt x="616" y="536"/>
                  </a:lnTo>
                  <a:lnTo>
                    <a:pt x="8" y="724"/>
                  </a:lnTo>
                  <a:lnTo>
                    <a:pt x="0" y="756"/>
                  </a:lnTo>
                  <a:lnTo>
                    <a:pt x="27" y="762"/>
                  </a:lnTo>
                  <a:lnTo>
                    <a:pt x="664" y="564"/>
                  </a:lnTo>
                  <a:lnTo>
                    <a:pt x="856" y="600"/>
                  </a:lnTo>
                  <a:lnTo>
                    <a:pt x="1158" y="507"/>
                  </a:lnTo>
                  <a:lnTo>
                    <a:pt x="1434" y="465"/>
                  </a:lnTo>
                  <a:lnTo>
                    <a:pt x="1572" y="368"/>
                  </a:lnTo>
                  <a:lnTo>
                    <a:pt x="1712" y="340"/>
                  </a:lnTo>
                  <a:lnTo>
                    <a:pt x="1856" y="328"/>
                  </a:lnTo>
                  <a:lnTo>
                    <a:pt x="1968" y="330"/>
                  </a:lnTo>
                  <a:lnTo>
                    <a:pt x="1968" y="0"/>
                  </a:lnTo>
                  <a:lnTo>
                    <a:pt x="1934" y="3"/>
                  </a:lnTo>
                  <a:lnTo>
                    <a:pt x="1832" y="5"/>
                  </a:lnTo>
                  <a:lnTo>
                    <a:pt x="1682" y="35"/>
                  </a:lnTo>
                  <a:lnTo>
                    <a:pt x="1643" y="72"/>
                  </a:lnTo>
                  <a:lnTo>
                    <a:pt x="1392" y="119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3015" name="Freeform 7"/>
            <p:cNvSpPr>
              <a:spLocks/>
            </p:cNvSpPr>
            <p:nvPr userDrawn="1"/>
          </p:nvSpPr>
          <p:spPr bwMode="hidden">
            <a:xfrm>
              <a:off x="3599" y="2477"/>
              <a:ext cx="186" cy="120"/>
            </a:xfrm>
            <a:custGeom>
              <a:avLst/>
              <a:gdLst>
                <a:gd name="T0" fmla="*/ 185 w 185"/>
                <a:gd name="T1" fmla="*/ 0 h 120"/>
                <a:gd name="T2" fmla="*/ 185 w 185"/>
                <a:gd name="T3" fmla="*/ 6 h 120"/>
                <a:gd name="T4" fmla="*/ 185 w 185"/>
                <a:gd name="T5" fmla="*/ 18 h 120"/>
                <a:gd name="T6" fmla="*/ 185 w 185"/>
                <a:gd name="T7" fmla="*/ 36 h 120"/>
                <a:gd name="T8" fmla="*/ 179 w 185"/>
                <a:gd name="T9" fmla="*/ 54 h 120"/>
                <a:gd name="T10" fmla="*/ 161 w 185"/>
                <a:gd name="T11" fmla="*/ 72 h 120"/>
                <a:gd name="T12" fmla="*/ 137 w 185"/>
                <a:gd name="T13" fmla="*/ 96 h 120"/>
                <a:gd name="T14" fmla="*/ 101 w 185"/>
                <a:gd name="T15" fmla="*/ 108 h 120"/>
                <a:gd name="T16" fmla="*/ 47 w 185"/>
                <a:gd name="T17" fmla="*/ 120 h 120"/>
                <a:gd name="T18" fmla="*/ 29 w 185"/>
                <a:gd name="T19" fmla="*/ 120 h 120"/>
                <a:gd name="T20" fmla="*/ 17 w 185"/>
                <a:gd name="T21" fmla="*/ 114 h 120"/>
                <a:gd name="T22" fmla="*/ 0 w 185"/>
                <a:gd name="T23" fmla="*/ 96 h 120"/>
                <a:gd name="T24" fmla="*/ 0 w 185"/>
                <a:gd name="T25" fmla="*/ 78 h 120"/>
                <a:gd name="T26" fmla="*/ 0 w 185"/>
                <a:gd name="T27" fmla="*/ 72 h 120"/>
                <a:gd name="T28" fmla="*/ 185 w 185"/>
                <a:gd name="T29" fmla="*/ 0 h 120"/>
                <a:gd name="T30" fmla="*/ 185 w 185"/>
                <a:gd name="T3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85" y="18"/>
                  </a:lnTo>
                  <a:lnTo>
                    <a:pt x="185" y="36"/>
                  </a:lnTo>
                  <a:lnTo>
                    <a:pt x="179" y="54"/>
                  </a:lnTo>
                  <a:lnTo>
                    <a:pt x="161" y="72"/>
                  </a:lnTo>
                  <a:lnTo>
                    <a:pt x="137" y="96"/>
                  </a:lnTo>
                  <a:lnTo>
                    <a:pt x="101" y="108"/>
                  </a:lnTo>
                  <a:lnTo>
                    <a:pt x="47" y="120"/>
                  </a:lnTo>
                  <a:lnTo>
                    <a:pt x="29" y="120"/>
                  </a:lnTo>
                  <a:lnTo>
                    <a:pt x="17" y="114"/>
                  </a:lnTo>
                  <a:lnTo>
                    <a:pt x="0" y="96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3016" name="Freeform 8"/>
            <p:cNvSpPr>
              <a:spLocks/>
            </p:cNvSpPr>
            <p:nvPr userDrawn="1"/>
          </p:nvSpPr>
          <p:spPr bwMode="hidden">
            <a:xfrm>
              <a:off x="3779" y="2393"/>
              <a:ext cx="185" cy="120"/>
            </a:xfrm>
            <a:custGeom>
              <a:avLst/>
              <a:gdLst>
                <a:gd name="T0" fmla="*/ 185 w 185"/>
                <a:gd name="T1" fmla="*/ 0 h 120"/>
                <a:gd name="T2" fmla="*/ 185 w 185"/>
                <a:gd name="T3" fmla="*/ 6 h 120"/>
                <a:gd name="T4" fmla="*/ 179 w 185"/>
                <a:gd name="T5" fmla="*/ 24 h 120"/>
                <a:gd name="T6" fmla="*/ 167 w 185"/>
                <a:gd name="T7" fmla="*/ 42 h 120"/>
                <a:gd name="T8" fmla="*/ 149 w 185"/>
                <a:gd name="T9" fmla="*/ 66 h 120"/>
                <a:gd name="T10" fmla="*/ 131 w 185"/>
                <a:gd name="T11" fmla="*/ 90 h 120"/>
                <a:gd name="T12" fmla="*/ 102 w 185"/>
                <a:gd name="T13" fmla="*/ 108 h 120"/>
                <a:gd name="T14" fmla="*/ 66 w 185"/>
                <a:gd name="T15" fmla="*/ 120 h 120"/>
                <a:gd name="T16" fmla="*/ 18 w 185"/>
                <a:gd name="T17" fmla="*/ 120 h 120"/>
                <a:gd name="T18" fmla="*/ 0 w 185"/>
                <a:gd name="T19" fmla="*/ 60 h 120"/>
                <a:gd name="T20" fmla="*/ 185 w 185"/>
                <a:gd name="T21" fmla="*/ 0 h 120"/>
                <a:gd name="T22" fmla="*/ 185 w 185"/>
                <a:gd name="T2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79" y="24"/>
                  </a:lnTo>
                  <a:lnTo>
                    <a:pt x="167" y="42"/>
                  </a:lnTo>
                  <a:lnTo>
                    <a:pt x="149" y="66"/>
                  </a:lnTo>
                  <a:lnTo>
                    <a:pt x="131" y="90"/>
                  </a:lnTo>
                  <a:lnTo>
                    <a:pt x="102" y="108"/>
                  </a:lnTo>
                  <a:lnTo>
                    <a:pt x="66" y="120"/>
                  </a:lnTo>
                  <a:lnTo>
                    <a:pt x="18" y="120"/>
                  </a:lnTo>
                  <a:lnTo>
                    <a:pt x="0" y="60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3017" name="Freeform 9"/>
            <p:cNvSpPr>
              <a:spLocks/>
            </p:cNvSpPr>
            <p:nvPr userDrawn="1"/>
          </p:nvSpPr>
          <p:spPr bwMode="hidden">
            <a:xfrm>
              <a:off x="3839" y="1836"/>
              <a:ext cx="528" cy="275"/>
            </a:xfrm>
            <a:custGeom>
              <a:avLst/>
              <a:gdLst>
                <a:gd name="T0" fmla="*/ 0 w 526"/>
                <a:gd name="T1" fmla="*/ 275 h 275"/>
                <a:gd name="T2" fmla="*/ 0 w 526"/>
                <a:gd name="T3" fmla="*/ 269 h 275"/>
                <a:gd name="T4" fmla="*/ 6 w 526"/>
                <a:gd name="T5" fmla="*/ 251 h 275"/>
                <a:gd name="T6" fmla="*/ 6 w 526"/>
                <a:gd name="T7" fmla="*/ 239 h 275"/>
                <a:gd name="T8" fmla="*/ 12 w 526"/>
                <a:gd name="T9" fmla="*/ 227 h 275"/>
                <a:gd name="T10" fmla="*/ 18 w 526"/>
                <a:gd name="T11" fmla="*/ 221 h 275"/>
                <a:gd name="T12" fmla="*/ 36 w 526"/>
                <a:gd name="T13" fmla="*/ 215 h 275"/>
                <a:gd name="T14" fmla="*/ 77 w 526"/>
                <a:gd name="T15" fmla="*/ 203 h 275"/>
                <a:gd name="T16" fmla="*/ 137 w 526"/>
                <a:gd name="T17" fmla="*/ 179 h 275"/>
                <a:gd name="T18" fmla="*/ 209 w 526"/>
                <a:gd name="T19" fmla="*/ 143 h 275"/>
                <a:gd name="T20" fmla="*/ 251 w 526"/>
                <a:gd name="T21" fmla="*/ 120 h 275"/>
                <a:gd name="T22" fmla="*/ 299 w 526"/>
                <a:gd name="T23" fmla="*/ 96 h 275"/>
                <a:gd name="T24" fmla="*/ 394 w 526"/>
                <a:gd name="T25" fmla="*/ 48 h 275"/>
                <a:gd name="T26" fmla="*/ 442 w 526"/>
                <a:gd name="T27" fmla="*/ 30 h 275"/>
                <a:gd name="T28" fmla="*/ 478 w 526"/>
                <a:gd name="T29" fmla="*/ 12 h 275"/>
                <a:gd name="T30" fmla="*/ 502 w 526"/>
                <a:gd name="T31" fmla="*/ 6 h 275"/>
                <a:gd name="T32" fmla="*/ 520 w 526"/>
                <a:gd name="T33" fmla="*/ 0 h 275"/>
                <a:gd name="T34" fmla="*/ 526 w 526"/>
                <a:gd name="T35" fmla="*/ 0 h 275"/>
                <a:gd name="T36" fmla="*/ 520 w 526"/>
                <a:gd name="T37" fmla="*/ 6 h 275"/>
                <a:gd name="T38" fmla="*/ 508 w 526"/>
                <a:gd name="T39" fmla="*/ 12 h 275"/>
                <a:gd name="T40" fmla="*/ 484 w 526"/>
                <a:gd name="T41" fmla="*/ 24 h 275"/>
                <a:gd name="T42" fmla="*/ 460 w 526"/>
                <a:gd name="T43" fmla="*/ 42 h 275"/>
                <a:gd name="T44" fmla="*/ 436 w 526"/>
                <a:gd name="T45" fmla="*/ 54 h 275"/>
                <a:gd name="T46" fmla="*/ 394 w 526"/>
                <a:gd name="T47" fmla="*/ 78 h 275"/>
                <a:gd name="T48" fmla="*/ 340 w 526"/>
                <a:gd name="T49" fmla="*/ 108 h 275"/>
                <a:gd name="T50" fmla="*/ 275 w 526"/>
                <a:gd name="T51" fmla="*/ 143 h 275"/>
                <a:gd name="T52" fmla="*/ 131 w 526"/>
                <a:gd name="T53" fmla="*/ 221 h 275"/>
                <a:gd name="T54" fmla="*/ 65 w 526"/>
                <a:gd name="T55" fmla="*/ 251 h 275"/>
                <a:gd name="T56" fmla="*/ 0 w 526"/>
                <a:gd name="T57" fmla="*/ 275 h 275"/>
                <a:gd name="T58" fmla="*/ 0 w 526"/>
                <a:gd name="T59" fmla="*/ 27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26" h="275">
                  <a:moveTo>
                    <a:pt x="0" y="275"/>
                  </a:moveTo>
                  <a:lnTo>
                    <a:pt x="0" y="269"/>
                  </a:lnTo>
                  <a:lnTo>
                    <a:pt x="6" y="251"/>
                  </a:lnTo>
                  <a:lnTo>
                    <a:pt x="6" y="239"/>
                  </a:lnTo>
                  <a:lnTo>
                    <a:pt x="12" y="227"/>
                  </a:lnTo>
                  <a:lnTo>
                    <a:pt x="18" y="221"/>
                  </a:lnTo>
                  <a:lnTo>
                    <a:pt x="36" y="215"/>
                  </a:lnTo>
                  <a:lnTo>
                    <a:pt x="77" y="203"/>
                  </a:lnTo>
                  <a:lnTo>
                    <a:pt x="137" y="179"/>
                  </a:lnTo>
                  <a:lnTo>
                    <a:pt x="209" y="143"/>
                  </a:lnTo>
                  <a:lnTo>
                    <a:pt x="251" y="120"/>
                  </a:lnTo>
                  <a:lnTo>
                    <a:pt x="299" y="96"/>
                  </a:lnTo>
                  <a:lnTo>
                    <a:pt x="394" y="48"/>
                  </a:lnTo>
                  <a:lnTo>
                    <a:pt x="442" y="30"/>
                  </a:lnTo>
                  <a:lnTo>
                    <a:pt x="478" y="12"/>
                  </a:lnTo>
                  <a:lnTo>
                    <a:pt x="502" y="6"/>
                  </a:lnTo>
                  <a:lnTo>
                    <a:pt x="520" y="0"/>
                  </a:lnTo>
                  <a:lnTo>
                    <a:pt x="526" y="0"/>
                  </a:lnTo>
                  <a:lnTo>
                    <a:pt x="520" y="6"/>
                  </a:lnTo>
                  <a:lnTo>
                    <a:pt x="508" y="12"/>
                  </a:lnTo>
                  <a:lnTo>
                    <a:pt x="484" y="24"/>
                  </a:lnTo>
                  <a:lnTo>
                    <a:pt x="460" y="42"/>
                  </a:lnTo>
                  <a:lnTo>
                    <a:pt x="436" y="54"/>
                  </a:lnTo>
                  <a:lnTo>
                    <a:pt x="394" y="78"/>
                  </a:lnTo>
                  <a:lnTo>
                    <a:pt x="340" y="108"/>
                  </a:lnTo>
                  <a:lnTo>
                    <a:pt x="275" y="143"/>
                  </a:lnTo>
                  <a:lnTo>
                    <a:pt x="131" y="221"/>
                  </a:lnTo>
                  <a:lnTo>
                    <a:pt x="65" y="251"/>
                  </a:lnTo>
                  <a:lnTo>
                    <a:pt x="0" y="275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3018" name="Freeform 10"/>
            <p:cNvSpPr>
              <a:spLocks/>
            </p:cNvSpPr>
            <p:nvPr userDrawn="1"/>
          </p:nvSpPr>
          <p:spPr bwMode="hidden">
            <a:xfrm>
              <a:off x="3676" y="2015"/>
              <a:ext cx="721" cy="306"/>
            </a:xfrm>
            <a:custGeom>
              <a:avLst/>
              <a:gdLst>
                <a:gd name="T0" fmla="*/ 48 w 718"/>
                <a:gd name="T1" fmla="*/ 216 h 306"/>
                <a:gd name="T2" fmla="*/ 30 w 718"/>
                <a:gd name="T3" fmla="*/ 252 h 306"/>
                <a:gd name="T4" fmla="*/ 12 w 718"/>
                <a:gd name="T5" fmla="*/ 282 h 306"/>
                <a:gd name="T6" fmla="*/ 6 w 718"/>
                <a:gd name="T7" fmla="*/ 300 h 306"/>
                <a:gd name="T8" fmla="*/ 0 w 718"/>
                <a:gd name="T9" fmla="*/ 306 h 306"/>
                <a:gd name="T10" fmla="*/ 48 w 718"/>
                <a:gd name="T11" fmla="*/ 276 h 306"/>
                <a:gd name="T12" fmla="*/ 84 w 718"/>
                <a:gd name="T13" fmla="*/ 252 h 306"/>
                <a:gd name="T14" fmla="*/ 108 w 718"/>
                <a:gd name="T15" fmla="*/ 234 h 306"/>
                <a:gd name="T16" fmla="*/ 120 w 718"/>
                <a:gd name="T17" fmla="*/ 228 h 306"/>
                <a:gd name="T18" fmla="*/ 126 w 718"/>
                <a:gd name="T19" fmla="*/ 228 h 306"/>
                <a:gd name="T20" fmla="*/ 144 w 718"/>
                <a:gd name="T21" fmla="*/ 222 h 306"/>
                <a:gd name="T22" fmla="*/ 168 w 718"/>
                <a:gd name="T23" fmla="*/ 216 h 306"/>
                <a:gd name="T24" fmla="*/ 198 w 718"/>
                <a:gd name="T25" fmla="*/ 204 h 306"/>
                <a:gd name="T26" fmla="*/ 275 w 718"/>
                <a:gd name="T27" fmla="*/ 180 h 306"/>
                <a:gd name="T28" fmla="*/ 371 w 718"/>
                <a:gd name="T29" fmla="*/ 156 h 306"/>
                <a:gd name="T30" fmla="*/ 461 w 718"/>
                <a:gd name="T31" fmla="*/ 126 h 306"/>
                <a:gd name="T32" fmla="*/ 544 w 718"/>
                <a:gd name="T33" fmla="*/ 102 h 306"/>
                <a:gd name="T34" fmla="*/ 574 w 718"/>
                <a:gd name="T35" fmla="*/ 90 h 306"/>
                <a:gd name="T36" fmla="*/ 604 w 718"/>
                <a:gd name="T37" fmla="*/ 84 h 306"/>
                <a:gd name="T38" fmla="*/ 622 w 718"/>
                <a:gd name="T39" fmla="*/ 78 h 306"/>
                <a:gd name="T40" fmla="*/ 628 w 718"/>
                <a:gd name="T41" fmla="*/ 72 h 306"/>
                <a:gd name="T42" fmla="*/ 634 w 718"/>
                <a:gd name="T43" fmla="*/ 66 h 306"/>
                <a:gd name="T44" fmla="*/ 652 w 718"/>
                <a:gd name="T45" fmla="*/ 60 h 306"/>
                <a:gd name="T46" fmla="*/ 694 w 718"/>
                <a:gd name="T47" fmla="*/ 30 h 306"/>
                <a:gd name="T48" fmla="*/ 712 w 718"/>
                <a:gd name="T49" fmla="*/ 18 h 306"/>
                <a:gd name="T50" fmla="*/ 718 w 718"/>
                <a:gd name="T51" fmla="*/ 6 h 306"/>
                <a:gd name="T52" fmla="*/ 712 w 718"/>
                <a:gd name="T53" fmla="*/ 0 h 306"/>
                <a:gd name="T54" fmla="*/ 688 w 718"/>
                <a:gd name="T55" fmla="*/ 0 h 306"/>
                <a:gd name="T56" fmla="*/ 628 w 718"/>
                <a:gd name="T57" fmla="*/ 0 h 306"/>
                <a:gd name="T58" fmla="*/ 580 w 718"/>
                <a:gd name="T59" fmla="*/ 0 h 306"/>
                <a:gd name="T60" fmla="*/ 544 w 718"/>
                <a:gd name="T61" fmla="*/ 0 h 306"/>
                <a:gd name="T62" fmla="*/ 514 w 718"/>
                <a:gd name="T63" fmla="*/ 18 h 306"/>
                <a:gd name="T64" fmla="*/ 485 w 718"/>
                <a:gd name="T65" fmla="*/ 42 h 306"/>
                <a:gd name="T66" fmla="*/ 467 w 718"/>
                <a:gd name="T67" fmla="*/ 54 h 306"/>
                <a:gd name="T68" fmla="*/ 449 w 718"/>
                <a:gd name="T69" fmla="*/ 60 h 306"/>
                <a:gd name="T70" fmla="*/ 425 w 718"/>
                <a:gd name="T71" fmla="*/ 60 h 306"/>
                <a:gd name="T72" fmla="*/ 389 w 718"/>
                <a:gd name="T73" fmla="*/ 66 h 306"/>
                <a:gd name="T74" fmla="*/ 347 w 718"/>
                <a:gd name="T75" fmla="*/ 84 h 306"/>
                <a:gd name="T76" fmla="*/ 311 w 718"/>
                <a:gd name="T77" fmla="*/ 108 h 306"/>
                <a:gd name="T78" fmla="*/ 287 w 718"/>
                <a:gd name="T79" fmla="*/ 126 h 306"/>
                <a:gd name="T80" fmla="*/ 275 w 718"/>
                <a:gd name="T81" fmla="*/ 132 h 306"/>
                <a:gd name="T82" fmla="*/ 257 w 718"/>
                <a:gd name="T83" fmla="*/ 138 h 306"/>
                <a:gd name="T84" fmla="*/ 221 w 718"/>
                <a:gd name="T85" fmla="*/ 138 h 306"/>
                <a:gd name="T86" fmla="*/ 186 w 718"/>
                <a:gd name="T87" fmla="*/ 138 h 306"/>
                <a:gd name="T88" fmla="*/ 180 w 718"/>
                <a:gd name="T89" fmla="*/ 138 h 306"/>
                <a:gd name="T90" fmla="*/ 174 w 718"/>
                <a:gd name="T91" fmla="*/ 138 h 306"/>
                <a:gd name="T92" fmla="*/ 114 w 718"/>
                <a:gd name="T93" fmla="*/ 162 h 306"/>
                <a:gd name="T94" fmla="*/ 48 w 718"/>
                <a:gd name="T95" fmla="*/ 216 h 306"/>
                <a:gd name="T96" fmla="*/ 48 w 718"/>
                <a:gd name="T97" fmla="*/ 21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18" h="306">
                  <a:moveTo>
                    <a:pt x="48" y="216"/>
                  </a:moveTo>
                  <a:lnTo>
                    <a:pt x="30" y="252"/>
                  </a:lnTo>
                  <a:lnTo>
                    <a:pt x="12" y="282"/>
                  </a:lnTo>
                  <a:lnTo>
                    <a:pt x="6" y="300"/>
                  </a:lnTo>
                  <a:lnTo>
                    <a:pt x="0" y="306"/>
                  </a:lnTo>
                  <a:lnTo>
                    <a:pt x="48" y="276"/>
                  </a:lnTo>
                  <a:lnTo>
                    <a:pt x="84" y="252"/>
                  </a:lnTo>
                  <a:lnTo>
                    <a:pt x="108" y="234"/>
                  </a:lnTo>
                  <a:lnTo>
                    <a:pt x="120" y="228"/>
                  </a:lnTo>
                  <a:lnTo>
                    <a:pt x="126" y="228"/>
                  </a:lnTo>
                  <a:lnTo>
                    <a:pt x="144" y="222"/>
                  </a:lnTo>
                  <a:lnTo>
                    <a:pt x="168" y="216"/>
                  </a:lnTo>
                  <a:lnTo>
                    <a:pt x="198" y="204"/>
                  </a:lnTo>
                  <a:lnTo>
                    <a:pt x="275" y="180"/>
                  </a:lnTo>
                  <a:lnTo>
                    <a:pt x="371" y="156"/>
                  </a:lnTo>
                  <a:lnTo>
                    <a:pt x="461" y="126"/>
                  </a:lnTo>
                  <a:lnTo>
                    <a:pt x="544" y="102"/>
                  </a:lnTo>
                  <a:lnTo>
                    <a:pt x="574" y="90"/>
                  </a:lnTo>
                  <a:lnTo>
                    <a:pt x="604" y="84"/>
                  </a:lnTo>
                  <a:lnTo>
                    <a:pt x="622" y="78"/>
                  </a:lnTo>
                  <a:lnTo>
                    <a:pt x="628" y="72"/>
                  </a:lnTo>
                  <a:lnTo>
                    <a:pt x="634" y="66"/>
                  </a:lnTo>
                  <a:lnTo>
                    <a:pt x="652" y="60"/>
                  </a:lnTo>
                  <a:lnTo>
                    <a:pt x="694" y="30"/>
                  </a:lnTo>
                  <a:lnTo>
                    <a:pt x="712" y="18"/>
                  </a:lnTo>
                  <a:lnTo>
                    <a:pt x="718" y="6"/>
                  </a:lnTo>
                  <a:lnTo>
                    <a:pt x="712" y="0"/>
                  </a:lnTo>
                  <a:lnTo>
                    <a:pt x="688" y="0"/>
                  </a:lnTo>
                  <a:lnTo>
                    <a:pt x="628" y="0"/>
                  </a:lnTo>
                  <a:lnTo>
                    <a:pt x="580" y="0"/>
                  </a:lnTo>
                  <a:lnTo>
                    <a:pt x="544" y="0"/>
                  </a:lnTo>
                  <a:lnTo>
                    <a:pt x="514" y="18"/>
                  </a:lnTo>
                  <a:lnTo>
                    <a:pt x="485" y="42"/>
                  </a:lnTo>
                  <a:lnTo>
                    <a:pt x="467" y="54"/>
                  </a:lnTo>
                  <a:lnTo>
                    <a:pt x="449" y="60"/>
                  </a:lnTo>
                  <a:lnTo>
                    <a:pt x="425" y="60"/>
                  </a:lnTo>
                  <a:lnTo>
                    <a:pt x="389" y="66"/>
                  </a:lnTo>
                  <a:lnTo>
                    <a:pt x="347" y="84"/>
                  </a:lnTo>
                  <a:lnTo>
                    <a:pt x="311" y="108"/>
                  </a:lnTo>
                  <a:lnTo>
                    <a:pt x="287" y="126"/>
                  </a:lnTo>
                  <a:lnTo>
                    <a:pt x="275" y="132"/>
                  </a:lnTo>
                  <a:lnTo>
                    <a:pt x="257" y="138"/>
                  </a:lnTo>
                  <a:lnTo>
                    <a:pt x="221" y="138"/>
                  </a:lnTo>
                  <a:lnTo>
                    <a:pt x="186" y="138"/>
                  </a:lnTo>
                  <a:lnTo>
                    <a:pt x="180" y="138"/>
                  </a:lnTo>
                  <a:lnTo>
                    <a:pt x="174" y="138"/>
                  </a:lnTo>
                  <a:lnTo>
                    <a:pt x="114" y="162"/>
                  </a:lnTo>
                  <a:lnTo>
                    <a:pt x="48" y="216"/>
                  </a:lnTo>
                  <a:lnTo>
                    <a:pt x="48" y="2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3019" name="Freeform 11"/>
            <p:cNvSpPr>
              <a:spLocks/>
            </p:cNvSpPr>
            <p:nvPr userDrawn="1"/>
          </p:nvSpPr>
          <p:spPr bwMode="hidden">
            <a:xfrm>
              <a:off x="3358" y="1890"/>
              <a:ext cx="2400" cy="881"/>
            </a:xfrm>
            <a:custGeom>
              <a:avLst/>
              <a:gdLst>
                <a:gd name="T0" fmla="*/ 2231 w 2392"/>
                <a:gd name="T1" fmla="*/ 54 h 881"/>
                <a:gd name="T2" fmla="*/ 2189 w 2392"/>
                <a:gd name="T3" fmla="*/ 54 h 881"/>
                <a:gd name="T4" fmla="*/ 2147 w 2392"/>
                <a:gd name="T5" fmla="*/ 66 h 881"/>
                <a:gd name="T6" fmla="*/ 2021 w 2392"/>
                <a:gd name="T7" fmla="*/ 101 h 881"/>
                <a:gd name="T8" fmla="*/ 1956 w 2392"/>
                <a:gd name="T9" fmla="*/ 119 h 881"/>
                <a:gd name="T10" fmla="*/ 1860 w 2392"/>
                <a:gd name="T11" fmla="*/ 167 h 881"/>
                <a:gd name="T12" fmla="*/ 1836 w 2392"/>
                <a:gd name="T13" fmla="*/ 245 h 881"/>
                <a:gd name="T14" fmla="*/ 1842 w 2392"/>
                <a:gd name="T15" fmla="*/ 305 h 881"/>
                <a:gd name="T16" fmla="*/ 1758 w 2392"/>
                <a:gd name="T17" fmla="*/ 317 h 881"/>
                <a:gd name="T18" fmla="*/ 1597 w 2392"/>
                <a:gd name="T19" fmla="*/ 263 h 881"/>
                <a:gd name="T20" fmla="*/ 1507 w 2392"/>
                <a:gd name="T21" fmla="*/ 257 h 881"/>
                <a:gd name="T22" fmla="*/ 1399 w 2392"/>
                <a:gd name="T23" fmla="*/ 311 h 881"/>
                <a:gd name="T24" fmla="*/ 1334 w 2392"/>
                <a:gd name="T25" fmla="*/ 353 h 881"/>
                <a:gd name="T26" fmla="*/ 1310 w 2392"/>
                <a:gd name="T27" fmla="*/ 359 h 881"/>
                <a:gd name="T28" fmla="*/ 1214 w 2392"/>
                <a:gd name="T29" fmla="*/ 371 h 881"/>
                <a:gd name="T30" fmla="*/ 1160 w 2392"/>
                <a:gd name="T31" fmla="*/ 365 h 881"/>
                <a:gd name="T32" fmla="*/ 1053 w 2392"/>
                <a:gd name="T33" fmla="*/ 371 h 881"/>
                <a:gd name="T34" fmla="*/ 957 w 2392"/>
                <a:gd name="T35" fmla="*/ 383 h 881"/>
                <a:gd name="T36" fmla="*/ 921 w 2392"/>
                <a:gd name="T37" fmla="*/ 401 h 881"/>
                <a:gd name="T38" fmla="*/ 819 w 2392"/>
                <a:gd name="T39" fmla="*/ 419 h 881"/>
                <a:gd name="T40" fmla="*/ 778 w 2392"/>
                <a:gd name="T41" fmla="*/ 419 h 881"/>
                <a:gd name="T42" fmla="*/ 664 w 2392"/>
                <a:gd name="T43" fmla="*/ 437 h 881"/>
                <a:gd name="T44" fmla="*/ 598 w 2392"/>
                <a:gd name="T45" fmla="*/ 473 h 881"/>
                <a:gd name="T46" fmla="*/ 503 w 2392"/>
                <a:gd name="T47" fmla="*/ 467 h 881"/>
                <a:gd name="T48" fmla="*/ 431 w 2392"/>
                <a:gd name="T49" fmla="*/ 491 h 881"/>
                <a:gd name="T50" fmla="*/ 413 w 2392"/>
                <a:gd name="T51" fmla="*/ 539 h 881"/>
                <a:gd name="T52" fmla="*/ 347 w 2392"/>
                <a:gd name="T53" fmla="*/ 569 h 881"/>
                <a:gd name="T54" fmla="*/ 222 w 2392"/>
                <a:gd name="T55" fmla="*/ 599 h 881"/>
                <a:gd name="T56" fmla="*/ 138 w 2392"/>
                <a:gd name="T57" fmla="*/ 647 h 881"/>
                <a:gd name="T58" fmla="*/ 108 w 2392"/>
                <a:gd name="T59" fmla="*/ 659 h 881"/>
                <a:gd name="T60" fmla="*/ 0 w 2392"/>
                <a:gd name="T61" fmla="*/ 671 h 881"/>
                <a:gd name="T62" fmla="*/ 84 w 2392"/>
                <a:gd name="T63" fmla="*/ 695 h 881"/>
                <a:gd name="T64" fmla="*/ 263 w 2392"/>
                <a:gd name="T65" fmla="*/ 653 h 881"/>
                <a:gd name="T66" fmla="*/ 473 w 2392"/>
                <a:gd name="T67" fmla="*/ 569 h 881"/>
                <a:gd name="T68" fmla="*/ 568 w 2392"/>
                <a:gd name="T69" fmla="*/ 521 h 881"/>
                <a:gd name="T70" fmla="*/ 646 w 2392"/>
                <a:gd name="T71" fmla="*/ 515 h 881"/>
                <a:gd name="T72" fmla="*/ 873 w 2392"/>
                <a:gd name="T73" fmla="*/ 461 h 881"/>
                <a:gd name="T74" fmla="*/ 1148 w 2392"/>
                <a:gd name="T75" fmla="*/ 425 h 881"/>
                <a:gd name="T76" fmla="*/ 1292 w 2392"/>
                <a:gd name="T77" fmla="*/ 461 h 881"/>
                <a:gd name="T78" fmla="*/ 1417 w 2392"/>
                <a:gd name="T79" fmla="*/ 533 h 881"/>
                <a:gd name="T80" fmla="*/ 1435 w 2392"/>
                <a:gd name="T81" fmla="*/ 617 h 881"/>
                <a:gd name="T82" fmla="*/ 1376 w 2392"/>
                <a:gd name="T83" fmla="*/ 653 h 881"/>
                <a:gd name="T84" fmla="*/ 1226 w 2392"/>
                <a:gd name="T85" fmla="*/ 701 h 881"/>
                <a:gd name="T86" fmla="*/ 1112 w 2392"/>
                <a:gd name="T87" fmla="*/ 755 h 881"/>
                <a:gd name="T88" fmla="*/ 1065 w 2392"/>
                <a:gd name="T89" fmla="*/ 809 h 881"/>
                <a:gd name="T90" fmla="*/ 1077 w 2392"/>
                <a:gd name="T91" fmla="*/ 869 h 881"/>
                <a:gd name="T92" fmla="*/ 1106 w 2392"/>
                <a:gd name="T93" fmla="*/ 881 h 881"/>
                <a:gd name="T94" fmla="*/ 1208 w 2392"/>
                <a:gd name="T95" fmla="*/ 869 h 881"/>
                <a:gd name="T96" fmla="*/ 1388 w 2392"/>
                <a:gd name="T97" fmla="*/ 857 h 881"/>
                <a:gd name="T98" fmla="*/ 1441 w 2392"/>
                <a:gd name="T99" fmla="*/ 851 h 881"/>
                <a:gd name="T100" fmla="*/ 1483 w 2392"/>
                <a:gd name="T101" fmla="*/ 833 h 881"/>
                <a:gd name="T102" fmla="*/ 1675 w 2392"/>
                <a:gd name="T103" fmla="*/ 743 h 881"/>
                <a:gd name="T104" fmla="*/ 1806 w 2392"/>
                <a:gd name="T105" fmla="*/ 689 h 881"/>
                <a:gd name="T106" fmla="*/ 1884 w 2392"/>
                <a:gd name="T107" fmla="*/ 581 h 881"/>
                <a:gd name="T108" fmla="*/ 2039 w 2392"/>
                <a:gd name="T109" fmla="*/ 389 h 881"/>
                <a:gd name="T110" fmla="*/ 2207 w 2392"/>
                <a:gd name="T111" fmla="*/ 269 h 881"/>
                <a:gd name="T112" fmla="*/ 2249 w 2392"/>
                <a:gd name="T113" fmla="*/ 239 h 881"/>
                <a:gd name="T114" fmla="*/ 2392 w 2392"/>
                <a:gd name="T115" fmla="*/ 0 h 881"/>
                <a:gd name="T116" fmla="*/ 2302 w 2392"/>
                <a:gd name="T117" fmla="*/ 36 h 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92" h="881">
                  <a:moveTo>
                    <a:pt x="2302" y="36"/>
                  </a:moveTo>
                  <a:lnTo>
                    <a:pt x="2266" y="48"/>
                  </a:lnTo>
                  <a:lnTo>
                    <a:pt x="2231" y="54"/>
                  </a:lnTo>
                  <a:lnTo>
                    <a:pt x="2201" y="54"/>
                  </a:lnTo>
                  <a:lnTo>
                    <a:pt x="2195" y="54"/>
                  </a:lnTo>
                  <a:lnTo>
                    <a:pt x="2189" y="54"/>
                  </a:lnTo>
                  <a:lnTo>
                    <a:pt x="2189" y="54"/>
                  </a:lnTo>
                  <a:lnTo>
                    <a:pt x="2177" y="60"/>
                  </a:lnTo>
                  <a:lnTo>
                    <a:pt x="2147" y="66"/>
                  </a:lnTo>
                  <a:lnTo>
                    <a:pt x="2105" y="78"/>
                  </a:lnTo>
                  <a:lnTo>
                    <a:pt x="2057" y="89"/>
                  </a:lnTo>
                  <a:lnTo>
                    <a:pt x="2021" y="101"/>
                  </a:lnTo>
                  <a:lnTo>
                    <a:pt x="1997" y="107"/>
                  </a:lnTo>
                  <a:lnTo>
                    <a:pt x="1973" y="113"/>
                  </a:lnTo>
                  <a:lnTo>
                    <a:pt x="1956" y="119"/>
                  </a:lnTo>
                  <a:lnTo>
                    <a:pt x="1926" y="131"/>
                  </a:lnTo>
                  <a:lnTo>
                    <a:pt x="1896" y="137"/>
                  </a:lnTo>
                  <a:lnTo>
                    <a:pt x="1860" y="167"/>
                  </a:lnTo>
                  <a:lnTo>
                    <a:pt x="1842" y="191"/>
                  </a:lnTo>
                  <a:lnTo>
                    <a:pt x="1836" y="221"/>
                  </a:lnTo>
                  <a:lnTo>
                    <a:pt x="1836" y="245"/>
                  </a:lnTo>
                  <a:lnTo>
                    <a:pt x="1842" y="269"/>
                  </a:lnTo>
                  <a:lnTo>
                    <a:pt x="1842" y="293"/>
                  </a:lnTo>
                  <a:lnTo>
                    <a:pt x="1842" y="305"/>
                  </a:lnTo>
                  <a:lnTo>
                    <a:pt x="1824" y="323"/>
                  </a:lnTo>
                  <a:lnTo>
                    <a:pt x="1794" y="329"/>
                  </a:lnTo>
                  <a:lnTo>
                    <a:pt x="1758" y="317"/>
                  </a:lnTo>
                  <a:lnTo>
                    <a:pt x="1716" y="299"/>
                  </a:lnTo>
                  <a:lnTo>
                    <a:pt x="1657" y="275"/>
                  </a:lnTo>
                  <a:lnTo>
                    <a:pt x="1597" y="263"/>
                  </a:lnTo>
                  <a:lnTo>
                    <a:pt x="1543" y="257"/>
                  </a:lnTo>
                  <a:lnTo>
                    <a:pt x="1519" y="257"/>
                  </a:lnTo>
                  <a:lnTo>
                    <a:pt x="1507" y="257"/>
                  </a:lnTo>
                  <a:lnTo>
                    <a:pt x="1489" y="263"/>
                  </a:lnTo>
                  <a:lnTo>
                    <a:pt x="1459" y="275"/>
                  </a:lnTo>
                  <a:lnTo>
                    <a:pt x="1399" y="311"/>
                  </a:lnTo>
                  <a:lnTo>
                    <a:pt x="1376" y="329"/>
                  </a:lnTo>
                  <a:lnTo>
                    <a:pt x="1352" y="341"/>
                  </a:lnTo>
                  <a:lnTo>
                    <a:pt x="1334" y="353"/>
                  </a:lnTo>
                  <a:lnTo>
                    <a:pt x="1328" y="359"/>
                  </a:lnTo>
                  <a:lnTo>
                    <a:pt x="1322" y="359"/>
                  </a:lnTo>
                  <a:lnTo>
                    <a:pt x="1310" y="359"/>
                  </a:lnTo>
                  <a:lnTo>
                    <a:pt x="1286" y="365"/>
                  </a:lnTo>
                  <a:lnTo>
                    <a:pt x="1262" y="365"/>
                  </a:lnTo>
                  <a:lnTo>
                    <a:pt x="1214" y="371"/>
                  </a:lnTo>
                  <a:lnTo>
                    <a:pt x="1196" y="371"/>
                  </a:lnTo>
                  <a:lnTo>
                    <a:pt x="1178" y="365"/>
                  </a:lnTo>
                  <a:lnTo>
                    <a:pt x="1160" y="365"/>
                  </a:lnTo>
                  <a:lnTo>
                    <a:pt x="1130" y="365"/>
                  </a:lnTo>
                  <a:lnTo>
                    <a:pt x="1095" y="365"/>
                  </a:lnTo>
                  <a:lnTo>
                    <a:pt x="1053" y="371"/>
                  </a:lnTo>
                  <a:lnTo>
                    <a:pt x="1017" y="377"/>
                  </a:lnTo>
                  <a:lnTo>
                    <a:pt x="981" y="377"/>
                  </a:lnTo>
                  <a:lnTo>
                    <a:pt x="957" y="383"/>
                  </a:lnTo>
                  <a:lnTo>
                    <a:pt x="945" y="389"/>
                  </a:lnTo>
                  <a:lnTo>
                    <a:pt x="939" y="395"/>
                  </a:lnTo>
                  <a:lnTo>
                    <a:pt x="921" y="401"/>
                  </a:lnTo>
                  <a:lnTo>
                    <a:pt x="879" y="407"/>
                  </a:lnTo>
                  <a:lnTo>
                    <a:pt x="837" y="419"/>
                  </a:lnTo>
                  <a:lnTo>
                    <a:pt x="819" y="419"/>
                  </a:lnTo>
                  <a:lnTo>
                    <a:pt x="808" y="419"/>
                  </a:lnTo>
                  <a:lnTo>
                    <a:pt x="796" y="419"/>
                  </a:lnTo>
                  <a:lnTo>
                    <a:pt x="778" y="419"/>
                  </a:lnTo>
                  <a:lnTo>
                    <a:pt x="754" y="419"/>
                  </a:lnTo>
                  <a:lnTo>
                    <a:pt x="724" y="425"/>
                  </a:lnTo>
                  <a:lnTo>
                    <a:pt x="664" y="437"/>
                  </a:lnTo>
                  <a:lnTo>
                    <a:pt x="640" y="449"/>
                  </a:lnTo>
                  <a:lnTo>
                    <a:pt x="616" y="461"/>
                  </a:lnTo>
                  <a:lnTo>
                    <a:pt x="598" y="473"/>
                  </a:lnTo>
                  <a:lnTo>
                    <a:pt x="580" y="473"/>
                  </a:lnTo>
                  <a:lnTo>
                    <a:pt x="538" y="473"/>
                  </a:lnTo>
                  <a:lnTo>
                    <a:pt x="503" y="467"/>
                  </a:lnTo>
                  <a:lnTo>
                    <a:pt x="461" y="473"/>
                  </a:lnTo>
                  <a:lnTo>
                    <a:pt x="443" y="479"/>
                  </a:lnTo>
                  <a:lnTo>
                    <a:pt x="431" y="491"/>
                  </a:lnTo>
                  <a:lnTo>
                    <a:pt x="425" y="509"/>
                  </a:lnTo>
                  <a:lnTo>
                    <a:pt x="419" y="533"/>
                  </a:lnTo>
                  <a:lnTo>
                    <a:pt x="413" y="539"/>
                  </a:lnTo>
                  <a:lnTo>
                    <a:pt x="407" y="545"/>
                  </a:lnTo>
                  <a:lnTo>
                    <a:pt x="389" y="551"/>
                  </a:lnTo>
                  <a:lnTo>
                    <a:pt x="347" y="569"/>
                  </a:lnTo>
                  <a:lnTo>
                    <a:pt x="299" y="587"/>
                  </a:lnTo>
                  <a:lnTo>
                    <a:pt x="257" y="593"/>
                  </a:lnTo>
                  <a:lnTo>
                    <a:pt x="222" y="599"/>
                  </a:lnTo>
                  <a:lnTo>
                    <a:pt x="180" y="617"/>
                  </a:lnTo>
                  <a:lnTo>
                    <a:pt x="150" y="641"/>
                  </a:lnTo>
                  <a:lnTo>
                    <a:pt x="138" y="647"/>
                  </a:lnTo>
                  <a:lnTo>
                    <a:pt x="132" y="653"/>
                  </a:lnTo>
                  <a:lnTo>
                    <a:pt x="126" y="659"/>
                  </a:lnTo>
                  <a:lnTo>
                    <a:pt x="108" y="659"/>
                  </a:lnTo>
                  <a:lnTo>
                    <a:pt x="96" y="653"/>
                  </a:lnTo>
                  <a:lnTo>
                    <a:pt x="90" y="653"/>
                  </a:lnTo>
                  <a:lnTo>
                    <a:pt x="0" y="671"/>
                  </a:lnTo>
                  <a:lnTo>
                    <a:pt x="12" y="689"/>
                  </a:lnTo>
                  <a:lnTo>
                    <a:pt x="42" y="695"/>
                  </a:lnTo>
                  <a:lnTo>
                    <a:pt x="84" y="695"/>
                  </a:lnTo>
                  <a:lnTo>
                    <a:pt x="132" y="683"/>
                  </a:lnTo>
                  <a:lnTo>
                    <a:pt x="192" y="671"/>
                  </a:lnTo>
                  <a:lnTo>
                    <a:pt x="263" y="653"/>
                  </a:lnTo>
                  <a:lnTo>
                    <a:pt x="335" y="629"/>
                  </a:lnTo>
                  <a:lnTo>
                    <a:pt x="407" y="599"/>
                  </a:lnTo>
                  <a:lnTo>
                    <a:pt x="473" y="569"/>
                  </a:lnTo>
                  <a:lnTo>
                    <a:pt x="527" y="545"/>
                  </a:lnTo>
                  <a:lnTo>
                    <a:pt x="562" y="527"/>
                  </a:lnTo>
                  <a:lnTo>
                    <a:pt x="568" y="521"/>
                  </a:lnTo>
                  <a:lnTo>
                    <a:pt x="574" y="521"/>
                  </a:lnTo>
                  <a:lnTo>
                    <a:pt x="604" y="521"/>
                  </a:lnTo>
                  <a:lnTo>
                    <a:pt x="646" y="515"/>
                  </a:lnTo>
                  <a:lnTo>
                    <a:pt x="712" y="497"/>
                  </a:lnTo>
                  <a:lnTo>
                    <a:pt x="790" y="479"/>
                  </a:lnTo>
                  <a:lnTo>
                    <a:pt x="873" y="461"/>
                  </a:lnTo>
                  <a:lnTo>
                    <a:pt x="963" y="443"/>
                  </a:lnTo>
                  <a:lnTo>
                    <a:pt x="1059" y="431"/>
                  </a:lnTo>
                  <a:lnTo>
                    <a:pt x="1148" y="425"/>
                  </a:lnTo>
                  <a:lnTo>
                    <a:pt x="1178" y="425"/>
                  </a:lnTo>
                  <a:lnTo>
                    <a:pt x="1214" y="437"/>
                  </a:lnTo>
                  <a:lnTo>
                    <a:pt x="1292" y="461"/>
                  </a:lnTo>
                  <a:lnTo>
                    <a:pt x="1340" y="479"/>
                  </a:lnTo>
                  <a:lnTo>
                    <a:pt x="1382" y="503"/>
                  </a:lnTo>
                  <a:lnTo>
                    <a:pt x="1417" y="533"/>
                  </a:lnTo>
                  <a:lnTo>
                    <a:pt x="1441" y="563"/>
                  </a:lnTo>
                  <a:lnTo>
                    <a:pt x="1447" y="587"/>
                  </a:lnTo>
                  <a:lnTo>
                    <a:pt x="1435" y="617"/>
                  </a:lnTo>
                  <a:lnTo>
                    <a:pt x="1423" y="629"/>
                  </a:lnTo>
                  <a:lnTo>
                    <a:pt x="1405" y="641"/>
                  </a:lnTo>
                  <a:lnTo>
                    <a:pt x="1376" y="653"/>
                  </a:lnTo>
                  <a:lnTo>
                    <a:pt x="1346" y="665"/>
                  </a:lnTo>
                  <a:lnTo>
                    <a:pt x="1280" y="683"/>
                  </a:lnTo>
                  <a:lnTo>
                    <a:pt x="1226" y="701"/>
                  </a:lnTo>
                  <a:lnTo>
                    <a:pt x="1178" y="719"/>
                  </a:lnTo>
                  <a:lnTo>
                    <a:pt x="1142" y="743"/>
                  </a:lnTo>
                  <a:lnTo>
                    <a:pt x="1112" y="755"/>
                  </a:lnTo>
                  <a:lnTo>
                    <a:pt x="1089" y="773"/>
                  </a:lnTo>
                  <a:lnTo>
                    <a:pt x="1077" y="791"/>
                  </a:lnTo>
                  <a:lnTo>
                    <a:pt x="1065" y="809"/>
                  </a:lnTo>
                  <a:lnTo>
                    <a:pt x="1059" y="833"/>
                  </a:lnTo>
                  <a:lnTo>
                    <a:pt x="1065" y="857"/>
                  </a:lnTo>
                  <a:lnTo>
                    <a:pt x="1077" y="869"/>
                  </a:lnTo>
                  <a:lnTo>
                    <a:pt x="1083" y="875"/>
                  </a:lnTo>
                  <a:lnTo>
                    <a:pt x="1089" y="881"/>
                  </a:lnTo>
                  <a:lnTo>
                    <a:pt x="1106" y="881"/>
                  </a:lnTo>
                  <a:lnTo>
                    <a:pt x="1124" y="875"/>
                  </a:lnTo>
                  <a:lnTo>
                    <a:pt x="1148" y="875"/>
                  </a:lnTo>
                  <a:lnTo>
                    <a:pt x="1208" y="869"/>
                  </a:lnTo>
                  <a:lnTo>
                    <a:pt x="1268" y="863"/>
                  </a:lnTo>
                  <a:lnTo>
                    <a:pt x="1328" y="863"/>
                  </a:lnTo>
                  <a:lnTo>
                    <a:pt x="1388" y="857"/>
                  </a:lnTo>
                  <a:lnTo>
                    <a:pt x="1411" y="857"/>
                  </a:lnTo>
                  <a:lnTo>
                    <a:pt x="1429" y="851"/>
                  </a:lnTo>
                  <a:lnTo>
                    <a:pt x="1441" y="851"/>
                  </a:lnTo>
                  <a:lnTo>
                    <a:pt x="1447" y="851"/>
                  </a:lnTo>
                  <a:lnTo>
                    <a:pt x="1459" y="845"/>
                  </a:lnTo>
                  <a:lnTo>
                    <a:pt x="1483" y="833"/>
                  </a:lnTo>
                  <a:lnTo>
                    <a:pt x="1525" y="815"/>
                  </a:lnTo>
                  <a:lnTo>
                    <a:pt x="1573" y="791"/>
                  </a:lnTo>
                  <a:lnTo>
                    <a:pt x="1675" y="743"/>
                  </a:lnTo>
                  <a:lnTo>
                    <a:pt x="1716" y="725"/>
                  </a:lnTo>
                  <a:lnTo>
                    <a:pt x="1752" y="713"/>
                  </a:lnTo>
                  <a:lnTo>
                    <a:pt x="1806" y="689"/>
                  </a:lnTo>
                  <a:lnTo>
                    <a:pt x="1842" y="653"/>
                  </a:lnTo>
                  <a:lnTo>
                    <a:pt x="1866" y="611"/>
                  </a:lnTo>
                  <a:lnTo>
                    <a:pt x="1884" y="581"/>
                  </a:lnTo>
                  <a:lnTo>
                    <a:pt x="1926" y="515"/>
                  </a:lnTo>
                  <a:lnTo>
                    <a:pt x="1979" y="449"/>
                  </a:lnTo>
                  <a:lnTo>
                    <a:pt x="2039" y="389"/>
                  </a:lnTo>
                  <a:lnTo>
                    <a:pt x="2105" y="341"/>
                  </a:lnTo>
                  <a:lnTo>
                    <a:pt x="2159" y="299"/>
                  </a:lnTo>
                  <a:lnTo>
                    <a:pt x="2207" y="269"/>
                  </a:lnTo>
                  <a:lnTo>
                    <a:pt x="2237" y="245"/>
                  </a:lnTo>
                  <a:lnTo>
                    <a:pt x="2249" y="239"/>
                  </a:lnTo>
                  <a:lnTo>
                    <a:pt x="2249" y="239"/>
                  </a:lnTo>
                  <a:lnTo>
                    <a:pt x="2392" y="167"/>
                  </a:lnTo>
                  <a:lnTo>
                    <a:pt x="2392" y="60"/>
                  </a:lnTo>
                  <a:lnTo>
                    <a:pt x="2392" y="0"/>
                  </a:lnTo>
                  <a:lnTo>
                    <a:pt x="2344" y="18"/>
                  </a:lnTo>
                  <a:lnTo>
                    <a:pt x="2302" y="36"/>
                  </a:lnTo>
                  <a:lnTo>
                    <a:pt x="2302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3020" name="Freeform 12"/>
            <p:cNvSpPr>
              <a:spLocks/>
            </p:cNvSpPr>
            <p:nvPr userDrawn="1"/>
          </p:nvSpPr>
          <p:spPr bwMode="hidden">
            <a:xfrm>
              <a:off x="3839" y="1854"/>
              <a:ext cx="577" cy="258"/>
            </a:xfrm>
            <a:custGeom>
              <a:avLst/>
              <a:gdLst>
                <a:gd name="T0" fmla="*/ 30 w 550"/>
                <a:gd name="T1" fmla="*/ 245 h 257"/>
                <a:gd name="T2" fmla="*/ 18 w 550"/>
                <a:gd name="T3" fmla="*/ 251 h 257"/>
                <a:gd name="T4" fmla="*/ 6 w 550"/>
                <a:gd name="T5" fmla="*/ 257 h 257"/>
                <a:gd name="T6" fmla="*/ 0 w 550"/>
                <a:gd name="T7" fmla="*/ 257 h 257"/>
                <a:gd name="T8" fmla="*/ 305 w 550"/>
                <a:gd name="T9" fmla="*/ 113 h 257"/>
                <a:gd name="T10" fmla="*/ 520 w 550"/>
                <a:gd name="T11" fmla="*/ 0 h 257"/>
                <a:gd name="T12" fmla="*/ 526 w 550"/>
                <a:gd name="T13" fmla="*/ 6 h 257"/>
                <a:gd name="T14" fmla="*/ 544 w 550"/>
                <a:gd name="T15" fmla="*/ 18 h 257"/>
                <a:gd name="T16" fmla="*/ 550 w 550"/>
                <a:gd name="T17" fmla="*/ 24 h 257"/>
                <a:gd name="T18" fmla="*/ 550 w 550"/>
                <a:gd name="T19" fmla="*/ 36 h 257"/>
                <a:gd name="T20" fmla="*/ 544 w 550"/>
                <a:gd name="T21" fmla="*/ 42 h 257"/>
                <a:gd name="T22" fmla="*/ 526 w 550"/>
                <a:gd name="T23" fmla="*/ 54 h 257"/>
                <a:gd name="T24" fmla="*/ 514 w 550"/>
                <a:gd name="T25" fmla="*/ 60 h 257"/>
                <a:gd name="T26" fmla="*/ 502 w 550"/>
                <a:gd name="T27" fmla="*/ 66 h 257"/>
                <a:gd name="T28" fmla="*/ 448 w 550"/>
                <a:gd name="T29" fmla="*/ 84 h 257"/>
                <a:gd name="T30" fmla="*/ 382 w 550"/>
                <a:gd name="T31" fmla="*/ 113 h 257"/>
                <a:gd name="T32" fmla="*/ 305 w 550"/>
                <a:gd name="T33" fmla="*/ 143 h 257"/>
                <a:gd name="T34" fmla="*/ 227 w 550"/>
                <a:gd name="T35" fmla="*/ 173 h 257"/>
                <a:gd name="T36" fmla="*/ 149 w 550"/>
                <a:gd name="T37" fmla="*/ 203 h 257"/>
                <a:gd name="T38" fmla="*/ 83 w 550"/>
                <a:gd name="T39" fmla="*/ 227 h 257"/>
                <a:gd name="T40" fmla="*/ 30 w 550"/>
                <a:gd name="T41" fmla="*/ 245 h 257"/>
                <a:gd name="T42" fmla="*/ 30 w 550"/>
                <a:gd name="T43" fmla="*/ 245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50" h="257">
                  <a:moveTo>
                    <a:pt x="30" y="245"/>
                  </a:moveTo>
                  <a:lnTo>
                    <a:pt x="18" y="251"/>
                  </a:lnTo>
                  <a:lnTo>
                    <a:pt x="6" y="257"/>
                  </a:lnTo>
                  <a:lnTo>
                    <a:pt x="0" y="257"/>
                  </a:lnTo>
                  <a:lnTo>
                    <a:pt x="305" y="113"/>
                  </a:lnTo>
                  <a:lnTo>
                    <a:pt x="520" y="0"/>
                  </a:lnTo>
                  <a:lnTo>
                    <a:pt x="526" y="6"/>
                  </a:lnTo>
                  <a:lnTo>
                    <a:pt x="544" y="18"/>
                  </a:lnTo>
                  <a:lnTo>
                    <a:pt x="550" y="24"/>
                  </a:lnTo>
                  <a:lnTo>
                    <a:pt x="550" y="36"/>
                  </a:lnTo>
                  <a:lnTo>
                    <a:pt x="544" y="42"/>
                  </a:lnTo>
                  <a:lnTo>
                    <a:pt x="526" y="54"/>
                  </a:lnTo>
                  <a:lnTo>
                    <a:pt x="514" y="60"/>
                  </a:lnTo>
                  <a:lnTo>
                    <a:pt x="502" y="66"/>
                  </a:lnTo>
                  <a:lnTo>
                    <a:pt x="448" y="84"/>
                  </a:lnTo>
                  <a:lnTo>
                    <a:pt x="382" y="113"/>
                  </a:lnTo>
                  <a:lnTo>
                    <a:pt x="305" y="143"/>
                  </a:lnTo>
                  <a:lnTo>
                    <a:pt x="227" y="173"/>
                  </a:lnTo>
                  <a:lnTo>
                    <a:pt x="149" y="203"/>
                  </a:lnTo>
                  <a:lnTo>
                    <a:pt x="83" y="227"/>
                  </a:lnTo>
                  <a:lnTo>
                    <a:pt x="30" y="245"/>
                  </a:lnTo>
                  <a:lnTo>
                    <a:pt x="30" y="24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3021" name="Freeform 13"/>
            <p:cNvSpPr>
              <a:spLocks/>
            </p:cNvSpPr>
            <p:nvPr userDrawn="1"/>
          </p:nvSpPr>
          <p:spPr bwMode="hidden">
            <a:xfrm>
              <a:off x="5327" y="1642"/>
              <a:ext cx="5" cy="1"/>
            </a:xfrm>
            <a:custGeom>
              <a:avLst/>
              <a:gdLst>
                <a:gd name="T0" fmla="*/ 0 w 5"/>
                <a:gd name="T1" fmla="*/ 5 w 5"/>
                <a:gd name="T2" fmla="*/ 0 w 5"/>
                <a:gd name="T3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3022" name="Freeform 14"/>
            <p:cNvSpPr>
              <a:spLocks/>
            </p:cNvSpPr>
            <p:nvPr userDrawn="1"/>
          </p:nvSpPr>
          <p:spPr bwMode="hidden">
            <a:xfrm>
              <a:off x="3839" y="1728"/>
              <a:ext cx="716" cy="383"/>
            </a:xfrm>
            <a:custGeom>
              <a:avLst/>
              <a:gdLst>
                <a:gd name="T0" fmla="*/ 659 w 716"/>
                <a:gd name="T1" fmla="*/ 6 h 383"/>
                <a:gd name="T2" fmla="*/ 588 w 716"/>
                <a:gd name="T3" fmla="*/ 42 h 383"/>
                <a:gd name="T4" fmla="*/ 515 w 716"/>
                <a:gd name="T5" fmla="*/ 84 h 383"/>
                <a:gd name="T6" fmla="*/ 509 w 716"/>
                <a:gd name="T7" fmla="*/ 90 h 383"/>
                <a:gd name="T8" fmla="*/ 485 w 716"/>
                <a:gd name="T9" fmla="*/ 102 h 383"/>
                <a:gd name="T10" fmla="*/ 455 w 716"/>
                <a:gd name="T11" fmla="*/ 120 h 383"/>
                <a:gd name="T12" fmla="*/ 425 w 716"/>
                <a:gd name="T13" fmla="*/ 138 h 383"/>
                <a:gd name="T14" fmla="*/ 371 w 716"/>
                <a:gd name="T15" fmla="*/ 168 h 383"/>
                <a:gd name="T16" fmla="*/ 306 w 716"/>
                <a:gd name="T17" fmla="*/ 198 h 383"/>
                <a:gd name="T18" fmla="*/ 186 w 716"/>
                <a:gd name="T19" fmla="*/ 251 h 383"/>
                <a:gd name="T20" fmla="*/ 131 w 716"/>
                <a:gd name="T21" fmla="*/ 269 h 383"/>
                <a:gd name="T22" fmla="*/ 89 w 716"/>
                <a:gd name="T23" fmla="*/ 287 h 383"/>
                <a:gd name="T24" fmla="*/ 53 w 716"/>
                <a:gd name="T25" fmla="*/ 305 h 383"/>
                <a:gd name="T26" fmla="*/ 36 w 716"/>
                <a:gd name="T27" fmla="*/ 311 h 383"/>
                <a:gd name="T28" fmla="*/ 12 w 716"/>
                <a:gd name="T29" fmla="*/ 329 h 383"/>
                <a:gd name="T30" fmla="*/ 0 w 716"/>
                <a:gd name="T31" fmla="*/ 353 h 383"/>
                <a:gd name="T32" fmla="*/ 0 w 716"/>
                <a:gd name="T33" fmla="*/ 371 h 383"/>
                <a:gd name="T34" fmla="*/ 0 w 716"/>
                <a:gd name="T35" fmla="*/ 383 h 383"/>
                <a:gd name="T36" fmla="*/ 0 w 716"/>
                <a:gd name="T37" fmla="*/ 383 h 383"/>
                <a:gd name="T38" fmla="*/ 12 w 716"/>
                <a:gd name="T39" fmla="*/ 371 h 383"/>
                <a:gd name="T40" fmla="*/ 30 w 716"/>
                <a:gd name="T41" fmla="*/ 353 h 383"/>
                <a:gd name="T42" fmla="*/ 53 w 716"/>
                <a:gd name="T43" fmla="*/ 335 h 383"/>
                <a:gd name="T44" fmla="*/ 77 w 716"/>
                <a:gd name="T45" fmla="*/ 317 h 383"/>
                <a:gd name="T46" fmla="*/ 101 w 716"/>
                <a:gd name="T47" fmla="*/ 311 h 383"/>
                <a:gd name="T48" fmla="*/ 131 w 716"/>
                <a:gd name="T49" fmla="*/ 299 h 383"/>
                <a:gd name="T50" fmla="*/ 204 w 716"/>
                <a:gd name="T51" fmla="*/ 269 h 383"/>
                <a:gd name="T52" fmla="*/ 240 w 716"/>
                <a:gd name="T53" fmla="*/ 251 h 383"/>
                <a:gd name="T54" fmla="*/ 270 w 716"/>
                <a:gd name="T55" fmla="*/ 239 h 383"/>
                <a:gd name="T56" fmla="*/ 294 w 716"/>
                <a:gd name="T57" fmla="*/ 228 h 383"/>
                <a:gd name="T58" fmla="*/ 312 w 716"/>
                <a:gd name="T59" fmla="*/ 222 h 383"/>
                <a:gd name="T60" fmla="*/ 330 w 716"/>
                <a:gd name="T61" fmla="*/ 210 h 383"/>
                <a:gd name="T62" fmla="*/ 365 w 716"/>
                <a:gd name="T63" fmla="*/ 186 h 383"/>
                <a:gd name="T64" fmla="*/ 419 w 716"/>
                <a:gd name="T65" fmla="*/ 156 h 383"/>
                <a:gd name="T66" fmla="*/ 473 w 716"/>
                <a:gd name="T67" fmla="*/ 120 h 383"/>
                <a:gd name="T68" fmla="*/ 527 w 716"/>
                <a:gd name="T69" fmla="*/ 90 h 383"/>
                <a:gd name="T70" fmla="*/ 576 w 716"/>
                <a:gd name="T71" fmla="*/ 60 h 383"/>
                <a:gd name="T72" fmla="*/ 612 w 716"/>
                <a:gd name="T73" fmla="*/ 42 h 383"/>
                <a:gd name="T74" fmla="*/ 629 w 716"/>
                <a:gd name="T75" fmla="*/ 36 h 383"/>
                <a:gd name="T76" fmla="*/ 647 w 716"/>
                <a:gd name="T77" fmla="*/ 30 h 383"/>
                <a:gd name="T78" fmla="*/ 677 w 716"/>
                <a:gd name="T79" fmla="*/ 18 h 383"/>
                <a:gd name="T80" fmla="*/ 701 w 716"/>
                <a:gd name="T81" fmla="*/ 6 h 383"/>
                <a:gd name="T82" fmla="*/ 713 w 716"/>
                <a:gd name="T83" fmla="*/ 0 h 383"/>
                <a:gd name="T84" fmla="*/ 713 w 716"/>
                <a:gd name="T85" fmla="*/ 0 h 383"/>
                <a:gd name="T86" fmla="*/ 659 w 716"/>
                <a:gd name="T87" fmla="*/ 6 h 383"/>
                <a:gd name="T88" fmla="*/ 716 w 716"/>
                <a:gd name="T89" fmla="*/ 63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16" h="383">
                  <a:moveTo>
                    <a:pt x="659" y="6"/>
                  </a:moveTo>
                  <a:lnTo>
                    <a:pt x="588" y="42"/>
                  </a:lnTo>
                  <a:lnTo>
                    <a:pt x="515" y="84"/>
                  </a:lnTo>
                  <a:lnTo>
                    <a:pt x="509" y="90"/>
                  </a:lnTo>
                  <a:lnTo>
                    <a:pt x="485" y="102"/>
                  </a:lnTo>
                  <a:lnTo>
                    <a:pt x="455" y="120"/>
                  </a:lnTo>
                  <a:lnTo>
                    <a:pt x="425" y="138"/>
                  </a:lnTo>
                  <a:lnTo>
                    <a:pt x="371" y="168"/>
                  </a:lnTo>
                  <a:lnTo>
                    <a:pt x="306" y="198"/>
                  </a:lnTo>
                  <a:lnTo>
                    <a:pt x="186" y="251"/>
                  </a:lnTo>
                  <a:lnTo>
                    <a:pt x="131" y="269"/>
                  </a:lnTo>
                  <a:lnTo>
                    <a:pt x="89" y="287"/>
                  </a:lnTo>
                  <a:lnTo>
                    <a:pt x="53" y="305"/>
                  </a:lnTo>
                  <a:lnTo>
                    <a:pt x="36" y="311"/>
                  </a:lnTo>
                  <a:lnTo>
                    <a:pt x="12" y="329"/>
                  </a:lnTo>
                  <a:lnTo>
                    <a:pt x="0" y="353"/>
                  </a:lnTo>
                  <a:lnTo>
                    <a:pt x="0" y="371"/>
                  </a:lnTo>
                  <a:lnTo>
                    <a:pt x="0" y="383"/>
                  </a:lnTo>
                  <a:lnTo>
                    <a:pt x="0" y="383"/>
                  </a:lnTo>
                  <a:lnTo>
                    <a:pt x="12" y="371"/>
                  </a:lnTo>
                  <a:lnTo>
                    <a:pt x="30" y="353"/>
                  </a:lnTo>
                  <a:lnTo>
                    <a:pt x="53" y="335"/>
                  </a:lnTo>
                  <a:lnTo>
                    <a:pt x="77" y="317"/>
                  </a:lnTo>
                  <a:lnTo>
                    <a:pt x="101" y="311"/>
                  </a:lnTo>
                  <a:lnTo>
                    <a:pt x="131" y="299"/>
                  </a:lnTo>
                  <a:lnTo>
                    <a:pt x="204" y="269"/>
                  </a:lnTo>
                  <a:lnTo>
                    <a:pt x="240" y="251"/>
                  </a:lnTo>
                  <a:lnTo>
                    <a:pt x="270" y="239"/>
                  </a:lnTo>
                  <a:lnTo>
                    <a:pt x="294" y="228"/>
                  </a:lnTo>
                  <a:lnTo>
                    <a:pt x="312" y="222"/>
                  </a:lnTo>
                  <a:lnTo>
                    <a:pt x="330" y="210"/>
                  </a:lnTo>
                  <a:lnTo>
                    <a:pt x="365" y="186"/>
                  </a:lnTo>
                  <a:lnTo>
                    <a:pt x="419" y="156"/>
                  </a:lnTo>
                  <a:lnTo>
                    <a:pt x="473" y="120"/>
                  </a:lnTo>
                  <a:lnTo>
                    <a:pt x="527" y="90"/>
                  </a:lnTo>
                  <a:lnTo>
                    <a:pt x="576" y="60"/>
                  </a:lnTo>
                  <a:lnTo>
                    <a:pt x="612" y="42"/>
                  </a:lnTo>
                  <a:lnTo>
                    <a:pt x="629" y="36"/>
                  </a:lnTo>
                  <a:lnTo>
                    <a:pt x="647" y="30"/>
                  </a:lnTo>
                  <a:lnTo>
                    <a:pt x="677" y="18"/>
                  </a:lnTo>
                  <a:lnTo>
                    <a:pt x="701" y="6"/>
                  </a:lnTo>
                  <a:lnTo>
                    <a:pt x="713" y="0"/>
                  </a:lnTo>
                  <a:lnTo>
                    <a:pt x="713" y="0"/>
                  </a:lnTo>
                  <a:lnTo>
                    <a:pt x="659" y="6"/>
                  </a:lnTo>
                  <a:lnTo>
                    <a:pt x="716" y="63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3023" name="Freeform 15"/>
            <p:cNvSpPr>
              <a:spLocks/>
            </p:cNvSpPr>
            <p:nvPr userDrawn="1"/>
          </p:nvSpPr>
          <p:spPr bwMode="hidden">
            <a:xfrm>
              <a:off x="3453" y="2271"/>
              <a:ext cx="318" cy="225"/>
            </a:xfrm>
            <a:custGeom>
              <a:avLst/>
              <a:gdLst>
                <a:gd name="T0" fmla="*/ 6 w 318"/>
                <a:gd name="T1" fmla="*/ 225 h 225"/>
                <a:gd name="T2" fmla="*/ 0 w 318"/>
                <a:gd name="T3" fmla="*/ 195 h 225"/>
                <a:gd name="T4" fmla="*/ 315 w 318"/>
                <a:gd name="T5" fmla="*/ 0 h 225"/>
                <a:gd name="T6" fmla="*/ 303 w 318"/>
                <a:gd name="T7" fmla="*/ 27 h 225"/>
                <a:gd name="T8" fmla="*/ 318 w 318"/>
                <a:gd name="T9" fmla="*/ 4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225">
                  <a:moveTo>
                    <a:pt x="6" y="225"/>
                  </a:moveTo>
                  <a:lnTo>
                    <a:pt x="0" y="195"/>
                  </a:lnTo>
                  <a:lnTo>
                    <a:pt x="315" y="0"/>
                  </a:lnTo>
                  <a:lnTo>
                    <a:pt x="303" y="27"/>
                  </a:lnTo>
                  <a:lnTo>
                    <a:pt x="318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3024" name="Freeform 16"/>
            <p:cNvSpPr>
              <a:spLocks/>
            </p:cNvSpPr>
            <p:nvPr userDrawn="1"/>
          </p:nvSpPr>
          <p:spPr bwMode="hidden">
            <a:xfrm>
              <a:off x="0" y="2658"/>
              <a:ext cx="2595" cy="933"/>
            </a:xfrm>
            <a:custGeom>
              <a:avLst/>
              <a:gdLst>
                <a:gd name="T0" fmla="*/ 1050 w 2595"/>
                <a:gd name="T1" fmla="*/ 657 h 933"/>
                <a:gd name="T2" fmla="*/ 1581 w 2595"/>
                <a:gd name="T3" fmla="*/ 690 h 933"/>
                <a:gd name="T4" fmla="*/ 1671 w 2595"/>
                <a:gd name="T5" fmla="*/ 723 h 933"/>
                <a:gd name="T6" fmla="*/ 1176 w 2595"/>
                <a:gd name="T7" fmla="*/ 621 h 933"/>
                <a:gd name="T8" fmla="*/ 1854 w 2595"/>
                <a:gd name="T9" fmla="*/ 567 h 933"/>
                <a:gd name="T10" fmla="*/ 1869 w 2595"/>
                <a:gd name="T11" fmla="*/ 612 h 933"/>
                <a:gd name="T12" fmla="*/ 2103 w 2595"/>
                <a:gd name="T13" fmla="*/ 861 h 933"/>
                <a:gd name="T14" fmla="*/ 1883 w 2595"/>
                <a:gd name="T15" fmla="*/ 520 h 933"/>
                <a:gd name="T16" fmla="*/ 1842 w 2595"/>
                <a:gd name="T17" fmla="*/ 490 h 933"/>
                <a:gd name="T18" fmla="*/ 1770 w 2595"/>
                <a:gd name="T19" fmla="*/ 466 h 933"/>
                <a:gd name="T20" fmla="*/ 1740 w 2595"/>
                <a:gd name="T21" fmla="*/ 448 h 933"/>
                <a:gd name="T22" fmla="*/ 1758 w 2595"/>
                <a:gd name="T23" fmla="*/ 436 h 933"/>
                <a:gd name="T24" fmla="*/ 1830 w 2595"/>
                <a:gd name="T25" fmla="*/ 430 h 933"/>
                <a:gd name="T26" fmla="*/ 1877 w 2595"/>
                <a:gd name="T27" fmla="*/ 424 h 933"/>
                <a:gd name="T28" fmla="*/ 1955 w 2595"/>
                <a:gd name="T29" fmla="*/ 394 h 933"/>
                <a:gd name="T30" fmla="*/ 2052 w 2595"/>
                <a:gd name="T31" fmla="*/ 396 h 933"/>
                <a:gd name="T32" fmla="*/ 2253 w 2595"/>
                <a:gd name="T33" fmla="*/ 732 h 933"/>
                <a:gd name="T34" fmla="*/ 2415 w 2595"/>
                <a:gd name="T35" fmla="*/ 933 h 933"/>
                <a:gd name="T36" fmla="*/ 2397 w 2595"/>
                <a:gd name="T37" fmla="*/ 828 h 933"/>
                <a:gd name="T38" fmla="*/ 2088 w 2595"/>
                <a:gd name="T39" fmla="*/ 400 h 933"/>
                <a:gd name="T40" fmla="*/ 2046 w 2595"/>
                <a:gd name="T41" fmla="*/ 346 h 933"/>
                <a:gd name="T42" fmla="*/ 1997 w 2595"/>
                <a:gd name="T43" fmla="*/ 304 h 933"/>
                <a:gd name="T44" fmla="*/ 1967 w 2595"/>
                <a:gd name="T45" fmla="*/ 286 h 933"/>
                <a:gd name="T46" fmla="*/ 1973 w 2595"/>
                <a:gd name="T47" fmla="*/ 286 h 933"/>
                <a:gd name="T48" fmla="*/ 2009 w 2595"/>
                <a:gd name="T49" fmla="*/ 286 h 933"/>
                <a:gd name="T50" fmla="*/ 2082 w 2595"/>
                <a:gd name="T51" fmla="*/ 322 h 933"/>
                <a:gd name="T52" fmla="*/ 2199 w 2595"/>
                <a:gd name="T53" fmla="*/ 384 h 933"/>
                <a:gd name="T54" fmla="*/ 2394 w 2595"/>
                <a:gd name="T55" fmla="*/ 448 h 933"/>
                <a:gd name="T56" fmla="*/ 2595 w 2595"/>
                <a:gd name="T57" fmla="*/ 516 h 933"/>
                <a:gd name="T58" fmla="*/ 2388 w 2595"/>
                <a:gd name="T59" fmla="*/ 424 h 933"/>
                <a:gd name="T60" fmla="*/ 2219 w 2595"/>
                <a:gd name="T61" fmla="*/ 340 h 933"/>
                <a:gd name="T62" fmla="*/ 2052 w 2595"/>
                <a:gd name="T63" fmla="*/ 280 h 933"/>
                <a:gd name="T64" fmla="*/ 1955 w 2595"/>
                <a:gd name="T65" fmla="*/ 262 h 933"/>
                <a:gd name="T66" fmla="*/ 1877 w 2595"/>
                <a:gd name="T67" fmla="*/ 274 h 933"/>
                <a:gd name="T68" fmla="*/ 1752 w 2595"/>
                <a:gd name="T69" fmla="*/ 274 h 933"/>
                <a:gd name="T70" fmla="*/ 1661 w 2595"/>
                <a:gd name="T71" fmla="*/ 292 h 933"/>
                <a:gd name="T72" fmla="*/ 1607 w 2595"/>
                <a:gd name="T73" fmla="*/ 316 h 933"/>
                <a:gd name="T74" fmla="*/ 1589 w 2595"/>
                <a:gd name="T75" fmla="*/ 322 h 933"/>
                <a:gd name="T76" fmla="*/ 1409 w 2595"/>
                <a:gd name="T77" fmla="*/ 358 h 933"/>
                <a:gd name="T78" fmla="*/ 1152 w 2595"/>
                <a:gd name="T79" fmla="*/ 442 h 933"/>
                <a:gd name="T80" fmla="*/ 966 w 2595"/>
                <a:gd name="T81" fmla="*/ 460 h 933"/>
                <a:gd name="T82" fmla="*/ 870 w 2595"/>
                <a:gd name="T83" fmla="*/ 442 h 933"/>
                <a:gd name="T84" fmla="*/ 828 w 2595"/>
                <a:gd name="T85" fmla="*/ 430 h 933"/>
                <a:gd name="T86" fmla="*/ 743 w 2595"/>
                <a:gd name="T87" fmla="*/ 388 h 933"/>
                <a:gd name="T88" fmla="*/ 636 w 2595"/>
                <a:gd name="T89" fmla="*/ 334 h 933"/>
                <a:gd name="T90" fmla="*/ 467 w 2595"/>
                <a:gd name="T91" fmla="*/ 256 h 933"/>
                <a:gd name="T92" fmla="*/ 0 w 2595"/>
                <a:gd name="T93" fmla="*/ 0 h 933"/>
                <a:gd name="T94" fmla="*/ 585 w 2595"/>
                <a:gd name="T95" fmla="*/ 390 h 933"/>
                <a:gd name="T96" fmla="*/ 849 w 2595"/>
                <a:gd name="T97" fmla="*/ 543 h 933"/>
                <a:gd name="T98" fmla="*/ 897 w 2595"/>
                <a:gd name="T99" fmla="*/ 621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595" h="933">
                  <a:moveTo>
                    <a:pt x="981" y="675"/>
                  </a:moveTo>
                  <a:lnTo>
                    <a:pt x="1050" y="657"/>
                  </a:lnTo>
                  <a:lnTo>
                    <a:pt x="1143" y="651"/>
                  </a:lnTo>
                  <a:lnTo>
                    <a:pt x="1581" y="690"/>
                  </a:lnTo>
                  <a:lnTo>
                    <a:pt x="1623" y="738"/>
                  </a:lnTo>
                  <a:lnTo>
                    <a:pt x="1671" y="723"/>
                  </a:lnTo>
                  <a:lnTo>
                    <a:pt x="1656" y="675"/>
                  </a:lnTo>
                  <a:lnTo>
                    <a:pt x="1176" y="621"/>
                  </a:lnTo>
                  <a:lnTo>
                    <a:pt x="1797" y="534"/>
                  </a:lnTo>
                  <a:lnTo>
                    <a:pt x="1854" y="567"/>
                  </a:lnTo>
                  <a:lnTo>
                    <a:pt x="1881" y="585"/>
                  </a:lnTo>
                  <a:lnTo>
                    <a:pt x="1869" y="612"/>
                  </a:lnTo>
                  <a:lnTo>
                    <a:pt x="1995" y="852"/>
                  </a:lnTo>
                  <a:lnTo>
                    <a:pt x="2103" y="861"/>
                  </a:lnTo>
                  <a:lnTo>
                    <a:pt x="1889" y="538"/>
                  </a:lnTo>
                  <a:lnTo>
                    <a:pt x="1883" y="520"/>
                  </a:lnTo>
                  <a:lnTo>
                    <a:pt x="1872" y="508"/>
                  </a:lnTo>
                  <a:lnTo>
                    <a:pt x="1842" y="490"/>
                  </a:lnTo>
                  <a:lnTo>
                    <a:pt x="1806" y="478"/>
                  </a:lnTo>
                  <a:lnTo>
                    <a:pt x="1770" y="466"/>
                  </a:lnTo>
                  <a:lnTo>
                    <a:pt x="1752" y="454"/>
                  </a:lnTo>
                  <a:lnTo>
                    <a:pt x="1740" y="448"/>
                  </a:lnTo>
                  <a:lnTo>
                    <a:pt x="1746" y="436"/>
                  </a:lnTo>
                  <a:lnTo>
                    <a:pt x="1758" y="436"/>
                  </a:lnTo>
                  <a:lnTo>
                    <a:pt x="1782" y="430"/>
                  </a:lnTo>
                  <a:lnTo>
                    <a:pt x="1830" y="430"/>
                  </a:lnTo>
                  <a:lnTo>
                    <a:pt x="1854" y="430"/>
                  </a:lnTo>
                  <a:lnTo>
                    <a:pt x="1877" y="424"/>
                  </a:lnTo>
                  <a:lnTo>
                    <a:pt x="1925" y="400"/>
                  </a:lnTo>
                  <a:lnTo>
                    <a:pt x="1955" y="394"/>
                  </a:lnTo>
                  <a:lnTo>
                    <a:pt x="1979" y="394"/>
                  </a:lnTo>
                  <a:lnTo>
                    <a:pt x="2052" y="396"/>
                  </a:lnTo>
                  <a:lnTo>
                    <a:pt x="2046" y="456"/>
                  </a:lnTo>
                  <a:lnTo>
                    <a:pt x="2253" y="732"/>
                  </a:lnTo>
                  <a:lnTo>
                    <a:pt x="2334" y="816"/>
                  </a:lnTo>
                  <a:lnTo>
                    <a:pt x="2415" y="933"/>
                  </a:lnTo>
                  <a:lnTo>
                    <a:pt x="2430" y="909"/>
                  </a:lnTo>
                  <a:lnTo>
                    <a:pt x="2397" y="828"/>
                  </a:lnTo>
                  <a:lnTo>
                    <a:pt x="2094" y="412"/>
                  </a:lnTo>
                  <a:lnTo>
                    <a:pt x="2088" y="400"/>
                  </a:lnTo>
                  <a:lnTo>
                    <a:pt x="2076" y="376"/>
                  </a:lnTo>
                  <a:lnTo>
                    <a:pt x="2046" y="346"/>
                  </a:lnTo>
                  <a:lnTo>
                    <a:pt x="2015" y="322"/>
                  </a:lnTo>
                  <a:lnTo>
                    <a:pt x="1997" y="304"/>
                  </a:lnTo>
                  <a:lnTo>
                    <a:pt x="1979" y="292"/>
                  </a:lnTo>
                  <a:lnTo>
                    <a:pt x="1967" y="286"/>
                  </a:lnTo>
                  <a:lnTo>
                    <a:pt x="1967" y="286"/>
                  </a:lnTo>
                  <a:lnTo>
                    <a:pt x="1973" y="286"/>
                  </a:lnTo>
                  <a:lnTo>
                    <a:pt x="1985" y="286"/>
                  </a:lnTo>
                  <a:lnTo>
                    <a:pt x="2009" y="286"/>
                  </a:lnTo>
                  <a:lnTo>
                    <a:pt x="2040" y="298"/>
                  </a:lnTo>
                  <a:lnTo>
                    <a:pt x="2082" y="322"/>
                  </a:lnTo>
                  <a:lnTo>
                    <a:pt x="2124" y="348"/>
                  </a:lnTo>
                  <a:lnTo>
                    <a:pt x="2199" y="384"/>
                  </a:lnTo>
                  <a:lnTo>
                    <a:pt x="2325" y="426"/>
                  </a:lnTo>
                  <a:lnTo>
                    <a:pt x="2394" y="448"/>
                  </a:lnTo>
                  <a:lnTo>
                    <a:pt x="2523" y="522"/>
                  </a:lnTo>
                  <a:lnTo>
                    <a:pt x="2595" y="516"/>
                  </a:lnTo>
                  <a:lnTo>
                    <a:pt x="2442" y="454"/>
                  </a:lnTo>
                  <a:lnTo>
                    <a:pt x="2388" y="424"/>
                  </a:lnTo>
                  <a:lnTo>
                    <a:pt x="2327" y="388"/>
                  </a:lnTo>
                  <a:lnTo>
                    <a:pt x="2219" y="340"/>
                  </a:lnTo>
                  <a:lnTo>
                    <a:pt x="2106" y="292"/>
                  </a:lnTo>
                  <a:lnTo>
                    <a:pt x="2052" y="280"/>
                  </a:lnTo>
                  <a:lnTo>
                    <a:pt x="2003" y="268"/>
                  </a:lnTo>
                  <a:lnTo>
                    <a:pt x="1955" y="262"/>
                  </a:lnTo>
                  <a:lnTo>
                    <a:pt x="1919" y="268"/>
                  </a:lnTo>
                  <a:lnTo>
                    <a:pt x="1877" y="274"/>
                  </a:lnTo>
                  <a:lnTo>
                    <a:pt x="1812" y="274"/>
                  </a:lnTo>
                  <a:lnTo>
                    <a:pt x="1752" y="274"/>
                  </a:lnTo>
                  <a:lnTo>
                    <a:pt x="1703" y="286"/>
                  </a:lnTo>
                  <a:lnTo>
                    <a:pt x="1661" y="292"/>
                  </a:lnTo>
                  <a:lnTo>
                    <a:pt x="1631" y="304"/>
                  </a:lnTo>
                  <a:lnTo>
                    <a:pt x="1607" y="316"/>
                  </a:lnTo>
                  <a:lnTo>
                    <a:pt x="1595" y="322"/>
                  </a:lnTo>
                  <a:lnTo>
                    <a:pt x="1589" y="322"/>
                  </a:lnTo>
                  <a:lnTo>
                    <a:pt x="1500" y="334"/>
                  </a:lnTo>
                  <a:lnTo>
                    <a:pt x="1409" y="358"/>
                  </a:lnTo>
                  <a:lnTo>
                    <a:pt x="1236" y="418"/>
                  </a:lnTo>
                  <a:lnTo>
                    <a:pt x="1152" y="442"/>
                  </a:lnTo>
                  <a:lnTo>
                    <a:pt x="1061" y="460"/>
                  </a:lnTo>
                  <a:lnTo>
                    <a:pt x="966" y="460"/>
                  </a:lnTo>
                  <a:lnTo>
                    <a:pt x="918" y="454"/>
                  </a:lnTo>
                  <a:lnTo>
                    <a:pt x="870" y="442"/>
                  </a:lnTo>
                  <a:lnTo>
                    <a:pt x="858" y="436"/>
                  </a:lnTo>
                  <a:lnTo>
                    <a:pt x="828" y="430"/>
                  </a:lnTo>
                  <a:lnTo>
                    <a:pt x="791" y="412"/>
                  </a:lnTo>
                  <a:lnTo>
                    <a:pt x="743" y="388"/>
                  </a:lnTo>
                  <a:lnTo>
                    <a:pt x="690" y="364"/>
                  </a:lnTo>
                  <a:lnTo>
                    <a:pt x="636" y="334"/>
                  </a:lnTo>
                  <a:lnTo>
                    <a:pt x="515" y="280"/>
                  </a:lnTo>
                  <a:lnTo>
                    <a:pt x="467" y="256"/>
                  </a:lnTo>
                  <a:lnTo>
                    <a:pt x="443" y="244"/>
                  </a:lnTo>
                  <a:lnTo>
                    <a:pt x="0" y="0"/>
                  </a:lnTo>
                  <a:lnTo>
                    <a:pt x="123" y="120"/>
                  </a:lnTo>
                  <a:lnTo>
                    <a:pt x="585" y="390"/>
                  </a:lnTo>
                  <a:lnTo>
                    <a:pt x="708" y="462"/>
                  </a:lnTo>
                  <a:lnTo>
                    <a:pt x="849" y="543"/>
                  </a:lnTo>
                  <a:lnTo>
                    <a:pt x="882" y="564"/>
                  </a:lnTo>
                  <a:lnTo>
                    <a:pt x="897" y="621"/>
                  </a:lnTo>
                  <a:lnTo>
                    <a:pt x="981" y="67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3025" name="Freeform 17"/>
            <p:cNvSpPr>
              <a:spLocks/>
            </p:cNvSpPr>
            <p:nvPr userDrawn="1"/>
          </p:nvSpPr>
          <p:spPr bwMode="hidden">
            <a:xfrm>
              <a:off x="0" y="2994"/>
              <a:ext cx="2723" cy="1091"/>
            </a:xfrm>
            <a:custGeom>
              <a:avLst/>
              <a:gdLst>
                <a:gd name="T0" fmla="*/ 2370 w 2723"/>
                <a:gd name="T1" fmla="*/ 72 h 1091"/>
                <a:gd name="T2" fmla="*/ 2597 w 2723"/>
                <a:gd name="T3" fmla="*/ 198 h 1091"/>
                <a:gd name="T4" fmla="*/ 2639 w 2723"/>
                <a:gd name="T5" fmla="*/ 276 h 1091"/>
                <a:gd name="T6" fmla="*/ 2453 w 2723"/>
                <a:gd name="T7" fmla="*/ 264 h 1091"/>
                <a:gd name="T8" fmla="*/ 2297 w 2723"/>
                <a:gd name="T9" fmla="*/ 204 h 1091"/>
                <a:gd name="T10" fmla="*/ 2112 w 2723"/>
                <a:gd name="T11" fmla="*/ 66 h 1091"/>
                <a:gd name="T12" fmla="*/ 2088 w 2723"/>
                <a:gd name="T13" fmla="*/ 72 h 1091"/>
                <a:gd name="T14" fmla="*/ 2106 w 2723"/>
                <a:gd name="T15" fmla="*/ 114 h 1091"/>
                <a:gd name="T16" fmla="*/ 2412 w 2723"/>
                <a:gd name="T17" fmla="*/ 552 h 1091"/>
                <a:gd name="T18" fmla="*/ 2279 w 2723"/>
                <a:gd name="T19" fmla="*/ 564 h 1091"/>
                <a:gd name="T20" fmla="*/ 2189 w 2723"/>
                <a:gd name="T21" fmla="*/ 492 h 1091"/>
                <a:gd name="T22" fmla="*/ 2058 w 2723"/>
                <a:gd name="T23" fmla="*/ 330 h 1091"/>
                <a:gd name="T24" fmla="*/ 1991 w 2723"/>
                <a:gd name="T25" fmla="*/ 234 h 1091"/>
                <a:gd name="T26" fmla="*/ 1949 w 2723"/>
                <a:gd name="T27" fmla="*/ 174 h 1091"/>
                <a:gd name="T28" fmla="*/ 1824 w 2723"/>
                <a:gd name="T29" fmla="*/ 132 h 1091"/>
                <a:gd name="T30" fmla="*/ 1794 w 2723"/>
                <a:gd name="T31" fmla="*/ 144 h 1091"/>
                <a:gd name="T32" fmla="*/ 1895 w 2723"/>
                <a:gd name="T33" fmla="*/ 222 h 1091"/>
                <a:gd name="T34" fmla="*/ 1943 w 2723"/>
                <a:gd name="T35" fmla="*/ 366 h 1091"/>
                <a:gd name="T36" fmla="*/ 2064 w 2723"/>
                <a:gd name="T37" fmla="*/ 630 h 1091"/>
                <a:gd name="T38" fmla="*/ 2052 w 2723"/>
                <a:gd name="T39" fmla="*/ 695 h 1091"/>
                <a:gd name="T40" fmla="*/ 1955 w 2723"/>
                <a:gd name="T41" fmla="*/ 683 h 1091"/>
                <a:gd name="T42" fmla="*/ 1913 w 2723"/>
                <a:gd name="T43" fmla="*/ 636 h 1091"/>
                <a:gd name="T44" fmla="*/ 1703 w 2723"/>
                <a:gd name="T45" fmla="*/ 312 h 1091"/>
                <a:gd name="T46" fmla="*/ 1637 w 2723"/>
                <a:gd name="T47" fmla="*/ 276 h 1091"/>
                <a:gd name="T48" fmla="*/ 1643 w 2723"/>
                <a:gd name="T49" fmla="*/ 318 h 1091"/>
                <a:gd name="T50" fmla="*/ 1673 w 2723"/>
                <a:gd name="T51" fmla="*/ 408 h 1091"/>
                <a:gd name="T52" fmla="*/ 1716 w 2723"/>
                <a:gd name="T53" fmla="*/ 779 h 1091"/>
                <a:gd name="T54" fmla="*/ 1691 w 2723"/>
                <a:gd name="T55" fmla="*/ 737 h 1091"/>
                <a:gd name="T56" fmla="*/ 1613 w 2723"/>
                <a:gd name="T57" fmla="*/ 582 h 1091"/>
                <a:gd name="T58" fmla="*/ 1494 w 2723"/>
                <a:gd name="T59" fmla="*/ 480 h 1091"/>
                <a:gd name="T60" fmla="*/ 1248 w 2723"/>
                <a:gd name="T61" fmla="*/ 528 h 1091"/>
                <a:gd name="T62" fmla="*/ 996 w 2723"/>
                <a:gd name="T63" fmla="*/ 630 h 1091"/>
                <a:gd name="T64" fmla="*/ 714 w 2723"/>
                <a:gd name="T65" fmla="*/ 534 h 1091"/>
                <a:gd name="T66" fmla="*/ 198 w 2723"/>
                <a:gd name="T67" fmla="*/ 288 h 1091"/>
                <a:gd name="T68" fmla="*/ 0 w 2723"/>
                <a:gd name="T69" fmla="*/ 460 h 1091"/>
                <a:gd name="T70" fmla="*/ 288 w 2723"/>
                <a:gd name="T71" fmla="*/ 570 h 1091"/>
                <a:gd name="T72" fmla="*/ 461 w 2723"/>
                <a:gd name="T73" fmla="*/ 654 h 1091"/>
                <a:gd name="T74" fmla="*/ 725 w 2723"/>
                <a:gd name="T75" fmla="*/ 755 h 1091"/>
                <a:gd name="T76" fmla="*/ 966 w 2723"/>
                <a:gd name="T77" fmla="*/ 791 h 1091"/>
                <a:gd name="T78" fmla="*/ 1176 w 2723"/>
                <a:gd name="T79" fmla="*/ 779 h 1091"/>
                <a:gd name="T80" fmla="*/ 1278 w 2723"/>
                <a:gd name="T81" fmla="*/ 791 h 1091"/>
                <a:gd name="T82" fmla="*/ 1404 w 2723"/>
                <a:gd name="T83" fmla="*/ 845 h 1091"/>
                <a:gd name="T84" fmla="*/ 1416 w 2723"/>
                <a:gd name="T85" fmla="*/ 887 h 1091"/>
                <a:gd name="T86" fmla="*/ 1361 w 2723"/>
                <a:gd name="T87" fmla="*/ 923 h 1091"/>
                <a:gd name="T88" fmla="*/ 1385 w 2723"/>
                <a:gd name="T89" fmla="*/ 1007 h 1091"/>
                <a:gd name="T90" fmla="*/ 1494 w 2723"/>
                <a:gd name="T91" fmla="*/ 1085 h 1091"/>
                <a:gd name="T92" fmla="*/ 1697 w 2723"/>
                <a:gd name="T93" fmla="*/ 1043 h 1091"/>
                <a:gd name="T94" fmla="*/ 1812 w 2723"/>
                <a:gd name="T95" fmla="*/ 989 h 1091"/>
                <a:gd name="T96" fmla="*/ 1973 w 2723"/>
                <a:gd name="T97" fmla="*/ 917 h 1091"/>
                <a:gd name="T98" fmla="*/ 2201 w 2723"/>
                <a:gd name="T99" fmla="*/ 899 h 1091"/>
                <a:gd name="T100" fmla="*/ 2364 w 2723"/>
                <a:gd name="T101" fmla="*/ 863 h 1091"/>
                <a:gd name="T102" fmla="*/ 2400 w 2723"/>
                <a:gd name="T103" fmla="*/ 743 h 1091"/>
                <a:gd name="T104" fmla="*/ 2471 w 2723"/>
                <a:gd name="T105" fmla="*/ 701 h 1091"/>
                <a:gd name="T106" fmla="*/ 2621 w 2723"/>
                <a:gd name="T107" fmla="*/ 504 h 1091"/>
                <a:gd name="T108" fmla="*/ 2693 w 2723"/>
                <a:gd name="T109" fmla="*/ 374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23" h="1091">
                  <a:moveTo>
                    <a:pt x="2723" y="299"/>
                  </a:moveTo>
                  <a:lnTo>
                    <a:pt x="2715" y="240"/>
                  </a:lnTo>
                  <a:lnTo>
                    <a:pt x="2656" y="195"/>
                  </a:lnTo>
                  <a:lnTo>
                    <a:pt x="2370" y="72"/>
                  </a:lnTo>
                  <a:lnTo>
                    <a:pt x="2303" y="54"/>
                  </a:lnTo>
                  <a:lnTo>
                    <a:pt x="2585" y="186"/>
                  </a:lnTo>
                  <a:lnTo>
                    <a:pt x="2591" y="192"/>
                  </a:lnTo>
                  <a:lnTo>
                    <a:pt x="2597" y="198"/>
                  </a:lnTo>
                  <a:lnTo>
                    <a:pt x="2621" y="228"/>
                  </a:lnTo>
                  <a:lnTo>
                    <a:pt x="2639" y="258"/>
                  </a:lnTo>
                  <a:lnTo>
                    <a:pt x="2646" y="270"/>
                  </a:lnTo>
                  <a:lnTo>
                    <a:pt x="2639" y="276"/>
                  </a:lnTo>
                  <a:lnTo>
                    <a:pt x="2603" y="282"/>
                  </a:lnTo>
                  <a:lnTo>
                    <a:pt x="2555" y="282"/>
                  </a:lnTo>
                  <a:lnTo>
                    <a:pt x="2507" y="276"/>
                  </a:lnTo>
                  <a:lnTo>
                    <a:pt x="2453" y="264"/>
                  </a:lnTo>
                  <a:lnTo>
                    <a:pt x="2394" y="246"/>
                  </a:lnTo>
                  <a:lnTo>
                    <a:pt x="2340" y="222"/>
                  </a:lnTo>
                  <a:lnTo>
                    <a:pt x="2321" y="216"/>
                  </a:lnTo>
                  <a:lnTo>
                    <a:pt x="2297" y="204"/>
                  </a:lnTo>
                  <a:lnTo>
                    <a:pt x="2171" y="126"/>
                  </a:lnTo>
                  <a:lnTo>
                    <a:pt x="2165" y="120"/>
                  </a:lnTo>
                  <a:lnTo>
                    <a:pt x="2154" y="102"/>
                  </a:lnTo>
                  <a:lnTo>
                    <a:pt x="2112" y="66"/>
                  </a:lnTo>
                  <a:lnTo>
                    <a:pt x="2064" y="24"/>
                  </a:lnTo>
                  <a:lnTo>
                    <a:pt x="2046" y="6"/>
                  </a:lnTo>
                  <a:lnTo>
                    <a:pt x="2034" y="0"/>
                  </a:lnTo>
                  <a:lnTo>
                    <a:pt x="2088" y="72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14"/>
                  </a:lnTo>
                  <a:lnTo>
                    <a:pt x="2112" y="114"/>
                  </a:lnTo>
                  <a:lnTo>
                    <a:pt x="2406" y="516"/>
                  </a:lnTo>
                  <a:lnTo>
                    <a:pt x="2412" y="534"/>
                  </a:lnTo>
                  <a:lnTo>
                    <a:pt x="2412" y="552"/>
                  </a:lnTo>
                  <a:lnTo>
                    <a:pt x="2394" y="576"/>
                  </a:lnTo>
                  <a:lnTo>
                    <a:pt x="2364" y="588"/>
                  </a:lnTo>
                  <a:lnTo>
                    <a:pt x="2321" y="588"/>
                  </a:lnTo>
                  <a:lnTo>
                    <a:pt x="2279" y="564"/>
                  </a:lnTo>
                  <a:lnTo>
                    <a:pt x="2237" y="534"/>
                  </a:lnTo>
                  <a:lnTo>
                    <a:pt x="2201" y="504"/>
                  </a:lnTo>
                  <a:lnTo>
                    <a:pt x="2195" y="498"/>
                  </a:lnTo>
                  <a:lnTo>
                    <a:pt x="2189" y="492"/>
                  </a:lnTo>
                  <a:lnTo>
                    <a:pt x="2171" y="462"/>
                  </a:lnTo>
                  <a:lnTo>
                    <a:pt x="2142" y="420"/>
                  </a:lnTo>
                  <a:lnTo>
                    <a:pt x="2100" y="378"/>
                  </a:lnTo>
                  <a:lnTo>
                    <a:pt x="2058" y="330"/>
                  </a:lnTo>
                  <a:lnTo>
                    <a:pt x="2040" y="318"/>
                  </a:lnTo>
                  <a:lnTo>
                    <a:pt x="2028" y="300"/>
                  </a:lnTo>
                  <a:lnTo>
                    <a:pt x="2009" y="264"/>
                  </a:lnTo>
                  <a:lnTo>
                    <a:pt x="1991" y="234"/>
                  </a:lnTo>
                  <a:lnTo>
                    <a:pt x="1985" y="210"/>
                  </a:lnTo>
                  <a:lnTo>
                    <a:pt x="1973" y="192"/>
                  </a:lnTo>
                  <a:lnTo>
                    <a:pt x="1967" y="180"/>
                  </a:lnTo>
                  <a:lnTo>
                    <a:pt x="1949" y="174"/>
                  </a:lnTo>
                  <a:lnTo>
                    <a:pt x="1907" y="156"/>
                  </a:lnTo>
                  <a:lnTo>
                    <a:pt x="1860" y="138"/>
                  </a:lnTo>
                  <a:lnTo>
                    <a:pt x="1836" y="132"/>
                  </a:lnTo>
                  <a:lnTo>
                    <a:pt x="1824" y="132"/>
                  </a:lnTo>
                  <a:lnTo>
                    <a:pt x="1806" y="132"/>
                  </a:lnTo>
                  <a:lnTo>
                    <a:pt x="1800" y="138"/>
                  </a:lnTo>
                  <a:lnTo>
                    <a:pt x="1794" y="144"/>
                  </a:lnTo>
                  <a:lnTo>
                    <a:pt x="1794" y="144"/>
                  </a:lnTo>
                  <a:lnTo>
                    <a:pt x="1842" y="156"/>
                  </a:lnTo>
                  <a:lnTo>
                    <a:pt x="1872" y="180"/>
                  </a:lnTo>
                  <a:lnTo>
                    <a:pt x="1889" y="204"/>
                  </a:lnTo>
                  <a:lnTo>
                    <a:pt x="1895" y="222"/>
                  </a:lnTo>
                  <a:lnTo>
                    <a:pt x="1889" y="240"/>
                  </a:lnTo>
                  <a:lnTo>
                    <a:pt x="1901" y="270"/>
                  </a:lnTo>
                  <a:lnTo>
                    <a:pt x="1919" y="318"/>
                  </a:lnTo>
                  <a:lnTo>
                    <a:pt x="1943" y="366"/>
                  </a:lnTo>
                  <a:lnTo>
                    <a:pt x="1991" y="480"/>
                  </a:lnTo>
                  <a:lnTo>
                    <a:pt x="2021" y="534"/>
                  </a:lnTo>
                  <a:lnTo>
                    <a:pt x="2040" y="582"/>
                  </a:lnTo>
                  <a:lnTo>
                    <a:pt x="2064" y="630"/>
                  </a:lnTo>
                  <a:lnTo>
                    <a:pt x="2076" y="666"/>
                  </a:lnTo>
                  <a:lnTo>
                    <a:pt x="2082" y="683"/>
                  </a:lnTo>
                  <a:lnTo>
                    <a:pt x="2070" y="695"/>
                  </a:lnTo>
                  <a:lnTo>
                    <a:pt x="2052" y="695"/>
                  </a:lnTo>
                  <a:lnTo>
                    <a:pt x="2021" y="695"/>
                  </a:lnTo>
                  <a:lnTo>
                    <a:pt x="1997" y="695"/>
                  </a:lnTo>
                  <a:lnTo>
                    <a:pt x="1973" y="689"/>
                  </a:lnTo>
                  <a:lnTo>
                    <a:pt x="1955" y="683"/>
                  </a:lnTo>
                  <a:lnTo>
                    <a:pt x="1949" y="683"/>
                  </a:lnTo>
                  <a:lnTo>
                    <a:pt x="1949" y="677"/>
                  </a:lnTo>
                  <a:lnTo>
                    <a:pt x="1943" y="672"/>
                  </a:lnTo>
                  <a:lnTo>
                    <a:pt x="1913" y="636"/>
                  </a:lnTo>
                  <a:lnTo>
                    <a:pt x="1806" y="324"/>
                  </a:lnTo>
                  <a:lnTo>
                    <a:pt x="1776" y="330"/>
                  </a:lnTo>
                  <a:lnTo>
                    <a:pt x="1746" y="330"/>
                  </a:lnTo>
                  <a:lnTo>
                    <a:pt x="1703" y="312"/>
                  </a:lnTo>
                  <a:lnTo>
                    <a:pt x="1673" y="288"/>
                  </a:lnTo>
                  <a:lnTo>
                    <a:pt x="1667" y="276"/>
                  </a:lnTo>
                  <a:lnTo>
                    <a:pt x="1655" y="270"/>
                  </a:lnTo>
                  <a:lnTo>
                    <a:pt x="1637" y="276"/>
                  </a:lnTo>
                  <a:lnTo>
                    <a:pt x="1631" y="288"/>
                  </a:lnTo>
                  <a:lnTo>
                    <a:pt x="1625" y="306"/>
                  </a:lnTo>
                  <a:lnTo>
                    <a:pt x="1625" y="312"/>
                  </a:lnTo>
                  <a:lnTo>
                    <a:pt x="1643" y="318"/>
                  </a:lnTo>
                  <a:lnTo>
                    <a:pt x="1655" y="336"/>
                  </a:lnTo>
                  <a:lnTo>
                    <a:pt x="1667" y="366"/>
                  </a:lnTo>
                  <a:lnTo>
                    <a:pt x="1673" y="402"/>
                  </a:lnTo>
                  <a:lnTo>
                    <a:pt x="1673" y="408"/>
                  </a:lnTo>
                  <a:lnTo>
                    <a:pt x="1673" y="414"/>
                  </a:lnTo>
                  <a:lnTo>
                    <a:pt x="1716" y="761"/>
                  </a:lnTo>
                  <a:lnTo>
                    <a:pt x="1716" y="773"/>
                  </a:lnTo>
                  <a:lnTo>
                    <a:pt x="1716" y="779"/>
                  </a:lnTo>
                  <a:lnTo>
                    <a:pt x="1709" y="773"/>
                  </a:lnTo>
                  <a:lnTo>
                    <a:pt x="1703" y="755"/>
                  </a:lnTo>
                  <a:lnTo>
                    <a:pt x="1697" y="749"/>
                  </a:lnTo>
                  <a:lnTo>
                    <a:pt x="1691" y="737"/>
                  </a:lnTo>
                  <a:lnTo>
                    <a:pt x="1679" y="713"/>
                  </a:lnTo>
                  <a:lnTo>
                    <a:pt x="1661" y="672"/>
                  </a:lnTo>
                  <a:lnTo>
                    <a:pt x="1643" y="630"/>
                  </a:lnTo>
                  <a:lnTo>
                    <a:pt x="1613" y="582"/>
                  </a:lnTo>
                  <a:lnTo>
                    <a:pt x="1589" y="540"/>
                  </a:lnTo>
                  <a:lnTo>
                    <a:pt x="1560" y="510"/>
                  </a:lnTo>
                  <a:lnTo>
                    <a:pt x="1536" y="492"/>
                  </a:lnTo>
                  <a:lnTo>
                    <a:pt x="1494" y="480"/>
                  </a:lnTo>
                  <a:lnTo>
                    <a:pt x="1446" y="480"/>
                  </a:lnTo>
                  <a:lnTo>
                    <a:pt x="1397" y="486"/>
                  </a:lnTo>
                  <a:lnTo>
                    <a:pt x="1349" y="498"/>
                  </a:lnTo>
                  <a:lnTo>
                    <a:pt x="1248" y="528"/>
                  </a:lnTo>
                  <a:lnTo>
                    <a:pt x="1158" y="570"/>
                  </a:lnTo>
                  <a:lnTo>
                    <a:pt x="1104" y="600"/>
                  </a:lnTo>
                  <a:lnTo>
                    <a:pt x="1037" y="624"/>
                  </a:lnTo>
                  <a:lnTo>
                    <a:pt x="996" y="630"/>
                  </a:lnTo>
                  <a:lnTo>
                    <a:pt x="948" y="630"/>
                  </a:lnTo>
                  <a:lnTo>
                    <a:pt x="900" y="618"/>
                  </a:lnTo>
                  <a:lnTo>
                    <a:pt x="840" y="588"/>
                  </a:lnTo>
                  <a:lnTo>
                    <a:pt x="714" y="534"/>
                  </a:lnTo>
                  <a:lnTo>
                    <a:pt x="582" y="474"/>
                  </a:lnTo>
                  <a:lnTo>
                    <a:pt x="443" y="408"/>
                  </a:lnTo>
                  <a:lnTo>
                    <a:pt x="318" y="348"/>
                  </a:lnTo>
                  <a:lnTo>
                    <a:pt x="198" y="288"/>
                  </a:lnTo>
                  <a:lnTo>
                    <a:pt x="149" y="264"/>
                  </a:lnTo>
                  <a:lnTo>
                    <a:pt x="102" y="240"/>
                  </a:lnTo>
                  <a:lnTo>
                    <a:pt x="0" y="187"/>
                  </a:lnTo>
                  <a:lnTo>
                    <a:pt x="0" y="460"/>
                  </a:lnTo>
                  <a:lnTo>
                    <a:pt x="36" y="474"/>
                  </a:lnTo>
                  <a:lnTo>
                    <a:pt x="149" y="516"/>
                  </a:lnTo>
                  <a:lnTo>
                    <a:pt x="216" y="540"/>
                  </a:lnTo>
                  <a:lnTo>
                    <a:pt x="288" y="570"/>
                  </a:lnTo>
                  <a:lnTo>
                    <a:pt x="348" y="594"/>
                  </a:lnTo>
                  <a:lnTo>
                    <a:pt x="396" y="618"/>
                  </a:lnTo>
                  <a:lnTo>
                    <a:pt x="432" y="636"/>
                  </a:lnTo>
                  <a:lnTo>
                    <a:pt x="461" y="654"/>
                  </a:lnTo>
                  <a:lnTo>
                    <a:pt x="504" y="672"/>
                  </a:lnTo>
                  <a:lnTo>
                    <a:pt x="588" y="707"/>
                  </a:lnTo>
                  <a:lnTo>
                    <a:pt x="684" y="743"/>
                  </a:lnTo>
                  <a:lnTo>
                    <a:pt x="725" y="755"/>
                  </a:lnTo>
                  <a:lnTo>
                    <a:pt x="761" y="767"/>
                  </a:lnTo>
                  <a:lnTo>
                    <a:pt x="828" y="779"/>
                  </a:lnTo>
                  <a:lnTo>
                    <a:pt x="894" y="785"/>
                  </a:lnTo>
                  <a:lnTo>
                    <a:pt x="966" y="791"/>
                  </a:lnTo>
                  <a:lnTo>
                    <a:pt x="1031" y="791"/>
                  </a:lnTo>
                  <a:lnTo>
                    <a:pt x="1092" y="785"/>
                  </a:lnTo>
                  <a:lnTo>
                    <a:pt x="1146" y="785"/>
                  </a:lnTo>
                  <a:lnTo>
                    <a:pt x="1176" y="779"/>
                  </a:lnTo>
                  <a:lnTo>
                    <a:pt x="1188" y="779"/>
                  </a:lnTo>
                  <a:lnTo>
                    <a:pt x="1188" y="779"/>
                  </a:lnTo>
                  <a:lnTo>
                    <a:pt x="1236" y="785"/>
                  </a:lnTo>
                  <a:lnTo>
                    <a:pt x="1278" y="791"/>
                  </a:lnTo>
                  <a:lnTo>
                    <a:pt x="1307" y="803"/>
                  </a:lnTo>
                  <a:lnTo>
                    <a:pt x="1337" y="809"/>
                  </a:lnTo>
                  <a:lnTo>
                    <a:pt x="1379" y="827"/>
                  </a:lnTo>
                  <a:lnTo>
                    <a:pt x="1404" y="845"/>
                  </a:lnTo>
                  <a:lnTo>
                    <a:pt x="1416" y="863"/>
                  </a:lnTo>
                  <a:lnTo>
                    <a:pt x="1416" y="875"/>
                  </a:lnTo>
                  <a:lnTo>
                    <a:pt x="1416" y="881"/>
                  </a:lnTo>
                  <a:lnTo>
                    <a:pt x="1416" y="887"/>
                  </a:lnTo>
                  <a:lnTo>
                    <a:pt x="1410" y="887"/>
                  </a:lnTo>
                  <a:lnTo>
                    <a:pt x="1397" y="893"/>
                  </a:lnTo>
                  <a:lnTo>
                    <a:pt x="1379" y="905"/>
                  </a:lnTo>
                  <a:lnTo>
                    <a:pt x="1361" y="923"/>
                  </a:lnTo>
                  <a:lnTo>
                    <a:pt x="1355" y="941"/>
                  </a:lnTo>
                  <a:lnTo>
                    <a:pt x="1361" y="971"/>
                  </a:lnTo>
                  <a:lnTo>
                    <a:pt x="1367" y="989"/>
                  </a:lnTo>
                  <a:lnTo>
                    <a:pt x="1385" y="1007"/>
                  </a:lnTo>
                  <a:lnTo>
                    <a:pt x="1404" y="1025"/>
                  </a:lnTo>
                  <a:lnTo>
                    <a:pt x="1434" y="1049"/>
                  </a:lnTo>
                  <a:lnTo>
                    <a:pt x="1464" y="1067"/>
                  </a:lnTo>
                  <a:lnTo>
                    <a:pt x="1494" y="1085"/>
                  </a:lnTo>
                  <a:lnTo>
                    <a:pt x="1554" y="1091"/>
                  </a:lnTo>
                  <a:lnTo>
                    <a:pt x="1607" y="1085"/>
                  </a:lnTo>
                  <a:lnTo>
                    <a:pt x="1661" y="1067"/>
                  </a:lnTo>
                  <a:lnTo>
                    <a:pt x="1697" y="1043"/>
                  </a:lnTo>
                  <a:lnTo>
                    <a:pt x="1734" y="1019"/>
                  </a:lnTo>
                  <a:lnTo>
                    <a:pt x="1752" y="995"/>
                  </a:lnTo>
                  <a:lnTo>
                    <a:pt x="1758" y="989"/>
                  </a:lnTo>
                  <a:lnTo>
                    <a:pt x="1812" y="989"/>
                  </a:lnTo>
                  <a:lnTo>
                    <a:pt x="1860" y="983"/>
                  </a:lnTo>
                  <a:lnTo>
                    <a:pt x="1907" y="965"/>
                  </a:lnTo>
                  <a:lnTo>
                    <a:pt x="1943" y="941"/>
                  </a:lnTo>
                  <a:lnTo>
                    <a:pt x="1973" y="917"/>
                  </a:lnTo>
                  <a:lnTo>
                    <a:pt x="2003" y="899"/>
                  </a:lnTo>
                  <a:lnTo>
                    <a:pt x="2015" y="881"/>
                  </a:lnTo>
                  <a:lnTo>
                    <a:pt x="2021" y="875"/>
                  </a:lnTo>
                  <a:lnTo>
                    <a:pt x="2201" y="899"/>
                  </a:lnTo>
                  <a:lnTo>
                    <a:pt x="2243" y="905"/>
                  </a:lnTo>
                  <a:lnTo>
                    <a:pt x="2273" y="899"/>
                  </a:lnTo>
                  <a:lnTo>
                    <a:pt x="2327" y="887"/>
                  </a:lnTo>
                  <a:lnTo>
                    <a:pt x="2364" y="863"/>
                  </a:lnTo>
                  <a:lnTo>
                    <a:pt x="2388" y="827"/>
                  </a:lnTo>
                  <a:lnTo>
                    <a:pt x="2400" y="797"/>
                  </a:lnTo>
                  <a:lnTo>
                    <a:pt x="2400" y="767"/>
                  </a:lnTo>
                  <a:lnTo>
                    <a:pt x="2400" y="743"/>
                  </a:lnTo>
                  <a:lnTo>
                    <a:pt x="2400" y="737"/>
                  </a:lnTo>
                  <a:lnTo>
                    <a:pt x="2418" y="737"/>
                  </a:lnTo>
                  <a:lnTo>
                    <a:pt x="2436" y="731"/>
                  </a:lnTo>
                  <a:lnTo>
                    <a:pt x="2471" y="701"/>
                  </a:lnTo>
                  <a:lnTo>
                    <a:pt x="2513" y="660"/>
                  </a:lnTo>
                  <a:lnTo>
                    <a:pt x="2555" y="606"/>
                  </a:lnTo>
                  <a:lnTo>
                    <a:pt x="2591" y="552"/>
                  </a:lnTo>
                  <a:lnTo>
                    <a:pt x="2621" y="504"/>
                  </a:lnTo>
                  <a:lnTo>
                    <a:pt x="2639" y="468"/>
                  </a:lnTo>
                  <a:lnTo>
                    <a:pt x="2646" y="462"/>
                  </a:lnTo>
                  <a:lnTo>
                    <a:pt x="2646" y="456"/>
                  </a:lnTo>
                  <a:lnTo>
                    <a:pt x="2693" y="374"/>
                  </a:lnTo>
                  <a:lnTo>
                    <a:pt x="2723" y="2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3026" name="Rectangle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43027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43028" name="Rectangle 20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3029" name="Rectangle 21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3030" name="Rectangle 22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BA2A079E-B090-4F44-BA73-8F9C022849EC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D7B460-1003-4294-8E95-34BA0BDAC64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26043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AB5BB4-EFF5-4A74-BB0D-48CB25F1C18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798259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3F372FD-A2F5-426E-AE3D-080B21E9DD1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45654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27D22A-9123-4AD5-BA12-517FCFDF921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85201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3A0A53-FD9E-49AE-A105-8A10C74D28F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14712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92DCE2-5239-4B7C-9F33-EAF735778FB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20007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0642BF-92E6-43AF-91AE-D467EC329F1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49770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CA4A30-14D3-4F6A-8C4D-18270B8B39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17909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576169-70E6-4E29-8C3B-0170A5EB335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63862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BCEA3C-4161-439F-98C0-CA759D6D16D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435768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0B313D-1041-4C4F-BA93-6CE4593A423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26423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k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6" name="Group 2"/>
          <p:cNvGrpSpPr>
            <a:grpSpLocks/>
          </p:cNvGrpSpPr>
          <p:nvPr/>
        </p:nvGrpSpPr>
        <p:grpSpPr bwMode="auto">
          <a:xfrm>
            <a:off x="0" y="2438400"/>
            <a:ext cx="9144000" cy="4046538"/>
            <a:chOff x="0" y="1536"/>
            <a:chExt cx="5760" cy="2549"/>
          </a:xfrm>
        </p:grpSpPr>
        <p:sp>
          <p:nvSpPr>
            <p:cNvPr id="41987" name="Rectangle 3"/>
            <p:cNvSpPr>
              <a:spLocks noChangeArrowheads="1"/>
            </p:cNvSpPr>
            <p:nvPr userDrawn="1"/>
          </p:nvSpPr>
          <p:spPr bwMode="hidden">
            <a:xfrm rot="-1424751">
              <a:off x="2121" y="2592"/>
              <a:ext cx="3072" cy="384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988" name="Freeform 4"/>
            <p:cNvSpPr>
              <a:spLocks/>
            </p:cNvSpPr>
            <p:nvPr userDrawn="1"/>
          </p:nvSpPr>
          <p:spPr bwMode="hidden">
            <a:xfrm>
              <a:off x="0" y="2664"/>
              <a:ext cx="2688" cy="1224"/>
            </a:xfrm>
            <a:custGeom>
              <a:avLst/>
              <a:gdLst>
                <a:gd name="T0" fmla="*/ 0 w 2688"/>
                <a:gd name="T1" fmla="*/ 0 h 1224"/>
                <a:gd name="T2" fmla="*/ 960 w 2688"/>
                <a:gd name="T3" fmla="*/ 552 h 1224"/>
                <a:gd name="T4" fmla="*/ 1968 w 2688"/>
                <a:gd name="T5" fmla="*/ 264 h 1224"/>
                <a:gd name="T6" fmla="*/ 2028 w 2688"/>
                <a:gd name="T7" fmla="*/ 270 h 1224"/>
                <a:gd name="T8" fmla="*/ 2661 w 2688"/>
                <a:gd name="T9" fmla="*/ 528 h 1224"/>
                <a:gd name="T10" fmla="*/ 2688 w 2688"/>
                <a:gd name="T11" fmla="*/ 648 h 1224"/>
                <a:gd name="T12" fmla="*/ 2304 w 2688"/>
                <a:gd name="T13" fmla="*/ 1080 h 1224"/>
                <a:gd name="T14" fmla="*/ 1584 w 2688"/>
                <a:gd name="T15" fmla="*/ 1224 h 1224"/>
                <a:gd name="T16" fmla="*/ 1296 w 2688"/>
                <a:gd name="T17" fmla="*/ 936 h 1224"/>
                <a:gd name="T18" fmla="*/ 864 w 2688"/>
                <a:gd name="T19" fmla="*/ 1032 h 1224"/>
                <a:gd name="T20" fmla="*/ 0 w 2688"/>
                <a:gd name="T21" fmla="*/ 552 h 1224"/>
                <a:gd name="T22" fmla="*/ 0 w 2688"/>
                <a:gd name="T23" fmla="*/ 0 h 1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88" h="1224">
                  <a:moveTo>
                    <a:pt x="0" y="0"/>
                  </a:moveTo>
                  <a:lnTo>
                    <a:pt x="960" y="552"/>
                  </a:lnTo>
                  <a:lnTo>
                    <a:pt x="1968" y="264"/>
                  </a:lnTo>
                  <a:lnTo>
                    <a:pt x="2028" y="270"/>
                  </a:lnTo>
                  <a:lnTo>
                    <a:pt x="2661" y="528"/>
                  </a:lnTo>
                  <a:lnTo>
                    <a:pt x="2688" y="648"/>
                  </a:lnTo>
                  <a:lnTo>
                    <a:pt x="2304" y="1080"/>
                  </a:lnTo>
                  <a:lnTo>
                    <a:pt x="1584" y="1224"/>
                  </a:lnTo>
                  <a:lnTo>
                    <a:pt x="1296" y="936"/>
                  </a:lnTo>
                  <a:lnTo>
                    <a:pt x="864" y="1032"/>
                  </a:lnTo>
                  <a:lnTo>
                    <a:pt x="0" y="5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989" name="Freeform 5"/>
            <p:cNvSpPr>
              <a:spLocks/>
            </p:cNvSpPr>
            <p:nvPr userDrawn="1"/>
          </p:nvSpPr>
          <p:spPr bwMode="hidden">
            <a:xfrm>
              <a:off x="3359" y="1536"/>
              <a:ext cx="2401" cy="1232"/>
            </a:xfrm>
            <a:custGeom>
              <a:avLst/>
              <a:gdLst>
                <a:gd name="T0" fmla="*/ 2208 w 2401"/>
                <a:gd name="T1" fmla="*/ 15 h 1232"/>
                <a:gd name="T2" fmla="*/ 2088 w 2401"/>
                <a:gd name="T3" fmla="*/ 57 h 1232"/>
                <a:gd name="T4" fmla="*/ 1951 w 2401"/>
                <a:gd name="T5" fmla="*/ 99 h 1232"/>
                <a:gd name="T6" fmla="*/ 1704 w 2401"/>
                <a:gd name="T7" fmla="*/ 135 h 1232"/>
                <a:gd name="T8" fmla="*/ 1314 w 2401"/>
                <a:gd name="T9" fmla="*/ 177 h 1232"/>
                <a:gd name="T10" fmla="*/ 1176 w 2401"/>
                <a:gd name="T11" fmla="*/ 189 h 1232"/>
                <a:gd name="T12" fmla="*/ 1122 w 2401"/>
                <a:gd name="T13" fmla="*/ 195 h 1232"/>
                <a:gd name="T14" fmla="*/ 1075 w 2401"/>
                <a:gd name="T15" fmla="*/ 231 h 1232"/>
                <a:gd name="T16" fmla="*/ 924 w 2401"/>
                <a:gd name="T17" fmla="*/ 321 h 1232"/>
                <a:gd name="T18" fmla="*/ 840 w 2401"/>
                <a:gd name="T19" fmla="*/ 369 h 1232"/>
                <a:gd name="T20" fmla="*/ 630 w 2401"/>
                <a:gd name="T21" fmla="*/ 458 h 1232"/>
                <a:gd name="T22" fmla="*/ 529 w 2401"/>
                <a:gd name="T23" fmla="*/ 500 h 1232"/>
                <a:gd name="T24" fmla="*/ 487 w 2401"/>
                <a:gd name="T25" fmla="*/ 542 h 1232"/>
                <a:gd name="T26" fmla="*/ 457 w 2401"/>
                <a:gd name="T27" fmla="*/ 590 h 1232"/>
                <a:gd name="T28" fmla="*/ 402 w 2401"/>
                <a:gd name="T29" fmla="*/ 638 h 1232"/>
                <a:gd name="T30" fmla="*/ 330 w 2401"/>
                <a:gd name="T31" fmla="*/ 758 h 1232"/>
                <a:gd name="T32" fmla="*/ 312 w 2401"/>
                <a:gd name="T33" fmla="*/ 788 h 1232"/>
                <a:gd name="T34" fmla="*/ 252 w 2401"/>
                <a:gd name="T35" fmla="*/ 824 h 1232"/>
                <a:gd name="T36" fmla="*/ 84 w 2401"/>
                <a:gd name="T37" fmla="*/ 926 h 1232"/>
                <a:gd name="T38" fmla="*/ 0 w 2401"/>
                <a:gd name="T39" fmla="*/ 992 h 1232"/>
                <a:gd name="T40" fmla="*/ 12 w 2401"/>
                <a:gd name="T41" fmla="*/ 1040 h 1232"/>
                <a:gd name="T42" fmla="*/ 132 w 2401"/>
                <a:gd name="T43" fmla="*/ 1034 h 1232"/>
                <a:gd name="T44" fmla="*/ 336 w 2401"/>
                <a:gd name="T45" fmla="*/ 980 h 1232"/>
                <a:gd name="T46" fmla="*/ 529 w 2401"/>
                <a:gd name="T47" fmla="*/ 896 h 1232"/>
                <a:gd name="T48" fmla="*/ 576 w 2401"/>
                <a:gd name="T49" fmla="*/ 872 h 1232"/>
                <a:gd name="T50" fmla="*/ 714 w 2401"/>
                <a:gd name="T51" fmla="*/ 848 h 1232"/>
                <a:gd name="T52" fmla="*/ 966 w 2401"/>
                <a:gd name="T53" fmla="*/ 794 h 1232"/>
                <a:gd name="T54" fmla="*/ 1212 w 2401"/>
                <a:gd name="T55" fmla="*/ 782 h 1232"/>
                <a:gd name="T56" fmla="*/ 1416 w 2401"/>
                <a:gd name="T57" fmla="*/ 872 h 1232"/>
                <a:gd name="T58" fmla="*/ 1464 w 2401"/>
                <a:gd name="T59" fmla="*/ 932 h 1232"/>
                <a:gd name="T60" fmla="*/ 1440 w 2401"/>
                <a:gd name="T61" fmla="*/ 992 h 1232"/>
                <a:gd name="T62" fmla="*/ 1302 w 2401"/>
                <a:gd name="T63" fmla="*/ 1040 h 1232"/>
                <a:gd name="T64" fmla="*/ 1158 w 2401"/>
                <a:gd name="T65" fmla="*/ 1100 h 1232"/>
                <a:gd name="T66" fmla="*/ 1093 w 2401"/>
                <a:gd name="T67" fmla="*/ 1148 h 1232"/>
                <a:gd name="T68" fmla="*/ 1075 w 2401"/>
                <a:gd name="T69" fmla="*/ 1208 h 1232"/>
                <a:gd name="T70" fmla="*/ 1093 w 2401"/>
                <a:gd name="T71" fmla="*/ 1232 h 1232"/>
                <a:gd name="T72" fmla="*/ 1152 w 2401"/>
                <a:gd name="T73" fmla="*/ 1226 h 1232"/>
                <a:gd name="T74" fmla="*/ 1332 w 2401"/>
                <a:gd name="T75" fmla="*/ 1208 h 1232"/>
                <a:gd name="T76" fmla="*/ 1434 w 2401"/>
                <a:gd name="T77" fmla="*/ 1184 h 1232"/>
                <a:gd name="T78" fmla="*/ 1464 w 2401"/>
                <a:gd name="T79" fmla="*/ 1172 h 1232"/>
                <a:gd name="T80" fmla="*/ 1578 w 2401"/>
                <a:gd name="T81" fmla="*/ 1130 h 1232"/>
                <a:gd name="T82" fmla="*/ 1758 w 2401"/>
                <a:gd name="T83" fmla="*/ 1064 h 1232"/>
                <a:gd name="T84" fmla="*/ 1872 w 2401"/>
                <a:gd name="T85" fmla="*/ 962 h 1232"/>
                <a:gd name="T86" fmla="*/ 1986 w 2401"/>
                <a:gd name="T87" fmla="*/ 800 h 1232"/>
                <a:gd name="T88" fmla="*/ 2166 w 2401"/>
                <a:gd name="T89" fmla="*/ 650 h 1232"/>
                <a:gd name="T90" fmla="*/ 2257 w 2401"/>
                <a:gd name="T91" fmla="*/ 590 h 1232"/>
                <a:gd name="T92" fmla="*/ 2400 w 2401"/>
                <a:gd name="T93" fmla="*/ 57 h 1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01" h="1232">
                  <a:moveTo>
                    <a:pt x="2310" y="3"/>
                  </a:moveTo>
                  <a:lnTo>
                    <a:pt x="2280" y="3"/>
                  </a:lnTo>
                  <a:lnTo>
                    <a:pt x="2208" y="15"/>
                  </a:lnTo>
                  <a:lnTo>
                    <a:pt x="2136" y="27"/>
                  </a:lnTo>
                  <a:lnTo>
                    <a:pt x="2112" y="39"/>
                  </a:lnTo>
                  <a:lnTo>
                    <a:pt x="2088" y="57"/>
                  </a:lnTo>
                  <a:lnTo>
                    <a:pt x="2082" y="63"/>
                  </a:lnTo>
                  <a:lnTo>
                    <a:pt x="2076" y="69"/>
                  </a:lnTo>
                  <a:lnTo>
                    <a:pt x="1951" y="99"/>
                  </a:lnTo>
                  <a:lnTo>
                    <a:pt x="1896" y="111"/>
                  </a:lnTo>
                  <a:lnTo>
                    <a:pt x="1836" y="117"/>
                  </a:lnTo>
                  <a:lnTo>
                    <a:pt x="1704" y="135"/>
                  </a:lnTo>
                  <a:lnTo>
                    <a:pt x="1572" y="153"/>
                  </a:lnTo>
                  <a:lnTo>
                    <a:pt x="1434" y="165"/>
                  </a:lnTo>
                  <a:lnTo>
                    <a:pt x="1314" y="177"/>
                  </a:lnTo>
                  <a:lnTo>
                    <a:pt x="1260" y="183"/>
                  </a:lnTo>
                  <a:lnTo>
                    <a:pt x="1212" y="189"/>
                  </a:lnTo>
                  <a:lnTo>
                    <a:pt x="1176" y="189"/>
                  </a:lnTo>
                  <a:lnTo>
                    <a:pt x="1146" y="195"/>
                  </a:lnTo>
                  <a:lnTo>
                    <a:pt x="1128" y="195"/>
                  </a:lnTo>
                  <a:lnTo>
                    <a:pt x="1122" y="195"/>
                  </a:lnTo>
                  <a:lnTo>
                    <a:pt x="1116" y="201"/>
                  </a:lnTo>
                  <a:lnTo>
                    <a:pt x="1105" y="207"/>
                  </a:lnTo>
                  <a:lnTo>
                    <a:pt x="1075" y="231"/>
                  </a:lnTo>
                  <a:lnTo>
                    <a:pt x="1026" y="261"/>
                  </a:lnTo>
                  <a:lnTo>
                    <a:pt x="972" y="291"/>
                  </a:lnTo>
                  <a:lnTo>
                    <a:pt x="924" y="321"/>
                  </a:lnTo>
                  <a:lnTo>
                    <a:pt x="876" y="345"/>
                  </a:lnTo>
                  <a:lnTo>
                    <a:pt x="846" y="363"/>
                  </a:lnTo>
                  <a:lnTo>
                    <a:pt x="840" y="369"/>
                  </a:lnTo>
                  <a:lnTo>
                    <a:pt x="834" y="369"/>
                  </a:lnTo>
                  <a:lnTo>
                    <a:pt x="732" y="417"/>
                  </a:lnTo>
                  <a:lnTo>
                    <a:pt x="630" y="458"/>
                  </a:lnTo>
                  <a:lnTo>
                    <a:pt x="588" y="476"/>
                  </a:lnTo>
                  <a:lnTo>
                    <a:pt x="552" y="488"/>
                  </a:lnTo>
                  <a:lnTo>
                    <a:pt x="529" y="500"/>
                  </a:lnTo>
                  <a:lnTo>
                    <a:pt x="517" y="506"/>
                  </a:lnTo>
                  <a:lnTo>
                    <a:pt x="499" y="524"/>
                  </a:lnTo>
                  <a:lnTo>
                    <a:pt x="487" y="542"/>
                  </a:lnTo>
                  <a:lnTo>
                    <a:pt x="481" y="560"/>
                  </a:lnTo>
                  <a:lnTo>
                    <a:pt x="481" y="578"/>
                  </a:lnTo>
                  <a:lnTo>
                    <a:pt x="457" y="590"/>
                  </a:lnTo>
                  <a:lnTo>
                    <a:pt x="438" y="596"/>
                  </a:lnTo>
                  <a:lnTo>
                    <a:pt x="420" y="614"/>
                  </a:lnTo>
                  <a:lnTo>
                    <a:pt x="402" y="638"/>
                  </a:lnTo>
                  <a:lnTo>
                    <a:pt x="366" y="698"/>
                  </a:lnTo>
                  <a:lnTo>
                    <a:pt x="348" y="728"/>
                  </a:lnTo>
                  <a:lnTo>
                    <a:pt x="330" y="758"/>
                  </a:lnTo>
                  <a:lnTo>
                    <a:pt x="324" y="776"/>
                  </a:lnTo>
                  <a:lnTo>
                    <a:pt x="318" y="782"/>
                  </a:lnTo>
                  <a:lnTo>
                    <a:pt x="312" y="788"/>
                  </a:lnTo>
                  <a:lnTo>
                    <a:pt x="300" y="794"/>
                  </a:lnTo>
                  <a:lnTo>
                    <a:pt x="282" y="806"/>
                  </a:lnTo>
                  <a:lnTo>
                    <a:pt x="252" y="824"/>
                  </a:lnTo>
                  <a:lnTo>
                    <a:pt x="199" y="854"/>
                  </a:lnTo>
                  <a:lnTo>
                    <a:pt x="151" y="884"/>
                  </a:lnTo>
                  <a:lnTo>
                    <a:pt x="84" y="926"/>
                  </a:lnTo>
                  <a:lnTo>
                    <a:pt x="30" y="962"/>
                  </a:lnTo>
                  <a:lnTo>
                    <a:pt x="12" y="974"/>
                  </a:lnTo>
                  <a:lnTo>
                    <a:pt x="0" y="992"/>
                  </a:lnTo>
                  <a:lnTo>
                    <a:pt x="0" y="1004"/>
                  </a:lnTo>
                  <a:lnTo>
                    <a:pt x="0" y="1022"/>
                  </a:lnTo>
                  <a:lnTo>
                    <a:pt x="12" y="1040"/>
                  </a:lnTo>
                  <a:lnTo>
                    <a:pt x="42" y="1046"/>
                  </a:lnTo>
                  <a:lnTo>
                    <a:pt x="84" y="1046"/>
                  </a:lnTo>
                  <a:lnTo>
                    <a:pt x="132" y="1034"/>
                  </a:lnTo>
                  <a:lnTo>
                    <a:pt x="193" y="1022"/>
                  </a:lnTo>
                  <a:lnTo>
                    <a:pt x="264" y="1004"/>
                  </a:lnTo>
                  <a:lnTo>
                    <a:pt x="336" y="980"/>
                  </a:lnTo>
                  <a:lnTo>
                    <a:pt x="408" y="950"/>
                  </a:lnTo>
                  <a:lnTo>
                    <a:pt x="475" y="920"/>
                  </a:lnTo>
                  <a:lnTo>
                    <a:pt x="529" y="896"/>
                  </a:lnTo>
                  <a:lnTo>
                    <a:pt x="564" y="878"/>
                  </a:lnTo>
                  <a:lnTo>
                    <a:pt x="570" y="872"/>
                  </a:lnTo>
                  <a:lnTo>
                    <a:pt x="576" y="872"/>
                  </a:lnTo>
                  <a:lnTo>
                    <a:pt x="606" y="872"/>
                  </a:lnTo>
                  <a:lnTo>
                    <a:pt x="648" y="866"/>
                  </a:lnTo>
                  <a:lnTo>
                    <a:pt x="714" y="848"/>
                  </a:lnTo>
                  <a:lnTo>
                    <a:pt x="793" y="830"/>
                  </a:lnTo>
                  <a:lnTo>
                    <a:pt x="876" y="812"/>
                  </a:lnTo>
                  <a:lnTo>
                    <a:pt x="966" y="794"/>
                  </a:lnTo>
                  <a:lnTo>
                    <a:pt x="1063" y="782"/>
                  </a:lnTo>
                  <a:lnTo>
                    <a:pt x="1152" y="776"/>
                  </a:lnTo>
                  <a:lnTo>
                    <a:pt x="1212" y="782"/>
                  </a:lnTo>
                  <a:lnTo>
                    <a:pt x="1284" y="806"/>
                  </a:lnTo>
                  <a:lnTo>
                    <a:pt x="1357" y="836"/>
                  </a:lnTo>
                  <a:lnTo>
                    <a:pt x="1416" y="872"/>
                  </a:lnTo>
                  <a:lnTo>
                    <a:pt x="1434" y="890"/>
                  </a:lnTo>
                  <a:lnTo>
                    <a:pt x="1452" y="908"/>
                  </a:lnTo>
                  <a:lnTo>
                    <a:pt x="1464" y="932"/>
                  </a:lnTo>
                  <a:lnTo>
                    <a:pt x="1464" y="950"/>
                  </a:lnTo>
                  <a:lnTo>
                    <a:pt x="1458" y="968"/>
                  </a:lnTo>
                  <a:lnTo>
                    <a:pt x="1440" y="992"/>
                  </a:lnTo>
                  <a:lnTo>
                    <a:pt x="1410" y="1004"/>
                  </a:lnTo>
                  <a:lnTo>
                    <a:pt x="1369" y="1022"/>
                  </a:lnTo>
                  <a:lnTo>
                    <a:pt x="1302" y="1040"/>
                  </a:lnTo>
                  <a:lnTo>
                    <a:pt x="1248" y="1064"/>
                  </a:lnTo>
                  <a:lnTo>
                    <a:pt x="1200" y="1082"/>
                  </a:lnTo>
                  <a:lnTo>
                    <a:pt x="1158" y="1100"/>
                  </a:lnTo>
                  <a:lnTo>
                    <a:pt x="1128" y="1118"/>
                  </a:lnTo>
                  <a:lnTo>
                    <a:pt x="1110" y="1130"/>
                  </a:lnTo>
                  <a:lnTo>
                    <a:pt x="1093" y="1148"/>
                  </a:lnTo>
                  <a:lnTo>
                    <a:pt x="1081" y="1160"/>
                  </a:lnTo>
                  <a:lnTo>
                    <a:pt x="1069" y="1190"/>
                  </a:lnTo>
                  <a:lnTo>
                    <a:pt x="1075" y="1208"/>
                  </a:lnTo>
                  <a:lnTo>
                    <a:pt x="1081" y="1220"/>
                  </a:lnTo>
                  <a:lnTo>
                    <a:pt x="1087" y="1226"/>
                  </a:lnTo>
                  <a:lnTo>
                    <a:pt x="1093" y="1232"/>
                  </a:lnTo>
                  <a:lnTo>
                    <a:pt x="1110" y="1232"/>
                  </a:lnTo>
                  <a:lnTo>
                    <a:pt x="1128" y="1226"/>
                  </a:lnTo>
                  <a:lnTo>
                    <a:pt x="1152" y="1226"/>
                  </a:lnTo>
                  <a:lnTo>
                    <a:pt x="1212" y="1220"/>
                  </a:lnTo>
                  <a:lnTo>
                    <a:pt x="1272" y="1214"/>
                  </a:lnTo>
                  <a:lnTo>
                    <a:pt x="1332" y="1208"/>
                  </a:lnTo>
                  <a:lnTo>
                    <a:pt x="1393" y="1196"/>
                  </a:lnTo>
                  <a:lnTo>
                    <a:pt x="1416" y="1190"/>
                  </a:lnTo>
                  <a:lnTo>
                    <a:pt x="1434" y="1184"/>
                  </a:lnTo>
                  <a:lnTo>
                    <a:pt x="1446" y="1178"/>
                  </a:lnTo>
                  <a:lnTo>
                    <a:pt x="1452" y="1178"/>
                  </a:lnTo>
                  <a:lnTo>
                    <a:pt x="1464" y="1172"/>
                  </a:lnTo>
                  <a:lnTo>
                    <a:pt x="1488" y="1166"/>
                  </a:lnTo>
                  <a:lnTo>
                    <a:pt x="1530" y="1148"/>
                  </a:lnTo>
                  <a:lnTo>
                    <a:pt x="1578" y="1130"/>
                  </a:lnTo>
                  <a:lnTo>
                    <a:pt x="1681" y="1094"/>
                  </a:lnTo>
                  <a:lnTo>
                    <a:pt x="1722" y="1076"/>
                  </a:lnTo>
                  <a:lnTo>
                    <a:pt x="1758" y="1064"/>
                  </a:lnTo>
                  <a:lnTo>
                    <a:pt x="1812" y="1040"/>
                  </a:lnTo>
                  <a:lnTo>
                    <a:pt x="1848" y="1004"/>
                  </a:lnTo>
                  <a:lnTo>
                    <a:pt x="1872" y="962"/>
                  </a:lnTo>
                  <a:lnTo>
                    <a:pt x="1890" y="932"/>
                  </a:lnTo>
                  <a:lnTo>
                    <a:pt x="1932" y="866"/>
                  </a:lnTo>
                  <a:lnTo>
                    <a:pt x="1986" y="800"/>
                  </a:lnTo>
                  <a:lnTo>
                    <a:pt x="2046" y="740"/>
                  </a:lnTo>
                  <a:lnTo>
                    <a:pt x="2112" y="692"/>
                  </a:lnTo>
                  <a:lnTo>
                    <a:pt x="2166" y="650"/>
                  </a:lnTo>
                  <a:lnTo>
                    <a:pt x="2214" y="620"/>
                  </a:lnTo>
                  <a:lnTo>
                    <a:pt x="2244" y="596"/>
                  </a:lnTo>
                  <a:lnTo>
                    <a:pt x="2257" y="590"/>
                  </a:lnTo>
                  <a:lnTo>
                    <a:pt x="2257" y="590"/>
                  </a:lnTo>
                  <a:lnTo>
                    <a:pt x="2400" y="518"/>
                  </a:lnTo>
                  <a:lnTo>
                    <a:pt x="2400" y="57"/>
                  </a:lnTo>
                  <a:lnTo>
                    <a:pt x="2401" y="0"/>
                  </a:lnTo>
                  <a:lnTo>
                    <a:pt x="2310" y="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990" name="Freeform 6"/>
            <p:cNvSpPr>
              <a:spLocks/>
            </p:cNvSpPr>
            <p:nvPr userDrawn="1"/>
          </p:nvSpPr>
          <p:spPr bwMode="hidden">
            <a:xfrm>
              <a:off x="3792" y="1536"/>
              <a:ext cx="1968" cy="762"/>
            </a:xfrm>
            <a:custGeom>
              <a:avLst/>
              <a:gdLst>
                <a:gd name="T0" fmla="*/ 965 w 1968"/>
                <a:gd name="T1" fmla="*/ 165 h 762"/>
                <a:gd name="T2" fmla="*/ 696 w 1968"/>
                <a:gd name="T3" fmla="*/ 200 h 762"/>
                <a:gd name="T4" fmla="*/ 693 w 1968"/>
                <a:gd name="T5" fmla="*/ 237 h 762"/>
                <a:gd name="T6" fmla="*/ 924 w 1968"/>
                <a:gd name="T7" fmla="*/ 258 h 762"/>
                <a:gd name="T8" fmla="*/ 993 w 1968"/>
                <a:gd name="T9" fmla="*/ 267 h 762"/>
                <a:gd name="T10" fmla="*/ 681 w 1968"/>
                <a:gd name="T11" fmla="*/ 291 h 762"/>
                <a:gd name="T12" fmla="*/ 633 w 1968"/>
                <a:gd name="T13" fmla="*/ 309 h 762"/>
                <a:gd name="T14" fmla="*/ 645 w 1968"/>
                <a:gd name="T15" fmla="*/ 336 h 762"/>
                <a:gd name="T16" fmla="*/ 672 w 1968"/>
                <a:gd name="T17" fmla="*/ 351 h 762"/>
                <a:gd name="T18" fmla="*/ 984 w 1968"/>
                <a:gd name="T19" fmla="*/ 333 h 762"/>
                <a:gd name="T20" fmla="*/ 1080 w 1968"/>
                <a:gd name="T21" fmla="*/ 357 h 762"/>
                <a:gd name="T22" fmla="*/ 624 w 1968"/>
                <a:gd name="T23" fmla="*/ 492 h 762"/>
                <a:gd name="T24" fmla="*/ 616 w 1968"/>
                <a:gd name="T25" fmla="*/ 536 h 762"/>
                <a:gd name="T26" fmla="*/ 8 w 1968"/>
                <a:gd name="T27" fmla="*/ 724 h 762"/>
                <a:gd name="T28" fmla="*/ 0 w 1968"/>
                <a:gd name="T29" fmla="*/ 756 h 762"/>
                <a:gd name="T30" fmla="*/ 27 w 1968"/>
                <a:gd name="T31" fmla="*/ 762 h 762"/>
                <a:gd name="T32" fmla="*/ 664 w 1968"/>
                <a:gd name="T33" fmla="*/ 564 h 762"/>
                <a:gd name="T34" fmla="*/ 856 w 1968"/>
                <a:gd name="T35" fmla="*/ 600 h 762"/>
                <a:gd name="T36" fmla="*/ 1158 w 1968"/>
                <a:gd name="T37" fmla="*/ 507 h 762"/>
                <a:gd name="T38" fmla="*/ 1434 w 1968"/>
                <a:gd name="T39" fmla="*/ 465 h 762"/>
                <a:gd name="T40" fmla="*/ 1572 w 1968"/>
                <a:gd name="T41" fmla="*/ 368 h 762"/>
                <a:gd name="T42" fmla="*/ 1712 w 1968"/>
                <a:gd name="T43" fmla="*/ 340 h 762"/>
                <a:gd name="T44" fmla="*/ 1856 w 1968"/>
                <a:gd name="T45" fmla="*/ 328 h 762"/>
                <a:gd name="T46" fmla="*/ 1968 w 1968"/>
                <a:gd name="T47" fmla="*/ 330 h 762"/>
                <a:gd name="T48" fmla="*/ 1968 w 1968"/>
                <a:gd name="T49" fmla="*/ 0 h 762"/>
                <a:gd name="T50" fmla="*/ 1934 w 1968"/>
                <a:gd name="T51" fmla="*/ 3 h 762"/>
                <a:gd name="T52" fmla="*/ 1832 w 1968"/>
                <a:gd name="T53" fmla="*/ 5 h 762"/>
                <a:gd name="T54" fmla="*/ 1682 w 1968"/>
                <a:gd name="T55" fmla="*/ 35 h 762"/>
                <a:gd name="T56" fmla="*/ 1643 w 1968"/>
                <a:gd name="T57" fmla="*/ 72 h 762"/>
                <a:gd name="T58" fmla="*/ 1392 w 1968"/>
                <a:gd name="T59" fmla="*/ 119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68" h="762">
                  <a:moveTo>
                    <a:pt x="965" y="165"/>
                  </a:moveTo>
                  <a:lnTo>
                    <a:pt x="696" y="200"/>
                  </a:lnTo>
                  <a:lnTo>
                    <a:pt x="693" y="237"/>
                  </a:lnTo>
                  <a:lnTo>
                    <a:pt x="924" y="258"/>
                  </a:lnTo>
                  <a:lnTo>
                    <a:pt x="993" y="267"/>
                  </a:lnTo>
                  <a:lnTo>
                    <a:pt x="681" y="291"/>
                  </a:lnTo>
                  <a:lnTo>
                    <a:pt x="633" y="309"/>
                  </a:lnTo>
                  <a:lnTo>
                    <a:pt x="645" y="336"/>
                  </a:lnTo>
                  <a:lnTo>
                    <a:pt x="672" y="351"/>
                  </a:lnTo>
                  <a:lnTo>
                    <a:pt x="984" y="333"/>
                  </a:lnTo>
                  <a:lnTo>
                    <a:pt x="1080" y="357"/>
                  </a:lnTo>
                  <a:lnTo>
                    <a:pt x="624" y="492"/>
                  </a:lnTo>
                  <a:lnTo>
                    <a:pt x="616" y="536"/>
                  </a:lnTo>
                  <a:lnTo>
                    <a:pt x="8" y="724"/>
                  </a:lnTo>
                  <a:lnTo>
                    <a:pt x="0" y="756"/>
                  </a:lnTo>
                  <a:lnTo>
                    <a:pt x="27" y="762"/>
                  </a:lnTo>
                  <a:lnTo>
                    <a:pt x="664" y="564"/>
                  </a:lnTo>
                  <a:lnTo>
                    <a:pt x="856" y="600"/>
                  </a:lnTo>
                  <a:lnTo>
                    <a:pt x="1158" y="507"/>
                  </a:lnTo>
                  <a:lnTo>
                    <a:pt x="1434" y="465"/>
                  </a:lnTo>
                  <a:lnTo>
                    <a:pt x="1572" y="368"/>
                  </a:lnTo>
                  <a:lnTo>
                    <a:pt x="1712" y="340"/>
                  </a:lnTo>
                  <a:lnTo>
                    <a:pt x="1856" y="328"/>
                  </a:lnTo>
                  <a:lnTo>
                    <a:pt x="1968" y="330"/>
                  </a:lnTo>
                  <a:lnTo>
                    <a:pt x="1968" y="0"/>
                  </a:lnTo>
                  <a:lnTo>
                    <a:pt x="1934" y="3"/>
                  </a:lnTo>
                  <a:lnTo>
                    <a:pt x="1832" y="5"/>
                  </a:lnTo>
                  <a:lnTo>
                    <a:pt x="1682" y="35"/>
                  </a:lnTo>
                  <a:lnTo>
                    <a:pt x="1643" y="72"/>
                  </a:lnTo>
                  <a:lnTo>
                    <a:pt x="1392" y="119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991" name="Freeform 7"/>
            <p:cNvSpPr>
              <a:spLocks/>
            </p:cNvSpPr>
            <p:nvPr userDrawn="1"/>
          </p:nvSpPr>
          <p:spPr bwMode="hidden">
            <a:xfrm>
              <a:off x="3599" y="2477"/>
              <a:ext cx="186" cy="120"/>
            </a:xfrm>
            <a:custGeom>
              <a:avLst/>
              <a:gdLst>
                <a:gd name="T0" fmla="*/ 185 w 185"/>
                <a:gd name="T1" fmla="*/ 0 h 120"/>
                <a:gd name="T2" fmla="*/ 185 w 185"/>
                <a:gd name="T3" fmla="*/ 6 h 120"/>
                <a:gd name="T4" fmla="*/ 185 w 185"/>
                <a:gd name="T5" fmla="*/ 18 h 120"/>
                <a:gd name="T6" fmla="*/ 185 w 185"/>
                <a:gd name="T7" fmla="*/ 36 h 120"/>
                <a:gd name="T8" fmla="*/ 179 w 185"/>
                <a:gd name="T9" fmla="*/ 54 h 120"/>
                <a:gd name="T10" fmla="*/ 161 w 185"/>
                <a:gd name="T11" fmla="*/ 72 h 120"/>
                <a:gd name="T12" fmla="*/ 137 w 185"/>
                <a:gd name="T13" fmla="*/ 96 h 120"/>
                <a:gd name="T14" fmla="*/ 101 w 185"/>
                <a:gd name="T15" fmla="*/ 108 h 120"/>
                <a:gd name="T16" fmla="*/ 47 w 185"/>
                <a:gd name="T17" fmla="*/ 120 h 120"/>
                <a:gd name="T18" fmla="*/ 29 w 185"/>
                <a:gd name="T19" fmla="*/ 120 h 120"/>
                <a:gd name="T20" fmla="*/ 17 w 185"/>
                <a:gd name="T21" fmla="*/ 114 h 120"/>
                <a:gd name="T22" fmla="*/ 0 w 185"/>
                <a:gd name="T23" fmla="*/ 96 h 120"/>
                <a:gd name="T24" fmla="*/ 0 w 185"/>
                <a:gd name="T25" fmla="*/ 78 h 120"/>
                <a:gd name="T26" fmla="*/ 0 w 185"/>
                <a:gd name="T27" fmla="*/ 72 h 120"/>
                <a:gd name="T28" fmla="*/ 185 w 185"/>
                <a:gd name="T29" fmla="*/ 0 h 120"/>
                <a:gd name="T30" fmla="*/ 185 w 185"/>
                <a:gd name="T3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85" y="18"/>
                  </a:lnTo>
                  <a:lnTo>
                    <a:pt x="185" y="36"/>
                  </a:lnTo>
                  <a:lnTo>
                    <a:pt x="179" y="54"/>
                  </a:lnTo>
                  <a:lnTo>
                    <a:pt x="161" y="72"/>
                  </a:lnTo>
                  <a:lnTo>
                    <a:pt x="137" y="96"/>
                  </a:lnTo>
                  <a:lnTo>
                    <a:pt x="101" y="108"/>
                  </a:lnTo>
                  <a:lnTo>
                    <a:pt x="47" y="120"/>
                  </a:lnTo>
                  <a:lnTo>
                    <a:pt x="29" y="120"/>
                  </a:lnTo>
                  <a:lnTo>
                    <a:pt x="17" y="114"/>
                  </a:lnTo>
                  <a:lnTo>
                    <a:pt x="0" y="96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992" name="Freeform 8"/>
            <p:cNvSpPr>
              <a:spLocks/>
            </p:cNvSpPr>
            <p:nvPr userDrawn="1"/>
          </p:nvSpPr>
          <p:spPr bwMode="hidden">
            <a:xfrm>
              <a:off x="3779" y="2393"/>
              <a:ext cx="185" cy="120"/>
            </a:xfrm>
            <a:custGeom>
              <a:avLst/>
              <a:gdLst>
                <a:gd name="T0" fmla="*/ 185 w 185"/>
                <a:gd name="T1" fmla="*/ 0 h 120"/>
                <a:gd name="T2" fmla="*/ 185 w 185"/>
                <a:gd name="T3" fmla="*/ 6 h 120"/>
                <a:gd name="T4" fmla="*/ 179 w 185"/>
                <a:gd name="T5" fmla="*/ 24 h 120"/>
                <a:gd name="T6" fmla="*/ 167 w 185"/>
                <a:gd name="T7" fmla="*/ 42 h 120"/>
                <a:gd name="T8" fmla="*/ 149 w 185"/>
                <a:gd name="T9" fmla="*/ 66 h 120"/>
                <a:gd name="T10" fmla="*/ 131 w 185"/>
                <a:gd name="T11" fmla="*/ 90 h 120"/>
                <a:gd name="T12" fmla="*/ 102 w 185"/>
                <a:gd name="T13" fmla="*/ 108 h 120"/>
                <a:gd name="T14" fmla="*/ 66 w 185"/>
                <a:gd name="T15" fmla="*/ 120 h 120"/>
                <a:gd name="T16" fmla="*/ 18 w 185"/>
                <a:gd name="T17" fmla="*/ 120 h 120"/>
                <a:gd name="T18" fmla="*/ 0 w 185"/>
                <a:gd name="T19" fmla="*/ 60 h 120"/>
                <a:gd name="T20" fmla="*/ 185 w 185"/>
                <a:gd name="T21" fmla="*/ 0 h 120"/>
                <a:gd name="T22" fmla="*/ 185 w 185"/>
                <a:gd name="T2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79" y="24"/>
                  </a:lnTo>
                  <a:lnTo>
                    <a:pt x="167" y="42"/>
                  </a:lnTo>
                  <a:lnTo>
                    <a:pt x="149" y="66"/>
                  </a:lnTo>
                  <a:lnTo>
                    <a:pt x="131" y="90"/>
                  </a:lnTo>
                  <a:lnTo>
                    <a:pt x="102" y="108"/>
                  </a:lnTo>
                  <a:lnTo>
                    <a:pt x="66" y="120"/>
                  </a:lnTo>
                  <a:lnTo>
                    <a:pt x="18" y="120"/>
                  </a:lnTo>
                  <a:lnTo>
                    <a:pt x="0" y="60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993" name="Freeform 9"/>
            <p:cNvSpPr>
              <a:spLocks/>
            </p:cNvSpPr>
            <p:nvPr userDrawn="1"/>
          </p:nvSpPr>
          <p:spPr bwMode="hidden">
            <a:xfrm>
              <a:off x="3839" y="1836"/>
              <a:ext cx="528" cy="275"/>
            </a:xfrm>
            <a:custGeom>
              <a:avLst/>
              <a:gdLst>
                <a:gd name="T0" fmla="*/ 0 w 526"/>
                <a:gd name="T1" fmla="*/ 275 h 275"/>
                <a:gd name="T2" fmla="*/ 0 w 526"/>
                <a:gd name="T3" fmla="*/ 269 h 275"/>
                <a:gd name="T4" fmla="*/ 6 w 526"/>
                <a:gd name="T5" fmla="*/ 251 h 275"/>
                <a:gd name="T6" fmla="*/ 6 w 526"/>
                <a:gd name="T7" fmla="*/ 239 h 275"/>
                <a:gd name="T8" fmla="*/ 12 w 526"/>
                <a:gd name="T9" fmla="*/ 227 h 275"/>
                <a:gd name="T10" fmla="*/ 18 w 526"/>
                <a:gd name="T11" fmla="*/ 221 h 275"/>
                <a:gd name="T12" fmla="*/ 36 w 526"/>
                <a:gd name="T13" fmla="*/ 215 h 275"/>
                <a:gd name="T14" fmla="*/ 77 w 526"/>
                <a:gd name="T15" fmla="*/ 203 h 275"/>
                <a:gd name="T16" fmla="*/ 137 w 526"/>
                <a:gd name="T17" fmla="*/ 179 h 275"/>
                <a:gd name="T18" fmla="*/ 209 w 526"/>
                <a:gd name="T19" fmla="*/ 143 h 275"/>
                <a:gd name="T20" fmla="*/ 251 w 526"/>
                <a:gd name="T21" fmla="*/ 120 h 275"/>
                <a:gd name="T22" fmla="*/ 299 w 526"/>
                <a:gd name="T23" fmla="*/ 96 h 275"/>
                <a:gd name="T24" fmla="*/ 394 w 526"/>
                <a:gd name="T25" fmla="*/ 48 h 275"/>
                <a:gd name="T26" fmla="*/ 442 w 526"/>
                <a:gd name="T27" fmla="*/ 30 h 275"/>
                <a:gd name="T28" fmla="*/ 478 w 526"/>
                <a:gd name="T29" fmla="*/ 12 h 275"/>
                <a:gd name="T30" fmla="*/ 502 w 526"/>
                <a:gd name="T31" fmla="*/ 6 h 275"/>
                <a:gd name="T32" fmla="*/ 520 w 526"/>
                <a:gd name="T33" fmla="*/ 0 h 275"/>
                <a:gd name="T34" fmla="*/ 526 w 526"/>
                <a:gd name="T35" fmla="*/ 0 h 275"/>
                <a:gd name="T36" fmla="*/ 520 w 526"/>
                <a:gd name="T37" fmla="*/ 6 h 275"/>
                <a:gd name="T38" fmla="*/ 508 w 526"/>
                <a:gd name="T39" fmla="*/ 12 h 275"/>
                <a:gd name="T40" fmla="*/ 484 w 526"/>
                <a:gd name="T41" fmla="*/ 24 h 275"/>
                <a:gd name="T42" fmla="*/ 460 w 526"/>
                <a:gd name="T43" fmla="*/ 42 h 275"/>
                <a:gd name="T44" fmla="*/ 436 w 526"/>
                <a:gd name="T45" fmla="*/ 54 h 275"/>
                <a:gd name="T46" fmla="*/ 394 w 526"/>
                <a:gd name="T47" fmla="*/ 78 h 275"/>
                <a:gd name="T48" fmla="*/ 340 w 526"/>
                <a:gd name="T49" fmla="*/ 108 h 275"/>
                <a:gd name="T50" fmla="*/ 275 w 526"/>
                <a:gd name="T51" fmla="*/ 143 h 275"/>
                <a:gd name="T52" fmla="*/ 131 w 526"/>
                <a:gd name="T53" fmla="*/ 221 h 275"/>
                <a:gd name="T54" fmla="*/ 65 w 526"/>
                <a:gd name="T55" fmla="*/ 251 h 275"/>
                <a:gd name="T56" fmla="*/ 0 w 526"/>
                <a:gd name="T57" fmla="*/ 275 h 275"/>
                <a:gd name="T58" fmla="*/ 0 w 526"/>
                <a:gd name="T59" fmla="*/ 27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26" h="275">
                  <a:moveTo>
                    <a:pt x="0" y="275"/>
                  </a:moveTo>
                  <a:lnTo>
                    <a:pt x="0" y="269"/>
                  </a:lnTo>
                  <a:lnTo>
                    <a:pt x="6" y="251"/>
                  </a:lnTo>
                  <a:lnTo>
                    <a:pt x="6" y="239"/>
                  </a:lnTo>
                  <a:lnTo>
                    <a:pt x="12" y="227"/>
                  </a:lnTo>
                  <a:lnTo>
                    <a:pt x="18" y="221"/>
                  </a:lnTo>
                  <a:lnTo>
                    <a:pt x="36" y="215"/>
                  </a:lnTo>
                  <a:lnTo>
                    <a:pt x="77" y="203"/>
                  </a:lnTo>
                  <a:lnTo>
                    <a:pt x="137" y="179"/>
                  </a:lnTo>
                  <a:lnTo>
                    <a:pt x="209" y="143"/>
                  </a:lnTo>
                  <a:lnTo>
                    <a:pt x="251" y="120"/>
                  </a:lnTo>
                  <a:lnTo>
                    <a:pt x="299" y="96"/>
                  </a:lnTo>
                  <a:lnTo>
                    <a:pt x="394" y="48"/>
                  </a:lnTo>
                  <a:lnTo>
                    <a:pt x="442" y="30"/>
                  </a:lnTo>
                  <a:lnTo>
                    <a:pt x="478" y="12"/>
                  </a:lnTo>
                  <a:lnTo>
                    <a:pt x="502" y="6"/>
                  </a:lnTo>
                  <a:lnTo>
                    <a:pt x="520" y="0"/>
                  </a:lnTo>
                  <a:lnTo>
                    <a:pt x="526" y="0"/>
                  </a:lnTo>
                  <a:lnTo>
                    <a:pt x="520" y="6"/>
                  </a:lnTo>
                  <a:lnTo>
                    <a:pt x="508" y="12"/>
                  </a:lnTo>
                  <a:lnTo>
                    <a:pt x="484" y="24"/>
                  </a:lnTo>
                  <a:lnTo>
                    <a:pt x="460" y="42"/>
                  </a:lnTo>
                  <a:lnTo>
                    <a:pt x="436" y="54"/>
                  </a:lnTo>
                  <a:lnTo>
                    <a:pt x="394" y="78"/>
                  </a:lnTo>
                  <a:lnTo>
                    <a:pt x="340" y="108"/>
                  </a:lnTo>
                  <a:lnTo>
                    <a:pt x="275" y="143"/>
                  </a:lnTo>
                  <a:lnTo>
                    <a:pt x="131" y="221"/>
                  </a:lnTo>
                  <a:lnTo>
                    <a:pt x="65" y="251"/>
                  </a:lnTo>
                  <a:lnTo>
                    <a:pt x="0" y="275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994" name="Freeform 10"/>
            <p:cNvSpPr>
              <a:spLocks/>
            </p:cNvSpPr>
            <p:nvPr userDrawn="1"/>
          </p:nvSpPr>
          <p:spPr bwMode="hidden">
            <a:xfrm>
              <a:off x="3676" y="2015"/>
              <a:ext cx="721" cy="306"/>
            </a:xfrm>
            <a:custGeom>
              <a:avLst/>
              <a:gdLst>
                <a:gd name="T0" fmla="*/ 48 w 718"/>
                <a:gd name="T1" fmla="*/ 216 h 306"/>
                <a:gd name="T2" fmla="*/ 30 w 718"/>
                <a:gd name="T3" fmla="*/ 252 h 306"/>
                <a:gd name="T4" fmla="*/ 12 w 718"/>
                <a:gd name="T5" fmla="*/ 282 h 306"/>
                <a:gd name="T6" fmla="*/ 6 w 718"/>
                <a:gd name="T7" fmla="*/ 300 h 306"/>
                <a:gd name="T8" fmla="*/ 0 w 718"/>
                <a:gd name="T9" fmla="*/ 306 h 306"/>
                <a:gd name="T10" fmla="*/ 48 w 718"/>
                <a:gd name="T11" fmla="*/ 276 h 306"/>
                <a:gd name="T12" fmla="*/ 84 w 718"/>
                <a:gd name="T13" fmla="*/ 252 h 306"/>
                <a:gd name="T14" fmla="*/ 108 w 718"/>
                <a:gd name="T15" fmla="*/ 234 h 306"/>
                <a:gd name="T16" fmla="*/ 120 w 718"/>
                <a:gd name="T17" fmla="*/ 228 h 306"/>
                <a:gd name="T18" fmla="*/ 126 w 718"/>
                <a:gd name="T19" fmla="*/ 228 h 306"/>
                <a:gd name="T20" fmla="*/ 144 w 718"/>
                <a:gd name="T21" fmla="*/ 222 h 306"/>
                <a:gd name="T22" fmla="*/ 168 w 718"/>
                <a:gd name="T23" fmla="*/ 216 h 306"/>
                <a:gd name="T24" fmla="*/ 198 w 718"/>
                <a:gd name="T25" fmla="*/ 204 h 306"/>
                <a:gd name="T26" fmla="*/ 275 w 718"/>
                <a:gd name="T27" fmla="*/ 180 h 306"/>
                <a:gd name="T28" fmla="*/ 371 w 718"/>
                <a:gd name="T29" fmla="*/ 156 h 306"/>
                <a:gd name="T30" fmla="*/ 461 w 718"/>
                <a:gd name="T31" fmla="*/ 126 h 306"/>
                <a:gd name="T32" fmla="*/ 544 w 718"/>
                <a:gd name="T33" fmla="*/ 102 h 306"/>
                <a:gd name="T34" fmla="*/ 574 w 718"/>
                <a:gd name="T35" fmla="*/ 90 h 306"/>
                <a:gd name="T36" fmla="*/ 604 w 718"/>
                <a:gd name="T37" fmla="*/ 84 h 306"/>
                <a:gd name="T38" fmla="*/ 622 w 718"/>
                <a:gd name="T39" fmla="*/ 78 h 306"/>
                <a:gd name="T40" fmla="*/ 628 w 718"/>
                <a:gd name="T41" fmla="*/ 72 h 306"/>
                <a:gd name="T42" fmla="*/ 634 w 718"/>
                <a:gd name="T43" fmla="*/ 66 h 306"/>
                <a:gd name="T44" fmla="*/ 652 w 718"/>
                <a:gd name="T45" fmla="*/ 60 h 306"/>
                <a:gd name="T46" fmla="*/ 694 w 718"/>
                <a:gd name="T47" fmla="*/ 30 h 306"/>
                <a:gd name="T48" fmla="*/ 712 w 718"/>
                <a:gd name="T49" fmla="*/ 18 h 306"/>
                <a:gd name="T50" fmla="*/ 718 w 718"/>
                <a:gd name="T51" fmla="*/ 6 h 306"/>
                <a:gd name="T52" fmla="*/ 712 w 718"/>
                <a:gd name="T53" fmla="*/ 0 h 306"/>
                <a:gd name="T54" fmla="*/ 688 w 718"/>
                <a:gd name="T55" fmla="*/ 0 h 306"/>
                <a:gd name="T56" fmla="*/ 628 w 718"/>
                <a:gd name="T57" fmla="*/ 0 h 306"/>
                <a:gd name="T58" fmla="*/ 580 w 718"/>
                <a:gd name="T59" fmla="*/ 0 h 306"/>
                <a:gd name="T60" fmla="*/ 544 w 718"/>
                <a:gd name="T61" fmla="*/ 0 h 306"/>
                <a:gd name="T62" fmla="*/ 514 w 718"/>
                <a:gd name="T63" fmla="*/ 18 h 306"/>
                <a:gd name="T64" fmla="*/ 485 w 718"/>
                <a:gd name="T65" fmla="*/ 42 h 306"/>
                <a:gd name="T66" fmla="*/ 467 w 718"/>
                <a:gd name="T67" fmla="*/ 54 h 306"/>
                <a:gd name="T68" fmla="*/ 449 w 718"/>
                <a:gd name="T69" fmla="*/ 60 h 306"/>
                <a:gd name="T70" fmla="*/ 425 w 718"/>
                <a:gd name="T71" fmla="*/ 60 h 306"/>
                <a:gd name="T72" fmla="*/ 389 w 718"/>
                <a:gd name="T73" fmla="*/ 66 h 306"/>
                <a:gd name="T74" fmla="*/ 347 w 718"/>
                <a:gd name="T75" fmla="*/ 84 h 306"/>
                <a:gd name="T76" fmla="*/ 311 w 718"/>
                <a:gd name="T77" fmla="*/ 108 h 306"/>
                <a:gd name="T78" fmla="*/ 287 w 718"/>
                <a:gd name="T79" fmla="*/ 126 h 306"/>
                <a:gd name="T80" fmla="*/ 275 w 718"/>
                <a:gd name="T81" fmla="*/ 132 h 306"/>
                <a:gd name="T82" fmla="*/ 257 w 718"/>
                <a:gd name="T83" fmla="*/ 138 h 306"/>
                <a:gd name="T84" fmla="*/ 221 w 718"/>
                <a:gd name="T85" fmla="*/ 138 h 306"/>
                <a:gd name="T86" fmla="*/ 186 w 718"/>
                <a:gd name="T87" fmla="*/ 138 h 306"/>
                <a:gd name="T88" fmla="*/ 180 w 718"/>
                <a:gd name="T89" fmla="*/ 138 h 306"/>
                <a:gd name="T90" fmla="*/ 174 w 718"/>
                <a:gd name="T91" fmla="*/ 138 h 306"/>
                <a:gd name="T92" fmla="*/ 114 w 718"/>
                <a:gd name="T93" fmla="*/ 162 h 306"/>
                <a:gd name="T94" fmla="*/ 48 w 718"/>
                <a:gd name="T95" fmla="*/ 216 h 306"/>
                <a:gd name="T96" fmla="*/ 48 w 718"/>
                <a:gd name="T97" fmla="*/ 21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18" h="306">
                  <a:moveTo>
                    <a:pt x="48" y="216"/>
                  </a:moveTo>
                  <a:lnTo>
                    <a:pt x="30" y="252"/>
                  </a:lnTo>
                  <a:lnTo>
                    <a:pt x="12" y="282"/>
                  </a:lnTo>
                  <a:lnTo>
                    <a:pt x="6" y="300"/>
                  </a:lnTo>
                  <a:lnTo>
                    <a:pt x="0" y="306"/>
                  </a:lnTo>
                  <a:lnTo>
                    <a:pt x="48" y="276"/>
                  </a:lnTo>
                  <a:lnTo>
                    <a:pt x="84" y="252"/>
                  </a:lnTo>
                  <a:lnTo>
                    <a:pt x="108" y="234"/>
                  </a:lnTo>
                  <a:lnTo>
                    <a:pt x="120" y="228"/>
                  </a:lnTo>
                  <a:lnTo>
                    <a:pt x="126" y="228"/>
                  </a:lnTo>
                  <a:lnTo>
                    <a:pt x="144" y="222"/>
                  </a:lnTo>
                  <a:lnTo>
                    <a:pt x="168" y="216"/>
                  </a:lnTo>
                  <a:lnTo>
                    <a:pt x="198" y="204"/>
                  </a:lnTo>
                  <a:lnTo>
                    <a:pt x="275" y="180"/>
                  </a:lnTo>
                  <a:lnTo>
                    <a:pt x="371" y="156"/>
                  </a:lnTo>
                  <a:lnTo>
                    <a:pt x="461" y="126"/>
                  </a:lnTo>
                  <a:lnTo>
                    <a:pt x="544" y="102"/>
                  </a:lnTo>
                  <a:lnTo>
                    <a:pt x="574" y="90"/>
                  </a:lnTo>
                  <a:lnTo>
                    <a:pt x="604" y="84"/>
                  </a:lnTo>
                  <a:lnTo>
                    <a:pt x="622" y="78"/>
                  </a:lnTo>
                  <a:lnTo>
                    <a:pt x="628" y="72"/>
                  </a:lnTo>
                  <a:lnTo>
                    <a:pt x="634" y="66"/>
                  </a:lnTo>
                  <a:lnTo>
                    <a:pt x="652" y="60"/>
                  </a:lnTo>
                  <a:lnTo>
                    <a:pt x="694" y="30"/>
                  </a:lnTo>
                  <a:lnTo>
                    <a:pt x="712" y="18"/>
                  </a:lnTo>
                  <a:lnTo>
                    <a:pt x="718" y="6"/>
                  </a:lnTo>
                  <a:lnTo>
                    <a:pt x="712" y="0"/>
                  </a:lnTo>
                  <a:lnTo>
                    <a:pt x="688" y="0"/>
                  </a:lnTo>
                  <a:lnTo>
                    <a:pt x="628" y="0"/>
                  </a:lnTo>
                  <a:lnTo>
                    <a:pt x="580" y="0"/>
                  </a:lnTo>
                  <a:lnTo>
                    <a:pt x="544" y="0"/>
                  </a:lnTo>
                  <a:lnTo>
                    <a:pt x="514" y="18"/>
                  </a:lnTo>
                  <a:lnTo>
                    <a:pt x="485" y="42"/>
                  </a:lnTo>
                  <a:lnTo>
                    <a:pt x="467" y="54"/>
                  </a:lnTo>
                  <a:lnTo>
                    <a:pt x="449" y="60"/>
                  </a:lnTo>
                  <a:lnTo>
                    <a:pt x="425" y="60"/>
                  </a:lnTo>
                  <a:lnTo>
                    <a:pt x="389" y="66"/>
                  </a:lnTo>
                  <a:lnTo>
                    <a:pt x="347" y="84"/>
                  </a:lnTo>
                  <a:lnTo>
                    <a:pt x="311" y="108"/>
                  </a:lnTo>
                  <a:lnTo>
                    <a:pt x="287" y="126"/>
                  </a:lnTo>
                  <a:lnTo>
                    <a:pt x="275" y="132"/>
                  </a:lnTo>
                  <a:lnTo>
                    <a:pt x="257" y="138"/>
                  </a:lnTo>
                  <a:lnTo>
                    <a:pt x="221" y="138"/>
                  </a:lnTo>
                  <a:lnTo>
                    <a:pt x="186" y="138"/>
                  </a:lnTo>
                  <a:lnTo>
                    <a:pt x="180" y="138"/>
                  </a:lnTo>
                  <a:lnTo>
                    <a:pt x="174" y="138"/>
                  </a:lnTo>
                  <a:lnTo>
                    <a:pt x="114" y="162"/>
                  </a:lnTo>
                  <a:lnTo>
                    <a:pt x="48" y="216"/>
                  </a:lnTo>
                  <a:lnTo>
                    <a:pt x="48" y="2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995" name="Freeform 11"/>
            <p:cNvSpPr>
              <a:spLocks/>
            </p:cNvSpPr>
            <p:nvPr userDrawn="1"/>
          </p:nvSpPr>
          <p:spPr bwMode="hidden">
            <a:xfrm>
              <a:off x="3358" y="1890"/>
              <a:ext cx="2400" cy="881"/>
            </a:xfrm>
            <a:custGeom>
              <a:avLst/>
              <a:gdLst>
                <a:gd name="T0" fmla="*/ 2231 w 2392"/>
                <a:gd name="T1" fmla="*/ 54 h 881"/>
                <a:gd name="T2" fmla="*/ 2189 w 2392"/>
                <a:gd name="T3" fmla="*/ 54 h 881"/>
                <a:gd name="T4" fmla="*/ 2147 w 2392"/>
                <a:gd name="T5" fmla="*/ 66 h 881"/>
                <a:gd name="T6" fmla="*/ 2021 w 2392"/>
                <a:gd name="T7" fmla="*/ 101 h 881"/>
                <a:gd name="T8" fmla="*/ 1956 w 2392"/>
                <a:gd name="T9" fmla="*/ 119 h 881"/>
                <a:gd name="T10" fmla="*/ 1860 w 2392"/>
                <a:gd name="T11" fmla="*/ 167 h 881"/>
                <a:gd name="T12" fmla="*/ 1836 w 2392"/>
                <a:gd name="T13" fmla="*/ 245 h 881"/>
                <a:gd name="T14" fmla="*/ 1842 w 2392"/>
                <a:gd name="T15" fmla="*/ 305 h 881"/>
                <a:gd name="T16" fmla="*/ 1758 w 2392"/>
                <a:gd name="T17" fmla="*/ 317 h 881"/>
                <a:gd name="T18" fmla="*/ 1597 w 2392"/>
                <a:gd name="T19" fmla="*/ 263 h 881"/>
                <a:gd name="T20" fmla="*/ 1507 w 2392"/>
                <a:gd name="T21" fmla="*/ 257 h 881"/>
                <a:gd name="T22" fmla="*/ 1399 w 2392"/>
                <a:gd name="T23" fmla="*/ 311 h 881"/>
                <a:gd name="T24" fmla="*/ 1334 w 2392"/>
                <a:gd name="T25" fmla="*/ 353 h 881"/>
                <a:gd name="T26" fmla="*/ 1310 w 2392"/>
                <a:gd name="T27" fmla="*/ 359 h 881"/>
                <a:gd name="T28" fmla="*/ 1214 w 2392"/>
                <a:gd name="T29" fmla="*/ 371 h 881"/>
                <a:gd name="T30" fmla="*/ 1160 w 2392"/>
                <a:gd name="T31" fmla="*/ 365 h 881"/>
                <a:gd name="T32" fmla="*/ 1053 w 2392"/>
                <a:gd name="T33" fmla="*/ 371 h 881"/>
                <a:gd name="T34" fmla="*/ 957 w 2392"/>
                <a:gd name="T35" fmla="*/ 383 h 881"/>
                <a:gd name="T36" fmla="*/ 921 w 2392"/>
                <a:gd name="T37" fmla="*/ 401 h 881"/>
                <a:gd name="T38" fmla="*/ 819 w 2392"/>
                <a:gd name="T39" fmla="*/ 419 h 881"/>
                <a:gd name="T40" fmla="*/ 778 w 2392"/>
                <a:gd name="T41" fmla="*/ 419 h 881"/>
                <a:gd name="T42" fmla="*/ 664 w 2392"/>
                <a:gd name="T43" fmla="*/ 437 h 881"/>
                <a:gd name="T44" fmla="*/ 598 w 2392"/>
                <a:gd name="T45" fmla="*/ 473 h 881"/>
                <a:gd name="T46" fmla="*/ 503 w 2392"/>
                <a:gd name="T47" fmla="*/ 467 h 881"/>
                <a:gd name="T48" fmla="*/ 431 w 2392"/>
                <a:gd name="T49" fmla="*/ 491 h 881"/>
                <a:gd name="T50" fmla="*/ 413 w 2392"/>
                <a:gd name="T51" fmla="*/ 539 h 881"/>
                <a:gd name="T52" fmla="*/ 347 w 2392"/>
                <a:gd name="T53" fmla="*/ 569 h 881"/>
                <a:gd name="T54" fmla="*/ 222 w 2392"/>
                <a:gd name="T55" fmla="*/ 599 h 881"/>
                <a:gd name="T56" fmla="*/ 138 w 2392"/>
                <a:gd name="T57" fmla="*/ 647 h 881"/>
                <a:gd name="T58" fmla="*/ 108 w 2392"/>
                <a:gd name="T59" fmla="*/ 659 h 881"/>
                <a:gd name="T60" fmla="*/ 0 w 2392"/>
                <a:gd name="T61" fmla="*/ 671 h 881"/>
                <a:gd name="T62" fmla="*/ 84 w 2392"/>
                <a:gd name="T63" fmla="*/ 695 h 881"/>
                <a:gd name="T64" fmla="*/ 263 w 2392"/>
                <a:gd name="T65" fmla="*/ 653 h 881"/>
                <a:gd name="T66" fmla="*/ 473 w 2392"/>
                <a:gd name="T67" fmla="*/ 569 h 881"/>
                <a:gd name="T68" fmla="*/ 568 w 2392"/>
                <a:gd name="T69" fmla="*/ 521 h 881"/>
                <a:gd name="T70" fmla="*/ 646 w 2392"/>
                <a:gd name="T71" fmla="*/ 515 h 881"/>
                <a:gd name="T72" fmla="*/ 873 w 2392"/>
                <a:gd name="T73" fmla="*/ 461 h 881"/>
                <a:gd name="T74" fmla="*/ 1148 w 2392"/>
                <a:gd name="T75" fmla="*/ 425 h 881"/>
                <a:gd name="T76" fmla="*/ 1292 w 2392"/>
                <a:gd name="T77" fmla="*/ 461 h 881"/>
                <a:gd name="T78" fmla="*/ 1417 w 2392"/>
                <a:gd name="T79" fmla="*/ 533 h 881"/>
                <a:gd name="T80" fmla="*/ 1435 w 2392"/>
                <a:gd name="T81" fmla="*/ 617 h 881"/>
                <a:gd name="T82" fmla="*/ 1376 w 2392"/>
                <a:gd name="T83" fmla="*/ 653 h 881"/>
                <a:gd name="T84" fmla="*/ 1226 w 2392"/>
                <a:gd name="T85" fmla="*/ 701 h 881"/>
                <a:gd name="T86" fmla="*/ 1112 w 2392"/>
                <a:gd name="T87" fmla="*/ 755 h 881"/>
                <a:gd name="T88" fmla="*/ 1065 w 2392"/>
                <a:gd name="T89" fmla="*/ 809 h 881"/>
                <a:gd name="T90" fmla="*/ 1077 w 2392"/>
                <a:gd name="T91" fmla="*/ 869 h 881"/>
                <a:gd name="T92" fmla="*/ 1106 w 2392"/>
                <a:gd name="T93" fmla="*/ 881 h 881"/>
                <a:gd name="T94" fmla="*/ 1208 w 2392"/>
                <a:gd name="T95" fmla="*/ 869 h 881"/>
                <a:gd name="T96" fmla="*/ 1388 w 2392"/>
                <a:gd name="T97" fmla="*/ 857 h 881"/>
                <a:gd name="T98" fmla="*/ 1441 w 2392"/>
                <a:gd name="T99" fmla="*/ 851 h 881"/>
                <a:gd name="T100" fmla="*/ 1483 w 2392"/>
                <a:gd name="T101" fmla="*/ 833 h 881"/>
                <a:gd name="T102" fmla="*/ 1675 w 2392"/>
                <a:gd name="T103" fmla="*/ 743 h 881"/>
                <a:gd name="T104" fmla="*/ 1806 w 2392"/>
                <a:gd name="T105" fmla="*/ 689 h 881"/>
                <a:gd name="T106" fmla="*/ 1884 w 2392"/>
                <a:gd name="T107" fmla="*/ 581 h 881"/>
                <a:gd name="T108" fmla="*/ 2039 w 2392"/>
                <a:gd name="T109" fmla="*/ 389 h 881"/>
                <a:gd name="T110" fmla="*/ 2207 w 2392"/>
                <a:gd name="T111" fmla="*/ 269 h 881"/>
                <a:gd name="T112" fmla="*/ 2249 w 2392"/>
                <a:gd name="T113" fmla="*/ 239 h 881"/>
                <a:gd name="T114" fmla="*/ 2392 w 2392"/>
                <a:gd name="T115" fmla="*/ 0 h 881"/>
                <a:gd name="T116" fmla="*/ 2302 w 2392"/>
                <a:gd name="T117" fmla="*/ 36 h 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92" h="881">
                  <a:moveTo>
                    <a:pt x="2302" y="36"/>
                  </a:moveTo>
                  <a:lnTo>
                    <a:pt x="2266" y="48"/>
                  </a:lnTo>
                  <a:lnTo>
                    <a:pt x="2231" y="54"/>
                  </a:lnTo>
                  <a:lnTo>
                    <a:pt x="2201" y="54"/>
                  </a:lnTo>
                  <a:lnTo>
                    <a:pt x="2195" y="54"/>
                  </a:lnTo>
                  <a:lnTo>
                    <a:pt x="2189" y="54"/>
                  </a:lnTo>
                  <a:lnTo>
                    <a:pt x="2189" y="54"/>
                  </a:lnTo>
                  <a:lnTo>
                    <a:pt x="2177" y="60"/>
                  </a:lnTo>
                  <a:lnTo>
                    <a:pt x="2147" y="66"/>
                  </a:lnTo>
                  <a:lnTo>
                    <a:pt x="2105" y="78"/>
                  </a:lnTo>
                  <a:lnTo>
                    <a:pt x="2057" y="89"/>
                  </a:lnTo>
                  <a:lnTo>
                    <a:pt x="2021" y="101"/>
                  </a:lnTo>
                  <a:lnTo>
                    <a:pt x="1997" y="107"/>
                  </a:lnTo>
                  <a:lnTo>
                    <a:pt x="1973" y="113"/>
                  </a:lnTo>
                  <a:lnTo>
                    <a:pt x="1956" y="119"/>
                  </a:lnTo>
                  <a:lnTo>
                    <a:pt x="1926" y="131"/>
                  </a:lnTo>
                  <a:lnTo>
                    <a:pt x="1896" y="137"/>
                  </a:lnTo>
                  <a:lnTo>
                    <a:pt x="1860" y="167"/>
                  </a:lnTo>
                  <a:lnTo>
                    <a:pt x="1842" y="191"/>
                  </a:lnTo>
                  <a:lnTo>
                    <a:pt x="1836" y="221"/>
                  </a:lnTo>
                  <a:lnTo>
                    <a:pt x="1836" y="245"/>
                  </a:lnTo>
                  <a:lnTo>
                    <a:pt x="1842" y="269"/>
                  </a:lnTo>
                  <a:lnTo>
                    <a:pt x="1842" y="293"/>
                  </a:lnTo>
                  <a:lnTo>
                    <a:pt x="1842" y="305"/>
                  </a:lnTo>
                  <a:lnTo>
                    <a:pt x="1824" y="323"/>
                  </a:lnTo>
                  <a:lnTo>
                    <a:pt x="1794" y="329"/>
                  </a:lnTo>
                  <a:lnTo>
                    <a:pt x="1758" y="317"/>
                  </a:lnTo>
                  <a:lnTo>
                    <a:pt x="1716" y="299"/>
                  </a:lnTo>
                  <a:lnTo>
                    <a:pt x="1657" y="275"/>
                  </a:lnTo>
                  <a:lnTo>
                    <a:pt x="1597" y="263"/>
                  </a:lnTo>
                  <a:lnTo>
                    <a:pt x="1543" y="257"/>
                  </a:lnTo>
                  <a:lnTo>
                    <a:pt x="1519" y="257"/>
                  </a:lnTo>
                  <a:lnTo>
                    <a:pt x="1507" y="257"/>
                  </a:lnTo>
                  <a:lnTo>
                    <a:pt x="1489" y="263"/>
                  </a:lnTo>
                  <a:lnTo>
                    <a:pt x="1459" y="275"/>
                  </a:lnTo>
                  <a:lnTo>
                    <a:pt x="1399" y="311"/>
                  </a:lnTo>
                  <a:lnTo>
                    <a:pt x="1376" y="329"/>
                  </a:lnTo>
                  <a:lnTo>
                    <a:pt x="1352" y="341"/>
                  </a:lnTo>
                  <a:lnTo>
                    <a:pt x="1334" y="353"/>
                  </a:lnTo>
                  <a:lnTo>
                    <a:pt x="1328" y="359"/>
                  </a:lnTo>
                  <a:lnTo>
                    <a:pt x="1322" y="359"/>
                  </a:lnTo>
                  <a:lnTo>
                    <a:pt x="1310" y="359"/>
                  </a:lnTo>
                  <a:lnTo>
                    <a:pt x="1286" y="365"/>
                  </a:lnTo>
                  <a:lnTo>
                    <a:pt x="1262" y="365"/>
                  </a:lnTo>
                  <a:lnTo>
                    <a:pt x="1214" y="371"/>
                  </a:lnTo>
                  <a:lnTo>
                    <a:pt x="1196" y="371"/>
                  </a:lnTo>
                  <a:lnTo>
                    <a:pt x="1178" y="365"/>
                  </a:lnTo>
                  <a:lnTo>
                    <a:pt x="1160" y="365"/>
                  </a:lnTo>
                  <a:lnTo>
                    <a:pt x="1130" y="365"/>
                  </a:lnTo>
                  <a:lnTo>
                    <a:pt x="1095" y="365"/>
                  </a:lnTo>
                  <a:lnTo>
                    <a:pt x="1053" y="371"/>
                  </a:lnTo>
                  <a:lnTo>
                    <a:pt x="1017" y="377"/>
                  </a:lnTo>
                  <a:lnTo>
                    <a:pt x="981" y="377"/>
                  </a:lnTo>
                  <a:lnTo>
                    <a:pt x="957" y="383"/>
                  </a:lnTo>
                  <a:lnTo>
                    <a:pt x="945" y="389"/>
                  </a:lnTo>
                  <a:lnTo>
                    <a:pt x="939" y="395"/>
                  </a:lnTo>
                  <a:lnTo>
                    <a:pt x="921" y="401"/>
                  </a:lnTo>
                  <a:lnTo>
                    <a:pt x="879" y="407"/>
                  </a:lnTo>
                  <a:lnTo>
                    <a:pt x="837" y="419"/>
                  </a:lnTo>
                  <a:lnTo>
                    <a:pt x="819" y="419"/>
                  </a:lnTo>
                  <a:lnTo>
                    <a:pt x="808" y="419"/>
                  </a:lnTo>
                  <a:lnTo>
                    <a:pt x="796" y="419"/>
                  </a:lnTo>
                  <a:lnTo>
                    <a:pt x="778" y="419"/>
                  </a:lnTo>
                  <a:lnTo>
                    <a:pt x="754" y="419"/>
                  </a:lnTo>
                  <a:lnTo>
                    <a:pt x="724" y="425"/>
                  </a:lnTo>
                  <a:lnTo>
                    <a:pt x="664" y="437"/>
                  </a:lnTo>
                  <a:lnTo>
                    <a:pt x="640" y="449"/>
                  </a:lnTo>
                  <a:lnTo>
                    <a:pt x="616" y="461"/>
                  </a:lnTo>
                  <a:lnTo>
                    <a:pt x="598" y="473"/>
                  </a:lnTo>
                  <a:lnTo>
                    <a:pt x="580" y="473"/>
                  </a:lnTo>
                  <a:lnTo>
                    <a:pt x="538" y="473"/>
                  </a:lnTo>
                  <a:lnTo>
                    <a:pt x="503" y="467"/>
                  </a:lnTo>
                  <a:lnTo>
                    <a:pt x="461" y="473"/>
                  </a:lnTo>
                  <a:lnTo>
                    <a:pt x="443" y="479"/>
                  </a:lnTo>
                  <a:lnTo>
                    <a:pt x="431" y="491"/>
                  </a:lnTo>
                  <a:lnTo>
                    <a:pt x="425" y="509"/>
                  </a:lnTo>
                  <a:lnTo>
                    <a:pt x="419" y="533"/>
                  </a:lnTo>
                  <a:lnTo>
                    <a:pt x="413" y="539"/>
                  </a:lnTo>
                  <a:lnTo>
                    <a:pt x="407" y="545"/>
                  </a:lnTo>
                  <a:lnTo>
                    <a:pt x="389" y="551"/>
                  </a:lnTo>
                  <a:lnTo>
                    <a:pt x="347" y="569"/>
                  </a:lnTo>
                  <a:lnTo>
                    <a:pt x="299" y="587"/>
                  </a:lnTo>
                  <a:lnTo>
                    <a:pt x="257" y="593"/>
                  </a:lnTo>
                  <a:lnTo>
                    <a:pt x="222" y="599"/>
                  </a:lnTo>
                  <a:lnTo>
                    <a:pt x="180" y="617"/>
                  </a:lnTo>
                  <a:lnTo>
                    <a:pt x="150" y="641"/>
                  </a:lnTo>
                  <a:lnTo>
                    <a:pt x="138" y="647"/>
                  </a:lnTo>
                  <a:lnTo>
                    <a:pt x="132" y="653"/>
                  </a:lnTo>
                  <a:lnTo>
                    <a:pt x="126" y="659"/>
                  </a:lnTo>
                  <a:lnTo>
                    <a:pt x="108" y="659"/>
                  </a:lnTo>
                  <a:lnTo>
                    <a:pt x="96" y="653"/>
                  </a:lnTo>
                  <a:lnTo>
                    <a:pt x="90" y="653"/>
                  </a:lnTo>
                  <a:lnTo>
                    <a:pt x="0" y="671"/>
                  </a:lnTo>
                  <a:lnTo>
                    <a:pt x="12" y="689"/>
                  </a:lnTo>
                  <a:lnTo>
                    <a:pt x="42" y="695"/>
                  </a:lnTo>
                  <a:lnTo>
                    <a:pt x="84" y="695"/>
                  </a:lnTo>
                  <a:lnTo>
                    <a:pt x="132" y="683"/>
                  </a:lnTo>
                  <a:lnTo>
                    <a:pt x="192" y="671"/>
                  </a:lnTo>
                  <a:lnTo>
                    <a:pt x="263" y="653"/>
                  </a:lnTo>
                  <a:lnTo>
                    <a:pt x="335" y="629"/>
                  </a:lnTo>
                  <a:lnTo>
                    <a:pt x="407" y="599"/>
                  </a:lnTo>
                  <a:lnTo>
                    <a:pt x="473" y="569"/>
                  </a:lnTo>
                  <a:lnTo>
                    <a:pt x="527" y="545"/>
                  </a:lnTo>
                  <a:lnTo>
                    <a:pt x="562" y="527"/>
                  </a:lnTo>
                  <a:lnTo>
                    <a:pt x="568" y="521"/>
                  </a:lnTo>
                  <a:lnTo>
                    <a:pt x="574" y="521"/>
                  </a:lnTo>
                  <a:lnTo>
                    <a:pt x="604" y="521"/>
                  </a:lnTo>
                  <a:lnTo>
                    <a:pt x="646" y="515"/>
                  </a:lnTo>
                  <a:lnTo>
                    <a:pt x="712" y="497"/>
                  </a:lnTo>
                  <a:lnTo>
                    <a:pt x="790" y="479"/>
                  </a:lnTo>
                  <a:lnTo>
                    <a:pt x="873" y="461"/>
                  </a:lnTo>
                  <a:lnTo>
                    <a:pt x="963" y="443"/>
                  </a:lnTo>
                  <a:lnTo>
                    <a:pt x="1059" y="431"/>
                  </a:lnTo>
                  <a:lnTo>
                    <a:pt x="1148" y="425"/>
                  </a:lnTo>
                  <a:lnTo>
                    <a:pt x="1178" y="425"/>
                  </a:lnTo>
                  <a:lnTo>
                    <a:pt x="1214" y="437"/>
                  </a:lnTo>
                  <a:lnTo>
                    <a:pt x="1292" y="461"/>
                  </a:lnTo>
                  <a:lnTo>
                    <a:pt x="1340" y="479"/>
                  </a:lnTo>
                  <a:lnTo>
                    <a:pt x="1382" y="503"/>
                  </a:lnTo>
                  <a:lnTo>
                    <a:pt x="1417" y="533"/>
                  </a:lnTo>
                  <a:lnTo>
                    <a:pt x="1441" y="563"/>
                  </a:lnTo>
                  <a:lnTo>
                    <a:pt x="1447" y="587"/>
                  </a:lnTo>
                  <a:lnTo>
                    <a:pt x="1435" y="617"/>
                  </a:lnTo>
                  <a:lnTo>
                    <a:pt x="1423" y="629"/>
                  </a:lnTo>
                  <a:lnTo>
                    <a:pt x="1405" y="641"/>
                  </a:lnTo>
                  <a:lnTo>
                    <a:pt x="1376" y="653"/>
                  </a:lnTo>
                  <a:lnTo>
                    <a:pt x="1346" y="665"/>
                  </a:lnTo>
                  <a:lnTo>
                    <a:pt x="1280" y="683"/>
                  </a:lnTo>
                  <a:lnTo>
                    <a:pt x="1226" y="701"/>
                  </a:lnTo>
                  <a:lnTo>
                    <a:pt x="1178" y="719"/>
                  </a:lnTo>
                  <a:lnTo>
                    <a:pt x="1142" y="743"/>
                  </a:lnTo>
                  <a:lnTo>
                    <a:pt x="1112" y="755"/>
                  </a:lnTo>
                  <a:lnTo>
                    <a:pt x="1089" y="773"/>
                  </a:lnTo>
                  <a:lnTo>
                    <a:pt x="1077" y="791"/>
                  </a:lnTo>
                  <a:lnTo>
                    <a:pt x="1065" y="809"/>
                  </a:lnTo>
                  <a:lnTo>
                    <a:pt x="1059" y="833"/>
                  </a:lnTo>
                  <a:lnTo>
                    <a:pt x="1065" y="857"/>
                  </a:lnTo>
                  <a:lnTo>
                    <a:pt x="1077" y="869"/>
                  </a:lnTo>
                  <a:lnTo>
                    <a:pt x="1083" y="875"/>
                  </a:lnTo>
                  <a:lnTo>
                    <a:pt x="1089" y="881"/>
                  </a:lnTo>
                  <a:lnTo>
                    <a:pt x="1106" y="881"/>
                  </a:lnTo>
                  <a:lnTo>
                    <a:pt x="1124" y="875"/>
                  </a:lnTo>
                  <a:lnTo>
                    <a:pt x="1148" y="875"/>
                  </a:lnTo>
                  <a:lnTo>
                    <a:pt x="1208" y="869"/>
                  </a:lnTo>
                  <a:lnTo>
                    <a:pt x="1268" y="863"/>
                  </a:lnTo>
                  <a:lnTo>
                    <a:pt x="1328" y="863"/>
                  </a:lnTo>
                  <a:lnTo>
                    <a:pt x="1388" y="857"/>
                  </a:lnTo>
                  <a:lnTo>
                    <a:pt x="1411" y="857"/>
                  </a:lnTo>
                  <a:lnTo>
                    <a:pt x="1429" y="851"/>
                  </a:lnTo>
                  <a:lnTo>
                    <a:pt x="1441" y="851"/>
                  </a:lnTo>
                  <a:lnTo>
                    <a:pt x="1447" y="851"/>
                  </a:lnTo>
                  <a:lnTo>
                    <a:pt x="1459" y="845"/>
                  </a:lnTo>
                  <a:lnTo>
                    <a:pt x="1483" y="833"/>
                  </a:lnTo>
                  <a:lnTo>
                    <a:pt x="1525" y="815"/>
                  </a:lnTo>
                  <a:lnTo>
                    <a:pt x="1573" y="791"/>
                  </a:lnTo>
                  <a:lnTo>
                    <a:pt x="1675" y="743"/>
                  </a:lnTo>
                  <a:lnTo>
                    <a:pt x="1716" y="725"/>
                  </a:lnTo>
                  <a:lnTo>
                    <a:pt x="1752" y="713"/>
                  </a:lnTo>
                  <a:lnTo>
                    <a:pt x="1806" y="689"/>
                  </a:lnTo>
                  <a:lnTo>
                    <a:pt x="1842" y="653"/>
                  </a:lnTo>
                  <a:lnTo>
                    <a:pt x="1866" y="611"/>
                  </a:lnTo>
                  <a:lnTo>
                    <a:pt x="1884" y="581"/>
                  </a:lnTo>
                  <a:lnTo>
                    <a:pt x="1926" y="515"/>
                  </a:lnTo>
                  <a:lnTo>
                    <a:pt x="1979" y="449"/>
                  </a:lnTo>
                  <a:lnTo>
                    <a:pt x="2039" y="389"/>
                  </a:lnTo>
                  <a:lnTo>
                    <a:pt x="2105" y="341"/>
                  </a:lnTo>
                  <a:lnTo>
                    <a:pt x="2159" y="299"/>
                  </a:lnTo>
                  <a:lnTo>
                    <a:pt x="2207" y="269"/>
                  </a:lnTo>
                  <a:lnTo>
                    <a:pt x="2237" y="245"/>
                  </a:lnTo>
                  <a:lnTo>
                    <a:pt x="2249" y="239"/>
                  </a:lnTo>
                  <a:lnTo>
                    <a:pt x="2249" y="239"/>
                  </a:lnTo>
                  <a:lnTo>
                    <a:pt x="2392" y="167"/>
                  </a:lnTo>
                  <a:lnTo>
                    <a:pt x="2392" y="60"/>
                  </a:lnTo>
                  <a:lnTo>
                    <a:pt x="2392" y="0"/>
                  </a:lnTo>
                  <a:lnTo>
                    <a:pt x="2344" y="18"/>
                  </a:lnTo>
                  <a:lnTo>
                    <a:pt x="2302" y="36"/>
                  </a:lnTo>
                  <a:lnTo>
                    <a:pt x="2302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996" name="Freeform 12"/>
            <p:cNvSpPr>
              <a:spLocks/>
            </p:cNvSpPr>
            <p:nvPr userDrawn="1"/>
          </p:nvSpPr>
          <p:spPr bwMode="hidden">
            <a:xfrm>
              <a:off x="3839" y="1854"/>
              <a:ext cx="577" cy="258"/>
            </a:xfrm>
            <a:custGeom>
              <a:avLst/>
              <a:gdLst>
                <a:gd name="T0" fmla="*/ 30 w 550"/>
                <a:gd name="T1" fmla="*/ 245 h 257"/>
                <a:gd name="T2" fmla="*/ 18 w 550"/>
                <a:gd name="T3" fmla="*/ 251 h 257"/>
                <a:gd name="T4" fmla="*/ 6 w 550"/>
                <a:gd name="T5" fmla="*/ 257 h 257"/>
                <a:gd name="T6" fmla="*/ 0 w 550"/>
                <a:gd name="T7" fmla="*/ 257 h 257"/>
                <a:gd name="T8" fmla="*/ 305 w 550"/>
                <a:gd name="T9" fmla="*/ 113 h 257"/>
                <a:gd name="T10" fmla="*/ 520 w 550"/>
                <a:gd name="T11" fmla="*/ 0 h 257"/>
                <a:gd name="T12" fmla="*/ 526 w 550"/>
                <a:gd name="T13" fmla="*/ 6 h 257"/>
                <a:gd name="T14" fmla="*/ 544 w 550"/>
                <a:gd name="T15" fmla="*/ 18 h 257"/>
                <a:gd name="T16" fmla="*/ 550 w 550"/>
                <a:gd name="T17" fmla="*/ 24 h 257"/>
                <a:gd name="T18" fmla="*/ 550 w 550"/>
                <a:gd name="T19" fmla="*/ 36 h 257"/>
                <a:gd name="T20" fmla="*/ 544 w 550"/>
                <a:gd name="T21" fmla="*/ 42 h 257"/>
                <a:gd name="T22" fmla="*/ 526 w 550"/>
                <a:gd name="T23" fmla="*/ 54 h 257"/>
                <a:gd name="T24" fmla="*/ 514 w 550"/>
                <a:gd name="T25" fmla="*/ 60 h 257"/>
                <a:gd name="T26" fmla="*/ 502 w 550"/>
                <a:gd name="T27" fmla="*/ 66 h 257"/>
                <a:gd name="T28" fmla="*/ 448 w 550"/>
                <a:gd name="T29" fmla="*/ 84 h 257"/>
                <a:gd name="T30" fmla="*/ 382 w 550"/>
                <a:gd name="T31" fmla="*/ 113 h 257"/>
                <a:gd name="T32" fmla="*/ 305 w 550"/>
                <a:gd name="T33" fmla="*/ 143 h 257"/>
                <a:gd name="T34" fmla="*/ 227 w 550"/>
                <a:gd name="T35" fmla="*/ 173 h 257"/>
                <a:gd name="T36" fmla="*/ 149 w 550"/>
                <a:gd name="T37" fmla="*/ 203 h 257"/>
                <a:gd name="T38" fmla="*/ 83 w 550"/>
                <a:gd name="T39" fmla="*/ 227 h 257"/>
                <a:gd name="T40" fmla="*/ 30 w 550"/>
                <a:gd name="T41" fmla="*/ 245 h 257"/>
                <a:gd name="T42" fmla="*/ 30 w 550"/>
                <a:gd name="T43" fmla="*/ 245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50" h="257">
                  <a:moveTo>
                    <a:pt x="30" y="245"/>
                  </a:moveTo>
                  <a:lnTo>
                    <a:pt x="18" y="251"/>
                  </a:lnTo>
                  <a:lnTo>
                    <a:pt x="6" y="257"/>
                  </a:lnTo>
                  <a:lnTo>
                    <a:pt x="0" y="257"/>
                  </a:lnTo>
                  <a:lnTo>
                    <a:pt x="305" y="113"/>
                  </a:lnTo>
                  <a:lnTo>
                    <a:pt x="520" y="0"/>
                  </a:lnTo>
                  <a:lnTo>
                    <a:pt x="526" y="6"/>
                  </a:lnTo>
                  <a:lnTo>
                    <a:pt x="544" y="18"/>
                  </a:lnTo>
                  <a:lnTo>
                    <a:pt x="550" y="24"/>
                  </a:lnTo>
                  <a:lnTo>
                    <a:pt x="550" y="36"/>
                  </a:lnTo>
                  <a:lnTo>
                    <a:pt x="544" y="42"/>
                  </a:lnTo>
                  <a:lnTo>
                    <a:pt x="526" y="54"/>
                  </a:lnTo>
                  <a:lnTo>
                    <a:pt x="514" y="60"/>
                  </a:lnTo>
                  <a:lnTo>
                    <a:pt x="502" y="66"/>
                  </a:lnTo>
                  <a:lnTo>
                    <a:pt x="448" y="84"/>
                  </a:lnTo>
                  <a:lnTo>
                    <a:pt x="382" y="113"/>
                  </a:lnTo>
                  <a:lnTo>
                    <a:pt x="305" y="143"/>
                  </a:lnTo>
                  <a:lnTo>
                    <a:pt x="227" y="173"/>
                  </a:lnTo>
                  <a:lnTo>
                    <a:pt x="149" y="203"/>
                  </a:lnTo>
                  <a:lnTo>
                    <a:pt x="83" y="227"/>
                  </a:lnTo>
                  <a:lnTo>
                    <a:pt x="30" y="245"/>
                  </a:lnTo>
                  <a:lnTo>
                    <a:pt x="30" y="24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997" name="Freeform 13"/>
            <p:cNvSpPr>
              <a:spLocks/>
            </p:cNvSpPr>
            <p:nvPr userDrawn="1"/>
          </p:nvSpPr>
          <p:spPr bwMode="hidden">
            <a:xfrm>
              <a:off x="5327" y="1642"/>
              <a:ext cx="5" cy="1"/>
            </a:xfrm>
            <a:custGeom>
              <a:avLst/>
              <a:gdLst>
                <a:gd name="T0" fmla="*/ 0 w 5"/>
                <a:gd name="T1" fmla="*/ 5 w 5"/>
                <a:gd name="T2" fmla="*/ 0 w 5"/>
                <a:gd name="T3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998" name="Freeform 14"/>
            <p:cNvSpPr>
              <a:spLocks/>
            </p:cNvSpPr>
            <p:nvPr userDrawn="1"/>
          </p:nvSpPr>
          <p:spPr bwMode="hidden">
            <a:xfrm>
              <a:off x="3839" y="1728"/>
              <a:ext cx="716" cy="383"/>
            </a:xfrm>
            <a:custGeom>
              <a:avLst/>
              <a:gdLst>
                <a:gd name="T0" fmla="*/ 659 w 716"/>
                <a:gd name="T1" fmla="*/ 6 h 383"/>
                <a:gd name="T2" fmla="*/ 588 w 716"/>
                <a:gd name="T3" fmla="*/ 42 h 383"/>
                <a:gd name="T4" fmla="*/ 515 w 716"/>
                <a:gd name="T5" fmla="*/ 84 h 383"/>
                <a:gd name="T6" fmla="*/ 509 w 716"/>
                <a:gd name="T7" fmla="*/ 90 h 383"/>
                <a:gd name="T8" fmla="*/ 485 w 716"/>
                <a:gd name="T9" fmla="*/ 102 h 383"/>
                <a:gd name="T10" fmla="*/ 455 w 716"/>
                <a:gd name="T11" fmla="*/ 120 h 383"/>
                <a:gd name="T12" fmla="*/ 425 w 716"/>
                <a:gd name="T13" fmla="*/ 138 h 383"/>
                <a:gd name="T14" fmla="*/ 371 w 716"/>
                <a:gd name="T15" fmla="*/ 168 h 383"/>
                <a:gd name="T16" fmla="*/ 306 w 716"/>
                <a:gd name="T17" fmla="*/ 198 h 383"/>
                <a:gd name="T18" fmla="*/ 186 w 716"/>
                <a:gd name="T19" fmla="*/ 251 h 383"/>
                <a:gd name="T20" fmla="*/ 131 w 716"/>
                <a:gd name="T21" fmla="*/ 269 h 383"/>
                <a:gd name="T22" fmla="*/ 89 w 716"/>
                <a:gd name="T23" fmla="*/ 287 h 383"/>
                <a:gd name="T24" fmla="*/ 53 w 716"/>
                <a:gd name="T25" fmla="*/ 305 h 383"/>
                <a:gd name="T26" fmla="*/ 36 w 716"/>
                <a:gd name="T27" fmla="*/ 311 h 383"/>
                <a:gd name="T28" fmla="*/ 12 w 716"/>
                <a:gd name="T29" fmla="*/ 329 h 383"/>
                <a:gd name="T30" fmla="*/ 0 w 716"/>
                <a:gd name="T31" fmla="*/ 353 h 383"/>
                <a:gd name="T32" fmla="*/ 0 w 716"/>
                <a:gd name="T33" fmla="*/ 371 h 383"/>
                <a:gd name="T34" fmla="*/ 0 w 716"/>
                <a:gd name="T35" fmla="*/ 383 h 383"/>
                <a:gd name="T36" fmla="*/ 0 w 716"/>
                <a:gd name="T37" fmla="*/ 383 h 383"/>
                <a:gd name="T38" fmla="*/ 12 w 716"/>
                <a:gd name="T39" fmla="*/ 371 h 383"/>
                <a:gd name="T40" fmla="*/ 30 w 716"/>
                <a:gd name="T41" fmla="*/ 353 h 383"/>
                <a:gd name="T42" fmla="*/ 53 w 716"/>
                <a:gd name="T43" fmla="*/ 335 h 383"/>
                <a:gd name="T44" fmla="*/ 77 w 716"/>
                <a:gd name="T45" fmla="*/ 317 h 383"/>
                <a:gd name="T46" fmla="*/ 101 w 716"/>
                <a:gd name="T47" fmla="*/ 311 h 383"/>
                <a:gd name="T48" fmla="*/ 131 w 716"/>
                <a:gd name="T49" fmla="*/ 299 h 383"/>
                <a:gd name="T50" fmla="*/ 204 w 716"/>
                <a:gd name="T51" fmla="*/ 269 h 383"/>
                <a:gd name="T52" fmla="*/ 240 w 716"/>
                <a:gd name="T53" fmla="*/ 251 h 383"/>
                <a:gd name="T54" fmla="*/ 270 w 716"/>
                <a:gd name="T55" fmla="*/ 239 h 383"/>
                <a:gd name="T56" fmla="*/ 294 w 716"/>
                <a:gd name="T57" fmla="*/ 228 h 383"/>
                <a:gd name="T58" fmla="*/ 312 w 716"/>
                <a:gd name="T59" fmla="*/ 222 h 383"/>
                <a:gd name="T60" fmla="*/ 330 w 716"/>
                <a:gd name="T61" fmla="*/ 210 h 383"/>
                <a:gd name="T62" fmla="*/ 365 w 716"/>
                <a:gd name="T63" fmla="*/ 186 h 383"/>
                <a:gd name="T64" fmla="*/ 419 w 716"/>
                <a:gd name="T65" fmla="*/ 156 h 383"/>
                <a:gd name="T66" fmla="*/ 473 w 716"/>
                <a:gd name="T67" fmla="*/ 120 h 383"/>
                <a:gd name="T68" fmla="*/ 527 w 716"/>
                <a:gd name="T69" fmla="*/ 90 h 383"/>
                <a:gd name="T70" fmla="*/ 576 w 716"/>
                <a:gd name="T71" fmla="*/ 60 h 383"/>
                <a:gd name="T72" fmla="*/ 612 w 716"/>
                <a:gd name="T73" fmla="*/ 42 h 383"/>
                <a:gd name="T74" fmla="*/ 629 w 716"/>
                <a:gd name="T75" fmla="*/ 36 h 383"/>
                <a:gd name="T76" fmla="*/ 647 w 716"/>
                <a:gd name="T77" fmla="*/ 30 h 383"/>
                <a:gd name="T78" fmla="*/ 677 w 716"/>
                <a:gd name="T79" fmla="*/ 18 h 383"/>
                <a:gd name="T80" fmla="*/ 701 w 716"/>
                <a:gd name="T81" fmla="*/ 6 h 383"/>
                <a:gd name="T82" fmla="*/ 713 w 716"/>
                <a:gd name="T83" fmla="*/ 0 h 383"/>
                <a:gd name="T84" fmla="*/ 713 w 716"/>
                <a:gd name="T85" fmla="*/ 0 h 383"/>
                <a:gd name="T86" fmla="*/ 659 w 716"/>
                <a:gd name="T87" fmla="*/ 6 h 383"/>
                <a:gd name="T88" fmla="*/ 716 w 716"/>
                <a:gd name="T89" fmla="*/ 63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16" h="383">
                  <a:moveTo>
                    <a:pt x="659" y="6"/>
                  </a:moveTo>
                  <a:lnTo>
                    <a:pt x="588" y="42"/>
                  </a:lnTo>
                  <a:lnTo>
                    <a:pt x="515" y="84"/>
                  </a:lnTo>
                  <a:lnTo>
                    <a:pt x="509" y="90"/>
                  </a:lnTo>
                  <a:lnTo>
                    <a:pt x="485" y="102"/>
                  </a:lnTo>
                  <a:lnTo>
                    <a:pt x="455" y="120"/>
                  </a:lnTo>
                  <a:lnTo>
                    <a:pt x="425" y="138"/>
                  </a:lnTo>
                  <a:lnTo>
                    <a:pt x="371" y="168"/>
                  </a:lnTo>
                  <a:lnTo>
                    <a:pt x="306" y="198"/>
                  </a:lnTo>
                  <a:lnTo>
                    <a:pt x="186" y="251"/>
                  </a:lnTo>
                  <a:lnTo>
                    <a:pt x="131" y="269"/>
                  </a:lnTo>
                  <a:lnTo>
                    <a:pt x="89" y="287"/>
                  </a:lnTo>
                  <a:lnTo>
                    <a:pt x="53" y="305"/>
                  </a:lnTo>
                  <a:lnTo>
                    <a:pt x="36" y="311"/>
                  </a:lnTo>
                  <a:lnTo>
                    <a:pt x="12" y="329"/>
                  </a:lnTo>
                  <a:lnTo>
                    <a:pt x="0" y="353"/>
                  </a:lnTo>
                  <a:lnTo>
                    <a:pt x="0" y="371"/>
                  </a:lnTo>
                  <a:lnTo>
                    <a:pt x="0" y="383"/>
                  </a:lnTo>
                  <a:lnTo>
                    <a:pt x="0" y="383"/>
                  </a:lnTo>
                  <a:lnTo>
                    <a:pt x="12" y="371"/>
                  </a:lnTo>
                  <a:lnTo>
                    <a:pt x="30" y="353"/>
                  </a:lnTo>
                  <a:lnTo>
                    <a:pt x="53" y="335"/>
                  </a:lnTo>
                  <a:lnTo>
                    <a:pt x="77" y="317"/>
                  </a:lnTo>
                  <a:lnTo>
                    <a:pt x="101" y="311"/>
                  </a:lnTo>
                  <a:lnTo>
                    <a:pt x="131" y="299"/>
                  </a:lnTo>
                  <a:lnTo>
                    <a:pt x="204" y="269"/>
                  </a:lnTo>
                  <a:lnTo>
                    <a:pt x="240" y="251"/>
                  </a:lnTo>
                  <a:lnTo>
                    <a:pt x="270" y="239"/>
                  </a:lnTo>
                  <a:lnTo>
                    <a:pt x="294" y="228"/>
                  </a:lnTo>
                  <a:lnTo>
                    <a:pt x="312" y="222"/>
                  </a:lnTo>
                  <a:lnTo>
                    <a:pt x="330" y="210"/>
                  </a:lnTo>
                  <a:lnTo>
                    <a:pt x="365" y="186"/>
                  </a:lnTo>
                  <a:lnTo>
                    <a:pt x="419" y="156"/>
                  </a:lnTo>
                  <a:lnTo>
                    <a:pt x="473" y="120"/>
                  </a:lnTo>
                  <a:lnTo>
                    <a:pt x="527" y="90"/>
                  </a:lnTo>
                  <a:lnTo>
                    <a:pt x="576" y="60"/>
                  </a:lnTo>
                  <a:lnTo>
                    <a:pt x="612" y="42"/>
                  </a:lnTo>
                  <a:lnTo>
                    <a:pt x="629" y="36"/>
                  </a:lnTo>
                  <a:lnTo>
                    <a:pt x="647" y="30"/>
                  </a:lnTo>
                  <a:lnTo>
                    <a:pt x="677" y="18"/>
                  </a:lnTo>
                  <a:lnTo>
                    <a:pt x="701" y="6"/>
                  </a:lnTo>
                  <a:lnTo>
                    <a:pt x="713" y="0"/>
                  </a:lnTo>
                  <a:lnTo>
                    <a:pt x="713" y="0"/>
                  </a:lnTo>
                  <a:lnTo>
                    <a:pt x="659" y="6"/>
                  </a:lnTo>
                  <a:lnTo>
                    <a:pt x="716" y="63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999" name="Freeform 15"/>
            <p:cNvSpPr>
              <a:spLocks/>
            </p:cNvSpPr>
            <p:nvPr userDrawn="1"/>
          </p:nvSpPr>
          <p:spPr bwMode="hidden">
            <a:xfrm>
              <a:off x="3453" y="2271"/>
              <a:ext cx="318" cy="225"/>
            </a:xfrm>
            <a:custGeom>
              <a:avLst/>
              <a:gdLst>
                <a:gd name="T0" fmla="*/ 6 w 318"/>
                <a:gd name="T1" fmla="*/ 225 h 225"/>
                <a:gd name="T2" fmla="*/ 0 w 318"/>
                <a:gd name="T3" fmla="*/ 195 h 225"/>
                <a:gd name="T4" fmla="*/ 315 w 318"/>
                <a:gd name="T5" fmla="*/ 0 h 225"/>
                <a:gd name="T6" fmla="*/ 303 w 318"/>
                <a:gd name="T7" fmla="*/ 27 h 225"/>
                <a:gd name="T8" fmla="*/ 318 w 318"/>
                <a:gd name="T9" fmla="*/ 4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225">
                  <a:moveTo>
                    <a:pt x="6" y="225"/>
                  </a:moveTo>
                  <a:lnTo>
                    <a:pt x="0" y="195"/>
                  </a:lnTo>
                  <a:lnTo>
                    <a:pt x="315" y="0"/>
                  </a:lnTo>
                  <a:lnTo>
                    <a:pt x="303" y="27"/>
                  </a:lnTo>
                  <a:lnTo>
                    <a:pt x="318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2000" name="Freeform 16"/>
            <p:cNvSpPr>
              <a:spLocks/>
            </p:cNvSpPr>
            <p:nvPr userDrawn="1"/>
          </p:nvSpPr>
          <p:spPr bwMode="hidden">
            <a:xfrm>
              <a:off x="0" y="2658"/>
              <a:ext cx="2595" cy="933"/>
            </a:xfrm>
            <a:custGeom>
              <a:avLst/>
              <a:gdLst>
                <a:gd name="T0" fmla="*/ 1050 w 2595"/>
                <a:gd name="T1" fmla="*/ 657 h 933"/>
                <a:gd name="T2" fmla="*/ 1581 w 2595"/>
                <a:gd name="T3" fmla="*/ 690 h 933"/>
                <a:gd name="T4" fmla="*/ 1671 w 2595"/>
                <a:gd name="T5" fmla="*/ 723 h 933"/>
                <a:gd name="T6" fmla="*/ 1176 w 2595"/>
                <a:gd name="T7" fmla="*/ 621 h 933"/>
                <a:gd name="T8" fmla="*/ 1854 w 2595"/>
                <a:gd name="T9" fmla="*/ 567 h 933"/>
                <a:gd name="T10" fmla="*/ 1869 w 2595"/>
                <a:gd name="T11" fmla="*/ 612 h 933"/>
                <a:gd name="T12" fmla="*/ 2103 w 2595"/>
                <a:gd name="T13" fmla="*/ 861 h 933"/>
                <a:gd name="T14" fmla="*/ 1883 w 2595"/>
                <a:gd name="T15" fmla="*/ 520 h 933"/>
                <a:gd name="T16" fmla="*/ 1842 w 2595"/>
                <a:gd name="T17" fmla="*/ 490 h 933"/>
                <a:gd name="T18" fmla="*/ 1770 w 2595"/>
                <a:gd name="T19" fmla="*/ 466 h 933"/>
                <a:gd name="T20" fmla="*/ 1740 w 2595"/>
                <a:gd name="T21" fmla="*/ 448 h 933"/>
                <a:gd name="T22" fmla="*/ 1758 w 2595"/>
                <a:gd name="T23" fmla="*/ 436 h 933"/>
                <a:gd name="T24" fmla="*/ 1830 w 2595"/>
                <a:gd name="T25" fmla="*/ 430 h 933"/>
                <a:gd name="T26" fmla="*/ 1877 w 2595"/>
                <a:gd name="T27" fmla="*/ 424 h 933"/>
                <a:gd name="T28" fmla="*/ 1955 w 2595"/>
                <a:gd name="T29" fmla="*/ 394 h 933"/>
                <a:gd name="T30" fmla="*/ 2052 w 2595"/>
                <a:gd name="T31" fmla="*/ 396 h 933"/>
                <a:gd name="T32" fmla="*/ 2253 w 2595"/>
                <a:gd name="T33" fmla="*/ 732 h 933"/>
                <a:gd name="T34" fmla="*/ 2415 w 2595"/>
                <a:gd name="T35" fmla="*/ 933 h 933"/>
                <a:gd name="T36" fmla="*/ 2397 w 2595"/>
                <a:gd name="T37" fmla="*/ 828 h 933"/>
                <a:gd name="T38" fmla="*/ 2088 w 2595"/>
                <a:gd name="T39" fmla="*/ 400 h 933"/>
                <a:gd name="T40" fmla="*/ 2046 w 2595"/>
                <a:gd name="T41" fmla="*/ 346 h 933"/>
                <a:gd name="T42" fmla="*/ 1997 w 2595"/>
                <a:gd name="T43" fmla="*/ 304 h 933"/>
                <a:gd name="T44" fmla="*/ 1967 w 2595"/>
                <a:gd name="T45" fmla="*/ 286 h 933"/>
                <a:gd name="T46" fmla="*/ 1973 w 2595"/>
                <a:gd name="T47" fmla="*/ 286 h 933"/>
                <a:gd name="T48" fmla="*/ 2009 w 2595"/>
                <a:gd name="T49" fmla="*/ 286 h 933"/>
                <a:gd name="T50" fmla="*/ 2082 w 2595"/>
                <a:gd name="T51" fmla="*/ 322 h 933"/>
                <a:gd name="T52" fmla="*/ 2199 w 2595"/>
                <a:gd name="T53" fmla="*/ 384 h 933"/>
                <a:gd name="T54" fmla="*/ 2394 w 2595"/>
                <a:gd name="T55" fmla="*/ 448 h 933"/>
                <a:gd name="T56" fmla="*/ 2595 w 2595"/>
                <a:gd name="T57" fmla="*/ 516 h 933"/>
                <a:gd name="T58" fmla="*/ 2388 w 2595"/>
                <a:gd name="T59" fmla="*/ 424 h 933"/>
                <a:gd name="T60" fmla="*/ 2219 w 2595"/>
                <a:gd name="T61" fmla="*/ 340 h 933"/>
                <a:gd name="T62" fmla="*/ 2052 w 2595"/>
                <a:gd name="T63" fmla="*/ 280 h 933"/>
                <a:gd name="T64" fmla="*/ 1955 w 2595"/>
                <a:gd name="T65" fmla="*/ 262 h 933"/>
                <a:gd name="T66" fmla="*/ 1877 w 2595"/>
                <a:gd name="T67" fmla="*/ 274 h 933"/>
                <a:gd name="T68" fmla="*/ 1752 w 2595"/>
                <a:gd name="T69" fmla="*/ 274 h 933"/>
                <a:gd name="T70" fmla="*/ 1661 w 2595"/>
                <a:gd name="T71" fmla="*/ 292 h 933"/>
                <a:gd name="T72" fmla="*/ 1607 w 2595"/>
                <a:gd name="T73" fmla="*/ 316 h 933"/>
                <a:gd name="T74" fmla="*/ 1589 w 2595"/>
                <a:gd name="T75" fmla="*/ 322 h 933"/>
                <a:gd name="T76" fmla="*/ 1409 w 2595"/>
                <a:gd name="T77" fmla="*/ 358 h 933"/>
                <a:gd name="T78" fmla="*/ 1152 w 2595"/>
                <a:gd name="T79" fmla="*/ 442 h 933"/>
                <a:gd name="T80" fmla="*/ 966 w 2595"/>
                <a:gd name="T81" fmla="*/ 460 h 933"/>
                <a:gd name="T82" fmla="*/ 870 w 2595"/>
                <a:gd name="T83" fmla="*/ 442 h 933"/>
                <a:gd name="T84" fmla="*/ 828 w 2595"/>
                <a:gd name="T85" fmla="*/ 430 h 933"/>
                <a:gd name="T86" fmla="*/ 743 w 2595"/>
                <a:gd name="T87" fmla="*/ 388 h 933"/>
                <a:gd name="T88" fmla="*/ 636 w 2595"/>
                <a:gd name="T89" fmla="*/ 334 h 933"/>
                <a:gd name="T90" fmla="*/ 467 w 2595"/>
                <a:gd name="T91" fmla="*/ 256 h 933"/>
                <a:gd name="T92" fmla="*/ 0 w 2595"/>
                <a:gd name="T93" fmla="*/ 0 h 933"/>
                <a:gd name="T94" fmla="*/ 585 w 2595"/>
                <a:gd name="T95" fmla="*/ 390 h 933"/>
                <a:gd name="T96" fmla="*/ 849 w 2595"/>
                <a:gd name="T97" fmla="*/ 543 h 933"/>
                <a:gd name="T98" fmla="*/ 897 w 2595"/>
                <a:gd name="T99" fmla="*/ 621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595" h="933">
                  <a:moveTo>
                    <a:pt x="981" y="675"/>
                  </a:moveTo>
                  <a:lnTo>
                    <a:pt x="1050" y="657"/>
                  </a:lnTo>
                  <a:lnTo>
                    <a:pt x="1143" y="651"/>
                  </a:lnTo>
                  <a:lnTo>
                    <a:pt x="1581" y="690"/>
                  </a:lnTo>
                  <a:lnTo>
                    <a:pt x="1623" y="738"/>
                  </a:lnTo>
                  <a:lnTo>
                    <a:pt x="1671" y="723"/>
                  </a:lnTo>
                  <a:lnTo>
                    <a:pt x="1656" y="675"/>
                  </a:lnTo>
                  <a:lnTo>
                    <a:pt x="1176" y="621"/>
                  </a:lnTo>
                  <a:lnTo>
                    <a:pt x="1797" y="534"/>
                  </a:lnTo>
                  <a:lnTo>
                    <a:pt x="1854" y="567"/>
                  </a:lnTo>
                  <a:lnTo>
                    <a:pt x="1881" y="585"/>
                  </a:lnTo>
                  <a:lnTo>
                    <a:pt x="1869" y="612"/>
                  </a:lnTo>
                  <a:lnTo>
                    <a:pt x="1995" y="852"/>
                  </a:lnTo>
                  <a:lnTo>
                    <a:pt x="2103" y="861"/>
                  </a:lnTo>
                  <a:lnTo>
                    <a:pt x="1889" y="538"/>
                  </a:lnTo>
                  <a:lnTo>
                    <a:pt x="1883" y="520"/>
                  </a:lnTo>
                  <a:lnTo>
                    <a:pt x="1872" y="508"/>
                  </a:lnTo>
                  <a:lnTo>
                    <a:pt x="1842" y="490"/>
                  </a:lnTo>
                  <a:lnTo>
                    <a:pt x="1806" y="478"/>
                  </a:lnTo>
                  <a:lnTo>
                    <a:pt x="1770" y="466"/>
                  </a:lnTo>
                  <a:lnTo>
                    <a:pt x="1752" y="454"/>
                  </a:lnTo>
                  <a:lnTo>
                    <a:pt x="1740" y="448"/>
                  </a:lnTo>
                  <a:lnTo>
                    <a:pt x="1746" y="436"/>
                  </a:lnTo>
                  <a:lnTo>
                    <a:pt x="1758" y="436"/>
                  </a:lnTo>
                  <a:lnTo>
                    <a:pt x="1782" y="430"/>
                  </a:lnTo>
                  <a:lnTo>
                    <a:pt x="1830" y="430"/>
                  </a:lnTo>
                  <a:lnTo>
                    <a:pt x="1854" y="430"/>
                  </a:lnTo>
                  <a:lnTo>
                    <a:pt x="1877" y="424"/>
                  </a:lnTo>
                  <a:lnTo>
                    <a:pt x="1925" y="400"/>
                  </a:lnTo>
                  <a:lnTo>
                    <a:pt x="1955" y="394"/>
                  </a:lnTo>
                  <a:lnTo>
                    <a:pt x="1979" y="394"/>
                  </a:lnTo>
                  <a:lnTo>
                    <a:pt x="2052" y="396"/>
                  </a:lnTo>
                  <a:lnTo>
                    <a:pt x="2046" y="456"/>
                  </a:lnTo>
                  <a:lnTo>
                    <a:pt x="2253" y="732"/>
                  </a:lnTo>
                  <a:lnTo>
                    <a:pt x="2334" y="816"/>
                  </a:lnTo>
                  <a:lnTo>
                    <a:pt x="2415" y="933"/>
                  </a:lnTo>
                  <a:lnTo>
                    <a:pt x="2430" y="909"/>
                  </a:lnTo>
                  <a:lnTo>
                    <a:pt x="2397" y="828"/>
                  </a:lnTo>
                  <a:lnTo>
                    <a:pt x="2094" y="412"/>
                  </a:lnTo>
                  <a:lnTo>
                    <a:pt x="2088" y="400"/>
                  </a:lnTo>
                  <a:lnTo>
                    <a:pt x="2076" y="376"/>
                  </a:lnTo>
                  <a:lnTo>
                    <a:pt x="2046" y="346"/>
                  </a:lnTo>
                  <a:lnTo>
                    <a:pt x="2015" y="322"/>
                  </a:lnTo>
                  <a:lnTo>
                    <a:pt x="1997" y="304"/>
                  </a:lnTo>
                  <a:lnTo>
                    <a:pt x="1979" y="292"/>
                  </a:lnTo>
                  <a:lnTo>
                    <a:pt x="1967" y="286"/>
                  </a:lnTo>
                  <a:lnTo>
                    <a:pt x="1967" y="286"/>
                  </a:lnTo>
                  <a:lnTo>
                    <a:pt x="1973" y="286"/>
                  </a:lnTo>
                  <a:lnTo>
                    <a:pt x="1985" y="286"/>
                  </a:lnTo>
                  <a:lnTo>
                    <a:pt x="2009" y="286"/>
                  </a:lnTo>
                  <a:lnTo>
                    <a:pt x="2040" y="298"/>
                  </a:lnTo>
                  <a:lnTo>
                    <a:pt x="2082" y="322"/>
                  </a:lnTo>
                  <a:lnTo>
                    <a:pt x="2124" y="348"/>
                  </a:lnTo>
                  <a:lnTo>
                    <a:pt x="2199" y="384"/>
                  </a:lnTo>
                  <a:lnTo>
                    <a:pt x="2325" y="426"/>
                  </a:lnTo>
                  <a:lnTo>
                    <a:pt x="2394" y="448"/>
                  </a:lnTo>
                  <a:lnTo>
                    <a:pt x="2523" y="522"/>
                  </a:lnTo>
                  <a:lnTo>
                    <a:pt x="2595" y="516"/>
                  </a:lnTo>
                  <a:lnTo>
                    <a:pt x="2442" y="454"/>
                  </a:lnTo>
                  <a:lnTo>
                    <a:pt x="2388" y="424"/>
                  </a:lnTo>
                  <a:lnTo>
                    <a:pt x="2327" y="388"/>
                  </a:lnTo>
                  <a:lnTo>
                    <a:pt x="2219" y="340"/>
                  </a:lnTo>
                  <a:lnTo>
                    <a:pt x="2106" y="292"/>
                  </a:lnTo>
                  <a:lnTo>
                    <a:pt x="2052" y="280"/>
                  </a:lnTo>
                  <a:lnTo>
                    <a:pt x="2003" y="268"/>
                  </a:lnTo>
                  <a:lnTo>
                    <a:pt x="1955" y="262"/>
                  </a:lnTo>
                  <a:lnTo>
                    <a:pt x="1919" y="268"/>
                  </a:lnTo>
                  <a:lnTo>
                    <a:pt x="1877" y="274"/>
                  </a:lnTo>
                  <a:lnTo>
                    <a:pt x="1812" y="274"/>
                  </a:lnTo>
                  <a:lnTo>
                    <a:pt x="1752" y="274"/>
                  </a:lnTo>
                  <a:lnTo>
                    <a:pt x="1703" y="286"/>
                  </a:lnTo>
                  <a:lnTo>
                    <a:pt x="1661" y="292"/>
                  </a:lnTo>
                  <a:lnTo>
                    <a:pt x="1631" y="304"/>
                  </a:lnTo>
                  <a:lnTo>
                    <a:pt x="1607" y="316"/>
                  </a:lnTo>
                  <a:lnTo>
                    <a:pt x="1595" y="322"/>
                  </a:lnTo>
                  <a:lnTo>
                    <a:pt x="1589" y="322"/>
                  </a:lnTo>
                  <a:lnTo>
                    <a:pt x="1500" y="334"/>
                  </a:lnTo>
                  <a:lnTo>
                    <a:pt x="1409" y="358"/>
                  </a:lnTo>
                  <a:lnTo>
                    <a:pt x="1236" y="418"/>
                  </a:lnTo>
                  <a:lnTo>
                    <a:pt x="1152" y="442"/>
                  </a:lnTo>
                  <a:lnTo>
                    <a:pt x="1061" y="460"/>
                  </a:lnTo>
                  <a:lnTo>
                    <a:pt x="966" y="460"/>
                  </a:lnTo>
                  <a:lnTo>
                    <a:pt x="918" y="454"/>
                  </a:lnTo>
                  <a:lnTo>
                    <a:pt x="870" y="442"/>
                  </a:lnTo>
                  <a:lnTo>
                    <a:pt x="858" y="436"/>
                  </a:lnTo>
                  <a:lnTo>
                    <a:pt x="828" y="430"/>
                  </a:lnTo>
                  <a:lnTo>
                    <a:pt x="791" y="412"/>
                  </a:lnTo>
                  <a:lnTo>
                    <a:pt x="743" y="388"/>
                  </a:lnTo>
                  <a:lnTo>
                    <a:pt x="690" y="364"/>
                  </a:lnTo>
                  <a:lnTo>
                    <a:pt x="636" y="334"/>
                  </a:lnTo>
                  <a:lnTo>
                    <a:pt x="515" y="280"/>
                  </a:lnTo>
                  <a:lnTo>
                    <a:pt x="467" y="256"/>
                  </a:lnTo>
                  <a:lnTo>
                    <a:pt x="443" y="244"/>
                  </a:lnTo>
                  <a:lnTo>
                    <a:pt x="0" y="0"/>
                  </a:lnTo>
                  <a:lnTo>
                    <a:pt x="123" y="120"/>
                  </a:lnTo>
                  <a:lnTo>
                    <a:pt x="585" y="390"/>
                  </a:lnTo>
                  <a:lnTo>
                    <a:pt x="708" y="462"/>
                  </a:lnTo>
                  <a:lnTo>
                    <a:pt x="849" y="543"/>
                  </a:lnTo>
                  <a:lnTo>
                    <a:pt x="882" y="564"/>
                  </a:lnTo>
                  <a:lnTo>
                    <a:pt x="897" y="621"/>
                  </a:lnTo>
                  <a:lnTo>
                    <a:pt x="981" y="67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2001" name="Freeform 17"/>
            <p:cNvSpPr>
              <a:spLocks/>
            </p:cNvSpPr>
            <p:nvPr userDrawn="1"/>
          </p:nvSpPr>
          <p:spPr bwMode="hidden">
            <a:xfrm>
              <a:off x="0" y="2994"/>
              <a:ext cx="2723" cy="1091"/>
            </a:xfrm>
            <a:custGeom>
              <a:avLst/>
              <a:gdLst>
                <a:gd name="T0" fmla="*/ 2370 w 2723"/>
                <a:gd name="T1" fmla="*/ 72 h 1091"/>
                <a:gd name="T2" fmla="*/ 2597 w 2723"/>
                <a:gd name="T3" fmla="*/ 198 h 1091"/>
                <a:gd name="T4" fmla="*/ 2639 w 2723"/>
                <a:gd name="T5" fmla="*/ 276 h 1091"/>
                <a:gd name="T6" fmla="*/ 2453 w 2723"/>
                <a:gd name="T7" fmla="*/ 264 h 1091"/>
                <a:gd name="T8" fmla="*/ 2297 w 2723"/>
                <a:gd name="T9" fmla="*/ 204 h 1091"/>
                <a:gd name="T10" fmla="*/ 2112 w 2723"/>
                <a:gd name="T11" fmla="*/ 66 h 1091"/>
                <a:gd name="T12" fmla="*/ 2088 w 2723"/>
                <a:gd name="T13" fmla="*/ 72 h 1091"/>
                <a:gd name="T14" fmla="*/ 2106 w 2723"/>
                <a:gd name="T15" fmla="*/ 114 h 1091"/>
                <a:gd name="T16" fmla="*/ 2412 w 2723"/>
                <a:gd name="T17" fmla="*/ 552 h 1091"/>
                <a:gd name="T18" fmla="*/ 2279 w 2723"/>
                <a:gd name="T19" fmla="*/ 564 h 1091"/>
                <a:gd name="T20" fmla="*/ 2189 w 2723"/>
                <a:gd name="T21" fmla="*/ 492 h 1091"/>
                <a:gd name="T22" fmla="*/ 2058 w 2723"/>
                <a:gd name="T23" fmla="*/ 330 h 1091"/>
                <a:gd name="T24" fmla="*/ 1991 w 2723"/>
                <a:gd name="T25" fmla="*/ 234 h 1091"/>
                <a:gd name="T26" fmla="*/ 1949 w 2723"/>
                <a:gd name="T27" fmla="*/ 174 h 1091"/>
                <a:gd name="T28" fmla="*/ 1824 w 2723"/>
                <a:gd name="T29" fmla="*/ 132 h 1091"/>
                <a:gd name="T30" fmla="*/ 1794 w 2723"/>
                <a:gd name="T31" fmla="*/ 144 h 1091"/>
                <a:gd name="T32" fmla="*/ 1895 w 2723"/>
                <a:gd name="T33" fmla="*/ 222 h 1091"/>
                <a:gd name="T34" fmla="*/ 1943 w 2723"/>
                <a:gd name="T35" fmla="*/ 366 h 1091"/>
                <a:gd name="T36" fmla="*/ 2064 w 2723"/>
                <a:gd name="T37" fmla="*/ 630 h 1091"/>
                <a:gd name="T38" fmla="*/ 2052 w 2723"/>
                <a:gd name="T39" fmla="*/ 695 h 1091"/>
                <a:gd name="T40" fmla="*/ 1955 w 2723"/>
                <a:gd name="T41" fmla="*/ 683 h 1091"/>
                <a:gd name="T42" fmla="*/ 1913 w 2723"/>
                <a:gd name="T43" fmla="*/ 636 h 1091"/>
                <a:gd name="T44" fmla="*/ 1703 w 2723"/>
                <a:gd name="T45" fmla="*/ 312 h 1091"/>
                <a:gd name="T46" fmla="*/ 1637 w 2723"/>
                <a:gd name="T47" fmla="*/ 276 h 1091"/>
                <a:gd name="T48" fmla="*/ 1643 w 2723"/>
                <a:gd name="T49" fmla="*/ 318 h 1091"/>
                <a:gd name="T50" fmla="*/ 1673 w 2723"/>
                <a:gd name="T51" fmla="*/ 408 h 1091"/>
                <a:gd name="T52" fmla="*/ 1716 w 2723"/>
                <a:gd name="T53" fmla="*/ 779 h 1091"/>
                <a:gd name="T54" fmla="*/ 1691 w 2723"/>
                <a:gd name="T55" fmla="*/ 737 h 1091"/>
                <a:gd name="T56" fmla="*/ 1613 w 2723"/>
                <a:gd name="T57" fmla="*/ 582 h 1091"/>
                <a:gd name="T58" fmla="*/ 1494 w 2723"/>
                <a:gd name="T59" fmla="*/ 480 h 1091"/>
                <a:gd name="T60" fmla="*/ 1248 w 2723"/>
                <a:gd name="T61" fmla="*/ 528 h 1091"/>
                <a:gd name="T62" fmla="*/ 996 w 2723"/>
                <a:gd name="T63" fmla="*/ 630 h 1091"/>
                <a:gd name="T64" fmla="*/ 714 w 2723"/>
                <a:gd name="T65" fmla="*/ 534 h 1091"/>
                <a:gd name="T66" fmla="*/ 198 w 2723"/>
                <a:gd name="T67" fmla="*/ 288 h 1091"/>
                <a:gd name="T68" fmla="*/ 0 w 2723"/>
                <a:gd name="T69" fmla="*/ 460 h 1091"/>
                <a:gd name="T70" fmla="*/ 288 w 2723"/>
                <a:gd name="T71" fmla="*/ 570 h 1091"/>
                <a:gd name="T72" fmla="*/ 461 w 2723"/>
                <a:gd name="T73" fmla="*/ 654 h 1091"/>
                <a:gd name="T74" fmla="*/ 725 w 2723"/>
                <a:gd name="T75" fmla="*/ 755 h 1091"/>
                <a:gd name="T76" fmla="*/ 966 w 2723"/>
                <a:gd name="T77" fmla="*/ 791 h 1091"/>
                <a:gd name="T78" fmla="*/ 1176 w 2723"/>
                <a:gd name="T79" fmla="*/ 779 h 1091"/>
                <a:gd name="T80" fmla="*/ 1278 w 2723"/>
                <a:gd name="T81" fmla="*/ 791 h 1091"/>
                <a:gd name="T82" fmla="*/ 1404 w 2723"/>
                <a:gd name="T83" fmla="*/ 845 h 1091"/>
                <a:gd name="T84" fmla="*/ 1416 w 2723"/>
                <a:gd name="T85" fmla="*/ 887 h 1091"/>
                <a:gd name="T86" fmla="*/ 1361 w 2723"/>
                <a:gd name="T87" fmla="*/ 923 h 1091"/>
                <a:gd name="T88" fmla="*/ 1385 w 2723"/>
                <a:gd name="T89" fmla="*/ 1007 h 1091"/>
                <a:gd name="T90" fmla="*/ 1494 w 2723"/>
                <a:gd name="T91" fmla="*/ 1085 h 1091"/>
                <a:gd name="T92" fmla="*/ 1697 w 2723"/>
                <a:gd name="T93" fmla="*/ 1043 h 1091"/>
                <a:gd name="T94" fmla="*/ 1812 w 2723"/>
                <a:gd name="T95" fmla="*/ 989 h 1091"/>
                <a:gd name="T96" fmla="*/ 1973 w 2723"/>
                <a:gd name="T97" fmla="*/ 917 h 1091"/>
                <a:gd name="T98" fmla="*/ 2201 w 2723"/>
                <a:gd name="T99" fmla="*/ 899 h 1091"/>
                <a:gd name="T100" fmla="*/ 2364 w 2723"/>
                <a:gd name="T101" fmla="*/ 863 h 1091"/>
                <a:gd name="T102" fmla="*/ 2400 w 2723"/>
                <a:gd name="T103" fmla="*/ 743 h 1091"/>
                <a:gd name="T104" fmla="*/ 2471 w 2723"/>
                <a:gd name="T105" fmla="*/ 701 h 1091"/>
                <a:gd name="T106" fmla="*/ 2621 w 2723"/>
                <a:gd name="T107" fmla="*/ 504 h 1091"/>
                <a:gd name="T108" fmla="*/ 2693 w 2723"/>
                <a:gd name="T109" fmla="*/ 374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23" h="1091">
                  <a:moveTo>
                    <a:pt x="2723" y="299"/>
                  </a:moveTo>
                  <a:lnTo>
                    <a:pt x="2715" y="240"/>
                  </a:lnTo>
                  <a:lnTo>
                    <a:pt x="2656" y="195"/>
                  </a:lnTo>
                  <a:lnTo>
                    <a:pt x="2370" y="72"/>
                  </a:lnTo>
                  <a:lnTo>
                    <a:pt x="2303" y="54"/>
                  </a:lnTo>
                  <a:lnTo>
                    <a:pt x="2585" y="186"/>
                  </a:lnTo>
                  <a:lnTo>
                    <a:pt x="2591" y="192"/>
                  </a:lnTo>
                  <a:lnTo>
                    <a:pt x="2597" y="198"/>
                  </a:lnTo>
                  <a:lnTo>
                    <a:pt x="2621" y="228"/>
                  </a:lnTo>
                  <a:lnTo>
                    <a:pt x="2639" y="258"/>
                  </a:lnTo>
                  <a:lnTo>
                    <a:pt x="2646" y="270"/>
                  </a:lnTo>
                  <a:lnTo>
                    <a:pt x="2639" y="276"/>
                  </a:lnTo>
                  <a:lnTo>
                    <a:pt x="2603" y="282"/>
                  </a:lnTo>
                  <a:lnTo>
                    <a:pt x="2555" y="282"/>
                  </a:lnTo>
                  <a:lnTo>
                    <a:pt x="2507" y="276"/>
                  </a:lnTo>
                  <a:lnTo>
                    <a:pt x="2453" y="264"/>
                  </a:lnTo>
                  <a:lnTo>
                    <a:pt x="2394" y="246"/>
                  </a:lnTo>
                  <a:lnTo>
                    <a:pt x="2340" y="222"/>
                  </a:lnTo>
                  <a:lnTo>
                    <a:pt x="2321" y="216"/>
                  </a:lnTo>
                  <a:lnTo>
                    <a:pt x="2297" y="204"/>
                  </a:lnTo>
                  <a:lnTo>
                    <a:pt x="2171" y="126"/>
                  </a:lnTo>
                  <a:lnTo>
                    <a:pt x="2165" y="120"/>
                  </a:lnTo>
                  <a:lnTo>
                    <a:pt x="2154" y="102"/>
                  </a:lnTo>
                  <a:lnTo>
                    <a:pt x="2112" y="66"/>
                  </a:lnTo>
                  <a:lnTo>
                    <a:pt x="2064" y="24"/>
                  </a:lnTo>
                  <a:lnTo>
                    <a:pt x="2046" y="6"/>
                  </a:lnTo>
                  <a:lnTo>
                    <a:pt x="2034" y="0"/>
                  </a:lnTo>
                  <a:lnTo>
                    <a:pt x="2088" y="72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14"/>
                  </a:lnTo>
                  <a:lnTo>
                    <a:pt x="2112" y="114"/>
                  </a:lnTo>
                  <a:lnTo>
                    <a:pt x="2406" y="516"/>
                  </a:lnTo>
                  <a:lnTo>
                    <a:pt x="2412" y="534"/>
                  </a:lnTo>
                  <a:lnTo>
                    <a:pt x="2412" y="552"/>
                  </a:lnTo>
                  <a:lnTo>
                    <a:pt x="2394" y="576"/>
                  </a:lnTo>
                  <a:lnTo>
                    <a:pt x="2364" y="588"/>
                  </a:lnTo>
                  <a:lnTo>
                    <a:pt x="2321" y="588"/>
                  </a:lnTo>
                  <a:lnTo>
                    <a:pt x="2279" y="564"/>
                  </a:lnTo>
                  <a:lnTo>
                    <a:pt x="2237" y="534"/>
                  </a:lnTo>
                  <a:lnTo>
                    <a:pt x="2201" y="504"/>
                  </a:lnTo>
                  <a:lnTo>
                    <a:pt x="2195" y="498"/>
                  </a:lnTo>
                  <a:lnTo>
                    <a:pt x="2189" y="492"/>
                  </a:lnTo>
                  <a:lnTo>
                    <a:pt x="2171" y="462"/>
                  </a:lnTo>
                  <a:lnTo>
                    <a:pt x="2142" y="420"/>
                  </a:lnTo>
                  <a:lnTo>
                    <a:pt x="2100" y="378"/>
                  </a:lnTo>
                  <a:lnTo>
                    <a:pt x="2058" y="330"/>
                  </a:lnTo>
                  <a:lnTo>
                    <a:pt x="2040" y="318"/>
                  </a:lnTo>
                  <a:lnTo>
                    <a:pt x="2028" y="300"/>
                  </a:lnTo>
                  <a:lnTo>
                    <a:pt x="2009" y="264"/>
                  </a:lnTo>
                  <a:lnTo>
                    <a:pt x="1991" y="234"/>
                  </a:lnTo>
                  <a:lnTo>
                    <a:pt x="1985" y="210"/>
                  </a:lnTo>
                  <a:lnTo>
                    <a:pt x="1973" y="192"/>
                  </a:lnTo>
                  <a:lnTo>
                    <a:pt x="1967" y="180"/>
                  </a:lnTo>
                  <a:lnTo>
                    <a:pt x="1949" y="174"/>
                  </a:lnTo>
                  <a:lnTo>
                    <a:pt x="1907" y="156"/>
                  </a:lnTo>
                  <a:lnTo>
                    <a:pt x="1860" y="138"/>
                  </a:lnTo>
                  <a:lnTo>
                    <a:pt x="1836" y="132"/>
                  </a:lnTo>
                  <a:lnTo>
                    <a:pt x="1824" y="132"/>
                  </a:lnTo>
                  <a:lnTo>
                    <a:pt x="1806" y="132"/>
                  </a:lnTo>
                  <a:lnTo>
                    <a:pt x="1800" y="138"/>
                  </a:lnTo>
                  <a:lnTo>
                    <a:pt x="1794" y="144"/>
                  </a:lnTo>
                  <a:lnTo>
                    <a:pt x="1794" y="144"/>
                  </a:lnTo>
                  <a:lnTo>
                    <a:pt x="1842" y="156"/>
                  </a:lnTo>
                  <a:lnTo>
                    <a:pt x="1872" y="180"/>
                  </a:lnTo>
                  <a:lnTo>
                    <a:pt x="1889" y="204"/>
                  </a:lnTo>
                  <a:lnTo>
                    <a:pt x="1895" y="222"/>
                  </a:lnTo>
                  <a:lnTo>
                    <a:pt x="1889" y="240"/>
                  </a:lnTo>
                  <a:lnTo>
                    <a:pt x="1901" y="270"/>
                  </a:lnTo>
                  <a:lnTo>
                    <a:pt x="1919" y="318"/>
                  </a:lnTo>
                  <a:lnTo>
                    <a:pt x="1943" y="366"/>
                  </a:lnTo>
                  <a:lnTo>
                    <a:pt x="1991" y="480"/>
                  </a:lnTo>
                  <a:lnTo>
                    <a:pt x="2021" y="534"/>
                  </a:lnTo>
                  <a:lnTo>
                    <a:pt x="2040" y="582"/>
                  </a:lnTo>
                  <a:lnTo>
                    <a:pt x="2064" y="630"/>
                  </a:lnTo>
                  <a:lnTo>
                    <a:pt x="2076" y="666"/>
                  </a:lnTo>
                  <a:lnTo>
                    <a:pt x="2082" y="683"/>
                  </a:lnTo>
                  <a:lnTo>
                    <a:pt x="2070" y="695"/>
                  </a:lnTo>
                  <a:lnTo>
                    <a:pt x="2052" y="695"/>
                  </a:lnTo>
                  <a:lnTo>
                    <a:pt x="2021" y="695"/>
                  </a:lnTo>
                  <a:lnTo>
                    <a:pt x="1997" y="695"/>
                  </a:lnTo>
                  <a:lnTo>
                    <a:pt x="1973" y="689"/>
                  </a:lnTo>
                  <a:lnTo>
                    <a:pt x="1955" y="683"/>
                  </a:lnTo>
                  <a:lnTo>
                    <a:pt x="1949" y="683"/>
                  </a:lnTo>
                  <a:lnTo>
                    <a:pt x="1949" y="677"/>
                  </a:lnTo>
                  <a:lnTo>
                    <a:pt x="1943" y="672"/>
                  </a:lnTo>
                  <a:lnTo>
                    <a:pt x="1913" y="636"/>
                  </a:lnTo>
                  <a:lnTo>
                    <a:pt x="1806" y="324"/>
                  </a:lnTo>
                  <a:lnTo>
                    <a:pt x="1776" y="330"/>
                  </a:lnTo>
                  <a:lnTo>
                    <a:pt x="1746" y="330"/>
                  </a:lnTo>
                  <a:lnTo>
                    <a:pt x="1703" y="312"/>
                  </a:lnTo>
                  <a:lnTo>
                    <a:pt x="1673" y="288"/>
                  </a:lnTo>
                  <a:lnTo>
                    <a:pt x="1667" y="276"/>
                  </a:lnTo>
                  <a:lnTo>
                    <a:pt x="1655" y="270"/>
                  </a:lnTo>
                  <a:lnTo>
                    <a:pt x="1637" y="276"/>
                  </a:lnTo>
                  <a:lnTo>
                    <a:pt x="1631" y="288"/>
                  </a:lnTo>
                  <a:lnTo>
                    <a:pt x="1625" y="306"/>
                  </a:lnTo>
                  <a:lnTo>
                    <a:pt x="1625" y="312"/>
                  </a:lnTo>
                  <a:lnTo>
                    <a:pt x="1643" y="318"/>
                  </a:lnTo>
                  <a:lnTo>
                    <a:pt x="1655" y="336"/>
                  </a:lnTo>
                  <a:lnTo>
                    <a:pt x="1667" y="366"/>
                  </a:lnTo>
                  <a:lnTo>
                    <a:pt x="1673" y="402"/>
                  </a:lnTo>
                  <a:lnTo>
                    <a:pt x="1673" y="408"/>
                  </a:lnTo>
                  <a:lnTo>
                    <a:pt x="1673" y="414"/>
                  </a:lnTo>
                  <a:lnTo>
                    <a:pt x="1716" y="761"/>
                  </a:lnTo>
                  <a:lnTo>
                    <a:pt x="1716" y="773"/>
                  </a:lnTo>
                  <a:lnTo>
                    <a:pt x="1716" y="779"/>
                  </a:lnTo>
                  <a:lnTo>
                    <a:pt x="1709" y="773"/>
                  </a:lnTo>
                  <a:lnTo>
                    <a:pt x="1703" y="755"/>
                  </a:lnTo>
                  <a:lnTo>
                    <a:pt x="1697" y="749"/>
                  </a:lnTo>
                  <a:lnTo>
                    <a:pt x="1691" y="737"/>
                  </a:lnTo>
                  <a:lnTo>
                    <a:pt x="1679" y="713"/>
                  </a:lnTo>
                  <a:lnTo>
                    <a:pt x="1661" y="672"/>
                  </a:lnTo>
                  <a:lnTo>
                    <a:pt x="1643" y="630"/>
                  </a:lnTo>
                  <a:lnTo>
                    <a:pt x="1613" y="582"/>
                  </a:lnTo>
                  <a:lnTo>
                    <a:pt x="1589" y="540"/>
                  </a:lnTo>
                  <a:lnTo>
                    <a:pt x="1560" y="510"/>
                  </a:lnTo>
                  <a:lnTo>
                    <a:pt x="1536" y="492"/>
                  </a:lnTo>
                  <a:lnTo>
                    <a:pt x="1494" y="480"/>
                  </a:lnTo>
                  <a:lnTo>
                    <a:pt x="1446" y="480"/>
                  </a:lnTo>
                  <a:lnTo>
                    <a:pt x="1397" y="486"/>
                  </a:lnTo>
                  <a:lnTo>
                    <a:pt x="1349" y="498"/>
                  </a:lnTo>
                  <a:lnTo>
                    <a:pt x="1248" y="528"/>
                  </a:lnTo>
                  <a:lnTo>
                    <a:pt x="1158" y="570"/>
                  </a:lnTo>
                  <a:lnTo>
                    <a:pt x="1104" y="600"/>
                  </a:lnTo>
                  <a:lnTo>
                    <a:pt x="1037" y="624"/>
                  </a:lnTo>
                  <a:lnTo>
                    <a:pt x="996" y="630"/>
                  </a:lnTo>
                  <a:lnTo>
                    <a:pt x="948" y="630"/>
                  </a:lnTo>
                  <a:lnTo>
                    <a:pt x="900" y="618"/>
                  </a:lnTo>
                  <a:lnTo>
                    <a:pt x="840" y="588"/>
                  </a:lnTo>
                  <a:lnTo>
                    <a:pt x="714" y="534"/>
                  </a:lnTo>
                  <a:lnTo>
                    <a:pt x="582" y="474"/>
                  </a:lnTo>
                  <a:lnTo>
                    <a:pt x="443" y="408"/>
                  </a:lnTo>
                  <a:lnTo>
                    <a:pt x="318" y="348"/>
                  </a:lnTo>
                  <a:lnTo>
                    <a:pt x="198" y="288"/>
                  </a:lnTo>
                  <a:lnTo>
                    <a:pt x="149" y="264"/>
                  </a:lnTo>
                  <a:lnTo>
                    <a:pt x="102" y="240"/>
                  </a:lnTo>
                  <a:lnTo>
                    <a:pt x="0" y="187"/>
                  </a:lnTo>
                  <a:lnTo>
                    <a:pt x="0" y="460"/>
                  </a:lnTo>
                  <a:lnTo>
                    <a:pt x="36" y="474"/>
                  </a:lnTo>
                  <a:lnTo>
                    <a:pt x="149" y="516"/>
                  </a:lnTo>
                  <a:lnTo>
                    <a:pt x="216" y="540"/>
                  </a:lnTo>
                  <a:lnTo>
                    <a:pt x="288" y="570"/>
                  </a:lnTo>
                  <a:lnTo>
                    <a:pt x="348" y="594"/>
                  </a:lnTo>
                  <a:lnTo>
                    <a:pt x="396" y="618"/>
                  </a:lnTo>
                  <a:lnTo>
                    <a:pt x="432" y="636"/>
                  </a:lnTo>
                  <a:lnTo>
                    <a:pt x="461" y="654"/>
                  </a:lnTo>
                  <a:lnTo>
                    <a:pt x="504" y="672"/>
                  </a:lnTo>
                  <a:lnTo>
                    <a:pt x="588" y="707"/>
                  </a:lnTo>
                  <a:lnTo>
                    <a:pt x="684" y="743"/>
                  </a:lnTo>
                  <a:lnTo>
                    <a:pt x="725" y="755"/>
                  </a:lnTo>
                  <a:lnTo>
                    <a:pt x="761" y="767"/>
                  </a:lnTo>
                  <a:lnTo>
                    <a:pt x="828" y="779"/>
                  </a:lnTo>
                  <a:lnTo>
                    <a:pt x="894" y="785"/>
                  </a:lnTo>
                  <a:lnTo>
                    <a:pt x="966" y="791"/>
                  </a:lnTo>
                  <a:lnTo>
                    <a:pt x="1031" y="791"/>
                  </a:lnTo>
                  <a:lnTo>
                    <a:pt x="1092" y="785"/>
                  </a:lnTo>
                  <a:lnTo>
                    <a:pt x="1146" y="785"/>
                  </a:lnTo>
                  <a:lnTo>
                    <a:pt x="1176" y="779"/>
                  </a:lnTo>
                  <a:lnTo>
                    <a:pt x="1188" y="779"/>
                  </a:lnTo>
                  <a:lnTo>
                    <a:pt x="1188" y="779"/>
                  </a:lnTo>
                  <a:lnTo>
                    <a:pt x="1236" y="785"/>
                  </a:lnTo>
                  <a:lnTo>
                    <a:pt x="1278" y="791"/>
                  </a:lnTo>
                  <a:lnTo>
                    <a:pt x="1307" y="803"/>
                  </a:lnTo>
                  <a:lnTo>
                    <a:pt x="1337" y="809"/>
                  </a:lnTo>
                  <a:lnTo>
                    <a:pt x="1379" y="827"/>
                  </a:lnTo>
                  <a:lnTo>
                    <a:pt x="1404" y="845"/>
                  </a:lnTo>
                  <a:lnTo>
                    <a:pt x="1416" y="863"/>
                  </a:lnTo>
                  <a:lnTo>
                    <a:pt x="1416" y="875"/>
                  </a:lnTo>
                  <a:lnTo>
                    <a:pt x="1416" y="881"/>
                  </a:lnTo>
                  <a:lnTo>
                    <a:pt x="1416" y="887"/>
                  </a:lnTo>
                  <a:lnTo>
                    <a:pt x="1410" y="887"/>
                  </a:lnTo>
                  <a:lnTo>
                    <a:pt x="1397" y="893"/>
                  </a:lnTo>
                  <a:lnTo>
                    <a:pt x="1379" y="905"/>
                  </a:lnTo>
                  <a:lnTo>
                    <a:pt x="1361" y="923"/>
                  </a:lnTo>
                  <a:lnTo>
                    <a:pt x="1355" y="941"/>
                  </a:lnTo>
                  <a:lnTo>
                    <a:pt x="1361" y="971"/>
                  </a:lnTo>
                  <a:lnTo>
                    <a:pt x="1367" y="989"/>
                  </a:lnTo>
                  <a:lnTo>
                    <a:pt x="1385" y="1007"/>
                  </a:lnTo>
                  <a:lnTo>
                    <a:pt x="1404" y="1025"/>
                  </a:lnTo>
                  <a:lnTo>
                    <a:pt x="1434" y="1049"/>
                  </a:lnTo>
                  <a:lnTo>
                    <a:pt x="1464" y="1067"/>
                  </a:lnTo>
                  <a:lnTo>
                    <a:pt x="1494" y="1085"/>
                  </a:lnTo>
                  <a:lnTo>
                    <a:pt x="1554" y="1091"/>
                  </a:lnTo>
                  <a:lnTo>
                    <a:pt x="1607" y="1085"/>
                  </a:lnTo>
                  <a:lnTo>
                    <a:pt x="1661" y="1067"/>
                  </a:lnTo>
                  <a:lnTo>
                    <a:pt x="1697" y="1043"/>
                  </a:lnTo>
                  <a:lnTo>
                    <a:pt x="1734" y="1019"/>
                  </a:lnTo>
                  <a:lnTo>
                    <a:pt x="1752" y="995"/>
                  </a:lnTo>
                  <a:lnTo>
                    <a:pt x="1758" y="989"/>
                  </a:lnTo>
                  <a:lnTo>
                    <a:pt x="1812" y="989"/>
                  </a:lnTo>
                  <a:lnTo>
                    <a:pt x="1860" y="983"/>
                  </a:lnTo>
                  <a:lnTo>
                    <a:pt x="1907" y="965"/>
                  </a:lnTo>
                  <a:lnTo>
                    <a:pt x="1943" y="941"/>
                  </a:lnTo>
                  <a:lnTo>
                    <a:pt x="1973" y="917"/>
                  </a:lnTo>
                  <a:lnTo>
                    <a:pt x="2003" y="899"/>
                  </a:lnTo>
                  <a:lnTo>
                    <a:pt x="2015" y="881"/>
                  </a:lnTo>
                  <a:lnTo>
                    <a:pt x="2021" y="875"/>
                  </a:lnTo>
                  <a:lnTo>
                    <a:pt x="2201" y="899"/>
                  </a:lnTo>
                  <a:lnTo>
                    <a:pt x="2243" y="905"/>
                  </a:lnTo>
                  <a:lnTo>
                    <a:pt x="2273" y="899"/>
                  </a:lnTo>
                  <a:lnTo>
                    <a:pt x="2327" y="887"/>
                  </a:lnTo>
                  <a:lnTo>
                    <a:pt x="2364" y="863"/>
                  </a:lnTo>
                  <a:lnTo>
                    <a:pt x="2388" y="827"/>
                  </a:lnTo>
                  <a:lnTo>
                    <a:pt x="2400" y="797"/>
                  </a:lnTo>
                  <a:lnTo>
                    <a:pt x="2400" y="767"/>
                  </a:lnTo>
                  <a:lnTo>
                    <a:pt x="2400" y="743"/>
                  </a:lnTo>
                  <a:lnTo>
                    <a:pt x="2400" y="737"/>
                  </a:lnTo>
                  <a:lnTo>
                    <a:pt x="2418" y="737"/>
                  </a:lnTo>
                  <a:lnTo>
                    <a:pt x="2436" y="731"/>
                  </a:lnTo>
                  <a:lnTo>
                    <a:pt x="2471" y="701"/>
                  </a:lnTo>
                  <a:lnTo>
                    <a:pt x="2513" y="660"/>
                  </a:lnTo>
                  <a:lnTo>
                    <a:pt x="2555" y="606"/>
                  </a:lnTo>
                  <a:lnTo>
                    <a:pt x="2591" y="552"/>
                  </a:lnTo>
                  <a:lnTo>
                    <a:pt x="2621" y="504"/>
                  </a:lnTo>
                  <a:lnTo>
                    <a:pt x="2639" y="468"/>
                  </a:lnTo>
                  <a:lnTo>
                    <a:pt x="2646" y="462"/>
                  </a:lnTo>
                  <a:lnTo>
                    <a:pt x="2646" y="456"/>
                  </a:lnTo>
                  <a:lnTo>
                    <a:pt x="2693" y="374"/>
                  </a:lnTo>
                  <a:lnTo>
                    <a:pt x="2723" y="2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2002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2003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 altLang="ru-RU"/>
          </a:p>
        </p:txBody>
      </p:sp>
      <p:sp>
        <p:nvSpPr>
          <p:cNvPr id="42004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endParaRPr lang="ru-RU" altLang="ru-RU"/>
          </a:p>
        </p:txBody>
      </p:sp>
      <p:sp>
        <p:nvSpPr>
          <p:cNvPr id="42005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C18DA8F-F8BF-4DAC-81D6-4EC86CF187FA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42006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b="1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cs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cs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cs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cs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32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4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828800"/>
            <a:ext cx="8229600" cy="1828800"/>
          </a:xfrm>
        </p:spPr>
        <p:txBody>
          <a:bodyPr/>
          <a:lstStyle/>
          <a:p>
            <a:r>
              <a:rPr lang="ru-RU" altLang="ru-RU" i="1">
                <a:solidFill>
                  <a:schemeClr val="accent1"/>
                </a:solidFill>
              </a:rPr>
              <a:t>Игровые технологии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ru-RU" altLang="ru-RU" sz="3600" i="1">
                <a:solidFill>
                  <a:srgbClr val="D50D1B"/>
                </a:solidFill>
              </a:rPr>
              <a:t>г)</a:t>
            </a:r>
            <a:r>
              <a:rPr lang="ru-RU" altLang="ru-RU" sz="3600" i="1"/>
              <a:t> </a:t>
            </a:r>
            <a:r>
              <a:rPr lang="ru-RU" altLang="ru-RU" sz="3600" i="1">
                <a:solidFill>
                  <a:schemeClr val="accent2"/>
                </a:solidFill>
              </a:rPr>
              <a:t>социальные  и психологические</a:t>
            </a:r>
          </a:p>
        </p:txBody>
      </p:sp>
      <p:pic>
        <p:nvPicPr>
          <p:cNvPr id="60421" name="Picture 5" descr="SDC1352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" y="1066800"/>
            <a:ext cx="7391400" cy="554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763000" cy="1554163"/>
          </a:xfrm>
        </p:spPr>
        <p:txBody>
          <a:bodyPr/>
          <a:lstStyle/>
          <a:p>
            <a:r>
              <a:rPr lang="ru-RU" altLang="ru-RU" sz="2400" i="1">
                <a:solidFill>
                  <a:srgbClr val="800000"/>
                </a:solidFill>
              </a:rPr>
              <a:t>По характеру педагогического процесса</a:t>
            </a:r>
            <a:r>
              <a:rPr lang="ru-RU" altLang="ru-RU" sz="2400" i="1"/>
              <a:t> </a:t>
            </a:r>
            <a:br>
              <a:rPr lang="ru-RU" altLang="ru-RU" sz="2400" i="1"/>
            </a:br>
            <a:r>
              <a:rPr lang="ru-RU" altLang="ru-RU" sz="2000" i="1"/>
              <a:t>выделяются группы игр:</a:t>
            </a:r>
            <a:br>
              <a:rPr lang="ru-RU" altLang="ru-RU" sz="2000" i="1"/>
            </a:br>
            <a:r>
              <a:rPr lang="ru-RU" altLang="ru-RU" sz="2000" i="1">
                <a:solidFill>
                  <a:schemeClr val="accent2"/>
                </a:solidFill>
              </a:rPr>
              <a:t>- обучающие, тренировочные, контролирующие и обобщающие</a:t>
            </a: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86800" cy="1143000"/>
          </a:xfrm>
        </p:spPr>
        <p:txBody>
          <a:bodyPr/>
          <a:lstStyle/>
          <a:p>
            <a:r>
              <a:rPr lang="ru-RU" altLang="ru-RU" sz="2400" i="1">
                <a:solidFill>
                  <a:schemeClr val="accent2"/>
                </a:solidFill>
              </a:rPr>
              <a:t>- познавательные, воспитательные, развивающие</a:t>
            </a:r>
          </a:p>
        </p:txBody>
      </p:sp>
      <p:pic>
        <p:nvPicPr>
          <p:cNvPr id="66565" name="Picture 5" descr="SDC1604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143000"/>
            <a:ext cx="7010400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1000"/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86800" cy="838200"/>
          </a:xfrm>
        </p:spPr>
        <p:txBody>
          <a:bodyPr/>
          <a:lstStyle/>
          <a:p>
            <a:r>
              <a:rPr lang="ru-RU" altLang="ru-RU" sz="2400" i="1">
                <a:solidFill>
                  <a:schemeClr val="accent2"/>
                </a:solidFill>
              </a:rPr>
              <a:t>- репродуктивные, продуктивные, творческие</a:t>
            </a:r>
          </a:p>
        </p:txBody>
      </p:sp>
      <p:pic>
        <p:nvPicPr>
          <p:cNvPr id="68613" name="Picture 5" descr="SDC1629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990600"/>
            <a:ext cx="428625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800" i="1">
                <a:solidFill>
                  <a:schemeClr val="accent2"/>
                </a:solidFill>
              </a:rPr>
              <a:t>- коммуникационные, диагностические, профориентационные, психотехничекие</a:t>
            </a:r>
          </a:p>
        </p:txBody>
      </p:sp>
      <p:pic>
        <p:nvPicPr>
          <p:cNvPr id="72709" name="Picture 5" descr="SDC1393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700" y="1676400"/>
            <a:ext cx="6324600" cy="474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000" i="1"/>
              <a:t>Обширна типология педагогических игр </a:t>
            </a:r>
            <a:br>
              <a:rPr lang="ru-RU" altLang="ru-RU" sz="2000" i="1"/>
            </a:br>
            <a:r>
              <a:rPr lang="ru-RU" altLang="ru-RU" sz="2000" i="1">
                <a:solidFill>
                  <a:srgbClr val="800000"/>
                </a:solidFill>
              </a:rPr>
              <a:t>по характеру игровой методики:</a:t>
            </a:r>
            <a:br>
              <a:rPr lang="ru-RU" altLang="ru-RU" sz="2000" i="1">
                <a:solidFill>
                  <a:srgbClr val="800000"/>
                </a:solidFill>
              </a:rPr>
            </a:br>
            <a:r>
              <a:rPr lang="ru-RU" altLang="ru-RU" sz="2000" i="1">
                <a:solidFill>
                  <a:schemeClr val="accent2"/>
                </a:solidFill>
              </a:rPr>
              <a:t>предметные, сюжетные, ролевые, деловые, имитационные и игры-драматизации.</a:t>
            </a:r>
            <a:r>
              <a:rPr lang="ru-RU" altLang="ru-RU" sz="2000" i="1"/>
              <a:t> По предметной области выделяются игры по всем школьным дисциплинам.</a:t>
            </a:r>
          </a:p>
        </p:txBody>
      </p:sp>
      <p:pic>
        <p:nvPicPr>
          <p:cNvPr id="70662" name="Picture 6" descr="S600149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2644"/>
          <a:stretch/>
        </p:blipFill>
        <p:spPr bwMode="auto">
          <a:xfrm>
            <a:off x="2013284" y="2819400"/>
            <a:ext cx="5117432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10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2087562"/>
          </a:xfrm>
        </p:spPr>
        <p:txBody>
          <a:bodyPr/>
          <a:lstStyle/>
          <a:p>
            <a:r>
              <a:rPr lang="ru-RU" altLang="ru-RU" sz="2400" i="1"/>
              <a:t>Специфику игровой технологии в значительной степени определяет </a:t>
            </a:r>
            <a:r>
              <a:rPr lang="ru-RU" altLang="ru-RU" sz="2400" i="1">
                <a:solidFill>
                  <a:srgbClr val="800000"/>
                </a:solidFill>
              </a:rPr>
              <a:t>игровая среда:</a:t>
            </a:r>
            <a:r>
              <a:rPr lang="ru-RU" altLang="ru-RU" sz="2400" i="1"/>
              <a:t> </a:t>
            </a:r>
            <a:r>
              <a:rPr lang="ru-RU" altLang="ru-RU" sz="2400" i="1">
                <a:solidFill>
                  <a:schemeClr val="accent2"/>
                </a:solidFill>
              </a:rPr>
              <a:t>игры с предметами и без предметов, настольные, комнатные, уличные, на местности, компьютерные и с ТСО, а также с различными средствами передвижения.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4" name="Rectangle 4"/>
          <p:cNvSpPr>
            <a:spLocks noGrp="1" noChangeArrowheads="1"/>
          </p:cNvSpPr>
          <p:nvPr>
            <p:ph type="title"/>
          </p:nvPr>
        </p:nvSpPr>
        <p:spPr>
          <a:xfrm>
            <a:off x="533400" y="914400"/>
            <a:ext cx="8229600" cy="4449763"/>
          </a:xfrm>
        </p:spPr>
        <p:txBody>
          <a:bodyPr/>
          <a:lstStyle/>
          <a:p>
            <a:r>
              <a:rPr lang="ru-RU" altLang="ru-RU" sz="4000"/>
              <a:t>В учебном процессе применяются различные </a:t>
            </a:r>
            <a:r>
              <a:rPr lang="ru-RU" altLang="ru-RU" sz="4000" i="1">
                <a:solidFill>
                  <a:schemeClr val="accent2"/>
                </a:solidFill>
              </a:rPr>
              <a:t>модификации деловых игр:</a:t>
            </a:r>
            <a:r>
              <a:rPr lang="ru-RU" altLang="ru-RU" sz="4000"/>
              <a:t> имитационные, операционные, ролевые игры,деловой театр, психо- и социодрама.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5638800"/>
          </a:xfrm>
        </p:spPr>
        <p:txBody>
          <a:bodyPr/>
          <a:lstStyle/>
          <a:p>
            <a:r>
              <a:rPr lang="ru-RU" altLang="ru-RU" sz="3600" i="1">
                <a:solidFill>
                  <a:schemeClr val="accent2"/>
                </a:solidFill>
              </a:rPr>
              <a:t>Деловая игра</a:t>
            </a:r>
            <a:r>
              <a:rPr lang="ru-RU" altLang="ru-RU" sz="3600" i="1"/>
              <a:t> используется для решения комплексных задач усвоения нового, закрепления материала, развития творческих способностей, формирования общеучебных умений, даёт возможность учащимся понять и изучить учебный материал с различных позиций.</a:t>
            </a:r>
            <a:r>
              <a:rPr lang="ru-RU" altLang="ru-RU" sz="4000"/>
              <a:t> 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800" i="1"/>
              <a:t>Технологическа схема деловой игры</a:t>
            </a:r>
          </a:p>
        </p:txBody>
      </p:sp>
      <p:graphicFrame>
        <p:nvGraphicFramePr>
          <p:cNvPr id="80927" name="Group 31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773613"/>
        </p:xfrm>
        <a:graphic>
          <a:graphicData uri="http://schemas.openxmlformats.org/drawingml/2006/table">
            <a:tbl>
              <a:tblPr/>
              <a:tblGrid>
                <a:gridCol w="2057400">
                  <a:extLst>
                    <a:ext uri="{9D8B030D-6E8A-4147-A177-3AD203B41FA5}">
                      <a16:colId xmlns:a16="http://schemas.microsoft.com/office/drawing/2014/main" val="176099191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592727488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2445998424"/>
                    </a:ext>
                  </a:extLst>
                </a:gridCol>
              </a:tblGrid>
              <a:tr h="22479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rPr>
                        <a:t>Этап подготовки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rPr>
                        <a:t>Разработка игры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rPr>
                        <a:t>разработка сценария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rPr>
                        <a:t>план деловой игры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rPr>
                        <a:t>общее описание игры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rPr>
                        <a:t>содержание инструктажа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rPr>
                        <a:t>подготовка материального обеспечения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7838602"/>
                  </a:ext>
                </a:extLst>
              </a:tr>
              <a:tr h="22479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rPr>
                        <a:t>Ввод в игру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rPr>
                        <a:t>постановка проблемы, целей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rPr>
                        <a:t>условия, инструктаж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rPr>
                        <a:t>регламент, правила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rPr>
                        <a:t>распределение ролей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rPr>
                        <a:t>формирование групп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rPr>
                        <a:t>Консультация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413975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4"/>
          <p:cNvSpPr>
            <a:spLocks noGrp="1" noChangeArrowheads="1"/>
          </p:cNvSpPr>
          <p:nvPr>
            <p:ph type="title"/>
          </p:nvPr>
        </p:nvSpPr>
        <p:spPr>
          <a:xfrm>
            <a:off x="304800" y="1219200"/>
            <a:ext cx="8610600" cy="4114800"/>
          </a:xfrm>
        </p:spPr>
        <p:txBody>
          <a:bodyPr/>
          <a:lstStyle/>
          <a:p>
            <a:pPr algn="l"/>
            <a:r>
              <a:rPr lang="ru-RU" altLang="ru-RU" sz="3200" i="1">
                <a:latin typeface="Shruti" panose="020B0502040204020203" pitchFamily="34" charset="0"/>
              </a:rPr>
              <a:t>Человек играет только тогда, </a:t>
            </a:r>
            <a:br>
              <a:rPr lang="ru-RU" altLang="ru-RU" sz="3200" i="1">
                <a:latin typeface="Shruti" panose="020B0502040204020203" pitchFamily="34" charset="0"/>
              </a:rPr>
            </a:br>
            <a:r>
              <a:rPr lang="ru-RU" altLang="ru-RU" sz="3200" i="1">
                <a:latin typeface="Shruti" panose="020B0502040204020203" pitchFamily="34" charset="0"/>
              </a:rPr>
              <a:t>когда он в полном значении слова человек,</a:t>
            </a:r>
            <a:br>
              <a:rPr lang="ru-RU" altLang="ru-RU" sz="3200" i="1">
                <a:latin typeface="Shruti" panose="020B0502040204020203" pitchFamily="34" charset="0"/>
              </a:rPr>
            </a:br>
            <a:r>
              <a:rPr lang="ru-RU" altLang="ru-RU" sz="3200" i="1">
                <a:latin typeface="Shruti" panose="020B0502040204020203" pitchFamily="34" charset="0"/>
              </a:rPr>
              <a:t>и он бывает вполне человеком</a:t>
            </a:r>
            <a:br>
              <a:rPr lang="ru-RU" altLang="ru-RU" sz="3200" i="1">
                <a:latin typeface="Shruti" panose="020B0502040204020203" pitchFamily="34" charset="0"/>
              </a:rPr>
            </a:br>
            <a:r>
              <a:rPr lang="ru-RU" altLang="ru-RU" sz="3200" i="1">
                <a:latin typeface="Shruti" panose="020B0502040204020203" pitchFamily="34" charset="0"/>
              </a:rPr>
              <a:t> лишь тогда,</a:t>
            </a:r>
            <a:br>
              <a:rPr lang="ru-RU" altLang="ru-RU" sz="3200" i="1">
                <a:latin typeface="Shruti" panose="020B0502040204020203" pitchFamily="34" charset="0"/>
              </a:rPr>
            </a:br>
            <a:r>
              <a:rPr lang="ru-RU" altLang="ru-RU" sz="3200" i="1">
                <a:latin typeface="Shruti" panose="020B0502040204020203" pitchFamily="34" charset="0"/>
              </a:rPr>
              <a:t>когда он играет.</a:t>
            </a:r>
            <a:br>
              <a:rPr lang="ru-RU" altLang="ru-RU" sz="3200" i="1">
                <a:latin typeface="Shruti" panose="020B0502040204020203" pitchFamily="34" charset="0"/>
              </a:rPr>
            </a:br>
            <a:r>
              <a:rPr lang="ru-RU" altLang="ru-RU" sz="3200"/>
              <a:t/>
            </a:r>
            <a:br>
              <a:rPr lang="ru-RU" altLang="ru-RU" sz="3200"/>
            </a:br>
            <a:r>
              <a:rPr lang="ru-RU" altLang="ru-RU" sz="3200"/>
              <a:t>                                                        </a:t>
            </a:r>
            <a:r>
              <a:rPr lang="ru-RU" altLang="ru-RU" sz="2400" b="0" i="1"/>
              <a:t>Ф. Шиллер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5028" name="Group 36"/>
          <p:cNvGraphicFramePr>
            <a:graphicFrameLocks noGrp="1"/>
          </p:cNvGraphicFramePr>
          <p:nvPr/>
        </p:nvGraphicFramePr>
        <p:xfrm>
          <a:off x="228600" y="609600"/>
          <a:ext cx="8763000" cy="5781675"/>
        </p:xfrm>
        <a:graphic>
          <a:graphicData uri="http://schemas.openxmlformats.org/drawingml/2006/table">
            <a:tbl>
              <a:tblPr/>
              <a:tblGrid>
                <a:gridCol w="1819275">
                  <a:extLst>
                    <a:ext uri="{9D8B030D-6E8A-4147-A177-3AD203B41FA5}">
                      <a16:colId xmlns:a16="http://schemas.microsoft.com/office/drawing/2014/main" val="2795264273"/>
                    </a:ext>
                  </a:extLst>
                </a:gridCol>
                <a:gridCol w="2314575">
                  <a:extLst>
                    <a:ext uri="{9D8B030D-6E8A-4147-A177-3AD203B41FA5}">
                      <a16:colId xmlns:a16="http://schemas.microsoft.com/office/drawing/2014/main" val="3166151172"/>
                    </a:ext>
                  </a:extLst>
                </a:gridCol>
                <a:gridCol w="4629150">
                  <a:extLst>
                    <a:ext uri="{9D8B030D-6E8A-4147-A177-3AD203B41FA5}">
                      <a16:colId xmlns:a16="http://schemas.microsoft.com/office/drawing/2014/main" val="3794981314"/>
                    </a:ext>
                  </a:extLst>
                </a:gridCol>
              </a:tblGrid>
              <a:tr h="17859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rPr>
                        <a:t>Этап проведения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rPr>
                        <a:t>Групповая работа над заданием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rPr>
                        <a:t>работа с источниками тренинг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rPr>
                        <a:t>мозговой штурм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rPr>
                        <a:t>работа с игротехником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6857148"/>
                  </a:ext>
                </a:extLst>
              </a:tr>
              <a:tr h="1787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rPr>
                        <a:t>Межгрупповая дискуссия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rPr>
                        <a:t>выступления групп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rPr>
                        <a:t>защита результатов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rPr>
                        <a:t>правила дискуссии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rPr>
                        <a:t>работа экспертов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1397345"/>
                  </a:ext>
                </a:extLst>
              </a:tr>
              <a:tr h="1785938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anose="02020404030301010803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rPr>
                        <a:t>Этап анализа и обобщения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rPr>
                        <a:t>вывод из игр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rPr>
                        <a:t>анализ, рефлексия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rPr>
                        <a:t>оценка и самооценка работы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rPr>
                        <a:t>выводы и обобщения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anose="02020404030301010803" pitchFamily="18" charset="0"/>
                          <a:cs typeface="Arial" panose="020B0604020202020204" pitchFamily="34" charset="0"/>
                        </a:rPr>
                        <a:t>Рекомендации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36645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4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274638"/>
            <a:ext cx="8534400" cy="5897562"/>
          </a:xfrm>
        </p:spPr>
        <p:txBody>
          <a:bodyPr/>
          <a:lstStyle/>
          <a:p>
            <a:r>
              <a:rPr lang="ru-RU" altLang="ru-RU" sz="3200" i="1">
                <a:solidFill>
                  <a:schemeClr val="accent2"/>
                </a:solidFill>
              </a:rPr>
              <a:t>Игра</a:t>
            </a:r>
            <a:r>
              <a:rPr lang="ru-RU" altLang="ru-RU" sz="3200" i="1"/>
              <a:t> – пространство «внутренней социализации» ребёнка, средство усвовения социальных установок</a:t>
            </a:r>
            <a:br>
              <a:rPr lang="ru-RU" altLang="ru-RU" sz="3200" i="1"/>
            </a:br>
            <a:r>
              <a:rPr lang="ru-RU" altLang="ru-RU" sz="3200" i="1"/>
              <a:t>                                 </a:t>
            </a:r>
            <a:r>
              <a:rPr lang="ru-RU" altLang="ru-RU" sz="2400" b="0" i="1"/>
              <a:t>Л.В. Выготский</a:t>
            </a:r>
            <a:r>
              <a:rPr lang="ru-RU" altLang="ru-RU" sz="3200" i="1"/>
              <a:t/>
            </a:r>
            <a:br>
              <a:rPr lang="ru-RU" altLang="ru-RU" sz="3200" i="1"/>
            </a:br>
            <a:r>
              <a:rPr lang="ru-RU" altLang="ru-RU" sz="3200" i="1"/>
              <a:t/>
            </a:r>
            <a:br>
              <a:rPr lang="ru-RU" altLang="ru-RU" sz="3200" i="1"/>
            </a:br>
            <a:r>
              <a:rPr lang="ru-RU" altLang="ru-RU" sz="3200" i="1">
                <a:solidFill>
                  <a:schemeClr val="accent2"/>
                </a:solidFill>
              </a:rPr>
              <a:t>Игра </a:t>
            </a:r>
            <a:r>
              <a:rPr lang="ru-RU" altLang="ru-RU" sz="3200" i="1"/>
              <a:t>-  свобода личности в воображении, «иллюзорная реализация нереализуемых интересов»</a:t>
            </a:r>
            <a:br>
              <a:rPr lang="ru-RU" altLang="ru-RU" sz="3200" i="1"/>
            </a:br>
            <a:r>
              <a:rPr lang="ru-RU" altLang="ru-RU" sz="3200" i="1"/>
              <a:t>                                    </a:t>
            </a:r>
            <a:r>
              <a:rPr lang="ru-RU" altLang="ru-RU" sz="2400" b="0" i="1"/>
              <a:t>А.Н. Леонтьев</a:t>
            </a: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609600"/>
            <a:ext cx="8534400" cy="5715000"/>
          </a:xfrm>
        </p:spPr>
        <p:txBody>
          <a:bodyPr/>
          <a:lstStyle/>
          <a:p>
            <a:r>
              <a:rPr lang="ru-RU" altLang="ru-RU" sz="4000" b="0"/>
              <a:t>Понятие </a:t>
            </a:r>
            <a:r>
              <a:rPr lang="ru-RU" altLang="ru-RU" sz="4000" i="1">
                <a:solidFill>
                  <a:srgbClr val="1E037F"/>
                </a:solidFill>
                <a:latin typeface="Shruti" panose="020B0502040204020203" pitchFamily="34" charset="0"/>
              </a:rPr>
              <a:t>«игровые педагогические технологии»</a:t>
            </a:r>
            <a:r>
              <a:rPr lang="ru-RU" altLang="ru-RU" sz="4000" b="0">
                <a:latin typeface="Edwardian Script ITC" pitchFamily="66" charset="0"/>
              </a:rPr>
              <a:t> </a:t>
            </a:r>
            <a:br>
              <a:rPr lang="ru-RU" altLang="ru-RU" sz="4000" b="0">
                <a:latin typeface="Edwardian Script ITC" pitchFamily="66" charset="0"/>
              </a:rPr>
            </a:br>
            <a:r>
              <a:rPr lang="ru-RU" altLang="ru-RU" sz="4000" b="0"/>
              <a:t>включает достаточно обширную группу методов и приемов организации педагогического процесса в форме различных педагогических игр.</a:t>
            </a:r>
            <a:r>
              <a:rPr lang="ru-RU" altLang="ru-RU" sz="4000"/>
              <a:t> 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126162"/>
          </a:xfrm>
        </p:spPr>
        <p:txBody>
          <a:bodyPr/>
          <a:lstStyle/>
          <a:p>
            <a:r>
              <a:rPr lang="ru-RU" altLang="ru-RU" sz="3600" b="0"/>
              <a:t>В отличие от игр вообще педагогическая игра обладает </a:t>
            </a:r>
            <a:r>
              <a:rPr lang="ru-RU" altLang="ru-RU" sz="3600" b="0" i="1">
                <a:solidFill>
                  <a:schemeClr val="accent1"/>
                </a:solidFill>
              </a:rPr>
              <a:t>существенным признаком</a:t>
            </a:r>
            <a:r>
              <a:rPr lang="ru-RU" altLang="ru-RU" sz="3600" b="0"/>
              <a:t> </a:t>
            </a:r>
            <a:r>
              <a:rPr lang="en-US" altLang="ru-RU" sz="3600" b="0"/>
              <a:t>–</a:t>
            </a:r>
            <a:r>
              <a:rPr lang="ru-RU" altLang="ru-RU" sz="3600" b="0"/>
              <a:t> чётко поставленной целью обучения и соответствующим ей педагогическим результатом, которые могут обоснованы, выделены в явном виде и характеризуются учебно-познавательной направленностью.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639763"/>
          </a:xfrm>
        </p:spPr>
        <p:txBody>
          <a:bodyPr/>
          <a:lstStyle/>
          <a:p>
            <a:r>
              <a:rPr lang="ru-RU" altLang="ru-RU" sz="2000" b="0"/>
              <a:t>Классификация педагогических игр (по   Г.К. Селевко)</a:t>
            </a:r>
          </a:p>
        </p:txBody>
      </p:sp>
      <p:sp>
        <p:nvSpPr>
          <p:cNvPr id="52437" name="Text Box 213"/>
          <p:cNvSpPr txBox="1">
            <a:spLocks noChangeArrowheads="1"/>
          </p:cNvSpPr>
          <p:nvPr/>
        </p:nvSpPr>
        <p:spPr bwMode="auto">
          <a:xfrm>
            <a:off x="3276600" y="914400"/>
            <a:ext cx="2514600" cy="365125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/>
              <a:t>Педагогические игры</a:t>
            </a:r>
          </a:p>
        </p:txBody>
      </p:sp>
      <p:sp>
        <p:nvSpPr>
          <p:cNvPr id="52438" name="Text Box 214"/>
          <p:cNvSpPr txBox="1">
            <a:spLocks noChangeArrowheads="1"/>
          </p:cNvSpPr>
          <p:nvPr/>
        </p:nvSpPr>
        <p:spPr bwMode="auto">
          <a:xfrm>
            <a:off x="762000" y="1371600"/>
            <a:ext cx="3505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/>
              <a:t>По области деятельности</a:t>
            </a:r>
          </a:p>
        </p:txBody>
      </p:sp>
      <p:sp>
        <p:nvSpPr>
          <p:cNvPr id="52439" name="Text Box 215"/>
          <p:cNvSpPr txBox="1">
            <a:spLocks noChangeArrowheads="1"/>
          </p:cNvSpPr>
          <p:nvPr/>
        </p:nvSpPr>
        <p:spPr bwMode="auto">
          <a:xfrm>
            <a:off x="457200" y="1905000"/>
            <a:ext cx="1524000" cy="314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/>
              <a:t>Физические</a:t>
            </a:r>
          </a:p>
        </p:txBody>
      </p:sp>
      <p:sp>
        <p:nvSpPr>
          <p:cNvPr id="52444" name="Text Box 220"/>
          <p:cNvSpPr txBox="1">
            <a:spLocks noChangeArrowheads="1"/>
          </p:cNvSpPr>
          <p:nvPr/>
        </p:nvSpPr>
        <p:spPr bwMode="auto">
          <a:xfrm>
            <a:off x="2133600" y="1905000"/>
            <a:ext cx="16176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 altLang="ru-RU"/>
          </a:p>
        </p:txBody>
      </p:sp>
      <p:sp>
        <p:nvSpPr>
          <p:cNvPr id="52445" name="Text Box 221"/>
          <p:cNvSpPr txBox="1">
            <a:spLocks noChangeArrowheads="1"/>
          </p:cNvSpPr>
          <p:nvPr/>
        </p:nvSpPr>
        <p:spPr bwMode="auto">
          <a:xfrm>
            <a:off x="2209800" y="1905000"/>
            <a:ext cx="1905000" cy="314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/>
              <a:t>Интеллектуальные</a:t>
            </a:r>
          </a:p>
        </p:txBody>
      </p:sp>
      <p:sp>
        <p:nvSpPr>
          <p:cNvPr id="52446" name="Text Box 222"/>
          <p:cNvSpPr txBox="1">
            <a:spLocks noChangeArrowheads="1"/>
          </p:cNvSpPr>
          <p:nvPr/>
        </p:nvSpPr>
        <p:spPr bwMode="auto">
          <a:xfrm>
            <a:off x="4267200" y="1905000"/>
            <a:ext cx="1143000" cy="314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/>
              <a:t>Трудовые</a:t>
            </a:r>
          </a:p>
        </p:txBody>
      </p:sp>
      <p:sp>
        <p:nvSpPr>
          <p:cNvPr id="52447" name="Text Box 223"/>
          <p:cNvSpPr txBox="1">
            <a:spLocks noChangeArrowheads="1"/>
          </p:cNvSpPr>
          <p:nvPr/>
        </p:nvSpPr>
        <p:spPr bwMode="auto">
          <a:xfrm>
            <a:off x="5715000" y="1905000"/>
            <a:ext cx="1295400" cy="314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/>
              <a:t>Социальные</a:t>
            </a:r>
          </a:p>
        </p:txBody>
      </p:sp>
      <p:sp>
        <p:nvSpPr>
          <p:cNvPr id="52448" name="Text Box 224"/>
          <p:cNvSpPr txBox="1">
            <a:spLocks noChangeArrowheads="1"/>
          </p:cNvSpPr>
          <p:nvPr/>
        </p:nvSpPr>
        <p:spPr bwMode="auto">
          <a:xfrm>
            <a:off x="7239000" y="1905000"/>
            <a:ext cx="1752600" cy="314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/>
              <a:t>Психологические</a:t>
            </a:r>
          </a:p>
        </p:txBody>
      </p:sp>
      <p:sp>
        <p:nvSpPr>
          <p:cNvPr id="52449" name="Line 225"/>
          <p:cNvSpPr>
            <a:spLocks noChangeShapeType="1"/>
          </p:cNvSpPr>
          <p:nvPr/>
        </p:nvSpPr>
        <p:spPr bwMode="auto">
          <a:xfrm flipH="1">
            <a:off x="228600" y="1066800"/>
            <a:ext cx="30480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450" name="Line 226"/>
          <p:cNvSpPr>
            <a:spLocks noChangeShapeType="1"/>
          </p:cNvSpPr>
          <p:nvPr/>
        </p:nvSpPr>
        <p:spPr bwMode="auto">
          <a:xfrm>
            <a:off x="228600" y="1066800"/>
            <a:ext cx="0" cy="50292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452" name="Line 228"/>
          <p:cNvSpPr>
            <a:spLocks noChangeShapeType="1"/>
          </p:cNvSpPr>
          <p:nvPr/>
        </p:nvSpPr>
        <p:spPr bwMode="auto">
          <a:xfrm>
            <a:off x="228600" y="1676400"/>
            <a:ext cx="79248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453" name="Line 229"/>
          <p:cNvSpPr>
            <a:spLocks noChangeShapeType="1"/>
          </p:cNvSpPr>
          <p:nvPr/>
        </p:nvSpPr>
        <p:spPr bwMode="auto">
          <a:xfrm>
            <a:off x="1143000" y="1676400"/>
            <a:ext cx="0" cy="2286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454" name="Line 230"/>
          <p:cNvSpPr>
            <a:spLocks noChangeShapeType="1"/>
          </p:cNvSpPr>
          <p:nvPr/>
        </p:nvSpPr>
        <p:spPr bwMode="auto">
          <a:xfrm>
            <a:off x="3200400" y="1676400"/>
            <a:ext cx="0" cy="2286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455" name="Line 231"/>
          <p:cNvSpPr>
            <a:spLocks noChangeShapeType="1"/>
          </p:cNvSpPr>
          <p:nvPr/>
        </p:nvSpPr>
        <p:spPr bwMode="auto">
          <a:xfrm>
            <a:off x="4800600" y="1676400"/>
            <a:ext cx="0" cy="2286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456" name="Line 232"/>
          <p:cNvSpPr>
            <a:spLocks noChangeShapeType="1"/>
          </p:cNvSpPr>
          <p:nvPr/>
        </p:nvSpPr>
        <p:spPr bwMode="auto">
          <a:xfrm>
            <a:off x="6324600" y="16764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457" name="Line 233"/>
          <p:cNvSpPr>
            <a:spLocks noChangeShapeType="1"/>
          </p:cNvSpPr>
          <p:nvPr/>
        </p:nvSpPr>
        <p:spPr bwMode="auto">
          <a:xfrm>
            <a:off x="8077200" y="16764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458" name="Line 234"/>
          <p:cNvSpPr>
            <a:spLocks noChangeShapeType="1"/>
          </p:cNvSpPr>
          <p:nvPr/>
        </p:nvSpPr>
        <p:spPr bwMode="auto">
          <a:xfrm>
            <a:off x="6324600" y="1676400"/>
            <a:ext cx="0" cy="2286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459" name="Line 235"/>
          <p:cNvSpPr>
            <a:spLocks noChangeShapeType="1"/>
          </p:cNvSpPr>
          <p:nvPr/>
        </p:nvSpPr>
        <p:spPr bwMode="auto">
          <a:xfrm>
            <a:off x="8077200" y="1676400"/>
            <a:ext cx="0" cy="2286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460" name="Text Box 236"/>
          <p:cNvSpPr txBox="1">
            <a:spLocks noChangeArrowheads="1"/>
          </p:cNvSpPr>
          <p:nvPr/>
        </p:nvSpPr>
        <p:spPr bwMode="auto">
          <a:xfrm>
            <a:off x="457200" y="1905000"/>
            <a:ext cx="1524000" cy="314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/>
              <a:t>Физические</a:t>
            </a:r>
          </a:p>
        </p:txBody>
      </p:sp>
      <p:sp>
        <p:nvSpPr>
          <p:cNvPr id="52461" name="Text Box 237"/>
          <p:cNvSpPr txBox="1">
            <a:spLocks noChangeArrowheads="1"/>
          </p:cNvSpPr>
          <p:nvPr/>
        </p:nvSpPr>
        <p:spPr bwMode="auto">
          <a:xfrm>
            <a:off x="2209800" y="1905000"/>
            <a:ext cx="1905000" cy="314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/>
              <a:t>Интеллектуальные</a:t>
            </a:r>
          </a:p>
        </p:txBody>
      </p:sp>
      <p:sp>
        <p:nvSpPr>
          <p:cNvPr id="52462" name="Text Box 238"/>
          <p:cNvSpPr txBox="1">
            <a:spLocks noChangeArrowheads="1"/>
          </p:cNvSpPr>
          <p:nvPr/>
        </p:nvSpPr>
        <p:spPr bwMode="auto">
          <a:xfrm>
            <a:off x="457200" y="1905000"/>
            <a:ext cx="1524000" cy="314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/>
              <a:t>Физические</a:t>
            </a:r>
          </a:p>
        </p:txBody>
      </p:sp>
      <p:sp>
        <p:nvSpPr>
          <p:cNvPr id="52463" name="Text Box 239"/>
          <p:cNvSpPr txBox="1">
            <a:spLocks noChangeArrowheads="1"/>
          </p:cNvSpPr>
          <p:nvPr/>
        </p:nvSpPr>
        <p:spPr bwMode="auto">
          <a:xfrm>
            <a:off x="4267200" y="1905000"/>
            <a:ext cx="1143000" cy="314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/>
              <a:t>Трудовые</a:t>
            </a:r>
          </a:p>
        </p:txBody>
      </p:sp>
      <p:sp>
        <p:nvSpPr>
          <p:cNvPr id="52464" name="Text Box 240"/>
          <p:cNvSpPr txBox="1">
            <a:spLocks noChangeArrowheads="1"/>
          </p:cNvSpPr>
          <p:nvPr/>
        </p:nvSpPr>
        <p:spPr bwMode="auto">
          <a:xfrm>
            <a:off x="2209800" y="1905000"/>
            <a:ext cx="1905000" cy="314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/>
              <a:t>Интеллектуальные</a:t>
            </a:r>
          </a:p>
        </p:txBody>
      </p:sp>
      <p:sp>
        <p:nvSpPr>
          <p:cNvPr id="52465" name="Text Box 241"/>
          <p:cNvSpPr txBox="1">
            <a:spLocks noChangeArrowheads="1"/>
          </p:cNvSpPr>
          <p:nvPr/>
        </p:nvSpPr>
        <p:spPr bwMode="auto">
          <a:xfrm>
            <a:off x="457200" y="1905000"/>
            <a:ext cx="1524000" cy="314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/>
              <a:t>Физические</a:t>
            </a:r>
          </a:p>
        </p:txBody>
      </p:sp>
      <p:sp>
        <p:nvSpPr>
          <p:cNvPr id="52466" name="Text Box 242"/>
          <p:cNvSpPr txBox="1">
            <a:spLocks noChangeArrowheads="1"/>
          </p:cNvSpPr>
          <p:nvPr/>
        </p:nvSpPr>
        <p:spPr bwMode="auto">
          <a:xfrm>
            <a:off x="5715000" y="1905000"/>
            <a:ext cx="1295400" cy="314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/>
              <a:t>Социальные</a:t>
            </a:r>
          </a:p>
        </p:txBody>
      </p:sp>
      <p:sp>
        <p:nvSpPr>
          <p:cNvPr id="52467" name="Text Box 243"/>
          <p:cNvSpPr txBox="1">
            <a:spLocks noChangeArrowheads="1"/>
          </p:cNvSpPr>
          <p:nvPr/>
        </p:nvSpPr>
        <p:spPr bwMode="auto">
          <a:xfrm>
            <a:off x="4267200" y="1905000"/>
            <a:ext cx="1143000" cy="314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/>
              <a:t>Трудовые</a:t>
            </a:r>
          </a:p>
        </p:txBody>
      </p:sp>
      <p:sp>
        <p:nvSpPr>
          <p:cNvPr id="52468" name="Text Box 244"/>
          <p:cNvSpPr txBox="1">
            <a:spLocks noChangeArrowheads="1"/>
          </p:cNvSpPr>
          <p:nvPr/>
        </p:nvSpPr>
        <p:spPr bwMode="auto">
          <a:xfrm>
            <a:off x="2209800" y="1905000"/>
            <a:ext cx="1905000" cy="314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/>
              <a:t>Интеллектуальные</a:t>
            </a:r>
          </a:p>
        </p:txBody>
      </p:sp>
      <p:sp>
        <p:nvSpPr>
          <p:cNvPr id="52469" name="Text Box 245"/>
          <p:cNvSpPr txBox="1">
            <a:spLocks noChangeArrowheads="1"/>
          </p:cNvSpPr>
          <p:nvPr/>
        </p:nvSpPr>
        <p:spPr bwMode="auto">
          <a:xfrm>
            <a:off x="457200" y="1905000"/>
            <a:ext cx="1524000" cy="314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/>
              <a:t>Физические</a:t>
            </a:r>
          </a:p>
        </p:txBody>
      </p:sp>
      <p:sp>
        <p:nvSpPr>
          <p:cNvPr id="52470" name="Text Box 246"/>
          <p:cNvSpPr txBox="1">
            <a:spLocks noChangeArrowheads="1"/>
          </p:cNvSpPr>
          <p:nvPr/>
        </p:nvSpPr>
        <p:spPr bwMode="auto">
          <a:xfrm>
            <a:off x="7239000" y="1905000"/>
            <a:ext cx="1752600" cy="3238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/>
              <a:t>Психологические</a:t>
            </a:r>
          </a:p>
        </p:txBody>
      </p:sp>
      <p:sp>
        <p:nvSpPr>
          <p:cNvPr id="52471" name="Text Box 247"/>
          <p:cNvSpPr txBox="1">
            <a:spLocks noChangeArrowheads="1"/>
          </p:cNvSpPr>
          <p:nvPr/>
        </p:nvSpPr>
        <p:spPr bwMode="auto">
          <a:xfrm>
            <a:off x="5715000" y="1905000"/>
            <a:ext cx="1295400" cy="3238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/>
              <a:t>Социальные</a:t>
            </a:r>
          </a:p>
        </p:txBody>
      </p:sp>
      <p:sp>
        <p:nvSpPr>
          <p:cNvPr id="52472" name="Text Box 248"/>
          <p:cNvSpPr txBox="1">
            <a:spLocks noChangeArrowheads="1"/>
          </p:cNvSpPr>
          <p:nvPr/>
        </p:nvSpPr>
        <p:spPr bwMode="auto">
          <a:xfrm>
            <a:off x="4267200" y="1905000"/>
            <a:ext cx="1143000" cy="3238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/>
              <a:t>Трудовые</a:t>
            </a:r>
          </a:p>
        </p:txBody>
      </p:sp>
      <p:sp>
        <p:nvSpPr>
          <p:cNvPr id="52473" name="Text Box 249"/>
          <p:cNvSpPr txBox="1">
            <a:spLocks noChangeArrowheads="1"/>
          </p:cNvSpPr>
          <p:nvPr/>
        </p:nvSpPr>
        <p:spPr bwMode="auto">
          <a:xfrm>
            <a:off x="2209800" y="1905000"/>
            <a:ext cx="1905000" cy="3238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/>
              <a:t>Интеллектуальные</a:t>
            </a:r>
          </a:p>
        </p:txBody>
      </p:sp>
      <p:sp>
        <p:nvSpPr>
          <p:cNvPr id="52474" name="Text Box 250"/>
          <p:cNvSpPr txBox="1">
            <a:spLocks noChangeArrowheads="1"/>
          </p:cNvSpPr>
          <p:nvPr/>
        </p:nvSpPr>
        <p:spPr bwMode="auto">
          <a:xfrm>
            <a:off x="457200" y="1905000"/>
            <a:ext cx="1524000" cy="3238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/>
              <a:t>Физические</a:t>
            </a:r>
          </a:p>
        </p:txBody>
      </p:sp>
      <p:sp>
        <p:nvSpPr>
          <p:cNvPr id="52475" name="Line 251"/>
          <p:cNvSpPr>
            <a:spLocks noChangeShapeType="1"/>
          </p:cNvSpPr>
          <p:nvPr/>
        </p:nvSpPr>
        <p:spPr bwMode="auto">
          <a:xfrm>
            <a:off x="228600" y="3200400"/>
            <a:ext cx="80772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476" name="Text Box 252"/>
          <p:cNvSpPr txBox="1">
            <a:spLocks noChangeArrowheads="1"/>
          </p:cNvSpPr>
          <p:nvPr/>
        </p:nvSpPr>
        <p:spPr bwMode="auto">
          <a:xfrm>
            <a:off x="762000" y="2743200"/>
            <a:ext cx="4343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b="1"/>
              <a:t>По характеру педагогического процесса</a:t>
            </a:r>
          </a:p>
        </p:txBody>
      </p:sp>
      <p:sp>
        <p:nvSpPr>
          <p:cNvPr id="52477" name="Text Box 253"/>
          <p:cNvSpPr txBox="1">
            <a:spLocks noChangeArrowheads="1"/>
          </p:cNvSpPr>
          <p:nvPr/>
        </p:nvSpPr>
        <p:spPr bwMode="auto">
          <a:xfrm>
            <a:off x="381000" y="3352800"/>
            <a:ext cx="2133600" cy="1281113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1400" b="1" u="sng"/>
              <a:t>Обучающие:</a:t>
            </a:r>
            <a:r>
              <a:rPr lang="ru-RU" altLang="ru-RU" sz="1400"/>
              <a:t> тренинговые;</a:t>
            </a:r>
          </a:p>
          <a:p>
            <a:pPr algn="ctr"/>
            <a:r>
              <a:rPr lang="ru-RU" altLang="ru-RU" sz="1400"/>
              <a:t>контролирующие;</a:t>
            </a:r>
          </a:p>
          <a:p>
            <a:pPr algn="ctr"/>
            <a:r>
              <a:rPr lang="ru-RU" altLang="ru-RU" sz="1400"/>
              <a:t>обобщающие</a:t>
            </a:r>
          </a:p>
          <a:p>
            <a:pPr>
              <a:spcBef>
                <a:spcPct val="50000"/>
              </a:spcBef>
            </a:pPr>
            <a:endParaRPr lang="ru-RU" altLang="ru-RU" sz="1400"/>
          </a:p>
        </p:txBody>
      </p:sp>
      <p:sp>
        <p:nvSpPr>
          <p:cNvPr id="52478" name="Text Box 254"/>
          <p:cNvSpPr txBox="1">
            <a:spLocks noChangeArrowheads="1"/>
          </p:cNvSpPr>
          <p:nvPr/>
        </p:nvSpPr>
        <p:spPr bwMode="auto">
          <a:xfrm>
            <a:off x="2667000" y="3352800"/>
            <a:ext cx="1905000" cy="7493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1400"/>
              <a:t>Познавательные;</a:t>
            </a:r>
          </a:p>
          <a:p>
            <a:pPr algn="ctr"/>
            <a:r>
              <a:rPr lang="ru-RU" altLang="ru-RU" sz="1400"/>
              <a:t>Воспитательные;</a:t>
            </a:r>
          </a:p>
          <a:p>
            <a:pPr algn="ctr"/>
            <a:r>
              <a:rPr lang="ru-RU" altLang="ru-RU" sz="1400"/>
              <a:t>Развивающие </a:t>
            </a:r>
          </a:p>
        </p:txBody>
      </p:sp>
      <p:sp>
        <p:nvSpPr>
          <p:cNvPr id="52479" name="Text Box 255"/>
          <p:cNvSpPr txBox="1">
            <a:spLocks noChangeArrowheads="1"/>
          </p:cNvSpPr>
          <p:nvPr/>
        </p:nvSpPr>
        <p:spPr bwMode="auto">
          <a:xfrm>
            <a:off x="4724400" y="3352800"/>
            <a:ext cx="1676400" cy="7493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1400"/>
              <a:t>Репродуктивные;</a:t>
            </a:r>
          </a:p>
          <a:p>
            <a:pPr algn="ctr"/>
            <a:r>
              <a:rPr lang="ru-RU" altLang="ru-RU" sz="1400"/>
              <a:t>Продуктивные;</a:t>
            </a:r>
          </a:p>
          <a:p>
            <a:pPr algn="ctr"/>
            <a:r>
              <a:rPr lang="ru-RU" altLang="ru-RU" sz="1400"/>
              <a:t>Творческие </a:t>
            </a:r>
          </a:p>
        </p:txBody>
      </p:sp>
      <p:sp>
        <p:nvSpPr>
          <p:cNvPr id="52480" name="Text Box 256"/>
          <p:cNvSpPr txBox="1">
            <a:spLocks noChangeArrowheads="1"/>
          </p:cNvSpPr>
          <p:nvPr/>
        </p:nvSpPr>
        <p:spPr bwMode="auto">
          <a:xfrm>
            <a:off x="6553200" y="3352800"/>
            <a:ext cx="2286000" cy="9620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1400"/>
              <a:t>Коммуникативные;</a:t>
            </a:r>
          </a:p>
          <a:p>
            <a:pPr algn="ctr"/>
            <a:r>
              <a:rPr lang="ru-RU" altLang="ru-RU" sz="1400"/>
              <a:t>Диагностические;</a:t>
            </a:r>
          </a:p>
          <a:p>
            <a:pPr algn="ctr"/>
            <a:r>
              <a:rPr lang="ru-RU" altLang="ru-RU" sz="1400"/>
              <a:t>Профориентационные;</a:t>
            </a:r>
          </a:p>
          <a:p>
            <a:pPr algn="ctr"/>
            <a:r>
              <a:rPr lang="ru-RU" altLang="ru-RU" sz="1400"/>
              <a:t>Психотехнические</a:t>
            </a:r>
          </a:p>
        </p:txBody>
      </p:sp>
      <p:sp>
        <p:nvSpPr>
          <p:cNvPr id="52481" name="Line 257"/>
          <p:cNvSpPr>
            <a:spLocks noChangeShapeType="1"/>
          </p:cNvSpPr>
          <p:nvPr/>
        </p:nvSpPr>
        <p:spPr bwMode="auto">
          <a:xfrm>
            <a:off x="1371600" y="3200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482" name="Line 258"/>
          <p:cNvSpPr>
            <a:spLocks noChangeShapeType="1"/>
          </p:cNvSpPr>
          <p:nvPr/>
        </p:nvSpPr>
        <p:spPr bwMode="auto">
          <a:xfrm>
            <a:off x="3581400" y="3200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483" name="Line 259"/>
          <p:cNvSpPr>
            <a:spLocks noChangeShapeType="1"/>
          </p:cNvSpPr>
          <p:nvPr/>
        </p:nvSpPr>
        <p:spPr bwMode="auto">
          <a:xfrm>
            <a:off x="5486400" y="3200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484" name="Line 260"/>
          <p:cNvSpPr>
            <a:spLocks noChangeShapeType="1"/>
          </p:cNvSpPr>
          <p:nvPr/>
        </p:nvSpPr>
        <p:spPr bwMode="auto">
          <a:xfrm>
            <a:off x="8001000" y="3200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485" name="Line 261"/>
          <p:cNvSpPr>
            <a:spLocks noChangeShapeType="1"/>
          </p:cNvSpPr>
          <p:nvPr/>
        </p:nvSpPr>
        <p:spPr bwMode="auto">
          <a:xfrm>
            <a:off x="228600" y="3200400"/>
            <a:ext cx="80772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486" name="Line 262"/>
          <p:cNvSpPr>
            <a:spLocks noChangeShapeType="1"/>
          </p:cNvSpPr>
          <p:nvPr/>
        </p:nvSpPr>
        <p:spPr bwMode="auto">
          <a:xfrm>
            <a:off x="8001000" y="3200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487" name="Line 263"/>
          <p:cNvSpPr>
            <a:spLocks noChangeShapeType="1"/>
          </p:cNvSpPr>
          <p:nvPr/>
        </p:nvSpPr>
        <p:spPr bwMode="auto">
          <a:xfrm>
            <a:off x="3581400" y="3200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488" name="Line 264"/>
          <p:cNvSpPr>
            <a:spLocks noChangeShapeType="1"/>
          </p:cNvSpPr>
          <p:nvPr/>
        </p:nvSpPr>
        <p:spPr bwMode="auto">
          <a:xfrm>
            <a:off x="228600" y="3200400"/>
            <a:ext cx="80772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489" name="Line 265"/>
          <p:cNvSpPr>
            <a:spLocks noChangeShapeType="1"/>
          </p:cNvSpPr>
          <p:nvPr/>
        </p:nvSpPr>
        <p:spPr bwMode="auto">
          <a:xfrm>
            <a:off x="8001000" y="3200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490" name="Line 266"/>
          <p:cNvSpPr>
            <a:spLocks noChangeShapeType="1"/>
          </p:cNvSpPr>
          <p:nvPr/>
        </p:nvSpPr>
        <p:spPr bwMode="auto">
          <a:xfrm>
            <a:off x="5486400" y="3200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491" name="Line 267"/>
          <p:cNvSpPr>
            <a:spLocks noChangeShapeType="1"/>
          </p:cNvSpPr>
          <p:nvPr/>
        </p:nvSpPr>
        <p:spPr bwMode="auto">
          <a:xfrm>
            <a:off x="3581400" y="3200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492" name="Line 268"/>
          <p:cNvSpPr>
            <a:spLocks noChangeShapeType="1"/>
          </p:cNvSpPr>
          <p:nvPr/>
        </p:nvSpPr>
        <p:spPr bwMode="auto">
          <a:xfrm>
            <a:off x="228600" y="3200400"/>
            <a:ext cx="77724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493" name="Line 269"/>
          <p:cNvSpPr>
            <a:spLocks noChangeShapeType="1"/>
          </p:cNvSpPr>
          <p:nvPr/>
        </p:nvSpPr>
        <p:spPr bwMode="auto">
          <a:xfrm>
            <a:off x="8001000" y="3200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494" name="Line 270"/>
          <p:cNvSpPr>
            <a:spLocks noChangeShapeType="1"/>
          </p:cNvSpPr>
          <p:nvPr/>
        </p:nvSpPr>
        <p:spPr bwMode="auto">
          <a:xfrm>
            <a:off x="1371600" y="3200400"/>
            <a:ext cx="0" cy="1524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495" name="Line 271"/>
          <p:cNvSpPr>
            <a:spLocks noChangeShapeType="1"/>
          </p:cNvSpPr>
          <p:nvPr/>
        </p:nvSpPr>
        <p:spPr bwMode="auto">
          <a:xfrm>
            <a:off x="5486400" y="3200400"/>
            <a:ext cx="0" cy="1524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496" name="Line 272"/>
          <p:cNvSpPr>
            <a:spLocks noChangeShapeType="1"/>
          </p:cNvSpPr>
          <p:nvPr/>
        </p:nvSpPr>
        <p:spPr bwMode="auto">
          <a:xfrm>
            <a:off x="3581400" y="3200400"/>
            <a:ext cx="0" cy="1524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497" name="Line 273"/>
          <p:cNvSpPr>
            <a:spLocks noChangeShapeType="1"/>
          </p:cNvSpPr>
          <p:nvPr/>
        </p:nvSpPr>
        <p:spPr bwMode="auto">
          <a:xfrm>
            <a:off x="228600" y="3200400"/>
            <a:ext cx="77724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498" name="Line 274"/>
          <p:cNvSpPr>
            <a:spLocks noChangeShapeType="1"/>
          </p:cNvSpPr>
          <p:nvPr/>
        </p:nvSpPr>
        <p:spPr bwMode="auto">
          <a:xfrm>
            <a:off x="8001000" y="3200400"/>
            <a:ext cx="0" cy="1524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499" name="Text Box 275"/>
          <p:cNvSpPr txBox="1">
            <a:spLocks noChangeArrowheads="1"/>
          </p:cNvSpPr>
          <p:nvPr/>
        </p:nvSpPr>
        <p:spPr bwMode="auto">
          <a:xfrm>
            <a:off x="914400" y="4876800"/>
            <a:ext cx="2286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/>
              <a:t>По игровой методике</a:t>
            </a:r>
          </a:p>
        </p:txBody>
      </p:sp>
      <p:sp>
        <p:nvSpPr>
          <p:cNvPr id="52500" name="Text Box 276"/>
          <p:cNvSpPr txBox="1">
            <a:spLocks noChangeArrowheads="1"/>
          </p:cNvSpPr>
          <p:nvPr/>
        </p:nvSpPr>
        <p:spPr bwMode="auto">
          <a:xfrm>
            <a:off x="381000" y="5410200"/>
            <a:ext cx="1295400" cy="3238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/>
              <a:t>Предметные</a:t>
            </a:r>
          </a:p>
        </p:txBody>
      </p:sp>
      <p:sp>
        <p:nvSpPr>
          <p:cNvPr id="52501" name="Text Box 277"/>
          <p:cNvSpPr txBox="1">
            <a:spLocks noChangeArrowheads="1"/>
          </p:cNvSpPr>
          <p:nvPr/>
        </p:nvSpPr>
        <p:spPr bwMode="auto">
          <a:xfrm>
            <a:off x="1828800" y="5410200"/>
            <a:ext cx="1371600" cy="3238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/>
              <a:t>Сюжетные</a:t>
            </a:r>
          </a:p>
        </p:txBody>
      </p:sp>
      <p:sp>
        <p:nvSpPr>
          <p:cNvPr id="52502" name="Text Box 278"/>
          <p:cNvSpPr txBox="1">
            <a:spLocks noChangeArrowheads="1"/>
          </p:cNvSpPr>
          <p:nvPr/>
        </p:nvSpPr>
        <p:spPr bwMode="auto">
          <a:xfrm>
            <a:off x="3429000" y="5410200"/>
            <a:ext cx="1066800" cy="355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/>
              <a:t>Ролевые</a:t>
            </a:r>
          </a:p>
        </p:txBody>
      </p:sp>
      <p:sp>
        <p:nvSpPr>
          <p:cNvPr id="52503" name="Text Box 279"/>
          <p:cNvSpPr txBox="1">
            <a:spLocks noChangeArrowheads="1"/>
          </p:cNvSpPr>
          <p:nvPr/>
        </p:nvSpPr>
        <p:spPr bwMode="auto">
          <a:xfrm>
            <a:off x="4724400" y="5410200"/>
            <a:ext cx="1143000" cy="355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/>
              <a:t>Деловые</a:t>
            </a:r>
          </a:p>
        </p:txBody>
      </p:sp>
      <p:sp>
        <p:nvSpPr>
          <p:cNvPr id="52504" name="Text Box 280"/>
          <p:cNvSpPr txBox="1">
            <a:spLocks noChangeArrowheads="1"/>
          </p:cNvSpPr>
          <p:nvPr/>
        </p:nvSpPr>
        <p:spPr bwMode="auto">
          <a:xfrm>
            <a:off x="5943600" y="5410200"/>
            <a:ext cx="1524000" cy="3238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/>
              <a:t>Имитационные</a:t>
            </a:r>
          </a:p>
        </p:txBody>
      </p:sp>
      <p:sp>
        <p:nvSpPr>
          <p:cNvPr id="52505" name="Text Box 281"/>
          <p:cNvSpPr txBox="1">
            <a:spLocks noChangeArrowheads="1"/>
          </p:cNvSpPr>
          <p:nvPr/>
        </p:nvSpPr>
        <p:spPr bwMode="auto">
          <a:xfrm>
            <a:off x="7620000" y="5410200"/>
            <a:ext cx="1524000" cy="3238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/>
              <a:t>Драматизация</a:t>
            </a:r>
          </a:p>
        </p:txBody>
      </p:sp>
      <p:sp>
        <p:nvSpPr>
          <p:cNvPr id="52506" name="Line 282"/>
          <p:cNvSpPr>
            <a:spLocks noChangeShapeType="1"/>
          </p:cNvSpPr>
          <p:nvPr/>
        </p:nvSpPr>
        <p:spPr bwMode="auto">
          <a:xfrm>
            <a:off x="228600" y="5181600"/>
            <a:ext cx="81534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508" name="Line 284"/>
          <p:cNvSpPr>
            <a:spLocks noChangeShapeType="1"/>
          </p:cNvSpPr>
          <p:nvPr/>
        </p:nvSpPr>
        <p:spPr bwMode="auto">
          <a:xfrm>
            <a:off x="914400" y="5181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509" name="Line 285"/>
          <p:cNvSpPr>
            <a:spLocks noChangeShapeType="1"/>
          </p:cNvSpPr>
          <p:nvPr/>
        </p:nvSpPr>
        <p:spPr bwMode="auto">
          <a:xfrm>
            <a:off x="2514600" y="5181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510" name="Line 286"/>
          <p:cNvSpPr>
            <a:spLocks noChangeShapeType="1"/>
          </p:cNvSpPr>
          <p:nvPr/>
        </p:nvSpPr>
        <p:spPr bwMode="auto">
          <a:xfrm>
            <a:off x="3962400" y="5181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511" name="Line 287"/>
          <p:cNvSpPr>
            <a:spLocks noChangeShapeType="1"/>
          </p:cNvSpPr>
          <p:nvPr/>
        </p:nvSpPr>
        <p:spPr bwMode="auto">
          <a:xfrm>
            <a:off x="5257800" y="5181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512" name="Line 288"/>
          <p:cNvSpPr>
            <a:spLocks noChangeShapeType="1"/>
          </p:cNvSpPr>
          <p:nvPr/>
        </p:nvSpPr>
        <p:spPr bwMode="auto">
          <a:xfrm>
            <a:off x="6705600" y="5181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513" name="Line 289"/>
          <p:cNvSpPr>
            <a:spLocks noChangeShapeType="1"/>
          </p:cNvSpPr>
          <p:nvPr/>
        </p:nvSpPr>
        <p:spPr bwMode="auto">
          <a:xfrm>
            <a:off x="8305800" y="5181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514" name="Line 290"/>
          <p:cNvSpPr>
            <a:spLocks noChangeShapeType="1"/>
          </p:cNvSpPr>
          <p:nvPr/>
        </p:nvSpPr>
        <p:spPr bwMode="auto">
          <a:xfrm>
            <a:off x="914400" y="5181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515" name="Line 291"/>
          <p:cNvSpPr>
            <a:spLocks noChangeShapeType="1"/>
          </p:cNvSpPr>
          <p:nvPr/>
        </p:nvSpPr>
        <p:spPr bwMode="auto">
          <a:xfrm>
            <a:off x="8305800" y="5181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516" name="Line 292"/>
          <p:cNvSpPr>
            <a:spLocks noChangeShapeType="1"/>
          </p:cNvSpPr>
          <p:nvPr/>
        </p:nvSpPr>
        <p:spPr bwMode="auto">
          <a:xfrm>
            <a:off x="2514600" y="5181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517" name="Line 293"/>
          <p:cNvSpPr>
            <a:spLocks noChangeShapeType="1"/>
          </p:cNvSpPr>
          <p:nvPr/>
        </p:nvSpPr>
        <p:spPr bwMode="auto">
          <a:xfrm>
            <a:off x="914400" y="5181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518" name="Line 294"/>
          <p:cNvSpPr>
            <a:spLocks noChangeShapeType="1"/>
          </p:cNvSpPr>
          <p:nvPr/>
        </p:nvSpPr>
        <p:spPr bwMode="auto">
          <a:xfrm>
            <a:off x="8305800" y="5181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519" name="Line 295"/>
          <p:cNvSpPr>
            <a:spLocks noChangeShapeType="1"/>
          </p:cNvSpPr>
          <p:nvPr/>
        </p:nvSpPr>
        <p:spPr bwMode="auto">
          <a:xfrm>
            <a:off x="3962400" y="5181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520" name="Line 296"/>
          <p:cNvSpPr>
            <a:spLocks noChangeShapeType="1"/>
          </p:cNvSpPr>
          <p:nvPr/>
        </p:nvSpPr>
        <p:spPr bwMode="auto">
          <a:xfrm>
            <a:off x="2514600" y="5181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521" name="Line 297"/>
          <p:cNvSpPr>
            <a:spLocks noChangeShapeType="1"/>
          </p:cNvSpPr>
          <p:nvPr/>
        </p:nvSpPr>
        <p:spPr bwMode="auto">
          <a:xfrm>
            <a:off x="914400" y="5181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522" name="Line 298"/>
          <p:cNvSpPr>
            <a:spLocks noChangeShapeType="1"/>
          </p:cNvSpPr>
          <p:nvPr/>
        </p:nvSpPr>
        <p:spPr bwMode="auto">
          <a:xfrm>
            <a:off x="8305800" y="5181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523" name="Line 299"/>
          <p:cNvSpPr>
            <a:spLocks noChangeShapeType="1"/>
          </p:cNvSpPr>
          <p:nvPr/>
        </p:nvSpPr>
        <p:spPr bwMode="auto">
          <a:xfrm>
            <a:off x="5257800" y="5181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524" name="Line 300"/>
          <p:cNvSpPr>
            <a:spLocks noChangeShapeType="1"/>
          </p:cNvSpPr>
          <p:nvPr/>
        </p:nvSpPr>
        <p:spPr bwMode="auto">
          <a:xfrm>
            <a:off x="3962400" y="5181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525" name="Line 301"/>
          <p:cNvSpPr>
            <a:spLocks noChangeShapeType="1"/>
          </p:cNvSpPr>
          <p:nvPr/>
        </p:nvSpPr>
        <p:spPr bwMode="auto">
          <a:xfrm>
            <a:off x="2514600" y="5181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526" name="Line 302"/>
          <p:cNvSpPr>
            <a:spLocks noChangeShapeType="1"/>
          </p:cNvSpPr>
          <p:nvPr/>
        </p:nvSpPr>
        <p:spPr bwMode="auto">
          <a:xfrm>
            <a:off x="914400" y="5181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527" name="Line 303"/>
          <p:cNvSpPr>
            <a:spLocks noChangeShapeType="1"/>
          </p:cNvSpPr>
          <p:nvPr/>
        </p:nvSpPr>
        <p:spPr bwMode="auto">
          <a:xfrm>
            <a:off x="8305800" y="5181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528" name="Line 304"/>
          <p:cNvSpPr>
            <a:spLocks noChangeShapeType="1"/>
          </p:cNvSpPr>
          <p:nvPr/>
        </p:nvSpPr>
        <p:spPr bwMode="auto">
          <a:xfrm>
            <a:off x="6705600" y="5181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529" name="Line 305"/>
          <p:cNvSpPr>
            <a:spLocks noChangeShapeType="1"/>
          </p:cNvSpPr>
          <p:nvPr/>
        </p:nvSpPr>
        <p:spPr bwMode="auto">
          <a:xfrm>
            <a:off x="5257800" y="5181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530" name="Line 306"/>
          <p:cNvSpPr>
            <a:spLocks noChangeShapeType="1"/>
          </p:cNvSpPr>
          <p:nvPr/>
        </p:nvSpPr>
        <p:spPr bwMode="auto">
          <a:xfrm>
            <a:off x="3962400" y="5181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531" name="Line 307"/>
          <p:cNvSpPr>
            <a:spLocks noChangeShapeType="1"/>
          </p:cNvSpPr>
          <p:nvPr/>
        </p:nvSpPr>
        <p:spPr bwMode="auto">
          <a:xfrm>
            <a:off x="2514600" y="5181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532" name="Line 308"/>
          <p:cNvSpPr>
            <a:spLocks noChangeShapeType="1"/>
          </p:cNvSpPr>
          <p:nvPr/>
        </p:nvSpPr>
        <p:spPr bwMode="auto">
          <a:xfrm>
            <a:off x="914400" y="5181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533" name="Line 309"/>
          <p:cNvSpPr>
            <a:spLocks noChangeShapeType="1"/>
          </p:cNvSpPr>
          <p:nvPr/>
        </p:nvSpPr>
        <p:spPr bwMode="auto">
          <a:xfrm>
            <a:off x="8305800" y="5181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534" name="Line 310"/>
          <p:cNvSpPr>
            <a:spLocks noChangeShapeType="1"/>
          </p:cNvSpPr>
          <p:nvPr/>
        </p:nvSpPr>
        <p:spPr bwMode="auto">
          <a:xfrm>
            <a:off x="6705600" y="5181600"/>
            <a:ext cx="0" cy="2286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535" name="Line 311"/>
          <p:cNvSpPr>
            <a:spLocks noChangeShapeType="1"/>
          </p:cNvSpPr>
          <p:nvPr/>
        </p:nvSpPr>
        <p:spPr bwMode="auto">
          <a:xfrm>
            <a:off x="5257800" y="5181600"/>
            <a:ext cx="0" cy="2286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536" name="Line 312"/>
          <p:cNvSpPr>
            <a:spLocks noChangeShapeType="1"/>
          </p:cNvSpPr>
          <p:nvPr/>
        </p:nvSpPr>
        <p:spPr bwMode="auto">
          <a:xfrm>
            <a:off x="3962400" y="5181600"/>
            <a:ext cx="0" cy="2286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537" name="Line 313"/>
          <p:cNvSpPr>
            <a:spLocks noChangeShapeType="1"/>
          </p:cNvSpPr>
          <p:nvPr/>
        </p:nvSpPr>
        <p:spPr bwMode="auto">
          <a:xfrm>
            <a:off x="2514600" y="5181600"/>
            <a:ext cx="0" cy="2286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538" name="Line 314"/>
          <p:cNvSpPr>
            <a:spLocks noChangeShapeType="1"/>
          </p:cNvSpPr>
          <p:nvPr/>
        </p:nvSpPr>
        <p:spPr bwMode="auto">
          <a:xfrm>
            <a:off x="914400" y="5181600"/>
            <a:ext cx="0" cy="2286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539" name="Line 315"/>
          <p:cNvSpPr>
            <a:spLocks noChangeShapeType="1"/>
          </p:cNvSpPr>
          <p:nvPr/>
        </p:nvSpPr>
        <p:spPr bwMode="auto">
          <a:xfrm>
            <a:off x="8305800" y="5181600"/>
            <a:ext cx="0" cy="2286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ru-RU" altLang="ru-RU" sz="2000" b="0"/>
              <a:t>Классификация педагогических игр (по   Г.К. Селевко) </a:t>
            </a:r>
            <a:r>
              <a:rPr lang="ru-RU" altLang="ru-RU" sz="1400" b="0"/>
              <a:t>(продолжение)</a:t>
            </a:r>
          </a:p>
        </p:txBody>
      </p:sp>
      <p:sp>
        <p:nvSpPr>
          <p:cNvPr id="97285" name="Text Box 5"/>
          <p:cNvSpPr txBox="1">
            <a:spLocks noChangeArrowheads="1"/>
          </p:cNvSpPr>
          <p:nvPr/>
        </p:nvSpPr>
        <p:spPr bwMode="auto">
          <a:xfrm>
            <a:off x="685800" y="990600"/>
            <a:ext cx="2667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/>
              <a:t>По предметной области</a:t>
            </a:r>
          </a:p>
        </p:txBody>
      </p:sp>
      <p:sp>
        <p:nvSpPr>
          <p:cNvPr id="97286" name="Text Box 6"/>
          <p:cNvSpPr txBox="1">
            <a:spLocks noChangeArrowheads="1"/>
          </p:cNvSpPr>
          <p:nvPr/>
        </p:nvSpPr>
        <p:spPr bwMode="auto">
          <a:xfrm>
            <a:off x="228600" y="1828800"/>
            <a:ext cx="1600200" cy="1204913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1300"/>
              <a:t>математические,</a:t>
            </a:r>
          </a:p>
          <a:p>
            <a:pPr algn="ctr">
              <a:spcBef>
                <a:spcPct val="50000"/>
              </a:spcBef>
            </a:pPr>
            <a:r>
              <a:rPr lang="ru-RU" altLang="ru-RU" sz="1300"/>
              <a:t>биологические,</a:t>
            </a:r>
          </a:p>
          <a:p>
            <a:pPr algn="ctr">
              <a:spcBef>
                <a:spcPct val="50000"/>
              </a:spcBef>
            </a:pPr>
            <a:r>
              <a:rPr lang="ru-RU" altLang="ru-RU" sz="1300"/>
              <a:t>физические,</a:t>
            </a:r>
          </a:p>
          <a:p>
            <a:pPr algn="ctr">
              <a:spcBef>
                <a:spcPct val="50000"/>
              </a:spcBef>
            </a:pPr>
            <a:r>
              <a:rPr lang="ru-RU" altLang="ru-RU" sz="1300"/>
              <a:t>экологические,</a:t>
            </a:r>
          </a:p>
        </p:txBody>
      </p:sp>
      <p:sp>
        <p:nvSpPr>
          <p:cNvPr id="97287" name="Text Box 7"/>
          <p:cNvSpPr txBox="1">
            <a:spLocks noChangeArrowheads="1"/>
          </p:cNvSpPr>
          <p:nvPr/>
        </p:nvSpPr>
        <p:spPr bwMode="auto">
          <a:xfrm>
            <a:off x="2057400" y="1828800"/>
            <a:ext cx="1447800" cy="9620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1400"/>
              <a:t>музыкальные,</a:t>
            </a:r>
          </a:p>
          <a:p>
            <a:pPr algn="ctr">
              <a:spcBef>
                <a:spcPct val="50000"/>
              </a:spcBef>
            </a:pPr>
            <a:r>
              <a:rPr lang="ru-RU" altLang="ru-RU" sz="1400"/>
              <a:t>театральные,</a:t>
            </a:r>
          </a:p>
          <a:p>
            <a:pPr algn="ctr">
              <a:spcBef>
                <a:spcPct val="50000"/>
              </a:spcBef>
            </a:pPr>
            <a:r>
              <a:rPr lang="ru-RU" altLang="ru-RU" sz="1400"/>
              <a:t>литературные</a:t>
            </a:r>
          </a:p>
        </p:txBody>
      </p:sp>
      <p:sp>
        <p:nvSpPr>
          <p:cNvPr id="97289" name="Text Box 9"/>
          <p:cNvSpPr txBox="1">
            <a:spLocks noChangeArrowheads="1"/>
          </p:cNvSpPr>
          <p:nvPr/>
        </p:nvSpPr>
        <p:spPr bwMode="auto">
          <a:xfrm>
            <a:off x="3657600" y="1828800"/>
            <a:ext cx="1676400" cy="906463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1300"/>
              <a:t>трудовые,</a:t>
            </a:r>
          </a:p>
          <a:p>
            <a:pPr algn="ctr">
              <a:spcBef>
                <a:spcPct val="50000"/>
              </a:spcBef>
            </a:pPr>
            <a:r>
              <a:rPr lang="ru-RU" altLang="ru-RU" sz="1300"/>
              <a:t>технические,</a:t>
            </a:r>
          </a:p>
          <a:p>
            <a:pPr algn="ctr">
              <a:spcBef>
                <a:spcPct val="50000"/>
              </a:spcBef>
            </a:pPr>
            <a:r>
              <a:rPr lang="ru-RU" altLang="ru-RU" sz="1300"/>
              <a:t>производственные</a:t>
            </a:r>
          </a:p>
        </p:txBody>
      </p:sp>
      <p:sp>
        <p:nvSpPr>
          <p:cNvPr id="97290" name="Text Box 10"/>
          <p:cNvSpPr txBox="1">
            <a:spLocks noChangeArrowheads="1"/>
          </p:cNvSpPr>
          <p:nvPr/>
        </p:nvSpPr>
        <p:spPr bwMode="auto">
          <a:xfrm>
            <a:off x="5486400" y="1828800"/>
            <a:ext cx="1447800" cy="1601788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1300"/>
              <a:t>физкультурные,спортивные,</a:t>
            </a:r>
          </a:p>
          <a:p>
            <a:pPr algn="ctr">
              <a:spcBef>
                <a:spcPct val="50000"/>
              </a:spcBef>
            </a:pPr>
            <a:r>
              <a:rPr lang="ru-RU" altLang="ru-RU" sz="1300"/>
              <a:t>военно-прикладные,</a:t>
            </a:r>
          </a:p>
          <a:p>
            <a:pPr algn="ctr">
              <a:spcBef>
                <a:spcPct val="50000"/>
              </a:spcBef>
            </a:pPr>
            <a:r>
              <a:rPr lang="ru-RU" altLang="ru-RU" sz="1300"/>
              <a:t>туристические,</a:t>
            </a:r>
          </a:p>
          <a:p>
            <a:pPr algn="ctr">
              <a:spcBef>
                <a:spcPct val="50000"/>
              </a:spcBef>
            </a:pPr>
            <a:r>
              <a:rPr lang="ru-RU" altLang="ru-RU" sz="1300"/>
              <a:t>народные</a:t>
            </a:r>
          </a:p>
        </p:txBody>
      </p:sp>
      <p:sp>
        <p:nvSpPr>
          <p:cNvPr id="97291" name="Text Box 11"/>
          <p:cNvSpPr txBox="1">
            <a:spLocks noChangeArrowheads="1"/>
          </p:cNvSpPr>
          <p:nvPr/>
        </p:nvSpPr>
        <p:spPr bwMode="auto">
          <a:xfrm>
            <a:off x="7086600" y="1828800"/>
            <a:ext cx="1905000" cy="1204913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1300"/>
              <a:t>обществоведческие,</a:t>
            </a:r>
          </a:p>
          <a:p>
            <a:pPr algn="ctr">
              <a:spcBef>
                <a:spcPct val="50000"/>
              </a:spcBef>
            </a:pPr>
            <a:r>
              <a:rPr lang="ru-RU" altLang="ru-RU" sz="1300"/>
              <a:t>управленческие,</a:t>
            </a:r>
          </a:p>
          <a:p>
            <a:pPr algn="ctr">
              <a:spcBef>
                <a:spcPct val="50000"/>
              </a:spcBef>
            </a:pPr>
            <a:r>
              <a:rPr lang="ru-RU" altLang="ru-RU" sz="1300"/>
              <a:t>экономические,</a:t>
            </a:r>
          </a:p>
          <a:p>
            <a:pPr algn="ctr">
              <a:spcBef>
                <a:spcPct val="50000"/>
              </a:spcBef>
            </a:pPr>
            <a:r>
              <a:rPr lang="ru-RU" altLang="ru-RU" sz="1300"/>
              <a:t>коммерческие</a:t>
            </a:r>
          </a:p>
        </p:txBody>
      </p:sp>
      <p:sp>
        <p:nvSpPr>
          <p:cNvPr id="97292" name="Line 12"/>
          <p:cNvSpPr>
            <a:spLocks noChangeShapeType="1"/>
          </p:cNvSpPr>
          <p:nvPr/>
        </p:nvSpPr>
        <p:spPr bwMode="auto">
          <a:xfrm>
            <a:off x="152400" y="1524000"/>
            <a:ext cx="79248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293" name="Text Box 13"/>
          <p:cNvSpPr txBox="1">
            <a:spLocks noChangeArrowheads="1"/>
          </p:cNvSpPr>
          <p:nvPr/>
        </p:nvSpPr>
        <p:spPr bwMode="auto">
          <a:xfrm>
            <a:off x="914400" y="3962400"/>
            <a:ext cx="22098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/>
              <a:t>По игровой среде</a:t>
            </a:r>
          </a:p>
        </p:txBody>
      </p:sp>
      <p:sp>
        <p:nvSpPr>
          <p:cNvPr id="97294" name="Text Box 14"/>
          <p:cNvSpPr txBox="1">
            <a:spLocks noChangeArrowheads="1"/>
          </p:cNvSpPr>
          <p:nvPr/>
        </p:nvSpPr>
        <p:spPr bwMode="auto">
          <a:xfrm>
            <a:off x="533400" y="4648200"/>
            <a:ext cx="1752600" cy="642938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/>
              <a:t>Без предметов</a:t>
            </a:r>
          </a:p>
          <a:p>
            <a:pPr>
              <a:spcBef>
                <a:spcPct val="50000"/>
              </a:spcBef>
            </a:pPr>
            <a:r>
              <a:rPr lang="ru-RU" altLang="ru-RU" sz="1400"/>
              <a:t>С предметами</a:t>
            </a:r>
          </a:p>
        </p:txBody>
      </p:sp>
      <p:sp>
        <p:nvSpPr>
          <p:cNvPr id="97295" name="Line 15"/>
          <p:cNvSpPr>
            <a:spLocks noChangeShapeType="1"/>
          </p:cNvSpPr>
          <p:nvPr/>
        </p:nvSpPr>
        <p:spPr bwMode="auto">
          <a:xfrm>
            <a:off x="533400" y="5029200"/>
            <a:ext cx="17526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296" name="Text Box 16"/>
          <p:cNvSpPr txBox="1">
            <a:spLocks noChangeArrowheads="1"/>
          </p:cNvSpPr>
          <p:nvPr/>
        </p:nvSpPr>
        <p:spPr bwMode="auto">
          <a:xfrm>
            <a:off x="2590800" y="4648200"/>
            <a:ext cx="1447800" cy="1281113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1400"/>
              <a:t>Настольные,</a:t>
            </a:r>
          </a:p>
          <a:p>
            <a:pPr algn="ctr">
              <a:spcBef>
                <a:spcPct val="50000"/>
              </a:spcBef>
            </a:pPr>
            <a:r>
              <a:rPr lang="ru-RU" altLang="ru-RU" sz="1400"/>
              <a:t>комнатные,</a:t>
            </a:r>
          </a:p>
          <a:p>
            <a:pPr algn="ctr">
              <a:spcBef>
                <a:spcPct val="50000"/>
              </a:spcBef>
            </a:pPr>
            <a:r>
              <a:rPr lang="ru-RU" altLang="ru-RU" sz="1400"/>
              <a:t>уличные,</a:t>
            </a:r>
          </a:p>
          <a:p>
            <a:pPr algn="ctr">
              <a:spcBef>
                <a:spcPct val="50000"/>
              </a:spcBef>
            </a:pPr>
            <a:r>
              <a:rPr lang="ru-RU" altLang="ru-RU" sz="1400"/>
              <a:t>на местности</a:t>
            </a:r>
          </a:p>
        </p:txBody>
      </p:sp>
      <p:sp>
        <p:nvSpPr>
          <p:cNvPr id="97297" name="Text Box 17"/>
          <p:cNvSpPr txBox="1">
            <a:spLocks noChangeArrowheads="1"/>
          </p:cNvSpPr>
          <p:nvPr/>
        </p:nvSpPr>
        <p:spPr bwMode="auto">
          <a:xfrm>
            <a:off x="4572000" y="4648200"/>
            <a:ext cx="1600200" cy="9620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1400"/>
              <a:t>Компьютерные,</a:t>
            </a:r>
          </a:p>
          <a:p>
            <a:pPr algn="ctr">
              <a:spcBef>
                <a:spcPct val="50000"/>
              </a:spcBef>
            </a:pPr>
            <a:r>
              <a:rPr lang="ru-RU" altLang="ru-RU" sz="1400"/>
              <a:t>телевизионные, </a:t>
            </a:r>
          </a:p>
          <a:p>
            <a:pPr algn="ctr">
              <a:spcBef>
                <a:spcPct val="50000"/>
              </a:spcBef>
            </a:pPr>
            <a:r>
              <a:rPr lang="ru-RU" altLang="ru-RU" sz="1400"/>
              <a:t>ТСО</a:t>
            </a:r>
          </a:p>
        </p:txBody>
      </p:sp>
      <p:sp>
        <p:nvSpPr>
          <p:cNvPr id="97298" name="Text Box 18"/>
          <p:cNvSpPr txBox="1">
            <a:spLocks noChangeArrowheads="1"/>
          </p:cNvSpPr>
          <p:nvPr/>
        </p:nvSpPr>
        <p:spPr bwMode="auto">
          <a:xfrm>
            <a:off x="6553200" y="4648200"/>
            <a:ext cx="1676400" cy="855663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1400"/>
              <a:t>Технические,</a:t>
            </a:r>
          </a:p>
          <a:p>
            <a:pPr algn="ctr">
              <a:spcBef>
                <a:spcPct val="50000"/>
              </a:spcBef>
            </a:pPr>
            <a:r>
              <a:rPr lang="ru-RU" altLang="ru-RU" sz="1400"/>
              <a:t>со средствами передвижения</a:t>
            </a:r>
          </a:p>
        </p:txBody>
      </p:sp>
      <p:sp>
        <p:nvSpPr>
          <p:cNvPr id="97299" name="Line 19"/>
          <p:cNvSpPr>
            <a:spLocks noChangeShapeType="1"/>
          </p:cNvSpPr>
          <p:nvPr/>
        </p:nvSpPr>
        <p:spPr bwMode="auto">
          <a:xfrm>
            <a:off x="152400" y="4343400"/>
            <a:ext cx="70866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00" name="Line 20"/>
          <p:cNvSpPr>
            <a:spLocks noChangeShapeType="1"/>
          </p:cNvSpPr>
          <p:nvPr/>
        </p:nvSpPr>
        <p:spPr bwMode="auto">
          <a:xfrm>
            <a:off x="152400" y="1524000"/>
            <a:ext cx="0" cy="28194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01" name="Line 21"/>
          <p:cNvSpPr>
            <a:spLocks noChangeShapeType="1"/>
          </p:cNvSpPr>
          <p:nvPr/>
        </p:nvSpPr>
        <p:spPr bwMode="auto">
          <a:xfrm>
            <a:off x="1295400" y="4343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02" name="Line 22"/>
          <p:cNvSpPr>
            <a:spLocks noChangeShapeType="1"/>
          </p:cNvSpPr>
          <p:nvPr/>
        </p:nvSpPr>
        <p:spPr bwMode="auto">
          <a:xfrm>
            <a:off x="3276600" y="4343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03" name="Line 23"/>
          <p:cNvSpPr>
            <a:spLocks noChangeShapeType="1"/>
          </p:cNvSpPr>
          <p:nvPr/>
        </p:nvSpPr>
        <p:spPr bwMode="auto">
          <a:xfrm>
            <a:off x="5410200" y="4343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04" name="Line 24"/>
          <p:cNvSpPr>
            <a:spLocks noChangeShapeType="1"/>
          </p:cNvSpPr>
          <p:nvPr/>
        </p:nvSpPr>
        <p:spPr bwMode="auto">
          <a:xfrm>
            <a:off x="7239000" y="4343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05" name="Line 25"/>
          <p:cNvSpPr>
            <a:spLocks noChangeShapeType="1"/>
          </p:cNvSpPr>
          <p:nvPr/>
        </p:nvSpPr>
        <p:spPr bwMode="auto">
          <a:xfrm>
            <a:off x="990600" y="1524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06" name="Line 26"/>
          <p:cNvSpPr>
            <a:spLocks noChangeShapeType="1"/>
          </p:cNvSpPr>
          <p:nvPr/>
        </p:nvSpPr>
        <p:spPr bwMode="auto">
          <a:xfrm>
            <a:off x="2743200" y="1524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07" name="Line 27"/>
          <p:cNvSpPr>
            <a:spLocks noChangeShapeType="1"/>
          </p:cNvSpPr>
          <p:nvPr/>
        </p:nvSpPr>
        <p:spPr bwMode="auto">
          <a:xfrm>
            <a:off x="4419600" y="1524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08" name="Line 28"/>
          <p:cNvSpPr>
            <a:spLocks noChangeShapeType="1"/>
          </p:cNvSpPr>
          <p:nvPr/>
        </p:nvSpPr>
        <p:spPr bwMode="auto">
          <a:xfrm>
            <a:off x="6172200" y="1524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09" name="Line 29"/>
          <p:cNvSpPr>
            <a:spLocks noChangeShapeType="1"/>
          </p:cNvSpPr>
          <p:nvPr/>
        </p:nvSpPr>
        <p:spPr bwMode="auto">
          <a:xfrm>
            <a:off x="8077200" y="1524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10" name="Line 30"/>
          <p:cNvSpPr>
            <a:spLocks noChangeShapeType="1"/>
          </p:cNvSpPr>
          <p:nvPr/>
        </p:nvSpPr>
        <p:spPr bwMode="auto">
          <a:xfrm>
            <a:off x="1295400" y="4343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11" name="Line 31"/>
          <p:cNvSpPr>
            <a:spLocks noChangeShapeType="1"/>
          </p:cNvSpPr>
          <p:nvPr/>
        </p:nvSpPr>
        <p:spPr bwMode="auto">
          <a:xfrm>
            <a:off x="8077200" y="1524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12" name="Line 32"/>
          <p:cNvSpPr>
            <a:spLocks noChangeShapeType="1"/>
          </p:cNvSpPr>
          <p:nvPr/>
        </p:nvSpPr>
        <p:spPr bwMode="auto">
          <a:xfrm>
            <a:off x="3276600" y="4343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13" name="Line 33"/>
          <p:cNvSpPr>
            <a:spLocks noChangeShapeType="1"/>
          </p:cNvSpPr>
          <p:nvPr/>
        </p:nvSpPr>
        <p:spPr bwMode="auto">
          <a:xfrm>
            <a:off x="1295400" y="4343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14" name="Line 34"/>
          <p:cNvSpPr>
            <a:spLocks noChangeShapeType="1"/>
          </p:cNvSpPr>
          <p:nvPr/>
        </p:nvSpPr>
        <p:spPr bwMode="auto">
          <a:xfrm>
            <a:off x="8077200" y="1524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15" name="Line 35"/>
          <p:cNvSpPr>
            <a:spLocks noChangeShapeType="1"/>
          </p:cNvSpPr>
          <p:nvPr/>
        </p:nvSpPr>
        <p:spPr bwMode="auto">
          <a:xfrm>
            <a:off x="5410200" y="4343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16" name="Line 36"/>
          <p:cNvSpPr>
            <a:spLocks noChangeShapeType="1"/>
          </p:cNvSpPr>
          <p:nvPr/>
        </p:nvSpPr>
        <p:spPr bwMode="auto">
          <a:xfrm>
            <a:off x="3276600" y="4343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17" name="Line 37"/>
          <p:cNvSpPr>
            <a:spLocks noChangeShapeType="1"/>
          </p:cNvSpPr>
          <p:nvPr/>
        </p:nvSpPr>
        <p:spPr bwMode="auto">
          <a:xfrm>
            <a:off x="1295400" y="4343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18" name="Line 38"/>
          <p:cNvSpPr>
            <a:spLocks noChangeShapeType="1"/>
          </p:cNvSpPr>
          <p:nvPr/>
        </p:nvSpPr>
        <p:spPr bwMode="auto">
          <a:xfrm>
            <a:off x="8077200" y="1524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19" name="Line 39"/>
          <p:cNvSpPr>
            <a:spLocks noChangeShapeType="1"/>
          </p:cNvSpPr>
          <p:nvPr/>
        </p:nvSpPr>
        <p:spPr bwMode="auto">
          <a:xfrm>
            <a:off x="7239000" y="4343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20" name="Line 40"/>
          <p:cNvSpPr>
            <a:spLocks noChangeShapeType="1"/>
          </p:cNvSpPr>
          <p:nvPr/>
        </p:nvSpPr>
        <p:spPr bwMode="auto">
          <a:xfrm>
            <a:off x="5410200" y="4343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21" name="Line 41"/>
          <p:cNvSpPr>
            <a:spLocks noChangeShapeType="1"/>
          </p:cNvSpPr>
          <p:nvPr/>
        </p:nvSpPr>
        <p:spPr bwMode="auto">
          <a:xfrm>
            <a:off x="3276600" y="4343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22" name="Line 42"/>
          <p:cNvSpPr>
            <a:spLocks noChangeShapeType="1"/>
          </p:cNvSpPr>
          <p:nvPr/>
        </p:nvSpPr>
        <p:spPr bwMode="auto">
          <a:xfrm>
            <a:off x="1295400" y="4343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23" name="Line 43"/>
          <p:cNvSpPr>
            <a:spLocks noChangeShapeType="1"/>
          </p:cNvSpPr>
          <p:nvPr/>
        </p:nvSpPr>
        <p:spPr bwMode="auto">
          <a:xfrm>
            <a:off x="8077200" y="1524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24" name="Line 44"/>
          <p:cNvSpPr>
            <a:spLocks noChangeShapeType="1"/>
          </p:cNvSpPr>
          <p:nvPr/>
        </p:nvSpPr>
        <p:spPr bwMode="auto">
          <a:xfrm>
            <a:off x="7239000" y="4343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25" name="Line 45"/>
          <p:cNvSpPr>
            <a:spLocks noChangeShapeType="1"/>
          </p:cNvSpPr>
          <p:nvPr/>
        </p:nvSpPr>
        <p:spPr bwMode="auto">
          <a:xfrm>
            <a:off x="5410200" y="4343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26" name="Line 46"/>
          <p:cNvSpPr>
            <a:spLocks noChangeShapeType="1"/>
          </p:cNvSpPr>
          <p:nvPr/>
        </p:nvSpPr>
        <p:spPr bwMode="auto">
          <a:xfrm>
            <a:off x="3276600" y="4343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27" name="Line 47"/>
          <p:cNvSpPr>
            <a:spLocks noChangeShapeType="1"/>
          </p:cNvSpPr>
          <p:nvPr/>
        </p:nvSpPr>
        <p:spPr bwMode="auto">
          <a:xfrm>
            <a:off x="1295400" y="4343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28" name="Line 48"/>
          <p:cNvSpPr>
            <a:spLocks noChangeShapeType="1"/>
          </p:cNvSpPr>
          <p:nvPr/>
        </p:nvSpPr>
        <p:spPr bwMode="auto">
          <a:xfrm>
            <a:off x="8077200" y="1524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29" name="Line 49"/>
          <p:cNvSpPr>
            <a:spLocks noChangeShapeType="1"/>
          </p:cNvSpPr>
          <p:nvPr/>
        </p:nvSpPr>
        <p:spPr bwMode="auto">
          <a:xfrm>
            <a:off x="6172200" y="1524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30" name="Line 50"/>
          <p:cNvSpPr>
            <a:spLocks noChangeShapeType="1"/>
          </p:cNvSpPr>
          <p:nvPr/>
        </p:nvSpPr>
        <p:spPr bwMode="auto">
          <a:xfrm>
            <a:off x="7239000" y="4343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31" name="Line 51"/>
          <p:cNvSpPr>
            <a:spLocks noChangeShapeType="1"/>
          </p:cNvSpPr>
          <p:nvPr/>
        </p:nvSpPr>
        <p:spPr bwMode="auto">
          <a:xfrm>
            <a:off x="5410200" y="4343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32" name="Line 52"/>
          <p:cNvSpPr>
            <a:spLocks noChangeShapeType="1"/>
          </p:cNvSpPr>
          <p:nvPr/>
        </p:nvSpPr>
        <p:spPr bwMode="auto">
          <a:xfrm>
            <a:off x="3276600" y="4343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33" name="Line 53"/>
          <p:cNvSpPr>
            <a:spLocks noChangeShapeType="1"/>
          </p:cNvSpPr>
          <p:nvPr/>
        </p:nvSpPr>
        <p:spPr bwMode="auto">
          <a:xfrm>
            <a:off x="1295400" y="4343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34" name="Line 54"/>
          <p:cNvSpPr>
            <a:spLocks noChangeShapeType="1"/>
          </p:cNvSpPr>
          <p:nvPr/>
        </p:nvSpPr>
        <p:spPr bwMode="auto">
          <a:xfrm>
            <a:off x="8077200" y="1524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35" name="Line 55"/>
          <p:cNvSpPr>
            <a:spLocks noChangeShapeType="1"/>
          </p:cNvSpPr>
          <p:nvPr/>
        </p:nvSpPr>
        <p:spPr bwMode="auto">
          <a:xfrm>
            <a:off x="4419600" y="1524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36" name="Line 56"/>
          <p:cNvSpPr>
            <a:spLocks noChangeShapeType="1"/>
          </p:cNvSpPr>
          <p:nvPr/>
        </p:nvSpPr>
        <p:spPr bwMode="auto">
          <a:xfrm>
            <a:off x="6172200" y="1524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37" name="Line 57"/>
          <p:cNvSpPr>
            <a:spLocks noChangeShapeType="1"/>
          </p:cNvSpPr>
          <p:nvPr/>
        </p:nvSpPr>
        <p:spPr bwMode="auto">
          <a:xfrm>
            <a:off x="7239000" y="4343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38" name="Line 58"/>
          <p:cNvSpPr>
            <a:spLocks noChangeShapeType="1"/>
          </p:cNvSpPr>
          <p:nvPr/>
        </p:nvSpPr>
        <p:spPr bwMode="auto">
          <a:xfrm>
            <a:off x="5410200" y="4343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39" name="Line 59"/>
          <p:cNvSpPr>
            <a:spLocks noChangeShapeType="1"/>
          </p:cNvSpPr>
          <p:nvPr/>
        </p:nvSpPr>
        <p:spPr bwMode="auto">
          <a:xfrm>
            <a:off x="3276600" y="4343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40" name="Line 60"/>
          <p:cNvSpPr>
            <a:spLocks noChangeShapeType="1"/>
          </p:cNvSpPr>
          <p:nvPr/>
        </p:nvSpPr>
        <p:spPr bwMode="auto">
          <a:xfrm>
            <a:off x="1295400" y="4343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41" name="Line 61"/>
          <p:cNvSpPr>
            <a:spLocks noChangeShapeType="1"/>
          </p:cNvSpPr>
          <p:nvPr/>
        </p:nvSpPr>
        <p:spPr bwMode="auto">
          <a:xfrm>
            <a:off x="8077200" y="1524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42" name="Line 62"/>
          <p:cNvSpPr>
            <a:spLocks noChangeShapeType="1"/>
          </p:cNvSpPr>
          <p:nvPr/>
        </p:nvSpPr>
        <p:spPr bwMode="auto">
          <a:xfrm>
            <a:off x="2743200" y="1524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43" name="Line 63"/>
          <p:cNvSpPr>
            <a:spLocks noChangeShapeType="1"/>
          </p:cNvSpPr>
          <p:nvPr/>
        </p:nvSpPr>
        <p:spPr bwMode="auto">
          <a:xfrm>
            <a:off x="4419600" y="1524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44" name="Line 64"/>
          <p:cNvSpPr>
            <a:spLocks noChangeShapeType="1"/>
          </p:cNvSpPr>
          <p:nvPr/>
        </p:nvSpPr>
        <p:spPr bwMode="auto">
          <a:xfrm>
            <a:off x="6172200" y="1524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45" name="Line 65"/>
          <p:cNvSpPr>
            <a:spLocks noChangeShapeType="1"/>
          </p:cNvSpPr>
          <p:nvPr/>
        </p:nvSpPr>
        <p:spPr bwMode="auto">
          <a:xfrm>
            <a:off x="7239000" y="4343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46" name="Line 66"/>
          <p:cNvSpPr>
            <a:spLocks noChangeShapeType="1"/>
          </p:cNvSpPr>
          <p:nvPr/>
        </p:nvSpPr>
        <p:spPr bwMode="auto">
          <a:xfrm>
            <a:off x="5410200" y="4343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47" name="Line 67"/>
          <p:cNvSpPr>
            <a:spLocks noChangeShapeType="1"/>
          </p:cNvSpPr>
          <p:nvPr/>
        </p:nvSpPr>
        <p:spPr bwMode="auto">
          <a:xfrm>
            <a:off x="3276600" y="4343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48" name="Line 68"/>
          <p:cNvSpPr>
            <a:spLocks noChangeShapeType="1"/>
          </p:cNvSpPr>
          <p:nvPr/>
        </p:nvSpPr>
        <p:spPr bwMode="auto">
          <a:xfrm>
            <a:off x="1295400" y="4343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49" name="Line 69"/>
          <p:cNvSpPr>
            <a:spLocks noChangeShapeType="1"/>
          </p:cNvSpPr>
          <p:nvPr/>
        </p:nvSpPr>
        <p:spPr bwMode="auto">
          <a:xfrm>
            <a:off x="8077200" y="1524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50" name="Line 70"/>
          <p:cNvSpPr>
            <a:spLocks noChangeShapeType="1"/>
          </p:cNvSpPr>
          <p:nvPr/>
        </p:nvSpPr>
        <p:spPr bwMode="auto">
          <a:xfrm>
            <a:off x="990600" y="1524000"/>
            <a:ext cx="0" cy="304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51" name="Line 71"/>
          <p:cNvSpPr>
            <a:spLocks noChangeShapeType="1"/>
          </p:cNvSpPr>
          <p:nvPr/>
        </p:nvSpPr>
        <p:spPr bwMode="auto">
          <a:xfrm>
            <a:off x="2743200" y="1524000"/>
            <a:ext cx="0" cy="304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52" name="Line 72"/>
          <p:cNvSpPr>
            <a:spLocks noChangeShapeType="1"/>
          </p:cNvSpPr>
          <p:nvPr/>
        </p:nvSpPr>
        <p:spPr bwMode="auto">
          <a:xfrm>
            <a:off x="4419600" y="1524000"/>
            <a:ext cx="0" cy="304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53" name="Line 73"/>
          <p:cNvSpPr>
            <a:spLocks noChangeShapeType="1"/>
          </p:cNvSpPr>
          <p:nvPr/>
        </p:nvSpPr>
        <p:spPr bwMode="auto">
          <a:xfrm>
            <a:off x="6172200" y="1524000"/>
            <a:ext cx="0" cy="304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54" name="Line 74"/>
          <p:cNvSpPr>
            <a:spLocks noChangeShapeType="1"/>
          </p:cNvSpPr>
          <p:nvPr/>
        </p:nvSpPr>
        <p:spPr bwMode="auto">
          <a:xfrm>
            <a:off x="7239000" y="4343400"/>
            <a:ext cx="0" cy="304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55" name="Line 75"/>
          <p:cNvSpPr>
            <a:spLocks noChangeShapeType="1"/>
          </p:cNvSpPr>
          <p:nvPr/>
        </p:nvSpPr>
        <p:spPr bwMode="auto">
          <a:xfrm>
            <a:off x="5410200" y="4343400"/>
            <a:ext cx="0" cy="304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56" name="Line 76"/>
          <p:cNvSpPr>
            <a:spLocks noChangeShapeType="1"/>
          </p:cNvSpPr>
          <p:nvPr/>
        </p:nvSpPr>
        <p:spPr bwMode="auto">
          <a:xfrm>
            <a:off x="3276600" y="4343400"/>
            <a:ext cx="0" cy="304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57" name="Line 77"/>
          <p:cNvSpPr>
            <a:spLocks noChangeShapeType="1"/>
          </p:cNvSpPr>
          <p:nvPr/>
        </p:nvSpPr>
        <p:spPr bwMode="auto">
          <a:xfrm>
            <a:off x="1295400" y="4343400"/>
            <a:ext cx="0" cy="304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7358" name="Line 78"/>
          <p:cNvSpPr>
            <a:spLocks noChangeShapeType="1"/>
          </p:cNvSpPr>
          <p:nvPr/>
        </p:nvSpPr>
        <p:spPr bwMode="auto">
          <a:xfrm>
            <a:off x="8077200" y="1524000"/>
            <a:ext cx="0" cy="304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/>
          <a:lstStyle/>
          <a:p>
            <a:r>
              <a:rPr lang="ru-RU" altLang="ru-RU" sz="3200" b="0" i="1"/>
              <a:t>В первую очередь следует разделить игры </a:t>
            </a:r>
            <a:r>
              <a:rPr lang="ru-RU" altLang="ru-RU" sz="3200" b="0" i="1">
                <a:solidFill>
                  <a:srgbClr val="800000"/>
                </a:solidFill>
              </a:rPr>
              <a:t>по виду деятельности:</a:t>
            </a:r>
            <a:br>
              <a:rPr lang="ru-RU" altLang="ru-RU" sz="3200" b="0" i="1">
                <a:solidFill>
                  <a:srgbClr val="800000"/>
                </a:solidFill>
              </a:rPr>
            </a:br>
            <a:r>
              <a:rPr lang="ru-RU" altLang="ru-RU" sz="3200" b="0" i="1">
                <a:solidFill>
                  <a:srgbClr val="D50D1B"/>
                </a:solidFill>
              </a:rPr>
              <a:t>а)</a:t>
            </a:r>
            <a:r>
              <a:rPr lang="ru-RU" altLang="ru-RU" sz="3200" b="0"/>
              <a:t> </a:t>
            </a:r>
            <a:r>
              <a:rPr lang="ru-RU" altLang="ru-RU" sz="3200" i="1">
                <a:solidFill>
                  <a:schemeClr val="accent2"/>
                </a:solidFill>
              </a:rPr>
              <a:t>на физические (двигательные)</a:t>
            </a:r>
          </a:p>
        </p:txBody>
      </p:sp>
      <p:pic>
        <p:nvPicPr>
          <p:cNvPr id="54279" name="Picture 7" descr="CIMG07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011089"/>
            <a:ext cx="6324600" cy="474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/>
          <a:lstStyle/>
          <a:p>
            <a:r>
              <a:rPr lang="ru-RU" altLang="ru-RU" sz="2800" i="1">
                <a:solidFill>
                  <a:srgbClr val="D50D1B"/>
                </a:solidFill>
              </a:rPr>
              <a:t>б)</a:t>
            </a:r>
            <a:r>
              <a:rPr lang="ru-RU" altLang="ru-RU" sz="2800" i="1">
                <a:solidFill>
                  <a:schemeClr val="accent2"/>
                </a:solidFill>
              </a:rPr>
              <a:t> интеллектуальные (умственные)</a:t>
            </a:r>
          </a:p>
        </p:txBody>
      </p:sp>
      <p:pic>
        <p:nvPicPr>
          <p:cNvPr id="56326" name="Picture 6" descr="SDC1604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524000"/>
            <a:ext cx="640080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r>
              <a:rPr lang="ru-RU" altLang="ru-RU" sz="4000" i="1">
                <a:solidFill>
                  <a:srgbClr val="D50D1B"/>
                </a:solidFill>
              </a:rPr>
              <a:t>в)</a:t>
            </a:r>
            <a:r>
              <a:rPr lang="ru-RU" altLang="ru-RU" sz="4000" i="1"/>
              <a:t> </a:t>
            </a:r>
            <a:r>
              <a:rPr lang="ru-RU" altLang="ru-RU" sz="4000" i="1">
                <a:solidFill>
                  <a:schemeClr val="accent2"/>
                </a:solidFill>
              </a:rPr>
              <a:t>трудовые</a:t>
            </a:r>
          </a:p>
        </p:txBody>
      </p:sp>
      <p:pic>
        <p:nvPicPr>
          <p:cNvPr id="58375" name="Picture 7" descr="CIMG073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752600"/>
            <a:ext cx="6248400" cy="468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8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2" grpId="0"/>
    </p:bldLst>
  </p:timing>
</p:sld>
</file>

<file path=ppt/theme/theme1.xml><?xml version="1.0" encoding="utf-8"?>
<a:theme xmlns:a="http://schemas.openxmlformats.org/drawingml/2006/main" name="Сотрудничество">
  <a:themeElements>
    <a:clrScheme name="Сотрудничество 4">
      <a:dk1>
        <a:srgbClr val="006E6B"/>
      </a:dk1>
      <a:lt1>
        <a:srgbClr val="FFFFFF"/>
      </a:lt1>
      <a:dk2>
        <a:srgbClr val="006666"/>
      </a:dk2>
      <a:lt2>
        <a:srgbClr val="B9EFEE"/>
      </a:lt2>
      <a:accent1>
        <a:srgbClr val="33CCCC"/>
      </a:accent1>
      <a:accent2>
        <a:srgbClr val="6AB475"/>
      </a:accent2>
      <a:accent3>
        <a:srgbClr val="AAB8B8"/>
      </a:accent3>
      <a:accent4>
        <a:srgbClr val="DADADA"/>
      </a:accent4>
      <a:accent5>
        <a:srgbClr val="ADE2E2"/>
      </a:accent5>
      <a:accent6>
        <a:srgbClr val="5FA369"/>
      </a:accent6>
      <a:hlink>
        <a:srgbClr val="00FF99"/>
      </a:hlink>
      <a:folHlink>
        <a:srgbClr val="CCFF66"/>
      </a:folHlink>
    </a:clrScheme>
    <a:fontScheme name="Сотрудничество">
      <a:majorFont>
        <a:latin typeface="Garamond"/>
        <a:ea typeface=""/>
        <a:cs typeface="Arial"/>
      </a:majorFont>
      <a:minorFont>
        <a:latin typeface="Garamond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Сотрудничество 1">
        <a:dk1>
          <a:srgbClr val="000078"/>
        </a:dk1>
        <a:lt1>
          <a:srgbClr val="FFFFFF"/>
        </a:lt1>
        <a:dk2>
          <a:srgbClr val="000066"/>
        </a:dk2>
        <a:lt2>
          <a:srgbClr val="CCECFF"/>
        </a:lt2>
        <a:accent1>
          <a:srgbClr val="0099CC"/>
        </a:accent1>
        <a:accent2>
          <a:srgbClr val="008080"/>
        </a:accent2>
        <a:accent3>
          <a:srgbClr val="AAAAB8"/>
        </a:accent3>
        <a:accent4>
          <a:srgbClr val="DADADA"/>
        </a:accent4>
        <a:accent5>
          <a:srgbClr val="AACAE2"/>
        </a:accent5>
        <a:accent6>
          <a:srgbClr val="007373"/>
        </a:accent6>
        <a:hlink>
          <a:srgbClr val="00FF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2">
        <a:dk1>
          <a:srgbClr val="0000A6"/>
        </a:dk1>
        <a:lt1>
          <a:srgbClr val="FFFFFF"/>
        </a:lt1>
        <a:dk2>
          <a:srgbClr val="000099"/>
        </a:dk2>
        <a:lt2>
          <a:srgbClr val="CCFFFF"/>
        </a:lt2>
        <a:accent1>
          <a:srgbClr val="00CCFF"/>
        </a:accent1>
        <a:accent2>
          <a:srgbClr val="FFE701"/>
        </a:accent2>
        <a:accent3>
          <a:srgbClr val="AAAACA"/>
        </a:accent3>
        <a:accent4>
          <a:srgbClr val="DADADA"/>
        </a:accent4>
        <a:accent5>
          <a:srgbClr val="AAE2FF"/>
        </a:accent5>
        <a:accent6>
          <a:srgbClr val="E7D101"/>
        </a:accent6>
        <a:hlink>
          <a:srgbClr val="FFCC66"/>
        </a:hlink>
        <a:folHlink>
          <a:srgbClr val="00CA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3">
        <a:dk1>
          <a:srgbClr val="000000"/>
        </a:dk1>
        <a:lt1>
          <a:srgbClr val="E0EBF6"/>
        </a:lt1>
        <a:dk2>
          <a:srgbClr val="77A4AF"/>
        </a:dk2>
        <a:lt2>
          <a:srgbClr val="F3F7FB"/>
        </a:lt2>
        <a:accent1>
          <a:srgbClr val="B9C4D7"/>
        </a:accent1>
        <a:accent2>
          <a:srgbClr val="B1A1C5"/>
        </a:accent2>
        <a:accent3>
          <a:srgbClr val="EDF3FA"/>
        </a:accent3>
        <a:accent4>
          <a:srgbClr val="000000"/>
        </a:accent4>
        <a:accent5>
          <a:srgbClr val="D9DEE8"/>
        </a:accent5>
        <a:accent6>
          <a:srgbClr val="A091B2"/>
        </a:accent6>
        <a:hlink>
          <a:srgbClr val="3F2FB5"/>
        </a:hlink>
        <a:folHlink>
          <a:srgbClr val="3189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отрудничество 4">
        <a:dk1>
          <a:srgbClr val="006E6B"/>
        </a:dk1>
        <a:lt1>
          <a:srgbClr val="FFFFFF"/>
        </a:lt1>
        <a:dk2>
          <a:srgbClr val="006666"/>
        </a:dk2>
        <a:lt2>
          <a:srgbClr val="B9EFEE"/>
        </a:lt2>
        <a:accent1>
          <a:srgbClr val="33CCCC"/>
        </a:accent1>
        <a:accent2>
          <a:srgbClr val="6AB475"/>
        </a:accent2>
        <a:accent3>
          <a:srgbClr val="AAB8B8"/>
        </a:accent3>
        <a:accent4>
          <a:srgbClr val="DADADA"/>
        </a:accent4>
        <a:accent5>
          <a:srgbClr val="ADE2E2"/>
        </a:accent5>
        <a:accent6>
          <a:srgbClr val="5FA369"/>
        </a:accent6>
        <a:hlink>
          <a:srgbClr val="00FF99"/>
        </a:hlink>
        <a:folHlink>
          <a:srgbClr val="CC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5">
        <a:dk1>
          <a:srgbClr val="8ABA8D"/>
        </a:dk1>
        <a:lt1>
          <a:srgbClr val="FFFFFF"/>
        </a:lt1>
        <a:dk2>
          <a:srgbClr val="6FB56D"/>
        </a:dk2>
        <a:lt2>
          <a:srgbClr val="DCF1F4"/>
        </a:lt2>
        <a:accent1>
          <a:srgbClr val="2E7E2E"/>
        </a:accent1>
        <a:accent2>
          <a:srgbClr val="25735D"/>
        </a:accent2>
        <a:accent3>
          <a:srgbClr val="BBD7BA"/>
        </a:accent3>
        <a:accent4>
          <a:srgbClr val="DADADA"/>
        </a:accent4>
        <a:accent5>
          <a:srgbClr val="ADC0AD"/>
        </a:accent5>
        <a:accent6>
          <a:srgbClr val="206853"/>
        </a:accent6>
        <a:hlink>
          <a:srgbClr val="FFFF00"/>
        </a:hlink>
        <a:folHlink>
          <a:srgbClr val="FFF4B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6">
        <a:dk1>
          <a:srgbClr val="005400"/>
        </a:dk1>
        <a:lt1>
          <a:srgbClr val="FFFFFF"/>
        </a:lt1>
        <a:dk2>
          <a:srgbClr val="004800"/>
        </a:dk2>
        <a:lt2>
          <a:srgbClr val="D6D8C0"/>
        </a:lt2>
        <a:accent1>
          <a:srgbClr val="339933"/>
        </a:accent1>
        <a:accent2>
          <a:srgbClr val="7D8C70"/>
        </a:accent2>
        <a:accent3>
          <a:srgbClr val="AAB1AA"/>
        </a:accent3>
        <a:accent4>
          <a:srgbClr val="DADADA"/>
        </a:accent4>
        <a:accent5>
          <a:srgbClr val="ADCAAD"/>
        </a:accent5>
        <a:accent6>
          <a:srgbClr val="717E65"/>
        </a:accent6>
        <a:hlink>
          <a:srgbClr val="CCCC00"/>
        </a:hlink>
        <a:folHlink>
          <a:srgbClr val="85B3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7">
        <a:dk1>
          <a:srgbClr val="000000"/>
        </a:dk1>
        <a:lt1>
          <a:srgbClr val="F5F0BD"/>
        </a:lt1>
        <a:dk2>
          <a:srgbClr val="BD9D69"/>
        </a:dk2>
        <a:lt2>
          <a:srgbClr val="FFFFCC"/>
        </a:lt2>
        <a:accent1>
          <a:srgbClr val="CDBB77"/>
        </a:accent1>
        <a:accent2>
          <a:srgbClr val="F8EBD0"/>
        </a:accent2>
        <a:accent3>
          <a:srgbClr val="F9F6DB"/>
        </a:accent3>
        <a:accent4>
          <a:srgbClr val="000000"/>
        </a:accent4>
        <a:accent5>
          <a:srgbClr val="E3DABD"/>
        </a:accent5>
        <a:accent6>
          <a:srgbClr val="E1D5BC"/>
        </a:accent6>
        <a:hlink>
          <a:srgbClr val="FF9900"/>
        </a:hlink>
        <a:folHlink>
          <a:srgbClr val="C64B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отрудничество 8">
        <a:dk1>
          <a:srgbClr val="000000"/>
        </a:dk1>
        <a:lt1>
          <a:srgbClr val="E2DDD4"/>
        </a:lt1>
        <a:dk2>
          <a:srgbClr val="000000"/>
        </a:dk2>
        <a:lt2>
          <a:srgbClr val="EFEBE3"/>
        </a:lt2>
        <a:accent1>
          <a:srgbClr val="F2F2F2"/>
        </a:accent1>
        <a:accent2>
          <a:srgbClr val="C4AD74"/>
        </a:accent2>
        <a:accent3>
          <a:srgbClr val="EEEBE6"/>
        </a:accent3>
        <a:accent4>
          <a:srgbClr val="000000"/>
        </a:accent4>
        <a:accent5>
          <a:srgbClr val="F7F7F7"/>
        </a:accent5>
        <a:accent6>
          <a:srgbClr val="B19C68"/>
        </a:accent6>
        <a:hlink>
          <a:srgbClr val="A46032"/>
        </a:hlink>
        <a:folHlink>
          <a:srgbClr val="8F8E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отрудничество 9">
        <a:dk1>
          <a:srgbClr val="8A0000"/>
        </a:dk1>
        <a:lt1>
          <a:srgbClr val="FFFFFF"/>
        </a:lt1>
        <a:dk2>
          <a:srgbClr val="800000"/>
        </a:dk2>
        <a:lt2>
          <a:srgbClr val="FFFFCC"/>
        </a:lt2>
        <a:accent1>
          <a:srgbClr val="FF5831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4AD"/>
        </a:accent5>
        <a:accent6>
          <a:srgbClr val="B24B36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291</TotalTime>
  <Words>450</Words>
  <Application>Microsoft Office PowerPoint</Application>
  <PresentationFormat>Экран (4:3)</PresentationFormat>
  <Paragraphs>153</Paragraphs>
  <Slides>21</Slides>
  <Notes>21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Edwardian Script ITC</vt:lpstr>
      <vt:lpstr>Garamond</vt:lpstr>
      <vt:lpstr>Shruti</vt:lpstr>
      <vt:lpstr>Сотрудничество</vt:lpstr>
      <vt:lpstr>Игровые технологии</vt:lpstr>
      <vt:lpstr>Человек играет только тогда,  когда он в полном значении слова человек, и он бывает вполне человеком  лишь тогда, когда он играет.                                                          Ф. Шиллер</vt:lpstr>
      <vt:lpstr>Понятие «игровые педагогические технологии»  включает достаточно обширную группу методов и приемов организации педагогического процесса в форме различных педагогических игр. </vt:lpstr>
      <vt:lpstr>В отличие от игр вообще педагогическая игра обладает существенным признаком – чётко поставленной целью обучения и соответствующим ей педагогическим результатом, которые могут обоснованы, выделены в явном виде и характеризуются учебно-познавательной направленностью.</vt:lpstr>
      <vt:lpstr>Классификация педагогических игр (по   Г.К. Селевко)</vt:lpstr>
      <vt:lpstr>Классификация педагогических игр (по   Г.К. Селевко) (продолжение)</vt:lpstr>
      <vt:lpstr>В первую очередь следует разделить игры по виду деятельности: а) на физические (двигательные)</vt:lpstr>
      <vt:lpstr>б) интеллектуальные (умственные)</vt:lpstr>
      <vt:lpstr>в) трудовые</vt:lpstr>
      <vt:lpstr>г) социальные  и психологические</vt:lpstr>
      <vt:lpstr>По характеру педагогического процесса  выделяются группы игр: - обучающие, тренировочные, контролирующие и обобщающие</vt:lpstr>
      <vt:lpstr>- познавательные, воспитательные, развивающие</vt:lpstr>
      <vt:lpstr>- репродуктивные, продуктивные, творческие</vt:lpstr>
      <vt:lpstr>- коммуникационные, диагностические, профориентационные, психотехничекие</vt:lpstr>
      <vt:lpstr>Обширна типология педагогических игр  по характеру игровой методики: предметные, сюжетные, ролевые, деловые, имитационные и игры-драматизации. По предметной области выделяются игры по всем школьным дисциплинам.</vt:lpstr>
      <vt:lpstr>Специфику игровой технологии в значительной степени определяет игровая среда: игры с предметами и без предметов, настольные, комнатные, уличные, на местности, компьютерные и с ТСО, а также с различными средствами передвижения.</vt:lpstr>
      <vt:lpstr>В учебном процессе применяются различные модификации деловых игр: имитационные, операционные, ролевые игры,деловой театр, психо- и социодрама.</vt:lpstr>
      <vt:lpstr>Деловая игра используется для решения комплексных задач усвоения нового, закрепления материала, развития творческих способностей, формирования общеучебных умений, даёт возможность учащимся понять и изучить учебный материал с различных позиций. </vt:lpstr>
      <vt:lpstr>Технологическа схема деловой игры</vt:lpstr>
      <vt:lpstr>Презентация PowerPoint</vt:lpstr>
      <vt:lpstr>Игра – пространство «внутренней социализации» ребёнка, средство усвовения социальных установок                                  Л.В. Выготский  Игра -  свобода личности в воображении, «иллюзорная реализация нереализуемых интересов»                                     А.Н. Леонтьев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1</dc:creator>
  <cp:lastModifiedBy>Admin</cp:lastModifiedBy>
  <cp:revision>7</cp:revision>
  <cp:lastPrinted>1601-01-01T00:00:00Z</cp:lastPrinted>
  <dcterms:created xsi:type="dcterms:W3CDTF">2011-05-03T18:15:47Z</dcterms:created>
  <dcterms:modified xsi:type="dcterms:W3CDTF">2022-05-02T12:56:50Z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