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3" r:id="rId12"/>
    <p:sldId id="265" r:id="rId13"/>
    <p:sldId id="266" r:id="rId14"/>
    <p:sldId id="267" r:id="rId15"/>
    <p:sldId id="268" r:id="rId16"/>
    <p:sldId id="269" r:id="rId17"/>
    <p:sldId id="274" r:id="rId18"/>
    <p:sldId id="271" r:id="rId19"/>
    <p:sldId id="27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30C42-F9CD-4550-ABFD-D76CCBFFC5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663598-0C20-461A-BE25-443E57F50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E4D7E1-6B70-4DF9-8360-10D5DE049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5BC0E9-E3C3-4B79-96CB-CAEC92AC9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A8986E-A123-4374-A2EC-DF9A819B3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27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1928E-68D1-4EA6-88F5-B5EA69CD5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EB8030-1837-4A40-9797-2B4BBCB8D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F6DFFF-3316-4D6E-939C-DD7A76FCC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F23DFF-26B6-4C92-9BC6-A0EBC5016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9030F0-C693-4DE3-B9C0-848BFA71C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4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C37398-FEB2-49A4-857E-666204B012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04FF77-816C-49F3-8FDE-498583D7D0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80686C-95EF-4FED-A7AF-10FAA48B0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CF9DC0-388E-4801-9536-33DB8177A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A5221F-2C9A-40B9-86D5-689534E0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87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EC218-023D-4A72-BAAA-33CEBE577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6CCFCC-9887-4D79-AA64-3E3C14ED0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2B9C35-6BE7-4FB5-ADDB-346ECB77F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2EABA3-6730-4E5D-A3FE-41FEEDD9D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031B14-31C4-4644-A96A-1DFA37408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793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3E822-39EC-4CB5-BC1C-B350B8AA2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385821-64C7-4ECA-8731-F2941B8CC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4EC970-C598-4204-8190-0FF662D3D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80DB3-6C6B-46BE-8D08-AC3ABE17A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C6048D-6D48-4D69-BC44-2CBE41FC7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348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EC237-FF16-4A92-8C1A-0332F775B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E72E67-E14F-4199-BE11-9A34134112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01776A8-69A7-4600-A8D4-25432D1FC0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EFC473-7F19-4C20-A5C9-2F52806C6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EBB64C-622B-4C0C-A551-39250E6AC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A355BC-7A4E-472C-91E3-60F166F2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12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88CFD-B935-4219-963C-F1760911E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958B7E-34A2-4BDA-9DAE-5DBB94F63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B9C531-6519-4533-AC4A-70674A635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3DA2AF-BE89-4425-9BD1-E0C42C4EA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F1413B-9F48-4F97-9DB6-A29FBE9FC8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C1F22B-D0EC-4E12-B1AE-72B44D581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F274028-3A96-4F79-B493-6D91B20B4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5EE997F-6B00-4CBF-9EDE-2936BC70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031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FB11FF-7296-46E2-9D31-E2FD087F8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AF5C1E-D4A8-4043-9A97-A56E48107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2B615CB-D603-43C4-B043-B7BC68F26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40B8D3-CC84-4959-B2EF-F8F47FA82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714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BEDC977-7655-4353-8018-3C1587D26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DCCCF7D-ACD3-44C0-9437-1E607B673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D5EF0C-E71D-4ACE-AC4B-E36C3A3D7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953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BDEB0-6F25-44D0-A26E-7E2B133B9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FE152B-B7CB-423D-9277-8D947B36D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94F880-AD0F-4A33-B935-34BEB82FF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6CF212-13E7-41E8-B7FD-EE6B6323D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3C009D-872F-473F-AEEE-E96586E3C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4F09B0-7EA1-41F8-8852-54005EF4F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204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14A54-C832-48D1-BFF5-D793DD631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305208-C77F-4939-A606-77F50DABE3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D7D147-51E2-4E1B-B31E-E599D867B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950CB8-D261-4B08-B3FD-35786437B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BD10AB-4BAF-4C9B-9CC1-CFB5E998E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317B0D-B55D-4F46-8152-9C599999C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754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FE034C-1D86-4A36-BF05-5F752A64C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6A0A2C-2B1E-4EAD-B7D7-C28EBA8374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8E5D5C-3F4B-4030-B33A-C2BD668044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BBFC3-58A3-407F-83AD-156A199CE3B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2F95D0-4EDA-4695-8873-105125CB2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3C731D-8FDB-4E89-AF79-33212BE90F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11201-35EC-4419-A251-FC789225F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2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247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B73AAE-4540-4AE5-BE85-0746AA676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45" y="1666068"/>
            <a:ext cx="4719387" cy="32039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464DE9-AF67-4DFF-B653-8B201920A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032" y="3682892"/>
            <a:ext cx="5359510" cy="301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16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Срединные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C7F9EE-896A-4FB8-A64D-5F9CEE7B5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909" y="1612197"/>
            <a:ext cx="4440091" cy="33326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D8D394-1B81-4418-B2B0-11FB1E2B3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31695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32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Марионетки.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11BE4C-F4A1-4CBB-8FAD-28F6A3FF5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271" y="1467818"/>
            <a:ext cx="4087729" cy="40877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6B176D-9EBC-4B45-87EC-71BB93C77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696" y="2043865"/>
            <a:ext cx="38671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9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Перчаточные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87DF58-8C17-477B-A49D-4EA5B5C03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87" y="1467818"/>
            <a:ext cx="5014913" cy="3333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0B9403-315D-47C9-861B-0256A73F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11260"/>
            <a:ext cx="4951663" cy="371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38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CF1C83-68A6-4134-9554-2CA0BC645C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0"/>
          <a:stretch/>
        </p:blipFill>
        <p:spPr>
          <a:xfrm>
            <a:off x="802857" y="1467818"/>
            <a:ext cx="4924175" cy="35287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059C277-3D56-4291-8B6A-096884B0B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13" y="2288286"/>
            <a:ext cx="4924175" cy="403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35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Тростевые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3182AD-165F-44A1-ADDC-4925FA25D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4762499" cy="31765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5BC929-77B0-4DBF-A724-17A7F87EEF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" t="12427" r="5641" b="2106"/>
          <a:stretch/>
        </p:blipFill>
        <p:spPr>
          <a:xfrm>
            <a:off x="3069509" y="1732546"/>
            <a:ext cx="3026491" cy="4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92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E9EC9C-C02C-4CE1-8CAF-B88DBE259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57" y="1467818"/>
            <a:ext cx="5400843" cy="40506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8D33FF-B0A4-4CDB-B753-008E29C9D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91256"/>
            <a:ext cx="5402045" cy="405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51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B2DFA2-32EA-4F0B-A065-64A1341DCB94}"/>
              </a:ext>
            </a:extLst>
          </p:cNvPr>
          <p:cNvSpPr txBox="1"/>
          <p:nvPr/>
        </p:nvSpPr>
        <p:spPr>
          <a:xfrm>
            <a:off x="1732548" y="1523999"/>
            <a:ext cx="7603958" cy="248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узнаем…</a:t>
            </a:r>
          </a:p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вспомним…</a:t>
            </a:r>
          </a:p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создадим…</a:t>
            </a:r>
          </a:p>
        </p:txBody>
      </p:sp>
    </p:spTree>
    <p:extLst>
      <p:ext uri="{BB962C8B-B14F-4D97-AF65-F5344CB8AC3E}">
        <p14:creationId xmlns:p14="http://schemas.microsoft.com/office/powerpoint/2010/main" val="342870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y2mate.com - Физминутка Повторяй движения_480p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7A1E5B8F-15A6-4DA3-AADA-C102B99AFC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692" y="924455"/>
            <a:ext cx="10362616" cy="586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95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951161-CA93-4BC2-8030-EEE0A29C19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02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Кукольный_спекталь_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F3369F60-C09B-4F48-A3E1-C42486880D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9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A7BB4E-E53C-459E-BF7C-363A1AC10E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22" y="996644"/>
            <a:ext cx="5008772" cy="37839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A581A4E-3202-4FAC-8710-9606C9204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794" y="2888595"/>
            <a:ext cx="5675855" cy="378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11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кукол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B2DFA2-32EA-4F0B-A065-64A1341DCB94}"/>
              </a:ext>
            </a:extLst>
          </p:cNvPr>
          <p:cNvSpPr txBox="1"/>
          <p:nvPr/>
        </p:nvSpPr>
        <p:spPr>
          <a:xfrm>
            <a:off x="1732548" y="1523999"/>
            <a:ext cx="7603958" cy="248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узнаем…</a:t>
            </a:r>
          </a:p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вспомним…</a:t>
            </a:r>
          </a:p>
          <a:p>
            <a:pPr indent="4500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мы создадим…</a:t>
            </a:r>
          </a:p>
        </p:txBody>
      </p:sp>
    </p:spTree>
    <p:extLst>
      <p:ext uri="{BB962C8B-B14F-4D97-AF65-F5344CB8AC3E}">
        <p14:creationId xmlns:p14="http://schemas.microsoft.com/office/powerpoint/2010/main" val="1500502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DD097B-044A-42AD-818A-92F992DB5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44" y="852265"/>
            <a:ext cx="4782708" cy="36395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469E33-2A9B-4F36-95C4-CA6C068DC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752" y="2967788"/>
            <a:ext cx="4731826" cy="340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4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Владимирович Образцов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4CB7C2-7C95-4F82-B1F6-19BB0A54E7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46316" y="1495892"/>
            <a:ext cx="4649684" cy="30997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9AC8E3-B30C-4A41-9F65-7DCA55619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97659"/>
            <a:ext cx="4860758" cy="327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39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D70D37-03B2-44E4-9C24-97EC51450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7" b="9477"/>
          <a:stretch/>
        </p:blipFill>
        <p:spPr>
          <a:xfrm>
            <a:off x="1540042" y="1959170"/>
            <a:ext cx="4190764" cy="41907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4E0AA-909A-4FD7-92A0-5B9CE2DFD263}"/>
              </a:ext>
            </a:extLst>
          </p:cNvPr>
          <p:cNvSpPr txBox="1"/>
          <p:nvPr/>
        </p:nvSpPr>
        <p:spPr>
          <a:xfrm>
            <a:off x="6096000" y="1138989"/>
            <a:ext cx="4190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Владимирович 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Тяпа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125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69DF3B-4AAF-4BD6-8345-7F1501E6E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505" y="996644"/>
            <a:ext cx="5438274" cy="543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89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DB60D-E036-4822-A704-04798FA08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623962-694F-4752-A1F6-857733370220}"/>
              </a:ext>
            </a:extLst>
          </p:cNvPr>
          <p:cNvSpPr txBox="1"/>
          <p:nvPr/>
        </p:nvSpPr>
        <p:spPr>
          <a:xfrm>
            <a:off x="0" y="144379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февраля.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Верховые куклы.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20148F-F6AE-4FA5-A3DB-A6F3BFCAF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64" y="1522020"/>
            <a:ext cx="5509958" cy="36750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8D01B0-B1E7-4D08-AF71-450A34B14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022" y="3182900"/>
            <a:ext cx="5549180" cy="367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1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125</Words>
  <Application>Microsoft Office PowerPoint</Application>
  <PresentationFormat>Широкоэкранный</PresentationFormat>
  <Paragraphs>36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Зуева</dc:creator>
  <cp:lastModifiedBy>Алена Зуева</cp:lastModifiedBy>
  <cp:revision>13</cp:revision>
  <dcterms:created xsi:type="dcterms:W3CDTF">2022-01-29T09:12:56Z</dcterms:created>
  <dcterms:modified xsi:type="dcterms:W3CDTF">2022-01-31T13:03:23Z</dcterms:modified>
</cp:coreProperties>
</file>