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6" r:id="rId2"/>
    <p:sldId id="267" r:id="rId3"/>
    <p:sldId id="268" r:id="rId4"/>
    <p:sldId id="271" r:id="rId5"/>
    <p:sldId id="272" r:id="rId6"/>
    <p:sldId id="273" r:id="rId7"/>
    <p:sldId id="265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69" r:id="rId16"/>
    <p:sldId id="274" r:id="rId17"/>
    <p:sldId id="275" r:id="rId18"/>
    <p:sldId id="264" r:id="rId19"/>
    <p:sldId id="262" r:id="rId20"/>
    <p:sldId id="285" r:id="rId21"/>
    <p:sldId id="261" r:id="rId22"/>
    <p:sldId id="270" r:id="rId23"/>
    <p:sldId id="257" r:id="rId24"/>
    <p:sldId id="263" r:id="rId25"/>
    <p:sldId id="259" r:id="rId26"/>
    <p:sldId id="277" r:id="rId27"/>
    <p:sldId id="28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FFFF"/>
    <a:srgbClr val="00FF00"/>
    <a:srgbClr val="0099FF"/>
    <a:srgbClr val="996633"/>
    <a:srgbClr val="CC9900"/>
    <a:srgbClr val="33C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6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35C9D54-9FEA-47E5-A5F5-24D4D8006113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7C0AC4-70DA-470B-BB95-514A3323443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5288976-04E9-4103-B84A-E5413CB8EC7E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B658-AB2E-46F8-8FB4-9FDF2216ABDA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95094-CE09-4616-9E37-55EECF2DF1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369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271B0-7AC2-4DBF-AF31-336A23BA1BDA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D1A99-03BF-4AF2-A119-99051F85C0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2832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37412-6F89-4F54-B4ED-5B246CAEEDC5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7C2B4-E2F7-40B4-A86B-71B2A0589E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8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438BD-6C47-472F-8708-A0745D026ABE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60F5B-6ACE-4DAF-92D1-5783F980D2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5528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7E449-097D-4045-AAB0-FC75AC913084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6F263-9D9E-4815-B638-BA817F2890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1663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B95E-C10B-4589-8AB8-EF7C9D0AEFE0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5C61E-69DA-4BE7-B374-8E6533A5E4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7299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8468E-EFB3-492E-9924-CDBA49A1E8FD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633CDC-F4C1-4D6A-9F14-DC30B3FE87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6697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948A2-A038-4588-A924-6E9B845DBBAA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A332E-3B36-4E1E-A2EE-11D14BFB7D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2855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BEFD0-EF69-4248-81C3-F99CD9FD469B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34076-41E8-4224-A6AB-A2DC542277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542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2D9C5-8BDE-4FFA-9500-50E376784797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57887-4BAA-463A-8A3C-646A0B9ACA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846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7BFB9-F432-4E19-B6F7-A7B38ED708BB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AA0B2-3ACE-4080-B281-1917C1329F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096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05A361-A901-4E7E-8715-3654BBD0ADD4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54A060F-DD7C-4A8D-A347-DF096F90508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95;&#1090;&#1086;%20&#1090;&#1077;&#1073;&#1077;%20&#1087;&#1086;&#1076;&#1072;&#1088;&#1080;&#1090;&#1100;\&#1087;&#1086;&#1076;&#1072;&#1088;&#1086;&#1082;\&#1092;&#1099;&#1072;&#1088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5" descr="малыш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86058"/>
            <a:ext cx="2970213" cy="26431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538797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7200" b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Что тебе подарить</a:t>
            </a:r>
          </a:p>
        </p:txBody>
      </p:sp>
      <p:sp>
        <p:nvSpPr>
          <p:cNvPr id="6" name="Прямоугольник 5"/>
          <p:cNvSpPr/>
          <p:nvPr/>
        </p:nvSpPr>
        <p:spPr>
          <a:xfrm rot="1541596">
            <a:off x="6617755" y="-655245"/>
            <a:ext cx="2173993" cy="40010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artDeco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5400" b="1" cap="all" dirty="0">
                <a:ln w="0"/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0"/>
            <a:ext cx="1789272" cy="273921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ru-RU" sz="17200" b="1" cap="all" dirty="0">
                <a:ln w="0"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ial" charset="0"/>
                <a:cs typeface="Arial" charset="0"/>
              </a:rPr>
              <a:t>?</a:t>
            </a:r>
            <a:r>
              <a:rPr lang="ru-RU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 rot="19922910">
            <a:off x="750778" y="194470"/>
            <a:ext cx="1572798" cy="298543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>
              <a:defRPr/>
            </a:pPr>
            <a:r>
              <a:rPr lang="ru-RU" sz="18800" b="1" cap="all" dirty="0">
                <a:ln w="0"/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ial" charset="0"/>
                <a:cs typeface="Arial" charset="0"/>
              </a:rPr>
              <a:t>?</a:t>
            </a:r>
          </a:p>
        </p:txBody>
      </p:sp>
      <p:pic>
        <p:nvPicPr>
          <p:cNvPr id="2055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2863"/>
            <a:ext cx="21431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3213"/>
            <a:ext cx="2786063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1643063"/>
            <a:ext cx="2132013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14313"/>
            <a:ext cx="2214562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097338"/>
            <a:ext cx="2286000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3" y="1857375"/>
            <a:ext cx="197643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фыа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175" cy="2225675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Как судьбу благодарить,</a:t>
            </a:r>
          </a:p>
        </p:txBody>
      </p:sp>
      <p:pic>
        <p:nvPicPr>
          <p:cNvPr id="11267" name="Picture 29" descr="image2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00938" y="1643063"/>
            <a:ext cx="1366837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29" descr="image2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643063"/>
            <a:ext cx="127635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D:\мама\А это моё\что тебе подарить\мы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500306"/>
            <a:ext cx="6993422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что свела меня с тобой?</a:t>
            </a:r>
          </a:p>
        </p:txBody>
      </p:sp>
      <p:pic>
        <p:nvPicPr>
          <p:cNvPr id="13315" name="Содержимое 3" descr="WaLLp_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88" y="1571625"/>
            <a:ext cx="6035675" cy="4525963"/>
          </a:xfrm>
          <a:effectLst>
            <a:softEdge rad="112500"/>
          </a:effectLst>
        </p:spPr>
      </p:pic>
      <p:pic>
        <p:nvPicPr>
          <p:cNvPr id="12292" name="Picture 15" descr="image0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00188" y="2000250"/>
            <a:ext cx="7381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5" descr="image0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5286375"/>
            <a:ext cx="976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5" descr="image0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357313"/>
            <a:ext cx="8032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800" smtClean="0">
                <a:solidFill>
                  <a:srgbClr val="7030A0"/>
                </a:solidFill>
                <a:latin typeface="Monotype Corsiva" panose="03010101010201010101" pitchFamily="66" charset="0"/>
              </a:rPr>
              <a:t>Что тебе подарить,</a:t>
            </a:r>
            <a:br>
              <a:rPr lang="ru-RU" altLang="ru-RU" sz="480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altLang="ru-RU" sz="4800" smtClean="0">
                <a:solidFill>
                  <a:srgbClr val="7030A0"/>
                </a:solidFill>
                <a:latin typeface="Monotype Corsiva" panose="03010101010201010101" pitchFamily="66" charset="0"/>
              </a:rPr>
              <a:t>человек мой дорогой?</a:t>
            </a:r>
          </a:p>
        </p:txBody>
      </p:sp>
      <p:pic>
        <p:nvPicPr>
          <p:cNvPr id="13315" name="Picture 7" descr="D:\мама\А это моё\ФОТО\коллаж\цве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643063"/>
            <a:ext cx="6259513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0907">
            <a:off x="254000" y="439738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3788">
            <a:off x="55563" y="3824288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4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01349">
            <a:off x="7324725" y="517525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4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43398">
            <a:off x="7591425" y="4857750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25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Monotype Corsiva" panose="03010101010201010101" pitchFamily="66" charset="0"/>
              </a:rPr>
              <a:t>Как судьбу благодарить,</a:t>
            </a:r>
            <a:br>
              <a:rPr lang="ru-RU" altLang="ru-RU" smtClean="0">
                <a:latin typeface="Monotype Corsiva" panose="03010101010201010101" pitchFamily="66" charset="0"/>
              </a:rPr>
            </a:br>
            <a:r>
              <a:rPr lang="ru-RU" altLang="ru-RU" smtClean="0">
                <a:latin typeface="Monotype Corsiva" panose="03010101010201010101" pitchFamily="66" charset="0"/>
              </a:rPr>
              <a:t>что свела меня с тобой?</a:t>
            </a:r>
          </a:p>
        </p:txBody>
      </p:sp>
      <p:pic>
        <p:nvPicPr>
          <p:cNvPr id="14339" name="Picture 6" descr="hj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285875"/>
            <a:ext cx="35433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Содержимое 20" descr="babochka135.gif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428875"/>
            <a:ext cx="3333750" cy="3248025"/>
          </a:xfrm>
        </p:spPr>
      </p:pic>
      <p:pic>
        <p:nvPicPr>
          <p:cNvPr id="14341" name="Picture 11" descr="D:\мама\А это моё\анимация\btterfly08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000250"/>
            <a:ext cx="261937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D:\мама\А это моё\анимация\roza15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581525"/>
            <a:ext cx="47434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:\мама\А это моё\ФОТО\ПРИРОДА\Иванов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D:\мама\А это моё\ФОТО\ПРИРОДА\IMG_241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80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Что тебе подарить?</a:t>
            </a:r>
          </a:p>
        </p:txBody>
      </p:sp>
      <p:pic>
        <p:nvPicPr>
          <p:cNvPr id="16387" name="Рисунок 6" descr="baby18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5286375"/>
            <a:ext cx="933450" cy="1357313"/>
          </a:xfrm>
          <a:noFill/>
        </p:spPr>
      </p:pic>
      <p:pic>
        <p:nvPicPr>
          <p:cNvPr id="16388" name="Рисунок 5" descr="baletcak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428750"/>
            <a:ext cx="3582988" cy="304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Рисунок 1" descr="кораблик11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357313"/>
            <a:ext cx="4267200" cy="3038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6" name="TextBox 11"/>
          <p:cNvSpPr txBox="1">
            <a:spLocks noChangeArrowheads="1"/>
          </p:cNvSpPr>
          <p:nvPr/>
        </p:nvSpPr>
        <p:spPr bwMode="auto">
          <a:xfrm rot="1257648">
            <a:off x="4722813" y="4325938"/>
            <a:ext cx="928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72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5367" name="TextBox 12"/>
          <p:cNvSpPr txBox="1">
            <a:spLocks noChangeArrowheads="1"/>
          </p:cNvSpPr>
          <p:nvPr/>
        </p:nvSpPr>
        <p:spPr bwMode="auto">
          <a:xfrm rot="-1837389">
            <a:off x="3622675" y="4216400"/>
            <a:ext cx="928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7200" b="1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53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0099FF"/>
                </a:solidFill>
                <a:latin typeface="Monotype Corsiva" panose="03010101010201010101" pitchFamily="66" charset="0"/>
              </a:rPr>
              <a:t>Может тех журавлей,</a:t>
            </a:r>
          </a:p>
        </p:txBody>
      </p:sp>
      <p:pic>
        <p:nvPicPr>
          <p:cNvPr id="17411" name="Рисунок 1" descr="журавл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23950" y="1620838"/>
            <a:ext cx="6896100" cy="4483100"/>
          </a:xfrm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4714875"/>
            <a:ext cx="9144000" cy="2143125"/>
          </a:xfrm>
        </p:spPr>
        <p:txBody>
          <a:bodyPr/>
          <a:lstStyle/>
          <a:p>
            <a:pPr algn="ctr" eaLnBrk="1" hangingPunct="1"/>
            <a:r>
              <a:rPr lang="ru-RU" altLang="ru-RU" sz="5400" b="0" smtClean="0">
                <a:latin typeface="Monotype Corsiva" panose="03010101010201010101" pitchFamily="66" charset="0"/>
              </a:rPr>
              <a:t>что уносят на юг</a:t>
            </a:r>
            <a:br>
              <a:rPr lang="ru-RU" altLang="ru-RU" sz="5400" b="0" smtClean="0">
                <a:latin typeface="Monotype Corsiva" panose="03010101010201010101" pitchFamily="66" charset="0"/>
              </a:rPr>
            </a:br>
            <a:r>
              <a:rPr lang="ru-RU" altLang="ru-RU" sz="5400" b="0" smtClean="0">
                <a:latin typeface="Monotype Corsiva" panose="03010101010201010101" pitchFamily="66" charset="0"/>
              </a:rPr>
              <a:t>песню русских полей…</a:t>
            </a:r>
          </a:p>
        </p:txBody>
      </p:sp>
      <p:pic>
        <p:nvPicPr>
          <p:cNvPr id="18435" name="Рисунок 4" descr="IMG_347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66" y="285728"/>
            <a:ext cx="6500826" cy="4875620"/>
          </a:xfrm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 descr="ёжик в туман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857364"/>
            <a:ext cx="6519863" cy="413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0070C0"/>
                </a:solidFill>
                <a:latin typeface="Monotype Corsiva" panose="03010101010201010101" pitchFamily="66" charset="0"/>
              </a:rPr>
              <a:t>Может синий туман?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3"/>
          <p:cNvSpPr>
            <a:spLocks noGrp="1"/>
          </p:cNvSpPr>
          <p:nvPr>
            <p:ph type="title"/>
          </p:nvPr>
        </p:nvSpPr>
        <p:spPr>
          <a:xfrm>
            <a:off x="500063" y="57150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smtClean="0">
                <a:latin typeface="Monotype Corsiva" panose="03010101010201010101" pitchFamily="66" charset="0"/>
              </a:rPr>
              <a:t>Может яблони цвет?</a:t>
            </a:r>
          </a:p>
        </p:txBody>
      </p:sp>
      <p:pic>
        <p:nvPicPr>
          <p:cNvPr id="9" name="Содержимое 8" descr="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14290"/>
            <a:ext cx="7072362" cy="5304272"/>
          </a:xfrm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>
          <a:xfrm>
            <a:off x="5572125" y="214313"/>
            <a:ext cx="3357563" cy="3929062"/>
          </a:xfrm>
        </p:spPr>
        <p:txBody>
          <a:bodyPr/>
          <a:lstStyle/>
          <a:p>
            <a:pPr eaLnBrk="1" hangingPunct="1"/>
            <a:r>
              <a:rPr lang="ru-RU" altLang="ru-RU" sz="7200" smtClean="0">
                <a:solidFill>
                  <a:srgbClr val="7030A0"/>
                </a:solidFill>
                <a:latin typeface="Monotype Corsiva" panose="03010101010201010101" pitchFamily="66" charset="0"/>
              </a:rPr>
              <a:t>Кроме верной любви?</a:t>
            </a:r>
          </a:p>
        </p:txBody>
      </p:sp>
      <p:pic>
        <p:nvPicPr>
          <p:cNvPr id="3075" name="Содержимое 9" descr="2 пара.bmp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26088" y="3857625"/>
            <a:ext cx="3617912" cy="2714625"/>
          </a:xfrm>
        </p:spPr>
      </p:pic>
      <p:pic>
        <p:nvPicPr>
          <p:cNvPr id="3076" name="Picture 6" descr="D:\мама\А это моё\фен-шуй\w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-23813"/>
            <a:ext cx="5160962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мама\А это моё\что тебе подарить\SNV83050_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3465513" y="214313"/>
            <a:ext cx="56784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>
                <a:solidFill>
                  <a:schemeClr val="bg1"/>
                </a:solidFill>
                <a:latin typeface="Monotype Corsiva" panose="03010101010201010101" pitchFamily="66" charset="0"/>
              </a:rPr>
              <a:t>Для меня ничего</a:t>
            </a:r>
          </a:p>
          <a:p>
            <a:pPr eaLnBrk="1" hangingPunct="1"/>
            <a:r>
              <a:rPr lang="ru-RU" altLang="ru-RU" sz="6000">
                <a:solidFill>
                  <a:schemeClr val="bg1"/>
                </a:solidFill>
                <a:latin typeface="Monotype Corsiva" panose="03010101010201010101" pitchFamily="66" charset="0"/>
              </a:rPr>
              <a:t>невозможного нет!</a:t>
            </a:r>
          </a:p>
          <a:p>
            <a:pPr eaLnBrk="1" hangingPunct="1"/>
            <a:endParaRPr lang="ru-RU" altLang="ru-RU"/>
          </a:p>
        </p:txBody>
      </p:sp>
      <p:pic>
        <p:nvPicPr>
          <p:cNvPr id="7" name="Рисунок 4" descr="миш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847908"/>
            <a:ext cx="2571735" cy="2010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4"/>
          <p:cNvSpPr>
            <a:spLocks noGrp="1"/>
          </p:cNvSpPr>
          <p:nvPr>
            <p:ph type="title"/>
          </p:nvPr>
        </p:nvSpPr>
        <p:spPr>
          <a:xfrm>
            <a:off x="5929313" y="3214688"/>
            <a:ext cx="2928937" cy="2857500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solidFill>
                  <a:srgbClr val="C00000"/>
                </a:solidFill>
                <a:latin typeface="Monotype Corsiva" panose="03010101010201010101" pitchFamily="66" charset="0"/>
              </a:rPr>
              <a:t>Что </a:t>
            </a:r>
            <a:br>
              <a:rPr lang="ru-RU" altLang="ru-RU" sz="540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altLang="ru-RU" sz="5400" smtClean="0">
                <a:solidFill>
                  <a:srgbClr val="C00000"/>
                </a:solidFill>
                <a:latin typeface="Monotype Corsiva" panose="03010101010201010101" pitchFamily="66" charset="0"/>
              </a:rPr>
              <a:t>тебе подарить?</a:t>
            </a:r>
          </a:p>
        </p:txBody>
      </p:sp>
      <p:pic>
        <p:nvPicPr>
          <p:cNvPr id="22531" name="Picture 14" descr="ggg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643313"/>
            <a:ext cx="1958975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327525" cy="3143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3" descr="D:\мама\А это моё\что тебе подарить\SNV83055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238623" cy="3178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5" name="Picture 7" descr="D:\мама\А это моё\что тебе подарить\фонтан поёт д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429000"/>
            <a:ext cx="4357718" cy="3268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2"/>
          <p:cNvSpPr>
            <a:spLocks noGrp="1"/>
          </p:cNvSpPr>
          <p:nvPr>
            <p:ph type="title"/>
          </p:nvPr>
        </p:nvSpPr>
        <p:spPr>
          <a:xfrm>
            <a:off x="4786313" y="1214438"/>
            <a:ext cx="3900487" cy="3143250"/>
          </a:xfrm>
        </p:spPr>
        <p:txBody>
          <a:bodyPr/>
          <a:lstStyle/>
          <a:p>
            <a:pPr eaLnBrk="1" hangingPunct="1"/>
            <a:r>
              <a:rPr lang="ru-RU" altLang="ru-RU" sz="72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Человек </a:t>
            </a:r>
            <a:br>
              <a:rPr lang="ru-RU" altLang="ru-RU" sz="720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altLang="ru-RU" sz="720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мой </a:t>
            </a:r>
            <a:br>
              <a:rPr lang="ru-RU" altLang="ru-RU" sz="720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altLang="ru-RU" sz="720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дорогой</a:t>
            </a:r>
          </a:p>
        </p:txBody>
      </p:sp>
      <p:pic>
        <p:nvPicPr>
          <p:cNvPr id="2355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356" y="1785926"/>
            <a:ext cx="2654578" cy="3500462"/>
          </a:xfrm>
          <a:effectLst>
            <a:softEdge rad="112500"/>
          </a:effectLst>
        </p:spPr>
      </p:pic>
      <p:pic>
        <p:nvPicPr>
          <p:cNvPr id="23556" name="Picture 13" descr="D:\мама\А это моё\анимация\btterfly06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00750" y="4429125"/>
            <a:ext cx="17859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35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2875" y="785813"/>
            <a:ext cx="4429125" cy="2571750"/>
          </a:xfrm>
        </p:spPr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7030A0"/>
                </a:solidFill>
                <a:latin typeface="Monotype Corsiva" panose="03010101010201010101" pitchFamily="66" charset="0"/>
              </a:rPr>
              <a:t>Как </a:t>
            </a:r>
            <a:br>
              <a:rPr lang="ru-RU" altLang="ru-RU" sz="600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altLang="ru-RU" sz="600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судьбу </a:t>
            </a:r>
            <a:br>
              <a:rPr lang="ru-RU" altLang="ru-RU" sz="600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altLang="ru-RU" sz="600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благодарить,</a:t>
            </a:r>
          </a:p>
        </p:txBody>
      </p:sp>
      <p:pic>
        <p:nvPicPr>
          <p:cNvPr id="24579" name="Picture 8" descr="D:\мама\А это моё\11\1 ques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928670"/>
            <a:ext cx="3643312" cy="540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12" descr="D:\мама\А это моё\анимация\btterfly02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876675"/>
            <a:ext cx="2143125" cy="241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0070C0"/>
                </a:solidFill>
                <a:latin typeface="Monotype Corsiva" panose="03010101010201010101" pitchFamily="66" charset="0"/>
              </a:rPr>
              <a:t>что свела меня с тобой!</a:t>
            </a:r>
          </a:p>
        </p:txBody>
      </p:sp>
      <p:pic>
        <p:nvPicPr>
          <p:cNvPr id="25603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7118" y="4383882"/>
            <a:ext cx="19288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14313"/>
            <a:ext cx="16430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3213"/>
            <a:ext cx="2857500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428875"/>
            <a:ext cx="20716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0"/>
            <a:ext cx="1357312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14313"/>
            <a:ext cx="1452563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3929063"/>
            <a:ext cx="2652712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286000"/>
            <a:ext cx="22860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85750"/>
            <a:ext cx="13668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Содержимое 4" descr="1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28926" y="2071678"/>
            <a:ext cx="3810000" cy="2400300"/>
          </a:xfrm>
          <a:effectLst>
            <a:softEdge rad="112500"/>
          </a:effec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D:\мама\А это моё\ФОТО\ПРИРОДА\IMG_25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9775" y="0"/>
            <a:ext cx="4594225" cy="3428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99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8" name="Содержимое 5" descr="IMG_35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3588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9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6" name="Содержимое 7" descr="IMG_350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0413" y="3429000"/>
            <a:ext cx="4573587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FF00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9" name="Заголовок 4"/>
          <p:cNvSpPr>
            <a:spLocks noGrp="1"/>
          </p:cNvSpPr>
          <p:nvPr>
            <p:ph type="title"/>
          </p:nvPr>
        </p:nvSpPr>
        <p:spPr>
          <a:xfrm>
            <a:off x="642938" y="164306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Что тебе подарить,</a:t>
            </a:r>
            <a:br>
              <a:rPr lang="ru-RU" altLang="ru-RU" sz="600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altLang="ru-RU" sz="6000" smtClean="0">
                <a:solidFill>
                  <a:srgbClr val="FF0000"/>
                </a:solidFill>
                <a:latin typeface="Monotype Corsiva" panose="03010101010201010101" pitchFamily="66" charset="0"/>
              </a:rPr>
              <a:t> человек мой дорогой?</a:t>
            </a:r>
          </a:p>
        </p:txBody>
      </p:sp>
      <p:pic>
        <p:nvPicPr>
          <p:cNvPr id="7" name="Picture 4" descr="D:\мама\А это моё\что тебе подарить\SNV82966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82580"/>
            <a:ext cx="4500562" cy="3375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3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мышь и ко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2714620"/>
            <a:ext cx="3071834" cy="3382675"/>
          </a:xfrm>
          <a:effectLst>
            <a:softEdge rad="112500"/>
          </a:effectLst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7"/>
          </a:xfrm>
        </p:spPr>
        <p:txBody>
          <a:bodyPr/>
          <a:lstStyle/>
          <a:p>
            <a:pPr eaLnBrk="1" hangingPunct="1"/>
            <a:r>
              <a:rPr lang="ru-RU" altLang="ru-RU" sz="600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Как судьбу благодарить, что свела меня с тобой.</a:t>
            </a:r>
          </a:p>
        </p:txBody>
      </p:sp>
      <p:pic>
        <p:nvPicPr>
          <p:cNvPr id="27652" name="Picture 7" descr="D:\мама\А это моё\анимация\star2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57500"/>
            <a:ext cx="25717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7" descr="D:\мама\А это моё\анимация\star2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3000375"/>
            <a:ext cx="25717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мама\А это моё\ФОТО\коллаж\буке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574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428875"/>
            <a:ext cx="235743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7581" y="-192881"/>
            <a:ext cx="1928813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9" descr="D:\мама\А это моё\анимация\star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214813"/>
            <a:ext cx="257175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8" descr="D:\мама\А это моё\анимация\star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23526">
            <a:off x="6376987" y="2135188"/>
            <a:ext cx="1954213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4"/>
          <p:cNvSpPr>
            <a:spLocks noGrp="1"/>
          </p:cNvSpPr>
          <p:nvPr>
            <p:ph type="title"/>
          </p:nvPr>
        </p:nvSpPr>
        <p:spPr>
          <a:xfrm>
            <a:off x="5000625" y="428625"/>
            <a:ext cx="3929063" cy="2714625"/>
          </a:xfrm>
          <a:prstGeom prst="flowChartPunchedTape">
            <a:avLst/>
          </a:prstGeom>
        </p:spPr>
        <p:txBody>
          <a:bodyPr/>
          <a:lstStyle/>
          <a:p>
            <a:pPr eaLnBrk="1" hangingPunct="1"/>
            <a:r>
              <a:rPr lang="ru-RU" altLang="ru-RU" sz="7200" b="1" smtClean="0">
                <a:solidFill>
                  <a:srgbClr val="33CC33"/>
                </a:solidFill>
                <a:latin typeface="Monotype Corsiva" panose="03010101010201010101" pitchFamily="66" charset="0"/>
              </a:rPr>
              <a:t>Может </a:t>
            </a:r>
            <a:br>
              <a:rPr lang="ru-RU" altLang="ru-RU" sz="7200" b="1" smtClean="0">
                <a:solidFill>
                  <a:srgbClr val="33CC33"/>
                </a:solidFill>
                <a:latin typeface="Monotype Corsiva" panose="03010101010201010101" pitchFamily="66" charset="0"/>
              </a:rPr>
            </a:br>
            <a:r>
              <a:rPr lang="ru-RU" altLang="ru-RU" sz="7200" b="1" smtClean="0">
                <a:solidFill>
                  <a:srgbClr val="33CC33"/>
                </a:solidFill>
                <a:latin typeface="Monotype Corsiva" panose="03010101010201010101" pitchFamily="66" charset="0"/>
              </a:rPr>
              <a:t>эту </a:t>
            </a:r>
            <a:br>
              <a:rPr lang="ru-RU" altLang="ru-RU" sz="7200" b="1" smtClean="0">
                <a:solidFill>
                  <a:srgbClr val="33CC33"/>
                </a:solidFill>
                <a:latin typeface="Monotype Corsiva" panose="03010101010201010101" pitchFamily="66" charset="0"/>
              </a:rPr>
            </a:br>
            <a:r>
              <a:rPr lang="ru-RU" altLang="ru-RU" sz="7200" b="1" smtClean="0">
                <a:solidFill>
                  <a:srgbClr val="33CC33"/>
                </a:solidFill>
                <a:latin typeface="Monotype Corsiva" panose="03010101010201010101" pitchFamily="66" charset="0"/>
              </a:rPr>
              <a:t>весну?</a:t>
            </a:r>
          </a:p>
        </p:txBody>
      </p:sp>
      <p:pic>
        <p:nvPicPr>
          <p:cNvPr id="4099" name="Содержимое 10" descr="IMG_203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" y="3429000"/>
            <a:ext cx="4573773" cy="3429000"/>
          </a:xfrm>
          <a:effectLst>
            <a:softEdge rad="112500"/>
          </a:effectLst>
        </p:spPr>
      </p:pic>
      <p:pic>
        <p:nvPicPr>
          <p:cNvPr id="4100" name="Рисунок 21" descr="IMG_212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7283" y="3357563"/>
            <a:ext cx="4666718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Картинка 14 из 2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14875" cy="352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8" descr="Котяр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500438"/>
            <a:ext cx="2071687" cy="2071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D:\мама\А это моё\что тебе подарить\я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476776" cy="33957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5" y="274638"/>
            <a:ext cx="4543425" cy="2082800"/>
          </a:xfrm>
        </p:spPr>
        <p:txBody>
          <a:bodyPr/>
          <a:lstStyle/>
          <a:p>
            <a:pPr eaLnBrk="1" hangingPunct="1"/>
            <a:r>
              <a:rPr lang="ru-RU" altLang="ru-RU" sz="6000" i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Может песни свои…</a:t>
            </a:r>
          </a:p>
        </p:txBody>
      </p:sp>
      <p:pic>
        <p:nvPicPr>
          <p:cNvPr id="5123" name="Содержимое 3" descr="4 кот поёт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flipH="1">
            <a:off x="6429387" y="2857496"/>
            <a:ext cx="2538448" cy="3810000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3" descr="5звёзды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57" b="17857"/>
          <a:stretch>
            <a:fillRect/>
          </a:stretch>
        </p:blipFill>
        <p:spPr>
          <a:xfrm>
            <a:off x="0" y="0"/>
            <a:ext cx="9144000" cy="2857500"/>
          </a:xfrm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 rot="823496">
            <a:off x="2978150" y="698500"/>
            <a:ext cx="6024563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bg1"/>
                </a:solidFill>
              </a:rPr>
              <a:t>Может звездную ночь…</a:t>
            </a:r>
          </a:p>
        </p:txBody>
      </p:sp>
      <p:pic>
        <p:nvPicPr>
          <p:cNvPr id="6148" name="Рисунок 2" descr="небо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6063"/>
            <a:ext cx="914400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600" smtClean="0">
                <a:solidFill>
                  <a:srgbClr val="FF9900"/>
                </a:solidFill>
                <a:latin typeface="Monotype Corsiva" panose="03010101010201010101" pitchFamily="66" charset="0"/>
              </a:rPr>
              <a:t>Или тихий рассвет?</a:t>
            </a:r>
          </a:p>
        </p:txBody>
      </p:sp>
      <p:pic>
        <p:nvPicPr>
          <p:cNvPr id="7171" name="Рисунок 4" descr="тум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736"/>
            <a:ext cx="6500837" cy="487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4"/>
          <p:cNvSpPr>
            <a:spLocks noGrp="1"/>
          </p:cNvSpPr>
          <p:nvPr>
            <p:ph type="title"/>
          </p:nvPr>
        </p:nvSpPr>
        <p:spPr>
          <a:xfrm>
            <a:off x="0" y="142875"/>
            <a:ext cx="3071813" cy="3786188"/>
          </a:xfrm>
        </p:spPr>
        <p:txBody>
          <a:bodyPr/>
          <a:lstStyle/>
          <a:p>
            <a:pPr eaLnBrk="1" hangingPunct="1"/>
            <a:r>
              <a:rPr lang="ru-RU" altLang="ru-RU" sz="5400" smtClean="0">
                <a:solidFill>
                  <a:srgbClr val="00B0F0"/>
                </a:solidFill>
                <a:latin typeface="Monotype Corsiva" panose="03010101010201010101" pitchFamily="66" charset="0"/>
              </a:rPr>
              <a:t>Для </a:t>
            </a:r>
            <a:br>
              <a:rPr lang="ru-RU" altLang="ru-RU" sz="5400" smtClean="0">
                <a:solidFill>
                  <a:srgbClr val="00B0F0"/>
                </a:solidFill>
                <a:latin typeface="Monotype Corsiva" panose="03010101010201010101" pitchFamily="66" charset="0"/>
              </a:rPr>
            </a:br>
            <a:r>
              <a:rPr lang="ru-RU" altLang="ru-RU" sz="5400" smtClean="0">
                <a:solidFill>
                  <a:srgbClr val="00B0F0"/>
                </a:solidFill>
                <a:latin typeface="Monotype Corsiva" panose="03010101010201010101" pitchFamily="66" charset="0"/>
              </a:rPr>
              <a:t>меня </a:t>
            </a:r>
            <a:br>
              <a:rPr lang="ru-RU" altLang="ru-RU" sz="5400" smtClean="0">
                <a:solidFill>
                  <a:srgbClr val="00B0F0"/>
                </a:solidFill>
                <a:latin typeface="Monotype Corsiva" panose="03010101010201010101" pitchFamily="66" charset="0"/>
              </a:rPr>
            </a:br>
            <a:r>
              <a:rPr lang="ru-RU" altLang="ru-RU" sz="5400" smtClean="0">
                <a:solidFill>
                  <a:srgbClr val="00B0F0"/>
                </a:solidFill>
                <a:latin typeface="Monotype Corsiva" panose="03010101010201010101" pitchFamily="66" charset="0"/>
              </a:rPr>
              <a:t>ничего</a:t>
            </a:r>
          </a:p>
        </p:txBody>
      </p:sp>
      <p:pic>
        <p:nvPicPr>
          <p:cNvPr id="8195" name="Рисунок 3" descr="IMG_008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579938"/>
            <a:ext cx="4286250" cy="2278062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6" name="Рисунок 2" descr="загадк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197" name="Прямоугольник 5"/>
          <p:cNvSpPr>
            <a:spLocks noChangeArrowheads="1"/>
          </p:cNvSpPr>
          <p:nvPr/>
        </p:nvSpPr>
        <p:spPr bwMode="auto">
          <a:xfrm>
            <a:off x="4727575" y="5000625"/>
            <a:ext cx="38020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FF0000"/>
                </a:solidFill>
                <a:latin typeface="Monotype Corsiva" panose="03010101010201010101" pitchFamily="66" charset="0"/>
              </a:rPr>
              <a:t>невозможного</a:t>
            </a:r>
          </a:p>
          <a:p>
            <a:pPr algn="ctr" eaLnBrk="1" hangingPunct="1"/>
            <a:r>
              <a:rPr lang="ru-RU" altLang="ru-RU" sz="5400">
                <a:solidFill>
                  <a:srgbClr val="FF0000"/>
                </a:solidFill>
                <a:latin typeface="Monotype Corsiva" panose="03010101010201010101" pitchFamily="66" charset="0"/>
              </a:rPr>
              <a:t> нет!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Что тебе подарить,</a:t>
            </a:r>
          </a:p>
        </p:txBody>
      </p:sp>
      <p:pic>
        <p:nvPicPr>
          <p:cNvPr id="9219" name="Содержимое 3" descr="белк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14678" y="1285860"/>
            <a:ext cx="3073400" cy="4525963"/>
          </a:xfrm>
          <a:prstGeom prst="roundRect">
            <a:avLst>
              <a:gd name="adj" fmla="val 9432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68067">
            <a:off x="928688" y="1357313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038252">
            <a:off x="785813" y="4429125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635" flipH="1">
            <a:off x="6838950" y="1285875"/>
            <a:ext cx="17335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:\мама\А это моё\анимация\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22661" flipH="1">
            <a:off x="6714332" y="4501356"/>
            <a:ext cx="165258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60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человек мой дорогой?</a:t>
            </a:r>
          </a:p>
        </p:txBody>
      </p:sp>
      <p:pic>
        <p:nvPicPr>
          <p:cNvPr id="10243" name="Picture 10" descr="D:\мама\А это моё\анимация\star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71525" y="3871913"/>
            <a:ext cx="20002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0" descr="D:\мама\А это моё\анимация\star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071563"/>
            <a:ext cx="2214562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D:\мама\А это моё\анимация\star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214813"/>
            <a:ext cx="25019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0" descr="D:\мама\А это моё\анимация\star1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88963" y="982663"/>
            <a:ext cx="232251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357430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106</Words>
  <Application>Microsoft Office PowerPoint</Application>
  <PresentationFormat>Экран (4:3)</PresentationFormat>
  <Paragraphs>34</Paragraphs>
  <Slides>27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Monotype Corsiva</vt:lpstr>
      <vt:lpstr>Тема Office</vt:lpstr>
      <vt:lpstr>Что тебе подарить</vt:lpstr>
      <vt:lpstr>Кроме верной любви?</vt:lpstr>
      <vt:lpstr>Может  эту  весну?</vt:lpstr>
      <vt:lpstr>Может песни свои…</vt:lpstr>
      <vt:lpstr>Может звездную ночь…</vt:lpstr>
      <vt:lpstr>Или тихий рассвет?</vt:lpstr>
      <vt:lpstr>Для  меня  ничего</vt:lpstr>
      <vt:lpstr>Что тебе подарить,</vt:lpstr>
      <vt:lpstr>человек мой дорогой?</vt:lpstr>
      <vt:lpstr>Как судьбу благодарить,</vt:lpstr>
      <vt:lpstr>что свела меня с тобой?</vt:lpstr>
      <vt:lpstr>Что тебе подарить, человек мой дорогой?</vt:lpstr>
      <vt:lpstr>Как судьбу благодарить, что свела меня с тобой?</vt:lpstr>
      <vt:lpstr>Презентация PowerPoint</vt:lpstr>
      <vt:lpstr>Что тебе подарить?</vt:lpstr>
      <vt:lpstr>Может тех журавлей,</vt:lpstr>
      <vt:lpstr>что уносят на юг песню русских полей…</vt:lpstr>
      <vt:lpstr>Может синий туман?</vt:lpstr>
      <vt:lpstr>Может яблони цвет?</vt:lpstr>
      <vt:lpstr>Презентация PowerPoint</vt:lpstr>
      <vt:lpstr>Что  тебе подарить?</vt:lpstr>
      <vt:lpstr>Человек  мой  дорогой</vt:lpstr>
      <vt:lpstr>Как  судьбу  благодарить,</vt:lpstr>
      <vt:lpstr>что свела меня с тобой!</vt:lpstr>
      <vt:lpstr>Что тебе подарить,  человек мой дорогой?</vt:lpstr>
      <vt:lpstr>Как судьбу благодарить, что свела меня с тобой.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Pionerka</dc:creator>
  <cp:lastModifiedBy>Admin</cp:lastModifiedBy>
  <cp:revision>53</cp:revision>
  <dcterms:created xsi:type="dcterms:W3CDTF">2009-08-05T17:13:18Z</dcterms:created>
  <dcterms:modified xsi:type="dcterms:W3CDTF">2022-05-02T13:05:45Z</dcterms:modified>
</cp:coreProperties>
</file>