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8" r:id="rId4"/>
    <p:sldId id="259" r:id="rId5"/>
    <p:sldId id="263" r:id="rId6"/>
    <p:sldId id="261" r:id="rId7"/>
    <p:sldId id="257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F96B"/>
    <a:srgbClr val="AAFA7E"/>
    <a:srgbClr val="6BF9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166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2" y="232"/>
              <a:ext cx="1856" cy="3627"/>
              <a:chOff x="3010" y="776"/>
              <a:chExt cx="1856" cy="3627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5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799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6" y="2164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7" y="974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2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2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09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41" y="125"/>
              <a:ext cx="356" cy="608"/>
              <a:chOff x="1729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30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9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3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7" y="3307"/>
              <a:ext cx="500" cy="500"/>
              <a:chOff x="1727" y="868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9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7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1000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68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18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21551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1552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79DC6-7C47-49F0-B0C2-E2484E66EDEF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F5ECC-2E91-4B02-9EF9-8E8B9F6F39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0805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F58F8-FB2C-4151-B03E-EAC4AB5D890A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808388-ADEA-44E1-9CD9-577D66CD5A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4646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4D07B-9540-4F13-A86A-FA56F4B804EB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D33904-38EB-42F4-BCD6-C77C1A3E20A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7116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E469E-9A92-4564-B0E0-C2192A6F9BFA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AF1F53-40BD-4366-8FC8-B68062E014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8101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53826-B613-47C1-A312-C5A93D39DE0D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729147-BB72-44ED-9C62-E67B4C0A6C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371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0ED8F-02C5-4DD5-92A6-B7B165DF4638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C796DC-78B6-46D1-BA8D-71F2953F5F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69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A746F-431A-46CF-B523-1B9A231B5418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BC8E28-CE68-42B9-B91B-6A3A28AD00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4829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BC34D-B9DD-433E-A8EB-000B77123347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DA52F-8030-4DE0-B8FB-461EA4B2E1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6352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CAC4C-C284-473D-B3EC-6D26C1F579AE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402841-9A50-4708-BAB3-CBD9AD1392B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9648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2F5A5-4499-4C96-A091-E91743F3CF33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0DF3AF-7D62-4F77-9835-BDB2A2B26C3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9448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8BC17-D9DD-4934-B67F-4C21B0CCA4D6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38FFD5-63E3-48AC-89EE-92CCA68734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404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EF700-E1EA-4780-8931-B965DBF13C82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BB4E2F-604E-4158-BDDD-5AAE009A5E6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5064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D72B8-B148-4B3C-B42D-C4E95F20E89C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219E89-F93F-40E7-8F7F-B17FE958F7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286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20483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20485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486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487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20488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2049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49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49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49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49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06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2049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049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049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5" y="1722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  <p:grpSp>
          <p:nvGrpSpPr>
            <p:cNvPr id="103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20500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501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502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3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2050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50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50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3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20508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509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510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20511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12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13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14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15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16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17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18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19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20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21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22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23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24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20525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0527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6D4DC2BF-E775-4FD4-9AD1-F8517CC89129}" type="datetimeFigureOut">
              <a:rPr lang="ru-RU"/>
              <a:pPr>
                <a:defRPr/>
              </a:pPr>
              <a:t>02.05.2022</a:t>
            </a:fld>
            <a:endParaRPr lang="ru-RU"/>
          </a:p>
        </p:txBody>
      </p:sp>
      <p:sp>
        <p:nvSpPr>
          <p:cNvPr id="20528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9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onstantia" panose="02030602050306030303" pitchFamily="18" charset="0"/>
              </a:defRPr>
            </a:lvl1pPr>
          </a:lstStyle>
          <a:p>
            <a:fld id="{750C0E71-2840-4760-9800-BD69A844D90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onstantia" pitchFamily="18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onstantia" pitchFamily="18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onstantia" pitchFamily="18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onstantia" pitchFamily="18" charset="0"/>
        </a:defRPr>
      </a:lvl5pPr>
      <a:lvl6pPr marL="4572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gif"/><Relationship Id="rId2" Type="http://schemas.openxmlformats.org/officeDocument/2006/relationships/audio" Target="file:///H:\&#1057;%20&#1044;&#1053;&#1025;&#1052;%20&#1056;&#1054;&#1046;&#1044;&#1045;&#1053;&#1048;&#1071;.mp3" TargetMode="External"/><Relationship Id="rId1" Type="http://schemas.openxmlformats.org/officeDocument/2006/relationships/audio" Target="file:///D:\&#1084;&#1072;&#1084;&#1072;\&#1040;%20&#1101;&#1090;&#1086;%20&#1084;&#1086;&#1105;\&#1089;%20&#1076;&#1085;&#1105;&#1084;%20&#1088;&#1086;&#1078;&#1076;&#1077;&#1085;&#1080;&#1103;.mp3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9.gif"/><Relationship Id="rId7" Type="http://schemas.openxmlformats.org/officeDocument/2006/relationships/image" Target="../media/image13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 днём рожде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С ДНЁМ РОЖДЕНИ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35756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2285992"/>
            <a:ext cx="6192837" cy="1749432"/>
          </a:xfrm>
          <a:prstGeom prst="flowChartAlternateProcess">
            <a:avLst/>
          </a:prstGeom>
        </p:spPr>
        <p:txBody>
          <a:bodyPr>
            <a:scene3d>
              <a:camera prst="isometricOffAxis1Righ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ru-RU" sz="8000" dirty="0" smtClean="0">
                <a:ln w="1905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С днём рождения!</a:t>
            </a:r>
          </a:p>
        </p:txBody>
      </p:sp>
      <p:pic>
        <p:nvPicPr>
          <p:cNvPr id="3077" name="Рисунок 7" descr="star2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428750"/>
            <a:ext cx="28575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0" descr="1699849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1502">
            <a:off x="7059613" y="750888"/>
            <a:ext cx="1430337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10" descr="1699849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29350">
            <a:off x="2610644" y="-18256"/>
            <a:ext cx="1258887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0" descr="1699849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01512">
            <a:off x="222250" y="2805113"/>
            <a:ext cx="87788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0" descr="1699849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01512">
            <a:off x="222250" y="161925"/>
            <a:ext cx="87788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 descr="1699849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5498">
            <a:off x="7253288" y="5159375"/>
            <a:ext cx="1279525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0" descr="1699849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966678">
            <a:off x="3168650" y="4984750"/>
            <a:ext cx="12033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0" descr="1699849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7417">
            <a:off x="6508750" y="3805238"/>
            <a:ext cx="87788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Рисунок 7" descr="star2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81400" y="1581150"/>
            <a:ext cx="28575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" showWhenStopped="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 numSld="9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D:\мама\А это моё\анимация\btterfly00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42875"/>
            <a:ext cx="642938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Содержимое 3" descr="star1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428625"/>
            <a:ext cx="2549525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Содержимое 3" descr="star1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596900"/>
            <a:ext cx="2000250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Содержимое 3" descr="star1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214813"/>
            <a:ext cx="2589212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Содержимое 3" descr="star1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214313"/>
            <a:ext cx="1500188" cy="163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Содержимое 3" descr="star19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925" y="3929063"/>
            <a:ext cx="2679700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643174" y="1357298"/>
            <a:ext cx="5715040" cy="4154984"/>
          </a:xfrm>
          <a:prstGeom prst="rect">
            <a:avLst/>
          </a:prstGeom>
          <a:noFill/>
        </p:spPr>
        <p:txBody>
          <a:bodyPr>
            <a:spAutoFit/>
            <a:scene3d>
              <a:camera prst="isometricOffAxis2Lef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Успехов, </a:t>
            </a:r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радости, </a:t>
            </a:r>
            <a:r>
              <a:rPr lang="ru-RU" sz="8800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везения!</a:t>
            </a:r>
          </a:p>
        </p:txBody>
      </p:sp>
      <p:pic>
        <p:nvPicPr>
          <p:cNvPr id="4105" name="Picture 3" descr="D:\мама\А это моё\анимация\btterfly00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210050"/>
            <a:ext cx="85725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3" descr="D:\мама\А это моё\анимация\btterfly00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2886075"/>
            <a:ext cx="1285875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3" descr="D:\мама\А это моё\анимация\btterfly00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071688"/>
            <a:ext cx="642937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3" descr="D:\мама\А это моё\анимация\btterfly00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0"/>
            <a:ext cx="1214438" cy="375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 descr="btterfly07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459100">
            <a:off x="2460625" y="4800600"/>
            <a:ext cx="1928813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5" descr="btterfly09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853522">
            <a:off x="6958013" y="615950"/>
            <a:ext cx="193516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85918" y="2143116"/>
            <a:ext cx="6500858" cy="1938992"/>
          </a:xfrm>
          <a:prstGeom prst="rect">
            <a:avLst/>
          </a:prstGeom>
          <a:noFill/>
        </p:spPr>
        <p:txBody>
          <a:bodyPr>
            <a:spAutoFit/>
            <a:scene3d>
              <a:camera prst="perspectiveContrastingLeftFacing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Любых желаний </a:t>
            </a:r>
            <a:r>
              <a:rPr lang="ru-RU" sz="6000" b="1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исполнения!</a:t>
            </a:r>
          </a:p>
        </p:txBody>
      </p:sp>
      <p:pic>
        <p:nvPicPr>
          <p:cNvPr id="5125" name="Рисунок 8" descr="a32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99931">
            <a:off x="1608138" y="1008063"/>
            <a:ext cx="155257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Рисунок 10" descr="a32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55490">
            <a:off x="4219575" y="4119563"/>
            <a:ext cx="155257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Рисунок 11" descr="babochka135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3609975"/>
            <a:ext cx="333375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Рисунок 12" descr="butterfly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28625"/>
            <a:ext cx="11430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Рисунок 13" descr="btterfly072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99022">
            <a:off x="1000125" y="4357688"/>
            <a:ext cx="1417637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6" descr="07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85750"/>
            <a:ext cx="142875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3" descr="babochka129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0"/>
            <a:ext cx="14287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12" descr="WaLLp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481388"/>
            <a:ext cx="2857500" cy="337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8" name="Группа 11"/>
          <p:cNvGrpSpPr>
            <a:grpSpLocks/>
          </p:cNvGrpSpPr>
          <p:nvPr/>
        </p:nvGrpSpPr>
        <p:grpSpPr bwMode="auto">
          <a:xfrm>
            <a:off x="0" y="285750"/>
            <a:ext cx="9144000" cy="5000625"/>
            <a:chOff x="1928794" y="0"/>
            <a:chExt cx="6367501" cy="1733528"/>
          </a:xfrm>
        </p:grpSpPr>
        <p:pic>
          <p:nvPicPr>
            <p:cNvPr id="6152" name="Рисунок 3" descr="star17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0826" y="285728"/>
              <a:ext cx="866775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3" name="Рисунок 5" descr="star17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794" y="142852"/>
              <a:ext cx="866775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" name="Рисунок 6" descr="star17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488" y="214290"/>
              <a:ext cx="866775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5" name="Рисунок 7" descr="star17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0"/>
              <a:ext cx="866775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6" name="Рисунок 8" descr="star17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6314" y="142852"/>
              <a:ext cx="866775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7" name="Рисунок 9" descr="star17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3570" y="0"/>
              <a:ext cx="866775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8" name="Рисунок 10" descr="star17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9520" y="0"/>
              <a:ext cx="866775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9" name="Picture 5" descr="котят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0"/>
            <a:ext cx="1498600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 rot="5400000">
            <a:off x="2267583" y="1804327"/>
            <a:ext cx="2928958" cy="4320917"/>
          </a:xfrm>
          <a:prstGeom prst="rect">
            <a:avLst/>
          </a:prstGeom>
          <a:noFill/>
        </p:spPr>
        <p:txBody>
          <a:bodyPr spcFirstLastPara="1">
            <a:prstTxWarp prst="textCircle">
              <a:avLst>
                <a:gd name="adj" fmla="val 4614029"/>
              </a:avLst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+mn-lt"/>
              </a:rPr>
              <a:t>И миллион ночей и дней!</a:t>
            </a:r>
          </a:p>
        </p:txBody>
      </p:sp>
      <p:pic>
        <p:nvPicPr>
          <p:cNvPr id="6151" name="Содержимое 22" descr="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606925"/>
            <a:ext cx="3000375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2143116"/>
            <a:ext cx="6835779" cy="1749432"/>
          </a:xfrm>
          <a:prstGeom prst="flowChartAlternateProcess">
            <a:avLst/>
          </a:prstGeom>
        </p:spPr>
        <p:txBody>
          <a:bodyPr>
            <a:scene3d>
              <a:camera prst="isometricOffAxis1Righ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ru-RU" sz="8800" dirty="0" smtClean="0">
                <a:ln w="1905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С днём рождения!</a:t>
            </a:r>
          </a:p>
        </p:txBody>
      </p:sp>
      <p:pic>
        <p:nvPicPr>
          <p:cNvPr id="7171" name="Рисунок 7" descr="star2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428750"/>
            <a:ext cx="2441575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15" descr="08_1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714625"/>
            <a:ext cx="414337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7" descr="D:\мама\А это моё\анимация\star2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60900" y="4554538"/>
            <a:ext cx="1608138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7" descr="D:\мама\А это моё\анимация\star2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60588" y="4625975"/>
            <a:ext cx="1608137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 descr="D:\мама\А это моё\анимация\star2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31900" y="2482851"/>
            <a:ext cx="1608137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7" descr="D:\мама\А это моё\анимация\star2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75525" y="2054226"/>
            <a:ext cx="1608137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7" descr="D:\мама\А это моё\анимация\star2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19069" y="196057"/>
            <a:ext cx="1606550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7" descr="D:\мама\А это моё\анимация\star2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17863" y="1397000"/>
            <a:ext cx="2465387" cy="295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Рисунок 7" descr="star2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962400" y="1581150"/>
            <a:ext cx="2441575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428604"/>
            <a:ext cx="7429552" cy="131445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Любви до головокружения!</a:t>
            </a:r>
          </a:p>
        </p:txBody>
      </p:sp>
      <p:pic>
        <p:nvPicPr>
          <p:cNvPr id="4" name="Содержимое 3" descr="WaLLp_2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3125" y="2071688"/>
            <a:ext cx="5942013" cy="4456112"/>
          </a:xfrm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Содержимое 18" descr="WaLLp_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57563" y="2714625"/>
            <a:ext cx="1546225" cy="2338388"/>
          </a:xfrm>
        </p:spPr>
      </p:pic>
      <p:pic>
        <p:nvPicPr>
          <p:cNvPr id="9219" name="Рисунок 19" descr="lc-we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2714625"/>
            <a:ext cx="351790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428728" y="714356"/>
            <a:ext cx="7715272" cy="1754326"/>
          </a:xfrm>
          <a:prstGeom prst="rect">
            <a:avLst/>
          </a:prstGeom>
          <a:noFill/>
        </p:spPr>
        <p:txBody>
          <a:bodyPr>
            <a:prstTxWarp prst="textChevron">
              <a:avLst>
                <a:gd name="adj" fmla="val 16925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>
                  <a:solidFill>
                    <a:srgbClr val="FFC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И чумового настроения!</a:t>
            </a:r>
          </a:p>
        </p:txBody>
      </p:sp>
      <p:pic>
        <p:nvPicPr>
          <p:cNvPr id="9221" name="Рисунок 23" descr="urlpreview1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5214938"/>
            <a:ext cx="1857375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Содержимое 18" descr="WaLLp_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2714625"/>
            <a:ext cx="1581150" cy="233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D:\мама\А это моё\анимация\star2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18025" y="5054601"/>
            <a:ext cx="1608137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И самых преданных друзей!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1714488"/>
            <a:ext cx="6192837" cy="1749432"/>
          </a:xfrm>
          <a:prstGeom prst="flowChartAlternateProcess">
            <a:avLst/>
          </a:prstGeom>
        </p:spPr>
        <p:txBody>
          <a:bodyPr>
            <a:scene3d>
              <a:camera prst="isometricOffAxis1Righ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ru-RU" sz="8000" dirty="0" smtClean="0">
                <a:ln w="1905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С днём рождения!</a:t>
            </a:r>
          </a:p>
        </p:txBody>
      </p:sp>
      <p:pic>
        <p:nvPicPr>
          <p:cNvPr id="11267" name="Рисунок 7" descr="star2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1214438"/>
            <a:ext cx="242887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Лапотушка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638" y="2855913"/>
            <a:ext cx="3789362" cy="400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7" descr="star2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224213" y="1366838"/>
            <a:ext cx="242887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ры">
  <a:themeElements>
    <a:clrScheme name="Другая 21">
      <a:dk1>
        <a:srgbClr val="000066"/>
      </a:dk1>
      <a:lt1>
        <a:srgbClr val="FBB19D"/>
      </a:lt1>
      <a:dk2>
        <a:srgbClr val="0000B8"/>
      </a:dk2>
      <a:lt2>
        <a:srgbClr val="CCCCFF"/>
      </a:lt2>
      <a:accent1>
        <a:srgbClr val="FE36FF"/>
      </a:accent1>
      <a:accent2>
        <a:srgbClr val="ADECEB"/>
      </a:accent2>
      <a:accent3>
        <a:srgbClr val="EEF8FF"/>
      </a:accent3>
      <a:accent4>
        <a:srgbClr val="000056"/>
      </a:accent4>
      <a:accent5>
        <a:srgbClr val="EFEFFF"/>
      </a:accent5>
      <a:accent6>
        <a:srgbClr val="9CD6D5"/>
      </a:accent6>
      <a:hlink>
        <a:srgbClr val="3333FF"/>
      </a:hlink>
      <a:folHlink>
        <a:srgbClr val="F63D0A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10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3333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11">
        <a:dk1>
          <a:srgbClr val="000066"/>
        </a:dk1>
        <a:lt1>
          <a:srgbClr val="E1F4FF"/>
        </a:lt1>
        <a:dk2>
          <a:srgbClr val="0000B8"/>
        </a:dk2>
        <a:lt2>
          <a:srgbClr val="CCCCFF"/>
        </a:lt2>
        <a:accent1>
          <a:srgbClr val="E3E3FF"/>
        </a:accent1>
        <a:accent2>
          <a:srgbClr val="ADECEB"/>
        </a:accent2>
        <a:accent3>
          <a:srgbClr val="EEF8FF"/>
        </a:accent3>
        <a:accent4>
          <a:srgbClr val="000056"/>
        </a:accent4>
        <a:accent5>
          <a:srgbClr val="EFEFFF"/>
        </a:accent5>
        <a:accent6>
          <a:srgbClr val="9CD6D5"/>
        </a:accent6>
        <a:hlink>
          <a:srgbClr val="3333FF"/>
        </a:hlink>
        <a:folHlink>
          <a:srgbClr val="FFC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12">
        <a:dk1>
          <a:srgbClr val="000066"/>
        </a:dk1>
        <a:lt1>
          <a:srgbClr val="E1F4FF"/>
        </a:lt1>
        <a:dk2>
          <a:srgbClr val="0000B8"/>
        </a:dk2>
        <a:lt2>
          <a:srgbClr val="CCCCFF"/>
        </a:lt2>
        <a:accent1>
          <a:srgbClr val="E3E3FF"/>
        </a:accent1>
        <a:accent2>
          <a:srgbClr val="ADECEB"/>
        </a:accent2>
        <a:accent3>
          <a:srgbClr val="EEF8FF"/>
        </a:accent3>
        <a:accent4>
          <a:srgbClr val="000056"/>
        </a:accent4>
        <a:accent5>
          <a:srgbClr val="EFEFFF"/>
        </a:accent5>
        <a:accent6>
          <a:srgbClr val="9CD6D5"/>
        </a:accent6>
        <a:hlink>
          <a:srgbClr val="3333FF"/>
        </a:hlink>
        <a:folHlink>
          <a:srgbClr val="B000B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давление газа 2</Template>
  <TotalTime>147</TotalTime>
  <Words>41</Words>
  <Application>Microsoft Office PowerPoint</Application>
  <PresentationFormat>Экран (4:3)</PresentationFormat>
  <Paragraphs>9</Paragraphs>
  <Slides>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Constantia</vt:lpstr>
      <vt:lpstr>Calibri</vt:lpstr>
      <vt:lpstr>Шары</vt:lpstr>
      <vt:lpstr>С днём рождения!</vt:lpstr>
      <vt:lpstr>Презентация PowerPoint</vt:lpstr>
      <vt:lpstr>Презентация PowerPoint</vt:lpstr>
      <vt:lpstr>Презентация PowerPoint</vt:lpstr>
      <vt:lpstr>С днём рождения!</vt:lpstr>
      <vt:lpstr>Любви до головокружения!</vt:lpstr>
      <vt:lpstr>Презентация PowerPoint</vt:lpstr>
      <vt:lpstr>И самых преданных друзей!</vt:lpstr>
      <vt:lpstr>С днём рождения!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днём рождения!</dc:title>
  <dc:creator>User</dc:creator>
  <cp:lastModifiedBy>Admin</cp:lastModifiedBy>
  <cp:revision>20</cp:revision>
  <dcterms:created xsi:type="dcterms:W3CDTF">2009-05-30T14:24:12Z</dcterms:created>
  <dcterms:modified xsi:type="dcterms:W3CDTF">2022-05-02T13:07:09Z</dcterms:modified>
</cp:coreProperties>
</file>