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8" d="100"/>
          <a:sy n="118" d="100"/>
        </p:scale>
        <p:origin x="27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25F3F-A52F-4B14-B231-FC21803C5A6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4F0B-FA3E-44A0-BCD4-DE1C2F8B78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697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25F3F-A52F-4B14-B231-FC21803C5A6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4F0B-FA3E-44A0-BCD4-DE1C2F8B78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490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25F3F-A52F-4B14-B231-FC21803C5A6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4F0B-FA3E-44A0-BCD4-DE1C2F8B78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969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25F3F-A52F-4B14-B231-FC21803C5A6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4F0B-FA3E-44A0-BCD4-DE1C2F8B78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118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25F3F-A52F-4B14-B231-FC21803C5A6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4F0B-FA3E-44A0-BCD4-DE1C2F8B78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691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25F3F-A52F-4B14-B231-FC21803C5A6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4F0B-FA3E-44A0-BCD4-DE1C2F8B78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587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25F3F-A52F-4B14-B231-FC21803C5A6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4F0B-FA3E-44A0-BCD4-DE1C2F8B78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419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25F3F-A52F-4B14-B231-FC21803C5A6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4F0B-FA3E-44A0-BCD4-DE1C2F8B78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571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25F3F-A52F-4B14-B231-FC21803C5A6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4F0B-FA3E-44A0-BCD4-DE1C2F8B78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029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25F3F-A52F-4B14-B231-FC21803C5A6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4F0B-FA3E-44A0-BCD4-DE1C2F8B78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6487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25F3F-A52F-4B14-B231-FC21803C5A6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4F0B-FA3E-44A0-BCD4-DE1C2F8B78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046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325F3F-A52F-4B14-B231-FC21803C5A6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74F0B-FA3E-44A0-BCD4-DE1C2F8B78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266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057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41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29" b="42493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5544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537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Широкоэкранный</PresentationFormat>
  <Paragraphs>0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</cp:revision>
  <dcterms:created xsi:type="dcterms:W3CDTF">2022-04-25T12:56:34Z</dcterms:created>
  <dcterms:modified xsi:type="dcterms:W3CDTF">2022-04-25T13:04:44Z</dcterms:modified>
</cp:coreProperties>
</file>