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15" r:id="rId3"/>
    <p:sldId id="297" r:id="rId4"/>
    <p:sldId id="311" r:id="rId5"/>
    <p:sldId id="312" r:id="rId6"/>
    <p:sldId id="313" r:id="rId7"/>
    <p:sldId id="291" r:id="rId8"/>
    <p:sldId id="318" r:id="rId9"/>
    <p:sldId id="300" r:id="rId10"/>
    <p:sldId id="302" r:id="rId11"/>
    <p:sldId id="301" r:id="rId12"/>
    <p:sldId id="305" r:id="rId13"/>
    <p:sldId id="320" r:id="rId14"/>
    <p:sldId id="306" r:id="rId15"/>
    <p:sldId id="307" r:id="rId16"/>
    <p:sldId id="309" r:id="rId17"/>
    <p:sldId id="304" r:id="rId18"/>
    <p:sldId id="259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A2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487" autoAdjust="0"/>
  </p:normalViewPr>
  <p:slideViewPr>
    <p:cSldViewPr>
      <p:cViewPr varScale="1">
        <p:scale>
          <a:sx n="102" d="100"/>
          <a:sy n="102" d="100"/>
        </p:scale>
        <p:origin x="188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52657-B1AC-40FF-9BA8-30AE658DEF59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98735-6699-4186-80AD-D71E7F3D71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09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650e7_8099bb8a_X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501008"/>
            <a:ext cx="3311269" cy="3612293"/>
          </a:xfrm>
          <a:prstGeom prst="rect">
            <a:avLst/>
          </a:prstGeom>
        </p:spPr>
      </p:pic>
      <p:pic>
        <p:nvPicPr>
          <p:cNvPr id="7" name="Рисунок 6" descr="0_650ce_ead10366_X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73319" y="3933057"/>
            <a:ext cx="1970681" cy="2924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650ce_ead10366_X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049735" y="3749629"/>
            <a:ext cx="2094265" cy="31083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5F205-6DEC-4B7A-979A-369075629462}" type="datetimeFigureOut">
              <a:rPr lang="ru-RU" smtClean="0"/>
              <a:pPr/>
              <a:t>пн 02.05.22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05C2A-8BB1-490E-98BE-9064168E7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2.wdp"/><Relationship Id="rId7" Type="http://schemas.openxmlformats.org/officeDocument/2006/relationships/image" Target="../media/image3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microsoft.com/office/2007/relationships/hdphoto" Target="../media/hdphoto13.wdp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183FDC-E819-4CCF-BDCC-A2BF9D762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12" r="-1253"/>
          <a:stretch/>
        </p:blipFill>
        <p:spPr>
          <a:xfrm rot="762280">
            <a:off x="5905016" y="1522631"/>
            <a:ext cx="3034538" cy="1874243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5496" y="1351599"/>
            <a:ext cx="8712968" cy="3168352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anose="02000603000000000000" pitchFamily="2" charset="-52"/>
              </a:rPr>
              <a:t>Театр </a:t>
            </a:r>
            <a:b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anose="02000603000000000000" pitchFamily="2" charset="-52"/>
              </a:rPr>
            </a:br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anose="02000603000000000000" pitchFamily="2" charset="-52"/>
              </a:rPr>
              <a:t>на ложках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91680" y="4221088"/>
            <a:ext cx="597666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332656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МКДОУ Бутурлиновский детский сад №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880" y="5517232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Воспитатель</a:t>
            </a:r>
          </a:p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Королева Елена Николаевна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6A8D1B1-E309-4225-BC0B-3A20EE21E2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4"/>
          <a:stretch/>
        </p:blipFill>
        <p:spPr>
          <a:xfrm>
            <a:off x="2256774" y="4221088"/>
            <a:ext cx="1008112" cy="248697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6A6BE9-DDEE-441A-B657-F9C40726318A}"/>
              </a:ext>
            </a:extLst>
          </p:cNvPr>
          <p:cNvSpPr/>
          <p:nvPr/>
        </p:nvSpPr>
        <p:spPr>
          <a:xfrm>
            <a:off x="1187624" y="836712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кукла на одноразовой ложке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86705D-4930-4EDD-B2DE-B9343785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844824"/>
            <a:ext cx="5976664" cy="4482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95522729"/>
      </p:ext>
    </p:extLst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A8861FB-AD39-44BC-ABB6-8CD7DE7E7713}"/>
              </a:ext>
            </a:extLst>
          </p:cNvPr>
          <p:cNvSpPr/>
          <p:nvPr/>
        </p:nvSpPr>
        <p:spPr>
          <a:xfrm>
            <a:off x="971600" y="908720"/>
            <a:ext cx="81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кукла на деревянной заготовке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6EFA78-6462-44EB-9EB4-A9AEE07000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77"/>
          <a:stretch/>
        </p:blipFill>
        <p:spPr>
          <a:xfrm>
            <a:off x="2483768" y="2276872"/>
            <a:ext cx="5663386" cy="40426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7062988"/>
      </p:ext>
    </p:extLst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72FA4C-7986-4D3D-93CC-C241E197DC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50"/>
          <a:stretch/>
        </p:blipFill>
        <p:spPr>
          <a:xfrm>
            <a:off x="4572000" y="370174"/>
            <a:ext cx="3827917" cy="26987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F9A069-5A62-4FC6-9099-430896CC7C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789040"/>
            <a:ext cx="3918857" cy="26987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2">
            <a:extLst>
              <a:ext uri="{FF2B5EF4-FFF2-40B4-BE49-F238E27FC236}">
                <a16:creationId xmlns:a16="http://schemas.microsoft.com/office/drawing/2014/main" id="{BDE78E59-0E0F-44BE-99F8-EB66FB39A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1978025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149564"/>
      </p:ext>
    </p:extLst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31E9A0-0D81-40EF-B34E-BBEC3E9C5D9B}"/>
              </a:ext>
            </a:extLst>
          </p:cNvPr>
          <p:cNvSpPr txBox="1">
            <a:spLocks/>
          </p:cNvSpPr>
          <p:nvPr/>
        </p:nvSpPr>
        <p:spPr>
          <a:xfrm>
            <a:off x="-396552" y="-603448"/>
            <a:ext cx="9937104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anose="02000603000000000000" pitchFamily="2" charset="-52"/>
              </a:rPr>
              <a:t>Театр на ложках</a:t>
            </a:r>
          </a:p>
        </p:txBody>
      </p:sp>
      <p:pic>
        <p:nvPicPr>
          <p:cNvPr id="3" name="Picture 6" descr="https://cs1.livemaster.ru/storage/26/24/442608477c30e06aadeab2ef75gj--russkij-stil-teatr-na-lozhkah-skazka-kolobok-nabor-iz-7-lozhe.jpg">
            <a:extLst>
              <a:ext uri="{FF2B5EF4-FFF2-40B4-BE49-F238E27FC236}">
                <a16:creationId xmlns:a16="http://schemas.microsoft.com/office/drawing/2014/main" id="{037454F8-F4EE-4153-9C09-E015D916F1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0" b="18501"/>
          <a:stretch/>
        </p:blipFill>
        <p:spPr bwMode="auto">
          <a:xfrm rot="306699">
            <a:off x="4977983" y="1752353"/>
            <a:ext cx="3527708" cy="44215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cs5.livemaster.ru/storage/5d/21/e11fe55fa6c13e48ed6a7c4744kc--russkij-stil-teremok-lozhkovyj-teatr-nabor-iz-7-lozhek.jpg">
            <a:extLst>
              <a:ext uri="{FF2B5EF4-FFF2-40B4-BE49-F238E27FC236}">
                <a16:creationId xmlns:a16="http://schemas.microsoft.com/office/drawing/2014/main" id="{0DA1017F-4B3E-42CA-9665-96B4FA30C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9054">
            <a:off x="810479" y="1759515"/>
            <a:ext cx="3590452" cy="44880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042685"/>
      </p:ext>
    </p:extLst>
  </p:cSld>
  <p:clrMapOvr>
    <a:masterClrMapping/>
  </p:clrMapOvr>
  <p:transition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maam.ru/upload/blogs/detsad-360533-1456067199.jpg">
            <a:extLst>
              <a:ext uri="{FF2B5EF4-FFF2-40B4-BE49-F238E27FC236}">
                <a16:creationId xmlns:a16="http://schemas.microsoft.com/office/drawing/2014/main" id="{9554750F-FE11-4E58-A9F7-7FE23A55B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838200"/>
            <a:ext cx="6429375" cy="518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99277"/>
      </p:ext>
    </p:extLst>
  </p:cSld>
  <p:clrMapOvr>
    <a:masterClrMapping/>
  </p:clrMapOvr>
  <p:transition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hd.multiurok.ru/4/f/9/4f9b891232b62b714a4eb65722e55ca5e2d45e5a/p-iesa-tieriemok_1.jpeg">
            <a:extLst>
              <a:ext uri="{FF2B5EF4-FFF2-40B4-BE49-F238E27FC236}">
                <a16:creationId xmlns:a16="http://schemas.microsoft.com/office/drawing/2014/main" id="{D00325AA-7021-4645-9CB0-85AB732B8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5580112" cy="4181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maam.ru/upload/blogs/detsad-17837-1490543600.jpg">
            <a:extLst>
              <a:ext uri="{FF2B5EF4-FFF2-40B4-BE49-F238E27FC236}">
                <a16:creationId xmlns:a16="http://schemas.microsoft.com/office/drawing/2014/main" id="{E809D43E-9111-4FDE-A23A-5A78B0F261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1"/>
          <a:stretch/>
        </p:blipFill>
        <p:spPr bwMode="auto">
          <a:xfrm>
            <a:off x="3851920" y="3429000"/>
            <a:ext cx="4557167" cy="32665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029241"/>
      </p:ext>
    </p:extLst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cdn.mavikadin.com/images/albumler/2019_02/90/buyuk/tahta-kasiktan-plastik-kasik-kukla-yapimi-2019_81550075622.jpg">
            <a:extLst>
              <a:ext uri="{FF2B5EF4-FFF2-40B4-BE49-F238E27FC236}">
                <a16:creationId xmlns:a16="http://schemas.microsoft.com/office/drawing/2014/main" id="{2B55810D-4ADE-4501-A5E6-D7F9FAF95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30553"/>
            <a:ext cx="3183718" cy="4243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emenov.nnov.ru/semradio/images/2016/20160233/1.jpg">
            <a:extLst>
              <a:ext uri="{FF2B5EF4-FFF2-40B4-BE49-F238E27FC236}">
                <a16:creationId xmlns:a16="http://schemas.microsoft.com/office/drawing/2014/main" id="{42AA10AE-9CF4-460B-AE77-334D118E4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467">
            <a:off x="407493" y="3889991"/>
            <a:ext cx="3943252" cy="25254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F3235-6584-4CD2-83E5-D2F0961FB5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14"/>
          <a:stretch/>
        </p:blipFill>
        <p:spPr>
          <a:xfrm rot="20745333">
            <a:off x="357429" y="516689"/>
            <a:ext cx="3563888" cy="23330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4" name="Picture 4" descr="https://i.mycdn.me/i?r=AzEPZsRbOZEKgBhR0XGMT1RkKUCHXDllGvbepD6e0BXCfqaKTM5SRkZCeTgDn6uOyic">
            <a:extLst>
              <a:ext uri="{FF2B5EF4-FFF2-40B4-BE49-F238E27FC236}">
                <a16:creationId xmlns:a16="http://schemas.microsoft.com/office/drawing/2014/main" id="{ACF40AC4-025C-4669-81BE-EB550F110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8045">
            <a:off x="2449557" y="1969554"/>
            <a:ext cx="3408026" cy="2269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830246"/>
      </p:ext>
    </p:extLst>
  </p:cSld>
  <p:clrMapOvr>
    <a:masterClrMapping/>
  </p:clrMapOvr>
  <p:transition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95825D-6DF7-4DB7-87E6-3EA5FE7E4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507">
            <a:off x="4591569" y="820501"/>
            <a:ext cx="4160118" cy="2678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948AF87-C76D-4A25-A57D-22EADAFA11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20" t="18625" r="9680" b="6673"/>
          <a:stretch/>
        </p:blipFill>
        <p:spPr>
          <a:xfrm rot="21302099">
            <a:off x="395536" y="525379"/>
            <a:ext cx="3618495" cy="25846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https://i.pinimg.com/originals/d2/18/90/d2189094ef8ff45c84de51104a810a6b.jpg">
            <a:extLst>
              <a:ext uri="{FF2B5EF4-FFF2-40B4-BE49-F238E27FC236}">
                <a16:creationId xmlns:a16="http://schemas.microsoft.com/office/drawing/2014/main" id="{3C96442D-4D4F-45F4-AB4D-BEADDBF65B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0"/>
          <a:stretch/>
        </p:blipFill>
        <p:spPr bwMode="auto">
          <a:xfrm rot="867191">
            <a:off x="312257" y="3624944"/>
            <a:ext cx="3975610" cy="2780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2.bp.blogspot.com/-zy-PuoRaVPQ/VBE-wmb1G3I/AAAAAAAAF8k/dxHqu5D7AQo/s1600/DSCN3192.JPG">
            <a:extLst>
              <a:ext uri="{FF2B5EF4-FFF2-40B4-BE49-F238E27FC236}">
                <a16:creationId xmlns:a16="http://schemas.microsoft.com/office/drawing/2014/main" id="{109C32B2-1F1E-49EE-A53C-9275FF9E5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4648">
            <a:off x="4817676" y="3779295"/>
            <a:ext cx="3707903" cy="2780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62E4ADB-2E7B-4DA9-808D-E258519016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02204">
            <a:off x="4831784" y="3777294"/>
            <a:ext cx="3711664" cy="2784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60748534"/>
      </p:ext>
    </p:extLst>
  </p:cSld>
  <p:clrMapOvr>
    <a:masterClrMapping/>
  </p:clrMapOvr>
  <p:transition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1640" y="1268760"/>
            <a:ext cx="705678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>
                <a:ln w="11430"/>
                <a:solidFill>
                  <a:srgbClr val="0036A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Спасибо 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7F07D7-F59A-4283-8ECC-AC824AB055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4"/>
          <a:stretch/>
        </p:blipFill>
        <p:spPr>
          <a:xfrm>
            <a:off x="2256774" y="4221088"/>
            <a:ext cx="1008112" cy="248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24624"/>
      </p:ext>
    </p:extLst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0AD12714-C33E-4FF6-88DB-CC5236BD99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91680" y="764704"/>
            <a:ext cx="68199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Цель: представление опыта работы по изготовлению театральных кукол с последующим их использованием в театрализованной деятельности для детей дошкольного возраста.</a:t>
            </a:r>
            <a:br>
              <a:rPr lang="ru-RU" altLang="ru-RU" sz="2400" b="1" dirty="0">
                <a:solidFill>
                  <a:srgbClr val="00B050"/>
                </a:solidFill>
                <a:latin typeface="Monotype Corsiva" panose="03010101010201010101" pitchFamily="66" charset="0"/>
              </a:rPr>
            </a:br>
            <a:endParaRPr lang="ru-RU" altLang="ru-RU" sz="24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73201E5F-EB10-41F1-AEFA-BE48EAF76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5503" y="1783358"/>
            <a:ext cx="6382841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  <a:t>Задачи:</a:t>
            </a:r>
            <a:b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  <a:t>- показать способы изготовления театра из ложек;</a:t>
            </a:r>
            <a:b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  <a:t>- способствовать развитию творчества, фантазии и воображения, развивать эстетический вкус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  <a:t> - создать позитивное настроение от полученного результата.</a:t>
            </a:r>
            <a:b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</a:br>
            <a:b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  <a:t>Материалы и инструменты: деревянная ложка, кусочки ткани, нитки, декоративные глазки,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  <a:t>маркер, клей </a:t>
            </a:r>
            <a:br>
              <a:rPr lang="ru-RU" sz="2400" b="1" kern="0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400" b="1" kern="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40777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A034CF-B5F4-478F-A7EF-19B242E04667}"/>
              </a:ext>
            </a:extLst>
          </p:cNvPr>
          <p:cNvSpPr/>
          <p:nvPr/>
        </p:nvSpPr>
        <p:spPr>
          <a:xfrm>
            <a:off x="467544" y="980728"/>
            <a:ext cx="8208912" cy="4025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70C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Театр – это волшебный мир искусства, в котором ребенок радуется играя, а в игре он познает мир!  </a:t>
            </a:r>
          </a:p>
        </p:txBody>
      </p:sp>
    </p:spTree>
    <p:extLst>
      <p:ext uri="{BB962C8B-B14F-4D97-AF65-F5344CB8AC3E}">
        <p14:creationId xmlns:p14="http://schemas.microsoft.com/office/powerpoint/2010/main" val="452834497"/>
      </p:ext>
    </p:extLst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CD7BC2-BEE3-4220-B635-48821283D5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4"/>
            <a:ext cx="5820139" cy="4365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59315935"/>
      </p:ext>
    </p:extLst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DB9A94-5FFE-4C88-835C-F3F22B7972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2501">
            <a:off x="817576" y="3203457"/>
            <a:ext cx="4185081" cy="3138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474722-A159-4979-8A43-082F35F109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654">
            <a:off x="3822290" y="734021"/>
            <a:ext cx="4788024" cy="3591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14148021"/>
      </p:ext>
    </p:extLst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C8CD55-6BF0-4979-ABBB-34DC725E4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749">
            <a:off x="3747730" y="670553"/>
            <a:ext cx="4736483" cy="35523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53DDEF-7B8B-4472-A9BF-8E8B7643F3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466">
            <a:off x="594989" y="2955275"/>
            <a:ext cx="4283968" cy="3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09227832"/>
      </p:ext>
    </p:extLst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07504" y="116632"/>
            <a:ext cx="8928992" cy="6480720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800" b="1" dirty="0">
              <a:solidFill>
                <a:srgbClr val="800000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3600" b="1" dirty="0">
                <a:solidFill>
                  <a:srgbClr val="FF0000"/>
                </a:solidFill>
                <a:latin typeface="Miama Nueva" panose="02000603000000000000" pitchFamily="2" charset="-52"/>
                <a:cs typeface="Times New Roman" pitchFamily="18" charset="0"/>
              </a:rPr>
              <a:t>Настольный театр – один из любимых театров детей. Знакомство с театром начинается с кукол.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3600" b="1" dirty="0">
                <a:solidFill>
                  <a:srgbClr val="FF0000"/>
                </a:solidFill>
                <a:latin typeface="Miama Nueva" panose="02000603000000000000" pitchFamily="2" charset="-52"/>
                <a:cs typeface="Times New Roman" pitchFamily="18" charset="0"/>
              </a:rPr>
              <a:t>Познакомимся  с куклами на ложках</a:t>
            </a:r>
          </a:p>
          <a:p>
            <a:pPr>
              <a:buNone/>
            </a:pP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711236"/>
      </p:ext>
    </p:extLst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145328-AD26-47DC-B601-729E7E0DA7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696" b="8166"/>
          <a:stretch/>
        </p:blipFill>
        <p:spPr>
          <a:xfrm>
            <a:off x="1691680" y="404664"/>
            <a:ext cx="6095007" cy="4164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6479859"/>
      </p:ext>
    </p:extLst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2F4DD00-E930-448F-B9B5-6093933C7EEC}"/>
              </a:ext>
            </a:extLst>
          </p:cNvPr>
          <p:cNvSpPr/>
          <p:nvPr/>
        </p:nvSpPr>
        <p:spPr>
          <a:xfrm>
            <a:off x="1115616" y="692696"/>
            <a:ext cx="79512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сказка на деревянных ложках </a:t>
            </a:r>
            <a:endParaRPr lang="ru-RU" sz="3600" b="1" dirty="0">
              <a:solidFill>
                <a:srgbClr val="FF0000"/>
              </a:solidFill>
              <a:latin typeface="Miama Nueva" panose="02000603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B3902E-1C9B-44DE-8BBD-85EE286D60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r="2750" b="40550"/>
          <a:stretch/>
        </p:blipFill>
        <p:spPr>
          <a:xfrm>
            <a:off x="1475656" y="1872208"/>
            <a:ext cx="6557535" cy="4080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80926018"/>
      </p:ext>
    </p:extLst>
  </p:cSld>
  <p:clrMapOvr>
    <a:masterClrMapping/>
  </p:clrMapOvr>
  <p:transition>
    <p:wheel spokes="8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74bbb5c82b11fed247fdb79804040cd905528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94</Words>
  <Application>Microsoft Office PowerPoint</Application>
  <PresentationFormat>Экран (4:3)</PresentationFormat>
  <Paragraphs>19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Bookman Old Style</vt:lpstr>
      <vt:lpstr>Calibri</vt:lpstr>
      <vt:lpstr>Miama Nueva</vt:lpstr>
      <vt:lpstr>Monotype Corsiva</vt:lpstr>
      <vt:lpstr>Times New Roman</vt:lpstr>
      <vt:lpstr>Тема Office</vt:lpstr>
      <vt:lpstr>Театр  на ложках</vt:lpstr>
      <vt:lpstr>Цель: представление опыта работы по изготовлению театральных кукол с последующим их использованием в театрализованной деятельности для детей дошкольного возраста.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WolfishLair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Четвёртый лишний</dc:title>
  <dc:creator>Белозёрова</dc:creator>
  <cp:lastModifiedBy>Пользователь</cp:lastModifiedBy>
  <cp:revision>75</cp:revision>
  <dcterms:created xsi:type="dcterms:W3CDTF">2013-01-08T16:57:29Z</dcterms:created>
  <dcterms:modified xsi:type="dcterms:W3CDTF">2022-05-02T07:19:38Z</dcterms:modified>
</cp:coreProperties>
</file>