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9" r:id="rId8"/>
    <p:sldId id="270" r:id="rId9"/>
    <p:sldId id="271" r:id="rId10"/>
    <p:sldId id="272" r:id="rId11"/>
    <p:sldId id="266" r:id="rId12"/>
    <p:sldId id="267" r:id="rId13"/>
    <p:sldId id="26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15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22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23D0E9-C6EB-4353-B589-D816FDA069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F68FBB8-5E27-4656-BFC3-1D5C4F1740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0EAEED-BA98-4CF7-9F52-F7B28F1CB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9016C-F77E-4DB6-B0D2-D37798F0AC3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F6EA30-632F-494F-90D9-922D4F145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D548E4-9300-4A50-92DD-0462DDD81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9F49-7415-4504-894E-D58CD20CD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9960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9BEF49-73CC-4028-948B-31DB88BC5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2977523-E665-4505-A5F3-40CEF2C467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BD1C60-2DE0-453D-ABA3-57251564C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9016C-F77E-4DB6-B0D2-D37798F0AC3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822B89-FD9C-4ACA-ACAA-896E59BC4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6514D7-EBDD-407A-B021-41C6DCA4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9F49-7415-4504-894E-D58CD20CD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642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BC47FEE-5E99-4990-9ED2-6F7D854056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A670FDC-EB47-4FB1-A54C-366E540FBF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80EAF7-7D7A-48DD-B9E9-C1D5943D3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9016C-F77E-4DB6-B0D2-D37798F0AC3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F37842-07A0-4960-9B73-7315F1DC1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F61B94-0F24-4449-80BA-259F6F1B2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9F49-7415-4504-894E-D58CD20CD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304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209C0C-56B5-41FE-AC8E-9975CD2ED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F625D9-3061-445F-8A1C-77ACC91A98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871F87-94D5-483A-849E-B45BC9E74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9016C-F77E-4DB6-B0D2-D37798F0AC3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995212-7CD6-4355-95B7-4A5594A80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89DB90-722F-44EC-B46C-0F96D971B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9F49-7415-4504-894E-D58CD20CD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885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4272DA-7E7C-44F3-9E50-0B94D7FE3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84461B-564F-4367-B4F9-72BC277534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63A388-9109-430F-80FE-44EB8EAF9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9016C-F77E-4DB6-B0D2-D37798F0AC3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0EDD14-ECA5-4D32-8700-5251E2C13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C5DFDE-5705-4ACE-9A3D-1C8824C1C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9F49-7415-4504-894E-D58CD20CD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85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A2D8D7-B9FA-4F68-BABD-293D8E664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348FA6-5665-4E29-93C2-040BD4B142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5840913-7081-4517-BD60-41D47C290D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5A9056-055F-470B-8032-697BA8DE4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9016C-F77E-4DB6-B0D2-D37798F0AC3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6A7A2C-3768-4065-9A56-3D97A552A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4F8B2D0-D764-409B-BF65-F9DB25A7B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9F49-7415-4504-894E-D58CD20CD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053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CC5EA6-432D-4C93-AB2B-D7847F1D6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E0AA756-D12D-4247-981E-A8960BCD4F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796C003-1BA7-420A-A8E9-7AEB1B6171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43483B1-E070-453F-97EB-AF67DE3C14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E45CB87-26D8-4DDC-8907-C4519129AD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F5FA148-D92E-4BB3-B79A-F19CE04BE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9016C-F77E-4DB6-B0D2-D37798F0AC3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A6BC3A6-4FB1-4A4D-B8CB-24E667947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7C475D1-023F-43A6-A5B7-0324D571E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9F49-7415-4504-894E-D58CD20CD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742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6864A4-DF4F-4405-91F5-09018A76B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6CDF702-3A7C-4F58-89C5-A765F9B44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9016C-F77E-4DB6-B0D2-D37798F0AC3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756B7D6-AD13-45A4-A467-063FE4B6C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1FF8B2C-03A4-4BAB-9E91-AAE5ADB02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9F49-7415-4504-894E-D58CD20CD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530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11C24DA-E86C-48E3-B33D-5C1C0B249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9016C-F77E-4DB6-B0D2-D37798F0AC3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DF63701-E22E-42AB-89C7-60248E9F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693ACB-D6EE-4ECD-957E-1469EFD98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9F49-7415-4504-894E-D58CD20CD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233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A75BE5-5E14-4C77-95C7-F315555D7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852994-D9B6-4805-B0DA-76C481265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5FD8F3D-EA74-4866-ADC5-1CF590BB36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BB9DD10-2DA9-4351-ABA2-7F0D4CF0C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9016C-F77E-4DB6-B0D2-D37798F0AC3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0830602-741A-4631-B455-412FBB613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0A64CC9-2558-4B4B-92B3-CD1EADF26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9F49-7415-4504-894E-D58CD20CD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300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36868B-462F-4265-9934-4FDDE2A4C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0BDCFC5-72CD-4D51-A282-8F7960E613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F49109-A587-4E9F-922A-244E20941A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28994A0-BDE3-4A92-9224-878216B51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9016C-F77E-4DB6-B0D2-D37798F0AC3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F8CD6BA-203E-451B-9198-EA76EF842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2A9D1ED-1D95-4496-92D5-88B44D16E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39F49-7415-4504-894E-D58CD20CD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108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FB4A89-133B-49BF-A2D9-D55B9A766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2C0027-D676-4D99-952F-D7FA90470C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84FCA5-DE00-4AF4-A487-DC1D2AE740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9016C-F77E-4DB6-B0D2-D37798F0AC3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EA4EB8-E0B8-42F9-A363-24C0F57EF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EAFCFB-1536-4038-8374-95458E4B7B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39F49-7415-4504-894E-D58CD20CD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75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514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5EB5C9-9CBB-4E46-B505-80A35909F0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421" y="0"/>
            <a:ext cx="9136386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8DC4BE-47A8-406D-954E-96456FDF197D}"/>
              </a:ext>
            </a:extLst>
          </p:cNvPr>
          <p:cNvSpPr txBox="1"/>
          <p:nvPr/>
        </p:nvSpPr>
        <p:spPr>
          <a:xfrm>
            <a:off x="1848649" y="689811"/>
            <a:ext cx="45681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Робкий</a:t>
            </a:r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5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несмелый, боязливый, опасливый.</a:t>
            </a:r>
          </a:p>
        </p:txBody>
      </p:sp>
    </p:spTree>
    <p:extLst>
      <p:ext uri="{BB962C8B-B14F-4D97-AF65-F5344CB8AC3E}">
        <p14:creationId xmlns:p14="http://schemas.microsoft.com/office/powerpoint/2010/main" val="1576267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C1FA2FF-8707-4BDC-88A6-2759E344E536}"/>
              </a:ext>
            </a:extLst>
          </p:cNvPr>
          <p:cNvSpPr/>
          <p:nvPr/>
        </p:nvSpPr>
        <p:spPr>
          <a:xfrm>
            <a:off x="0" y="1117600"/>
            <a:ext cx="12192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День космонавтики</a:t>
            </a:r>
            <a:endParaRPr lang="ru-RU" sz="9600" b="1" cap="none" spc="0" dirty="0">
              <a:ln w="22225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8625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A40A59-22E5-42B6-98A3-11F29257A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116" y="322111"/>
            <a:ext cx="9731061" cy="615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4481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215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C1FA2FF-8707-4BDC-88A6-2759E344E536}"/>
              </a:ext>
            </a:extLst>
          </p:cNvPr>
          <p:cNvSpPr/>
          <p:nvPr/>
        </p:nvSpPr>
        <p:spPr>
          <a:xfrm>
            <a:off x="0" y="1117600"/>
            <a:ext cx="12192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День космонавтики</a:t>
            </a:r>
            <a:endParaRPr lang="ru-RU" sz="9600" b="1" cap="none" spc="0" dirty="0">
              <a:ln w="22225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81140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F5E4B9B-3C38-4F0C-8CFB-7A7EAD02BB67}"/>
              </a:ext>
            </a:extLst>
          </p:cNvPr>
          <p:cNvGrpSpPr/>
          <p:nvPr/>
        </p:nvGrpSpPr>
        <p:grpSpPr>
          <a:xfrm>
            <a:off x="537027" y="1559560"/>
            <a:ext cx="5428343" cy="4504619"/>
            <a:chOff x="537027" y="1559560"/>
            <a:chExt cx="5428343" cy="4504619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36A27BEA-2012-43A0-8B0C-6402A24A9E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765" y="1559560"/>
              <a:ext cx="5390605" cy="4042954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42B8F8F-C3B4-4A05-9797-209E1BCA97F0}"/>
                </a:ext>
              </a:extLst>
            </p:cNvPr>
            <p:cNvSpPr txBox="1"/>
            <p:nvPr/>
          </p:nvSpPr>
          <p:spPr>
            <a:xfrm>
              <a:off x="537027" y="5140849"/>
              <a:ext cx="54283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>
                  <a:solidFill>
                    <a:schemeClr val="bg1"/>
                  </a:solidFill>
                  <a:highlight>
                    <a:srgbClr val="0000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Белка и Стрелка</a:t>
              </a: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399B862-DA18-4B18-A09C-340B218E2C1C}"/>
              </a:ext>
            </a:extLst>
          </p:cNvPr>
          <p:cNvGrpSpPr/>
          <p:nvPr/>
        </p:nvGrpSpPr>
        <p:grpSpPr>
          <a:xfrm>
            <a:off x="6335483" y="1510168"/>
            <a:ext cx="5428343" cy="4554011"/>
            <a:chOff x="6335483" y="1510168"/>
            <a:chExt cx="5428343" cy="455401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362FB345-E0F0-49ED-8BA0-2F47E9A937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3" t="1906" r="29881"/>
            <a:stretch/>
          </p:blipFill>
          <p:spPr>
            <a:xfrm>
              <a:off x="6347823" y="1510168"/>
              <a:ext cx="5390605" cy="409234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D82C3BD-0D94-43EC-AAD1-42085660AFC7}"/>
                </a:ext>
              </a:extLst>
            </p:cNvPr>
            <p:cNvSpPr txBox="1"/>
            <p:nvPr/>
          </p:nvSpPr>
          <p:spPr>
            <a:xfrm>
              <a:off x="6335483" y="5140849"/>
              <a:ext cx="54283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>
                  <a:solidFill>
                    <a:schemeClr val="bg1"/>
                  </a:solidFill>
                  <a:highlight>
                    <a:srgbClr val="0000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Юрий Гагарин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993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97102DB-A6F4-4005-910F-BF57592DEA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250" b="96875" l="10000" r="90000">
                        <a14:foregroundMark x1="48444" y1="45500" x2="48444" y2="45500"/>
                        <a14:foregroundMark x1="43222" y1="44250" x2="44000" y2="45500"/>
                        <a14:foregroundMark x1="42111" y1="43750" x2="46444" y2="40375"/>
                        <a14:foregroundMark x1="52222" y1="38250" x2="55778" y2="47000"/>
                        <a14:foregroundMark x1="47778" y1="50125" x2="49667" y2="48250"/>
                        <a14:foregroundMark x1="49111" y1="56750" x2="48889" y2="49125"/>
                        <a14:foregroundMark x1="40000" y1="16250" x2="38889" y2="5250"/>
                        <a14:foregroundMark x1="39222" y1="11375" x2="43222" y2="26375"/>
                        <a14:foregroundMark x1="43222" y1="26375" x2="43222" y2="26875"/>
                        <a14:foregroundMark x1="54000" y1="29250" x2="60556" y2="21625"/>
                        <a14:foregroundMark x1="42667" y1="84000" x2="39222" y2="89875"/>
                        <a14:foregroundMark x1="39222" y1="89875" x2="26111" y2="91375"/>
                        <a14:foregroundMark x1="26111" y1="91375" x2="31778" y2="88875"/>
                        <a14:foregroundMark x1="72222" y1="95250" x2="71444" y2="95875"/>
                        <a14:backgroundMark x1="27889" y1="97375" x2="29333" y2="97375"/>
                        <a14:backgroundMark x1="31333" y1="97000" x2="27444" y2="97000"/>
                        <a14:backgroundMark x1="60111" y1="85125" x2="60111" y2="85125"/>
                        <a14:backgroundMark x1="60111" y1="85125" x2="60111" y2="85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67" t="1872" r="19643"/>
          <a:stretch/>
        </p:blipFill>
        <p:spPr>
          <a:xfrm>
            <a:off x="-3449053" y="224589"/>
            <a:ext cx="3449053" cy="500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882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22777 L 0.0125 0.228 C 0.0099 0.20046 0.00547 0.17361 0.00456 0.14583 C 0.00326 0.10162 0.00508 0.05694 0.00586 0.0125 C 0.00599 0.01018 0.0069 0.00787 0.00717 0.00555 C 0.01068 -0.01945 0.00508 0.00856 0.01381 -0.02246 C 0.01485 -0.02616 0.01589 -0.03542 0.01641 -0.03889 C 0.01823 -0.04977 0.01732 -0.04283 0.02032 -0.05533 C 0.02657 -0.08102 0.01589 -0.0419 0.02435 -0.06922 C 0.03086 -0.09051 0.02565 -0.08565 0.0336 -0.09028 C 0.0349 -0.09352 0.03594 -0.097 0.0375 -0.09977 C 0.03959 -0.10348 0.04427 -0.10672 0.04675 -0.10903 C 0.05078 -0.1132 0.05118 -0.11551 0.05586 -0.11852 C 0.05808 -0.11968 0.06029 -0.11991 0.0625 -0.12084 C 0.06719 -0.125 0.07188 -0.12963 0.07696 -0.13241 C 0.08308 -0.13588 0.0892 -0.13866 0.09558 -0.1419 C 0.10105 -0.14468 0.10951 -0.14908 0.11498 -0.15116 C 0.1181 -0.15232 0.12136 -0.15255 0.12435 -0.15348 C 0.12787 -0.15487 0.13125 -0.15741 0.13477 -0.15811 C 0.14128 -0.15973 0.14792 -0.15973 0.15443 -0.16042 C 0.17201 -0.15973 0.18959 -0.15973 0.20717 -0.15811 C 0.20899 -0.15811 0.21068 -0.15672 0.21237 -0.15579 C 0.2155 -0.1544 0.21849 -0.15278 0.22162 -0.15116 C 0.22292 -0.15047 0.22422 -0.14954 0.22552 -0.14885 C 0.22735 -0.14792 0.22904 -0.14723 0.23086 -0.14653 C 0.25235 -0.12269 0.23412 -0.14468 0.24532 -0.12778 C 0.25144 -0.11829 0.25248 -0.12084 0.25847 -0.10672 C 0.27136 -0.07616 0.25534 -0.11436 0.26498 -0.09028 C 0.26628 -0.08727 0.26784 -0.08426 0.26901 -0.08102 C 0.27097 -0.075 0.27227 -0.06829 0.27422 -0.06227 C 0.27579 -0.05741 0.27852 -0.05348 0.27956 -0.04815 C 0.28138 -0.03797 0.28021 -0.04352 0.28347 -0.03195 C 0.28386 -0.02871 0.28425 -0.0257 0.28477 -0.02246 C 0.28516 -0.02014 0.28568 -0.01783 0.28607 -0.01551 L 0.28868 0.00324 C 0.2892 0.00787 0.28959 0.0125 0.28998 0.01736 C 0.2905 0.02337 0.29076 0.02986 0.29128 0.03587 C 0.29193 0.04189 0.29297 0.04675 0.29401 0.05231 C 0.29662 0.04837 0.29935 0.04467 0.30183 0.04074 C 0.30951 0.0287 0.30209 0.03796 0.30977 0.02893 C 0.31459 0.0162 0.3099 0.02638 0.31901 0.01481 C 0.31993 0.01365 0.32071 0.01157 0.32162 0.01018 C 0.32683 0.00277 0.32461 0.00763 0.33086 0.00092 C 0.33269 -0.00116 0.33412 -0.00417 0.33607 -0.00602 C 0.33815 -0.00811 0.34063 -0.0088 0.34271 -0.01088 C 0.34454 -0.01274 0.34597 -0.01598 0.34792 -0.01783 C 0.35157 -0.02153 0.35873 -0.02454 0.36237 -0.02709 C 0.37331 -0.03496 0.36159 -0.02963 0.37422 -0.03426 C 0.37748 -0.03704 0.38269 -0.04213 0.38607 -0.04352 C 0.38907 -0.04491 0.39219 -0.04514 0.39532 -0.04584 C 0.40222 -0.05 0.39701 -0.04723 0.40717 -0.05047 C 0.41329 -0.05255 0.41342 -0.05278 0.41901 -0.05533 L 0.46237 -0.05047 C 0.46641 -0.05 0.47032 -0.04931 0.47422 -0.04815 C 0.47565 -0.04792 0.47696 -0.04676 0.47826 -0.04584 C 0.48269 -0.04283 0.48698 -0.03959 0.49141 -0.03658 C 0.49362 -0.03496 0.49571 -0.03311 0.49792 -0.03195 C 0.49922 -0.03102 0.50065 -0.03056 0.50196 -0.02963 C 0.51094 -0.02153 0.50013 -0.02732 0.51107 -0.02246 C 0.51472 -0.01829 0.51849 -0.01413 0.52162 -0.00857 C 0.53282 0.01134 0.52058 -0.00348 0.53347 0.01018 C 0.53607 0.02384 0.53282 0.01134 0.53881 0.02199 C 0.54857 0.03935 0.53737 0.025 0.54662 0.03587 C 0.54792 0.03912 0.54909 0.04236 0.55065 0.04537 C 0.55313 0.05023 0.55625 0.05393 0.55847 0.05949 C 0.56198 0.06805 0.56563 0.07638 0.56901 0.08518 C 0.57084 0.08981 0.5724 0.09467 0.57422 0.09907 C 0.57565 0.10231 0.57709 0.10509 0.57826 0.10856 L 0.58607 0.13657 C 0.58698 0.13981 0.58829 0.14259 0.58881 0.14583 C 0.58985 0.1537 0.59089 0.16203 0.59271 0.16944 C 0.59336 0.17199 0.5944 0.17407 0.59532 0.17638 C 0.59623 0.18263 0.59688 0.18888 0.59792 0.19513 C 0.59961 0.2037 0.60144 0.2118 0.60196 0.22083 C 0.60222 0.22546 0.60196 0.23009 0.60196 0.23495 L 0.60196 0.23518 " pathEditMode="relative" rAng="0" ptsTypes="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9" y="-1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A40A59-22E5-42B6-98A3-11F29257A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116" y="322111"/>
            <a:ext cx="9731061" cy="615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299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5301F747-1C47-4B24-958B-0ABCB26C20A0}"/>
              </a:ext>
            </a:extLst>
          </p:cNvPr>
          <p:cNvGrpSpPr/>
          <p:nvPr/>
        </p:nvGrpSpPr>
        <p:grpSpPr>
          <a:xfrm>
            <a:off x="491206" y="459745"/>
            <a:ext cx="5973761" cy="5106866"/>
            <a:chOff x="491207" y="459745"/>
            <a:chExt cx="5149938" cy="4064914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4F3E64DA-6791-45A5-82F4-F00BA15126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207" y="459745"/>
              <a:ext cx="5149938" cy="342900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05323B7-1BB7-4550-B930-E2DDDB709582}"/>
                </a:ext>
              </a:extLst>
            </p:cNvPr>
            <p:cNvSpPr txBox="1"/>
            <p:nvPr/>
          </p:nvSpPr>
          <p:spPr>
            <a:xfrm>
              <a:off x="506437" y="3601329"/>
              <a:ext cx="513470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 err="1">
                  <a:solidFill>
                    <a:schemeClr val="bg1"/>
                  </a:solidFill>
                  <a:highlight>
                    <a:srgbClr val="0000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Вешенки</a:t>
              </a:r>
              <a:endParaRPr lang="ru-RU" sz="4400" dirty="0">
                <a:solidFill>
                  <a:schemeClr val="bg1"/>
                </a:solidFill>
                <a:highlight>
                  <a:srgbClr val="00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BD8153ED-32C0-4430-AB83-8811EBA4FAC7}"/>
              </a:ext>
            </a:extLst>
          </p:cNvPr>
          <p:cNvGrpSpPr/>
          <p:nvPr/>
        </p:nvGrpSpPr>
        <p:grpSpPr>
          <a:xfrm>
            <a:off x="6224337" y="451689"/>
            <a:ext cx="5956095" cy="5243257"/>
            <a:chOff x="6626464" y="451690"/>
            <a:chExt cx="5134708" cy="4072969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1E4139DF-D2AE-4059-8E17-67ACC2E0D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8400" y="451690"/>
              <a:ext cx="4570837" cy="3437055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E6E5618-5613-4A9D-9D03-06022F396183}"/>
                </a:ext>
              </a:extLst>
            </p:cNvPr>
            <p:cNvSpPr txBox="1"/>
            <p:nvPr/>
          </p:nvSpPr>
          <p:spPr>
            <a:xfrm>
              <a:off x="6626464" y="3601329"/>
              <a:ext cx="513470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>
                  <a:solidFill>
                    <a:schemeClr val="bg1"/>
                  </a:solidFill>
                  <a:highlight>
                    <a:srgbClr val="0000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Маслята</a:t>
              </a:r>
              <a:endParaRPr lang="ru-RU" sz="4400" dirty="0">
                <a:solidFill>
                  <a:schemeClr val="bg1"/>
                </a:solidFill>
                <a:highlight>
                  <a:srgbClr val="00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3727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DD154C97-2E62-4BB4-9B27-3620CB587EED}"/>
              </a:ext>
            </a:extLst>
          </p:cNvPr>
          <p:cNvGrpSpPr/>
          <p:nvPr/>
        </p:nvGrpSpPr>
        <p:grpSpPr>
          <a:xfrm>
            <a:off x="352926" y="731634"/>
            <a:ext cx="5903496" cy="4401840"/>
            <a:chOff x="353980" y="507045"/>
            <a:chExt cx="6265877" cy="4822891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D079D351-5F4C-4DD6-B52D-82BFEDA700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980" y="507045"/>
              <a:ext cx="6265877" cy="417725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6C08755-DE93-4CFF-BB6A-6C81D2DFF8AE}"/>
                </a:ext>
              </a:extLst>
            </p:cNvPr>
            <p:cNvSpPr txBox="1"/>
            <p:nvPr/>
          </p:nvSpPr>
          <p:spPr>
            <a:xfrm>
              <a:off x="508872" y="4406606"/>
              <a:ext cx="595609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>
                  <a:solidFill>
                    <a:schemeClr val="bg1"/>
                  </a:solidFill>
                  <a:highlight>
                    <a:srgbClr val="0000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Подберезовики</a:t>
              </a:r>
              <a:endParaRPr lang="ru-RU" sz="4400" dirty="0">
                <a:solidFill>
                  <a:schemeClr val="bg1"/>
                </a:solidFill>
                <a:highlight>
                  <a:srgbClr val="00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C05C75FA-F665-4160-9B62-077153D21389}"/>
              </a:ext>
            </a:extLst>
          </p:cNvPr>
          <p:cNvGrpSpPr/>
          <p:nvPr/>
        </p:nvGrpSpPr>
        <p:grpSpPr>
          <a:xfrm>
            <a:off x="6171085" y="731634"/>
            <a:ext cx="5611630" cy="4482448"/>
            <a:chOff x="6171085" y="731634"/>
            <a:chExt cx="5611630" cy="4482448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6AC448E1-072B-4924-8924-5DF45CC95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520" y="731634"/>
              <a:ext cx="4970761" cy="372807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AAA483B-E1F8-4C33-9715-4C9C3C546D1A}"/>
                </a:ext>
              </a:extLst>
            </p:cNvPr>
            <p:cNvSpPr txBox="1"/>
            <p:nvPr/>
          </p:nvSpPr>
          <p:spPr>
            <a:xfrm>
              <a:off x="6171085" y="4290752"/>
              <a:ext cx="56116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>
                  <a:solidFill>
                    <a:schemeClr val="bg1"/>
                  </a:solidFill>
                  <a:highlight>
                    <a:srgbClr val="0000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Шампиньон</a:t>
              </a:r>
              <a:endParaRPr lang="ru-RU" sz="4400" dirty="0">
                <a:solidFill>
                  <a:schemeClr val="bg1"/>
                </a:solidFill>
                <a:highlight>
                  <a:srgbClr val="00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553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0A1E6085-2125-46AD-8A7F-2657E9284BF8}"/>
              </a:ext>
            </a:extLst>
          </p:cNvPr>
          <p:cNvGrpSpPr/>
          <p:nvPr/>
        </p:nvGrpSpPr>
        <p:grpSpPr>
          <a:xfrm>
            <a:off x="409286" y="686847"/>
            <a:ext cx="5891638" cy="4559319"/>
            <a:chOff x="409286" y="686847"/>
            <a:chExt cx="5891638" cy="4559319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B29DEE31-8B03-4905-A5B0-222BAF6BA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286" y="686847"/>
              <a:ext cx="5891638" cy="391322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87C8858-FD58-4506-83DE-242448C07302}"/>
                </a:ext>
              </a:extLst>
            </p:cNvPr>
            <p:cNvSpPr txBox="1"/>
            <p:nvPr/>
          </p:nvSpPr>
          <p:spPr>
            <a:xfrm>
              <a:off x="463535" y="4322836"/>
              <a:ext cx="56116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>
                  <a:solidFill>
                    <a:schemeClr val="bg1"/>
                  </a:solidFill>
                  <a:highlight>
                    <a:srgbClr val="0000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Белый гриб</a:t>
              </a:r>
              <a:endParaRPr lang="ru-RU" sz="4400" dirty="0">
                <a:solidFill>
                  <a:schemeClr val="bg1"/>
                </a:solidFill>
                <a:highlight>
                  <a:srgbClr val="00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812402EF-3F5F-47DD-B421-99663609E076}"/>
              </a:ext>
            </a:extLst>
          </p:cNvPr>
          <p:cNvGrpSpPr/>
          <p:nvPr/>
        </p:nvGrpSpPr>
        <p:grpSpPr>
          <a:xfrm>
            <a:off x="6171085" y="686847"/>
            <a:ext cx="5611630" cy="4527235"/>
            <a:chOff x="6171085" y="686847"/>
            <a:chExt cx="5611630" cy="4527235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A91FD91C-6455-4A9F-8950-009889FD01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6" r="18356"/>
            <a:stretch/>
          </p:blipFill>
          <p:spPr>
            <a:xfrm>
              <a:off x="6906035" y="686847"/>
              <a:ext cx="4455095" cy="3927758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AAA483B-E1F8-4C33-9715-4C9C3C546D1A}"/>
                </a:ext>
              </a:extLst>
            </p:cNvPr>
            <p:cNvSpPr txBox="1"/>
            <p:nvPr/>
          </p:nvSpPr>
          <p:spPr>
            <a:xfrm>
              <a:off x="6171085" y="4290752"/>
              <a:ext cx="56116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>
                  <a:solidFill>
                    <a:schemeClr val="bg1"/>
                  </a:solidFill>
                  <a:highlight>
                    <a:srgbClr val="0000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Лисички</a:t>
              </a:r>
              <a:endParaRPr lang="ru-RU" sz="4400" dirty="0">
                <a:solidFill>
                  <a:schemeClr val="bg1"/>
                </a:solidFill>
                <a:highlight>
                  <a:srgbClr val="00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1068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1BD189-3D06-44A8-AC29-11B3FD40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29254A-316B-4E78-88B5-AB20D7AC47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5" t="1509" r="14034" b="14841"/>
          <a:stretch/>
        </p:blipFill>
        <p:spPr>
          <a:xfrm>
            <a:off x="1443789" y="77114"/>
            <a:ext cx="3882190" cy="47805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EA7299-76AD-4FEE-850D-1FF03F48C6AA}"/>
              </a:ext>
            </a:extLst>
          </p:cNvPr>
          <p:cNvSpPr txBox="1"/>
          <p:nvPr/>
        </p:nvSpPr>
        <p:spPr>
          <a:xfrm>
            <a:off x="463535" y="4691805"/>
            <a:ext cx="56116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>
                <a:solidFill>
                  <a:schemeClr val="bg1"/>
                </a:solidFill>
                <a:highlight>
                  <a:srgbClr val="00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Иванович Ожегов</a:t>
            </a:r>
            <a:endParaRPr lang="ru-RU" sz="4400" i="1" dirty="0">
              <a:solidFill>
                <a:schemeClr val="bg1"/>
              </a:solidFill>
              <a:highlight>
                <a:srgbClr val="0000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4DE02D-24B6-46B1-B3A4-8B7BC4BE89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700" y="122142"/>
            <a:ext cx="4097216" cy="541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07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19</Words>
  <Application>Microsoft Office PowerPoint</Application>
  <PresentationFormat>Широкоэкранный</PresentationFormat>
  <Paragraphs>12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Алена Зуева</dc:creator>
  <cp:lastModifiedBy>Алена Зуева</cp:lastModifiedBy>
  <cp:revision>7</cp:revision>
  <dcterms:created xsi:type="dcterms:W3CDTF">2022-04-10T05:12:35Z</dcterms:created>
  <dcterms:modified xsi:type="dcterms:W3CDTF">2022-04-11T14:31:37Z</dcterms:modified>
</cp:coreProperties>
</file>