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59" r:id="rId5"/>
    <p:sldId id="260" r:id="rId6"/>
    <p:sldId id="261" r:id="rId7"/>
    <p:sldId id="264" r:id="rId8"/>
    <p:sldId id="262" r:id="rId9"/>
    <p:sldId id="263" r:id="rId10"/>
    <p:sldId id="265" r:id="rId11"/>
    <p:sldId id="266" r:id="rId12"/>
    <p:sldId id="267" r:id="rId13"/>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50" d="100"/>
          <a:sy n="50" d="100"/>
        </p:scale>
        <p:origin x="1008" y="79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4659D0B0-EE7A-4069-B5F6-31CED6E40A53}" type="datetimeFigureOut">
              <a:rPr lang="ru-RU" smtClean="0"/>
              <a:t>08.02.2022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219D3-F2F0-4F4A-92EB-6E51CAA043A4}" type="slidenum">
              <a:rPr lang="ru-RU" smtClean="0"/>
              <a:t>‹#›</a:t>
            </a:fld>
            <a:endParaRPr lang="ru-R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77880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659D0B0-EE7A-4069-B5F6-31CED6E40A53}" type="datetimeFigureOut">
              <a:rPr lang="ru-RU" smtClean="0"/>
              <a:t>08.02.2022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219D3-F2F0-4F4A-92EB-6E51CAA043A4}" type="slidenum">
              <a:rPr lang="ru-RU" smtClean="0"/>
              <a:t>‹#›</a:t>
            </a:fld>
            <a:endParaRPr lang="ru-RU"/>
          </a:p>
        </p:txBody>
      </p:sp>
    </p:spTree>
    <p:extLst>
      <p:ext uri="{BB962C8B-B14F-4D97-AF65-F5344CB8AC3E}">
        <p14:creationId xmlns:p14="http://schemas.microsoft.com/office/powerpoint/2010/main" val="19383898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659D0B0-EE7A-4069-B5F6-31CED6E40A53}" type="datetimeFigureOut">
              <a:rPr lang="ru-RU" smtClean="0"/>
              <a:t>08.02.2022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219D3-F2F0-4F4A-92EB-6E51CAA043A4}" type="slidenum">
              <a:rPr lang="ru-RU" smtClean="0"/>
              <a:t>‹#›</a:t>
            </a:fld>
            <a:endParaRPr lang="ru-RU"/>
          </a:p>
        </p:txBody>
      </p:sp>
    </p:spTree>
    <p:extLst>
      <p:ext uri="{BB962C8B-B14F-4D97-AF65-F5344CB8AC3E}">
        <p14:creationId xmlns:p14="http://schemas.microsoft.com/office/powerpoint/2010/main" val="191440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659D0B0-EE7A-4069-B5F6-31CED6E40A53}" type="datetimeFigureOut">
              <a:rPr lang="ru-RU" smtClean="0"/>
              <a:t>08.02.2022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219D3-F2F0-4F4A-92EB-6E51CAA043A4}" type="slidenum">
              <a:rPr lang="ru-RU" smtClean="0"/>
              <a:t>‹#›</a:t>
            </a:fld>
            <a:endParaRPr lang="ru-RU"/>
          </a:p>
        </p:txBody>
      </p:sp>
    </p:spTree>
    <p:extLst>
      <p:ext uri="{BB962C8B-B14F-4D97-AF65-F5344CB8AC3E}">
        <p14:creationId xmlns:p14="http://schemas.microsoft.com/office/powerpoint/2010/main" val="34017038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ru-RU" smtClean="0"/>
              <a:t>Образец заголовка</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659D0B0-EE7A-4069-B5F6-31CED6E40A53}" type="datetimeFigureOut">
              <a:rPr lang="ru-RU" smtClean="0"/>
              <a:t>08.02.2022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219D3-F2F0-4F4A-92EB-6E51CAA043A4}" type="slidenum">
              <a:rPr lang="ru-RU" smtClean="0"/>
              <a:t>‹#›</a:t>
            </a:fld>
            <a:endParaRPr lang="ru-R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7182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4659D0B0-EE7A-4069-B5F6-31CED6E40A53}" type="datetimeFigureOut">
              <a:rPr lang="ru-RU" smtClean="0"/>
              <a:t>08.02.2022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219D3-F2F0-4F4A-92EB-6E51CAA043A4}" type="slidenum">
              <a:rPr lang="ru-RU" smtClean="0"/>
              <a:t>‹#›</a:t>
            </a:fld>
            <a:endParaRPr lang="ru-RU"/>
          </a:p>
        </p:txBody>
      </p:sp>
    </p:spTree>
    <p:extLst>
      <p:ext uri="{BB962C8B-B14F-4D97-AF65-F5344CB8AC3E}">
        <p14:creationId xmlns:p14="http://schemas.microsoft.com/office/powerpoint/2010/main" val="42866396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097280" y="2582334"/>
            <a:ext cx="4937760" cy="3378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217920" y="2582334"/>
            <a:ext cx="4937760" cy="3378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4659D0B0-EE7A-4069-B5F6-31CED6E40A53}" type="datetimeFigureOut">
              <a:rPr lang="ru-RU" smtClean="0"/>
              <a:t>08.02.2022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219D3-F2F0-4F4A-92EB-6E51CAA043A4}" type="slidenum">
              <a:rPr lang="ru-RU" smtClean="0"/>
              <a:t>‹#›</a:t>
            </a:fld>
            <a:endParaRPr lang="ru-RU"/>
          </a:p>
        </p:txBody>
      </p:sp>
    </p:spTree>
    <p:extLst>
      <p:ext uri="{BB962C8B-B14F-4D97-AF65-F5344CB8AC3E}">
        <p14:creationId xmlns:p14="http://schemas.microsoft.com/office/powerpoint/2010/main" val="21105284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4659D0B0-EE7A-4069-B5F6-31CED6E40A53}" type="datetimeFigureOut">
              <a:rPr lang="ru-RU" smtClean="0"/>
              <a:t>08.02.2022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219D3-F2F0-4F4A-92EB-6E51CAA043A4}" type="slidenum">
              <a:rPr lang="ru-RU" smtClean="0"/>
              <a:t>‹#›</a:t>
            </a:fld>
            <a:endParaRPr lang="ru-RU"/>
          </a:p>
        </p:txBody>
      </p:sp>
    </p:spTree>
    <p:extLst>
      <p:ext uri="{BB962C8B-B14F-4D97-AF65-F5344CB8AC3E}">
        <p14:creationId xmlns:p14="http://schemas.microsoft.com/office/powerpoint/2010/main" val="18610068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4659D0B0-EE7A-4069-B5F6-31CED6E40A53}" type="datetimeFigureOut">
              <a:rPr lang="ru-RU" smtClean="0"/>
              <a:t>08.02.2022</a:t>
            </a:fld>
            <a:endParaRPr lang="ru-R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ru-RU"/>
          </a:p>
        </p:txBody>
      </p:sp>
      <p:sp>
        <p:nvSpPr>
          <p:cNvPr id="9" name="Slide Number Placeholder 8"/>
          <p:cNvSpPr>
            <a:spLocks noGrp="1"/>
          </p:cNvSpPr>
          <p:nvPr>
            <p:ph type="sldNum" sz="quarter" idx="12"/>
          </p:nvPr>
        </p:nvSpPr>
        <p:spPr/>
        <p:txBody>
          <a:bodyPr/>
          <a:lstStyle/>
          <a:p>
            <a:fld id="{B19219D3-F2F0-4F4A-92EB-6E51CAA043A4}" type="slidenum">
              <a:rPr lang="ru-RU" smtClean="0"/>
              <a:t>‹#›</a:t>
            </a:fld>
            <a:endParaRPr lang="ru-RU"/>
          </a:p>
        </p:txBody>
      </p:sp>
    </p:spTree>
    <p:extLst>
      <p:ext uri="{BB962C8B-B14F-4D97-AF65-F5344CB8AC3E}">
        <p14:creationId xmlns:p14="http://schemas.microsoft.com/office/powerpoint/2010/main" val="40042565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4659D0B0-EE7A-4069-B5F6-31CED6E40A53}" type="datetimeFigureOut">
              <a:rPr lang="ru-RU" smtClean="0"/>
              <a:t>08.02.2022</a:t>
            </a:fld>
            <a:endParaRPr lang="ru-R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ru-R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B19219D3-F2F0-4F4A-92EB-6E51CAA043A4}" type="slidenum">
              <a:rPr lang="ru-RU" smtClean="0"/>
              <a:t>‹#›</a:t>
            </a:fld>
            <a:endParaRPr lang="ru-RU"/>
          </a:p>
        </p:txBody>
      </p:sp>
    </p:spTree>
    <p:extLst>
      <p:ext uri="{BB962C8B-B14F-4D97-AF65-F5344CB8AC3E}">
        <p14:creationId xmlns:p14="http://schemas.microsoft.com/office/powerpoint/2010/main" val="5542429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4659D0B0-EE7A-4069-B5F6-31CED6E40A53}" type="datetimeFigureOut">
              <a:rPr lang="ru-RU" smtClean="0"/>
              <a:t>08.02.2022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219D3-F2F0-4F4A-92EB-6E51CAA043A4}" type="slidenum">
              <a:rPr lang="ru-RU" smtClean="0"/>
              <a:t>‹#›</a:t>
            </a:fld>
            <a:endParaRPr lang="ru-RU"/>
          </a:p>
        </p:txBody>
      </p:sp>
    </p:spTree>
    <p:extLst>
      <p:ext uri="{BB962C8B-B14F-4D97-AF65-F5344CB8AC3E}">
        <p14:creationId xmlns:p14="http://schemas.microsoft.com/office/powerpoint/2010/main" val="26066700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4659D0B0-EE7A-4069-B5F6-31CED6E40A53}" type="datetimeFigureOut">
              <a:rPr lang="ru-RU" smtClean="0"/>
              <a:t>08.02.2022</a:t>
            </a:fld>
            <a:endParaRPr lang="ru-R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ru-R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B19219D3-F2F0-4F4A-92EB-6E51CAA043A4}" type="slidenum">
              <a:rPr lang="ru-RU" smtClean="0"/>
              <a:t>‹#›</a:t>
            </a:fld>
            <a:endParaRPr lang="ru-R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9889977"/>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11.gif"/><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643312" y="1343025"/>
            <a:ext cx="7829551" cy="2028825"/>
          </a:xfrm>
        </p:spPr>
        <p:txBody>
          <a:bodyPr>
            <a:noAutofit/>
          </a:bodyPr>
          <a:lstStyle/>
          <a:p>
            <a:r>
              <a:rPr lang="ba-RU" sz="6500" b="1" i="1" dirty="0"/>
              <a:t>Назар Нәжми </a:t>
            </a:r>
            <a:r>
              <a:rPr lang="ba-RU" sz="6500" b="1" i="1" dirty="0" smtClean="0"/>
              <a:t>-</a:t>
            </a:r>
            <a:br>
              <a:rPr lang="ba-RU" sz="6500" b="1" i="1" dirty="0" smtClean="0"/>
            </a:br>
            <a:r>
              <a:rPr lang="ba-RU" sz="6500" b="1" i="1" dirty="0" smtClean="0"/>
              <a:t>тыуған </a:t>
            </a:r>
            <a:r>
              <a:rPr lang="ba-RU" sz="6500" b="1" i="1" dirty="0"/>
              <a:t>яҡ йырсыһы</a:t>
            </a:r>
            <a:endParaRPr lang="ru-RU" sz="6500" b="1" i="1" dirty="0"/>
          </a:p>
        </p:txBody>
      </p:sp>
      <p:sp>
        <p:nvSpPr>
          <p:cNvPr id="3" name="Подзаголовок 2"/>
          <p:cNvSpPr>
            <a:spLocks noGrp="1"/>
          </p:cNvSpPr>
          <p:nvPr>
            <p:ph type="subTitle" idx="1"/>
          </p:nvPr>
        </p:nvSpPr>
        <p:spPr>
          <a:xfrm>
            <a:off x="1524000" y="4465320"/>
            <a:ext cx="9144000" cy="1798320"/>
          </a:xfrm>
        </p:spPr>
        <p:txBody>
          <a:bodyPr>
            <a:normAutofit fontScale="92500" lnSpcReduction="10000"/>
          </a:bodyPr>
          <a:lstStyle/>
          <a:p>
            <a:r>
              <a:rPr lang="ba-RU" b="1" dirty="0">
                <a:solidFill>
                  <a:schemeClr val="tx1"/>
                </a:solidFill>
              </a:rPr>
              <a:t>Башҡарҙы: Мишкә районы 2-се һанлы</a:t>
            </a:r>
            <a:endParaRPr lang="ru-RU" b="1" dirty="0">
              <a:solidFill>
                <a:schemeClr val="tx1"/>
              </a:solidFill>
            </a:endParaRPr>
          </a:p>
          <a:p>
            <a:r>
              <a:rPr lang="ba-RU" b="1" dirty="0">
                <a:solidFill>
                  <a:schemeClr val="tx1"/>
                </a:solidFill>
              </a:rPr>
              <a:t>Мишкә урта дөйөм белем биреү мәктәбенең</a:t>
            </a:r>
            <a:endParaRPr lang="ru-RU" b="1" dirty="0">
              <a:solidFill>
                <a:schemeClr val="tx1"/>
              </a:solidFill>
            </a:endParaRPr>
          </a:p>
          <a:p>
            <a:r>
              <a:rPr lang="ba-RU" b="1" dirty="0">
                <a:solidFill>
                  <a:schemeClr val="tx1"/>
                </a:solidFill>
              </a:rPr>
              <a:t>башҡорт теле уҡытыусыһы </a:t>
            </a:r>
            <a:endParaRPr lang="ru-RU" b="1" dirty="0">
              <a:solidFill>
                <a:schemeClr val="tx1"/>
              </a:solidFill>
            </a:endParaRPr>
          </a:p>
          <a:p>
            <a:r>
              <a:rPr lang="ba-RU" b="1" dirty="0">
                <a:solidFill>
                  <a:schemeClr val="tx1"/>
                </a:solidFill>
              </a:rPr>
              <a:t>Хәсәнова Лилиә Мәүлит ҡыҙы</a:t>
            </a:r>
            <a:endParaRPr lang="ru-RU" b="1" dirty="0">
              <a:solidFill>
                <a:schemeClr val="tx1"/>
              </a:solidFill>
            </a:endParaRPr>
          </a:p>
        </p:txBody>
      </p:sp>
      <p:pic>
        <p:nvPicPr>
          <p:cNvPr id="4" name="Рисунок 3" descr="https://upload.wikimedia.org/wikipedia/tt/8/87/%D0%9D%D0%B0%D2%97%D0%B0%D1%80_%D0%9D%D3%99%D2%97%D0%BC%D0%B8.jpg"/>
          <p:cNvPicPr/>
          <p:nvPr/>
        </p:nvPicPr>
        <p:blipFill>
          <a:blip r:embed="rId2">
            <a:extLst>
              <a:ext uri="{28A0092B-C50C-407E-A947-70E740481C1C}">
                <a14:useLocalDpi xmlns:a14="http://schemas.microsoft.com/office/drawing/2010/main" val="0"/>
              </a:ext>
            </a:extLst>
          </a:blip>
          <a:srcRect/>
          <a:stretch>
            <a:fillRect/>
          </a:stretch>
        </p:blipFill>
        <p:spPr bwMode="auto">
          <a:xfrm>
            <a:off x="1184592" y="982028"/>
            <a:ext cx="2277745" cy="3248660"/>
          </a:xfrm>
          <a:prstGeom prst="rect">
            <a:avLst/>
          </a:prstGeom>
          <a:noFill/>
          <a:ln>
            <a:noFill/>
          </a:ln>
        </p:spPr>
      </p:pic>
    </p:spTree>
    <p:extLst>
      <p:ext uri="{BB962C8B-B14F-4D97-AF65-F5344CB8AC3E}">
        <p14:creationId xmlns:p14="http://schemas.microsoft.com/office/powerpoint/2010/main" val="22387975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3076" name="Picture 4" descr="http://literatmuzey.ru/wp-content/uploads/2019/08/%D0%9D%D0%B0%D0%B7%D0%B0%D1%80-%D0%9D%D0%B0%D0%B4%D0%B6%D0%BC%D0%B8-%D0%91%D0%B0%D1%8F%D0%B7%D0%B8%D1%82-%D0%91%D0%B8%D0%BA%D0%B1%D0%B0%D0%B9-%D0%A8%D0%B0%D1%80%D0%B8%D1%84-%D0%91%D0%B8%D0%BA%D0%BA%D1%83%D0%BB-%D0%A5%D0%B0%D0%BA%D0%B8%D0%BC-%D0%93%D0%B8%D0%BB%D1%8F%D0%B6%D0%B5%D0%B2-%D0%9A%D0%B0%D0%B4%D0%B8%D1%80-%D0%94%D0%B0%D1%8F%D0%BD-%D0%93%D0%B0%D0%B9%D0%BD%D0%B0%D0%BD-%D0%90%D0%BC%D0%B8%D1%80%D0%B8-%D0%9C%D1%83%D1%81%D1%82%D0%B0%D0%B9-%D0%9A%D0%B0%D1%80%D0%B8%D0%BC.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rot="1533705">
            <a:off x="7479060" y="852805"/>
            <a:ext cx="4157316" cy="3097688"/>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http://literatmuzey.ru/wp-content/uploads/2019/08/%D0%9E%D0%A4-1914.-%D0%A4%D0%BE%D1%82%D0%BE.-%D0%A8.%D0%91%D0%B8%D0%BA%D0%BA%D1%83%D0%BB-%D0%9C.%D0%9A%D0%B0%D1%80%D0%B8%D0%BC-%D0%9D.%D0%9D%D0%B0%D0%B4%D0%B6%D0%BC%D0%B8-%D0%9C.%D0%93%D0%B0%D0%BB%D0%B8-%D0%93.-%D0%A0%D0%B0%D0%BC%D0%B0%D0%B7%D0%B0%D0%BD%D0%BE%D0%B2.-%D0%92-%D1%80%D0%B5%D0%B4%D0%B0%D0%BA%D1%86%D0%B8%D0%B8-%D0%B3%D0%B0%D0%B7%D0%B5%D1%82%D1%8B-%D0%A1%D0%BE%D0%B2%D0%B5%D1%82-%D0%A2%D0%B0%D1%82%D0%B0%D1%80%D1%81%D1%82%D0%B0%D0%BD%D1%8B.-%D0%9A%D0%B0%D0%B7%D0%B0%D0%BD%D1%8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837751">
            <a:off x="509928" y="677346"/>
            <a:ext cx="4458970" cy="3094394"/>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literatmuzey.ru/wp-content/uploads/2019/08/%D0%9D.%D0%9D%D0%B0%D0%B4%D0%B6%D0%BC%D0%B8-%D0%93.%D0%90%D0%BC%D0%B8%D1%80%D0%B8.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97680" y="3640757"/>
            <a:ext cx="3949383" cy="29678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27559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682240" y="1"/>
            <a:ext cx="8473440" cy="1737360"/>
          </a:xfrm>
        </p:spPr>
        <p:txBody>
          <a:bodyPr>
            <a:normAutofit/>
          </a:bodyPr>
          <a:lstStyle/>
          <a:p>
            <a:r>
              <a:rPr lang="ba-RU" sz="3000" dirty="0" smtClean="0"/>
              <a:t>Назар Нәжми тураһында тулыраҡ мәғлүмәтте түбәндәге </a:t>
            </a:r>
            <a:r>
              <a:rPr lang="en-US" sz="3000" dirty="0" smtClean="0"/>
              <a:t>QR</a:t>
            </a:r>
            <a:r>
              <a:rPr lang="ba-RU" sz="3000" dirty="0" smtClean="0"/>
              <a:t> кодтар аша үтеп таба алаһығыҙ</a:t>
            </a:r>
            <a:r>
              <a:rPr lang="en-US" sz="3000" dirty="0" smtClean="0"/>
              <a:t> </a:t>
            </a:r>
            <a:endParaRPr lang="ru-RU" sz="3000" dirty="0"/>
          </a:p>
        </p:txBody>
      </p:sp>
      <p:sp>
        <p:nvSpPr>
          <p:cNvPr id="3" name="Объект 2"/>
          <p:cNvSpPr>
            <a:spLocks noGrp="1"/>
          </p:cNvSpPr>
          <p:nvPr>
            <p:ph idx="1"/>
          </p:nvPr>
        </p:nvSpPr>
        <p:spPr>
          <a:xfrm>
            <a:off x="1097280" y="1845734"/>
            <a:ext cx="10683240" cy="4023360"/>
          </a:xfrm>
        </p:spPr>
        <p:txBody>
          <a:bodyPr/>
          <a:lstStyle/>
          <a:p>
            <a:pPr marL="0" indent="0">
              <a:buNone/>
            </a:pPr>
            <a:r>
              <a:rPr lang="ru-RU" dirty="0" smtClean="0"/>
              <a:t>                                      </a:t>
            </a:r>
            <a:endParaRPr lang="ru-RU" dirty="0"/>
          </a:p>
          <a:p>
            <a:pPr marL="0" indent="0">
              <a:buNone/>
            </a:pPr>
            <a:r>
              <a:rPr lang="ru-RU" dirty="0" smtClean="0"/>
              <a:t>                              </a:t>
            </a:r>
            <a:r>
              <a:rPr lang="ru-RU" sz="2000" dirty="0" smtClean="0"/>
              <a:t>о                             Официальный </a:t>
            </a:r>
            <a:r>
              <a:rPr lang="ru-RU" sz="2000" dirty="0"/>
              <a:t>сайт народного поэта </a:t>
            </a:r>
            <a:r>
              <a:rPr lang="ru-RU" sz="2000" dirty="0" smtClean="0"/>
              <a:t>Башкортостана Н. </a:t>
            </a:r>
            <a:r>
              <a:rPr lang="ru-RU" sz="2000" dirty="0" err="1" smtClean="0"/>
              <a:t>Наджми</a:t>
            </a:r>
            <a:r>
              <a:rPr lang="ru-RU" sz="2000" dirty="0" smtClean="0"/>
              <a:t>                                                                                          </a:t>
            </a:r>
            <a:endParaRPr lang="ru-RU" sz="2000" dirty="0"/>
          </a:p>
        </p:txBody>
      </p:sp>
      <p:pic>
        <p:nvPicPr>
          <p:cNvPr id="6146" name="Picture 2" descr="http://qrcoder.ru/code/?http%3A%2F%2Fnazar-nadjmi.ru%2F&amp;10&amp;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4560" y="1690688"/>
            <a:ext cx="2165984" cy="2165984"/>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http://qrcoder.ru/code/?https%3A%2F%2Fwww.youtube.com%2Fwatch%3Fv%3DV3b7C6qe05g&amp;10&am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2520" y="3991609"/>
            <a:ext cx="2176144" cy="217614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288664" y="4389120"/>
            <a:ext cx="7790816" cy="707886"/>
          </a:xfrm>
          <a:prstGeom prst="rect">
            <a:avLst/>
          </a:prstGeom>
          <a:noFill/>
        </p:spPr>
        <p:txBody>
          <a:bodyPr wrap="square" rtlCol="0">
            <a:spAutoFit/>
          </a:bodyPr>
          <a:lstStyle/>
          <a:p>
            <a:r>
              <a:rPr lang="ru-RU" sz="2000" dirty="0"/>
              <a:t>Передача в день смерти народного поэта Республики Башкортостан Назара </a:t>
            </a:r>
            <a:r>
              <a:rPr lang="ru-RU" sz="2000" dirty="0" err="1"/>
              <a:t>Наджми</a:t>
            </a:r>
            <a:r>
              <a:rPr lang="ru-RU" sz="2000" dirty="0"/>
              <a:t> </a:t>
            </a:r>
            <a:endParaRPr lang="ru-RU" sz="2000" dirty="0"/>
          </a:p>
        </p:txBody>
      </p:sp>
      <p:pic>
        <p:nvPicPr>
          <p:cNvPr id="7" name="Рисунок 6" descr="https://upload.wikimedia.org/wikipedia/tt/8/87/%D0%9D%D0%B0%D2%97%D0%B0%D1%80_%D0%9D%D3%99%D2%97%D0%BC%D0%B8.jpg"/>
          <p:cNvPicPr/>
          <p:nvPr/>
        </p:nvPicPr>
        <p:blipFill>
          <a:blip r:embed="rId4">
            <a:extLst>
              <a:ext uri="{28A0092B-C50C-407E-A947-70E740481C1C}">
                <a14:useLocalDpi xmlns:a14="http://schemas.microsoft.com/office/drawing/2010/main" val="0"/>
              </a:ext>
            </a:extLst>
          </a:blip>
          <a:srcRect/>
          <a:stretch>
            <a:fillRect/>
          </a:stretch>
        </p:blipFill>
        <p:spPr bwMode="auto">
          <a:xfrm>
            <a:off x="425292" y="757396"/>
            <a:ext cx="1892617" cy="2569528"/>
          </a:xfrm>
          <a:prstGeom prst="rect">
            <a:avLst/>
          </a:prstGeom>
          <a:noFill/>
          <a:ln>
            <a:noFill/>
          </a:ln>
        </p:spPr>
      </p:pic>
    </p:spTree>
    <p:extLst>
      <p:ext uri="{BB962C8B-B14F-4D97-AF65-F5344CB8AC3E}">
        <p14:creationId xmlns:p14="http://schemas.microsoft.com/office/powerpoint/2010/main" val="32335715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normAutofit/>
          </a:bodyPr>
          <a:lstStyle/>
          <a:p>
            <a:pPr marL="0" indent="0" algn="ctr">
              <a:buNone/>
            </a:pPr>
            <a:endParaRPr lang="ba-RU" sz="6600" dirty="0" smtClean="0"/>
          </a:p>
          <a:p>
            <a:pPr marL="0" indent="0" algn="ctr">
              <a:buNone/>
            </a:pPr>
            <a:r>
              <a:rPr lang="ba-RU" sz="6600" dirty="0" smtClean="0"/>
              <a:t>Иғтибарығыҙ өсөн рәхмәт!</a:t>
            </a:r>
            <a:endParaRPr lang="ru-RU" sz="6600" dirty="0"/>
          </a:p>
        </p:txBody>
      </p:sp>
      <p:pic>
        <p:nvPicPr>
          <p:cNvPr id="4" name="Рисунок 3" descr="https://upload.wikimedia.org/wikipedia/tt/8/87/%D0%9D%D0%B0%D2%97%D0%B0%D1%80_%D0%9D%D3%99%D2%97%D0%BC%D0%B8.jpg"/>
          <p:cNvPicPr/>
          <p:nvPr/>
        </p:nvPicPr>
        <p:blipFill>
          <a:blip r:embed="rId2">
            <a:extLst>
              <a:ext uri="{28A0092B-C50C-407E-A947-70E740481C1C}">
                <a14:useLocalDpi xmlns:a14="http://schemas.microsoft.com/office/drawing/2010/main" val="0"/>
              </a:ext>
            </a:extLst>
          </a:blip>
          <a:srcRect/>
          <a:stretch>
            <a:fillRect/>
          </a:stretch>
        </p:blipFill>
        <p:spPr bwMode="auto">
          <a:xfrm>
            <a:off x="440532" y="246856"/>
            <a:ext cx="1892617" cy="2569528"/>
          </a:xfrm>
          <a:prstGeom prst="rect">
            <a:avLst/>
          </a:prstGeom>
          <a:noFill/>
          <a:ln>
            <a:noFill/>
          </a:ln>
        </p:spPr>
      </p:pic>
    </p:spTree>
    <p:extLst>
      <p:ext uri="{BB962C8B-B14F-4D97-AF65-F5344CB8AC3E}">
        <p14:creationId xmlns:p14="http://schemas.microsoft.com/office/powerpoint/2010/main" val="37628637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727960" y="502920"/>
            <a:ext cx="8625840" cy="1950720"/>
          </a:xfrm>
        </p:spPr>
        <p:txBody>
          <a:bodyPr>
            <a:normAutofit/>
          </a:bodyPr>
          <a:lstStyle/>
          <a:p>
            <a:pPr algn="ctr"/>
            <a:endParaRPr lang="ru-RU" b="1" dirty="0"/>
          </a:p>
        </p:txBody>
      </p:sp>
      <p:sp>
        <p:nvSpPr>
          <p:cNvPr id="3" name="Объект 2"/>
          <p:cNvSpPr>
            <a:spLocks noGrp="1"/>
          </p:cNvSpPr>
          <p:nvPr>
            <p:ph idx="1"/>
          </p:nvPr>
        </p:nvSpPr>
        <p:spPr>
          <a:xfrm>
            <a:off x="1097280" y="502920"/>
            <a:ext cx="10668000" cy="5366174"/>
          </a:xfrm>
        </p:spPr>
        <p:txBody>
          <a:bodyPr>
            <a:normAutofit/>
          </a:bodyPr>
          <a:lstStyle/>
          <a:p>
            <a:pPr marL="0" indent="0">
              <a:buNone/>
            </a:pPr>
            <a:r>
              <a:rPr lang="ba-RU" sz="3600" b="1" dirty="0" smtClean="0"/>
              <a:t>               Һандар </a:t>
            </a:r>
            <a:r>
              <a:rPr lang="ba-RU" sz="3600" b="1" dirty="0"/>
              <a:t>урынына башҡорт алфавитының </a:t>
            </a:r>
            <a:br>
              <a:rPr lang="ba-RU" sz="3600" b="1" dirty="0"/>
            </a:br>
            <a:r>
              <a:rPr lang="ba-RU" sz="3600" b="1" dirty="0" smtClean="0"/>
              <a:t>                                   хәрефтәрен ҡуйығыҙ</a:t>
            </a:r>
          </a:p>
          <a:p>
            <a:pPr marL="0" indent="0">
              <a:buNone/>
            </a:pPr>
            <a:endParaRPr lang="ba-RU" sz="3600" b="1" dirty="0"/>
          </a:p>
          <a:p>
            <a:pPr marL="0" indent="0">
              <a:buNone/>
            </a:pPr>
            <a:endParaRPr lang="ba-RU" sz="3600" b="1" dirty="0" smtClean="0"/>
          </a:p>
          <a:p>
            <a:pPr marL="0" indent="0">
              <a:buNone/>
            </a:pPr>
            <a:r>
              <a:rPr lang="ba-RU" sz="5400" b="1" dirty="0" smtClean="0"/>
              <a:t>18</a:t>
            </a:r>
            <a:r>
              <a:rPr lang="ba-RU" sz="5400" b="1" dirty="0"/>
              <a:t>, 1, 11, 1, 23     18, 40, 10, 17, 12 </a:t>
            </a:r>
            <a:endParaRPr lang="ru-RU" sz="5400" b="1" dirty="0"/>
          </a:p>
        </p:txBody>
      </p:sp>
      <p:pic>
        <p:nvPicPr>
          <p:cNvPr id="4" name="Рисунок 3" descr="https://upload.wikimedia.org/wikipedia/tt/8/87/%D0%9D%D0%B0%D2%97%D0%B0%D1%80_%D0%9D%D3%99%D2%97%D0%BC%D0%B8.jpg"/>
          <p:cNvPicPr/>
          <p:nvPr/>
        </p:nvPicPr>
        <p:blipFill>
          <a:blip r:embed="rId2">
            <a:extLst>
              <a:ext uri="{28A0092B-C50C-407E-A947-70E740481C1C}">
                <a14:useLocalDpi xmlns:a14="http://schemas.microsoft.com/office/drawing/2010/main" val="0"/>
              </a:ext>
            </a:extLst>
          </a:blip>
          <a:srcRect/>
          <a:stretch>
            <a:fillRect/>
          </a:stretch>
        </p:blipFill>
        <p:spPr bwMode="auto">
          <a:xfrm>
            <a:off x="440532" y="246856"/>
            <a:ext cx="1892617" cy="2569528"/>
          </a:xfrm>
          <a:prstGeom prst="rect">
            <a:avLst/>
          </a:prstGeom>
          <a:noFill/>
          <a:ln>
            <a:noFill/>
          </a:ln>
        </p:spPr>
      </p:pic>
    </p:spTree>
    <p:extLst>
      <p:ext uri="{BB962C8B-B14F-4D97-AF65-F5344CB8AC3E}">
        <p14:creationId xmlns:p14="http://schemas.microsoft.com/office/powerpoint/2010/main" val="33148664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981200" y="996315"/>
            <a:ext cx="10210800" cy="5119688"/>
          </a:xfrm>
        </p:spPr>
        <p:txBody>
          <a:bodyPr>
            <a:normAutofit/>
          </a:bodyPr>
          <a:lstStyle/>
          <a:p>
            <a:pPr marL="0" indent="0" algn="ctr">
              <a:buNone/>
            </a:pPr>
            <a:r>
              <a:rPr lang="ba-RU" sz="5400" b="1" smtClean="0"/>
              <a:t>18, 1, 11, 1, 23     18, 40, 10, 17, 12  </a:t>
            </a:r>
            <a:endParaRPr lang="ru-RU" sz="5400" b="1" smtClean="0"/>
          </a:p>
          <a:p>
            <a:pPr marL="0" indent="0" algn="ctr">
              <a:buNone/>
            </a:pPr>
            <a:r>
              <a:rPr lang="ba-RU" sz="5400" b="1" smtClean="0"/>
              <a:t>Н    А   З   А   Р       Н   Ә   Ж   М   И</a:t>
            </a:r>
            <a:endParaRPr lang="ru-RU" sz="5400" b="1" dirty="0"/>
          </a:p>
        </p:txBody>
      </p:sp>
      <p:pic>
        <p:nvPicPr>
          <p:cNvPr id="2052" name="Picture 4" descr="https://kuyurgazacbs.ru/wp-content/uploads/2018/02/yaFMyNyKQYQ.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75063" y="2965848"/>
            <a:ext cx="4675186" cy="3506390"/>
          </a:xfrm>
          <a:prstGeom prst="rect">
            <a:avLst/>
          </a:prstGeom>
          <a:noFill/>
          <a:extLst>
            <a:ext uri="{909E8E84-426E-40DD-AFC4-6F175D3DCCD1}">
              <a14:hiddenFill xmlns:a14="http://schemas.microsoft.com/office/drawing/2010/main">
                <a:solidFill>
                  <a:srgbClr val="FFFFFF"/>
                </a:solidFill>
              </a14:hiddenFill>
            </a:ext>
          </a:extLst>
        </p:spPr>
      </p:pic>
      <p:pic>
        <p:nvPicPr>
          <p:cNvPr id="4" name="Рисунок 3" descr="https://upload.wikimedia.org/wikipedia/tt/8/87/%D0%9D%D0%B0%D2%97%D0%B0%D1%80_%D0%9D%D3%99%D2%97%D0%BC%D0%B8.jpg"/>
          <p:cNvPicPr/>
          <p:nvPr/>
        </p:nvPicPr>
        <p:blipFill>
          <a:blip r:embed="rId3">
            <a:extLst>
              <a:ext uri="{28A0092B-C50C-407E-A947-70E740481C1C}">
                <a14:useLocalDpi xmlns:a14="http://schemas.microsoft.com/office/drawing/2010/main" val="0"/>
              </a:ext>
            </a:extLst>
          </a:blip>
          <a:srcRect/>
          <a:stretch>
            <a:fillRect/>
          </a:stretch>
        </p:blipFill>
        <p:spPr bwMode="auto">
          <a:xfrm>
            <a:off x="288132" y="356315"/>
            <a:ext cx="1892617" cy="2569528"/>
          </a:xfrm>
          <a:prstGeom prst="rect">
            <a:avLst/>
          </a:prstGeom>
          <a:noFill/>
          <a:ln>
            <a:noFill/>
          </a:ln>
        </p:spPr>
      </p:pic>
    </p:spTree>
    <p:extLst>
      <p:ext uri="{BB962C8B-B14F-4D97-AF65-F5344CB8AC3E}">
        <p14:creationId xmlns:p14="http://schemas.microsoft.com/office/powerpoint/2010/main" val="418044477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1037" y="4965700"/>
            <a:ext cx="10515600" cy="1325563"/>
          </a:xfrm>
        </p:spPr>
        <p:txBody>
          <a:bodyPr>
            <a:normAutofit fontScale="90000"/>
          </a:bodyPr>
          <a:lstStyle/>
          <a:p>
            <a:pPr algn="ctr"/>
            <a:r>
              <a:rPr lang="ba-RU" b="1" i="1" dirty="0" smtClean="0"/>
              <a:t>Назар Нәжми</a:t>
            </a:r>
            <a:br>
              <a:rPr lang="ba-RU" b="1" i="1" dirty="0" smtClean="0"/>
            </a:br>
            <a:r>
              <a:rPr lang="ba-RU" b="1" i="1" dirty="0" smtClean="0"/>
              <a:t>(1918-1999)</a:t>
            </a:r>
            <a:endParaRPr lang="ru-RU" b="1" i="1" dirty="0"/>
          </a:p>
        </p:txBody>
      </p:sp>
      <p:pic>
        <p:nvPicPr>
          <p:cNvPr id="1026" name="Picture 2" descr="https://bash.bashgazet.ru/uploads/posts/2017-08/1504005070_rif.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380212" y="350838"/>
            <a:ext cx="2792113" cy="4205918"/>
          </a:xfrm>
          <a:prstGeom prst="rect">
            <a:avLst/>
          </a:prstGeom>
          <a:noFill/>
          <a:extLst>
            <a:ext uri="{909E8E84-426E-40DD-AFC4-6F175D3DCCD1}">
              <a14:hiddenFill xmlns:a14="http://schemas.microsoft.com/office/drawing/2010/main">
                <a:solidFill>
                  <a:srgbClr val="FFFFFF"/>
                </a:solidFill>
              </a14:hiddenFill>
            </a:ext>
          </a:extLst>
        </p:spPr>
      </p:pic>
      <p:pic>
        <p:nvPicPr>
          <p:cNvPr id="4" name="Рисунок 3" descr="https://upload.wikimedia.org/wikipedia/tt/8/87/%D0%9D%D0%B0%D2%97%D0%B0%D1%80_%D0%9D%D3%99%D2%97%D0%BC%D0%B8.jpg"/>
          <p:cNvPicPr/>
          <p:nvPr/>
        </p:nvPicPr>
        <p:blipFill>
          <a:blip r:embed="rId3">
            <a:extLst>
              <a:ext uri="{28A0092B-C50C-407E-A947-70E740481C1C}">
                <a14:useLocalDpi xmlns:a14="http://schemas.microsoft.com/office/drawing/2010/main" val="0"/>
              </a:ext>
            </a:extLst>
          </a:blip>
          <a:srcRect/>
          <a:stretch>
            <a:fillRect/>
          </a:stretch>
        </p:blipFill>
        <p:spPr bwMode="auto">
          <a:xfrm>
            <a:off x="440532" y="246856"/>
            <a:ext cx="1892617" cy="2569528"/>
          </a:xfrm>
          <a:prstGeom prst="rect">
            <a:avLst/>
          </a:prstGeom>
          <a:noFill/>
          <a:ln>
            <a:noFill/>
          </a:ln>
        </p:spPr>
      </p:pic>
    </p:spTree>
    <p:extLst>
      <p:ext uri="{BB962C8B-B14F-4D97-AF65-F5344CB8AC3E}">
        <p14:creationId xmlns:p14="http://schemas.microsoft.com/office/powerpoint/2010/main" val="13484628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00592" y="-212407"/>
            <a:ext cx="9991408" cy="2268855"/>
          </a:xfrm>
        </p:spPr>
        <p:txBody>
          <a:bodyPr>
            <a:noAutofit/>
          </a:bodyPr>
          <a:lstStyle/>
          <a:p>
            <a:r>
              <a:rPr lang="ru-RU" sz="2500" b="1" dirty="0"/>
              <a:t>Назар </a:t>
            </a:r>
            <a:r>
              <a:rPr lang="ru-RU" sz="2500" b="1" dirty="0" err="1"/>
              <a:t>Нәжми</a:t>
            </a:r>
            <a:r>
              <a:rPr lang="ru-RU" sz="2500" b="1" dirty="0"/>
              <a:t> (Назар </a:t>
            </a:r>
            <a:r>
              <a:rPr lang="ru-RU" sz="2500" b="1" dirty="0" err="1"/>
              <a:t>Нәжметдин</a:t>
            </a:r>
            <a:r>
              <a:rPr lang="ru-RU" sz="2500" b="1" dirty="0"/>
              <a:t> </a:t>
            </a:r>
            <a:r>
              <a:rPr lang="ru-RU" sz="2500" b="1" dirty="0" err="1"/>
              <a:t>улы</a:t>
            </a:r>
            <a:r>
              <a:rPr lang="ru-RU" sz="2500" b="1" dirty="0"/>
              <a:t> </a:t>
            </a:r>
            <a:r>
              <a:rPr lang="ru-RU" sz="2500" b="1" dirty="0" err="1"/>
              <a:t>Нәжметдинов</a:t>
            </a:r>
            <a:r>
              <a:rPr lang="ru-RU" sz="2500" b="1" dirty="0"/>
              <a:t>) 1918 </a:t>
            </a:r>
            <a:r>
              <a:rPr lang="ru-RU" sz="2500" b="1" dirty="0" err="1"/>
              <a:t>йылдың</a:t>
            </a:r>
            <a:r>
              <a:rPr lang="ru-RU" sz="2500" b="1" dirty="0"/>
              <a:t> 5 </a:t>
            </a:r>
            <a:r>
              <a:rPr lang="ru-RU" sz="2500" b="1" dirty="0" err="1"/>
              <a:t>февралендә</a:t>
            </a:r>
            <a:r>
              <a:rPr lang="ru-RU" sz="2500" b="1" dirty="0"/>
              <a:t> </a:t>
            </a:r>
            <a:r>
              <a:rPr lang="ru-RU" sz="2500" b="1" dirty="0" err="1"/>
              <a:t>Башҡортостандың</a:t>
            </a:r>
            <a:r>
              <a:rPr lang="ru-RU" sz="2500" b="1" dirty="0"/>
              <a:t> </a:t>
            </a:r>
            <a:r>
              <a:rPr lang="ru-RU" sz="2500" b="1" dirty="0" err="1"/>
              <a:t>Дүртөйлө</a:t>
            </a:r>
            <a:r>
              <a:rPr lang="ru-RU" sz="2500" b="1" dirty="0"/>
              <a:t> районы </a:t>
            </a:r>
            <a:r>
              <a:rPr lang="ru-RU" sz="2500" b="1" dirty="0" err="1"/>
              <a:t>Миңеште</a:t>
            </a:r>
            <a:r>
              <a:rPr lang="ru-RU" sz="2500" b="1" dirty="0"/>
              <a:t> </a:t>
            </a:r>
            <a:r>
              <a:rPr lang="ru-RU" sz="2500" b="1" dirty="0" err="1"/>
              <a:t>ауылында</a:t>
            </a:r>
            <a:r>
              <a:rPr lang="ru-RU" sz="2500" b="1" dirty="0"/>
              <a:t> </a:t>
            </a:r>
            <a:r>
              <a:rPr lang="ru-RU" sz="2500" b="1" dirty="0" err="1"/>
              <a:t>тыуа</a:t>
            </a:r>
            <a:r>
              <a:rPr lang="ru-RU" sz="2500" b="1" dirty="0"/>
              <a:t>. </a:t>
            </a:r>
            <a:r>
              <a:rPr lang="ru-RU" sz="2500" b="1" dirty="0" err="1"/>
              <a:t>Ауылында</a:t>
            </a:r>
            <a:r>
              <a:rPr lang="ru-RU" sz="2500" b="1" dirty="0"/>
              <a:t> </a:t>
            </a:r>
            <a:r>
              <a:rPr lang="ru-RU" sz="2500" b="1" dirty="0" err="1"/>
              <a:t>ете</a:t>
            </a:r>
            <a:r>
              <a:rPr lang="ru-RU" sz="2500" b="1" dirty="0"/>
              <a:t> </a:t>
            </a:r>
            <a:r>
              <a:rPr lang="ru-RU" sz="2500" b="1" dirty="0" err="1"/>
              <a:t>йыллыҡ</a:t>
            </a:r>
            <a:r>
              <a:rPr lang="ru-RU" sz="2500" b="1" dirty="0"/>
              <a:t> </a:t>
            </a:r>
            <a:r>
              <a:rPr lang="ru-RU" sz="2500" b="1" dirty="0" err="1"/>
              <a:t>мәктәпте</a:t>
            </a:r>
            <a:r>
              <a:rPr lang="ru-RU" sz="2500" b="1" dirty="0"/>
              <a:t> </a:t>
            </a:r>
            <a:r>
              <a:rPr lang="ru-RU" sz="2500" b="1" dirty="0" err="1"/>
              <a:t>тамамлағас</a:t>
            </a:r>
            <a:r>
              <a:rPr lang="ru-RU" sz="2500" b="1" dirty="0"/>
              <a:t>, </a:t>
            </a:r>
            <a:r>
              <a:rPr lang="ru-RU" sz="2500" b="1" dirty="0" err="1"/>
              <a:t>Өфө</a:t>
            </a:r>
            <a:r>
              <a:rPr lang="ru-RU" sz="2500" b="1" dirty="0"/>
              <a:t> металлургия </a:t>
            </a:r>
            <a:r>
              <a:rPr lang="ru-RU" sz="2500" b="1" dirty="0" err="1"/>
              <a:t>рабфагында</a:t>
            </a:r>
            <a:r>
              <a:rPr lang="ru-RU" sz="2500" b="1" dirty="0"/>
              <a:t> </a:t>
            </a:r>
            <a:r>
              <a:rPr lang="ru-RU" sz="2500" b="1" dirty="0" err="1"/>
              <a:t>уҡый</a:t>
            </a:r>
            <a:r>
              <a:rPr lang="ru-RU" sz="2500" b="1" dirty="0"/>
              <a:t>. 1938 </a:t>
            </a:r>
            <a:r>
              <a:rPr lang="ru-RU" sz="2500" b="1" dirty="0" err="1"/>
              <a:t>йылда</a:t>
            </a:r>
            <a:r>
              <a:rPr lang="ru-RU" sz="2500" b="1" dirty="0"/>
              <a:t> </a:t>
            </a:r>
            <a:r>
              <a:rPr lang="ru-RU" sz="2500" b="1" dirty="0" err="1"/>
              <a:t>Башҡорт</a:t>
            </a:r>
            <a:r>
              <a:rPr lang="ru-RU" sz="2500" b="1" dirty="0"/>
              <a:t> </a:t>
            </a:r>
            <a:r>
              <a:rPr lang="ru-RU" sz="2500" b="1" dirty="0" err="1"/>
              <a:t>дәүләт</a:t>
            </a:r>
            <a:r>
              <a:rPr lang="ru-RU" sz="2500" b="1" dirty="0"/>
              <a:t> педагогия </a:t>
            </a:r>
            <a:r>
              <a:rPr lang="ru-RU" sz="2500" b="1" dirty="0" err="1"/>
              <a:t>институтына</a:t>
            </a:r>
            <a:r>
              <a:rPr lang="ru-RU" sz="2500" b="1" dirty="0"/>
              <a:t> </a:t>
            </a:r>
            <a:r>
              <a:rPr lang="ru-RU" sz="2500" b="1" dirty="0" err="1"/>
              <a:t>уҡырға</a:t>
            </a:r>
            <a:r>
              <a:rPr lang="ru-RU" sz="2500" b="1" dirty="0"/>
              <a:t> </a:t>
            </a:r>
            <a:r>
              <a:rPr lang="ru-RU" sz="2500" b="1" dirty="0" err="1"/>
              <a:t>инә</a:t>
            </a:r>
            <a:r>
              <a:rPr lang="ru-RU" sz="2500" b="1" dirty="0" smtClean="0"/>
              <a:t>.</a:t>
            </a:r>
            <a:br>
              <a:rPr lang="ru-RU" sz="2500" b="1" dirty="0" smtClean="0"/>
            </a:br>
            <a:endParaRPr lang="ru-RU" sz="2500" b="1" dirty="0"/>
          </a:p>
        </p:txBody>
      </p:sp>
      <p:sp>
        <p:nvSpPr>
          <p:cNvPr id="5" name="AutoShape 4" descr="data:image/png;base64,iVBORw0KGgoAAAANSUhEUgAAAzwAAAI3CAYAAABeRl6ZAAAAAXNSR0IArs4c6QAAIABJREFUeF7sveeTZNeR5emhI3WW1gKKAEESFE0BTg+bze7p6Z1vuzZra2P7Z+7azLcmmy2oQILQWovSmZU6Q2XG2u/49fdeRGZWxYsCQaI3AxaIrIgn7rvXr18/7sf9Vt76/SfD/f1929vbs1qtZtVq1QaDgfX6fet2u9ZqtWx+bs6WTyzb3NycDYdDs6GNvPhOX/Fbeo1/N7SKDSsV27eKWaVilUrFqvxp+mfhPK5jZvvpen5hHcerov/SZ/rS/+3/yy7FH9WhVSr7NqyMNXi0+SP/0mnVqtqXNWw4tH2ecX/f6CtvSEX9VatWrVr19g4HZnv9oQ0Ge+pP2l2t1azRaFi9aWY1Lp6O3TMb7KUuq3BPswq/mX/fH+xbv9+z/mCg7uBezVbTms2aNZtm+3tm3MI/921vf1/to99pe6Va9bbVvH3q6+ivqlm95t083Dfb2hrY1taWra+v226no/Fn3GdnZjTmzfaMVao1NTAfKx8HvtDzj41jcUzrddpvtr3NvbZsc3PTer2e+nJIA6xirVbT5ucX7OTJJd1jMBhKnHgWzo3rbWzs2Nramm1ubqifZ2dn7eTJk3bmzJL1+/Tn0Fqtivpmd7dn1WrN6vWa9Xp9297etpWVFdvd3dUz8ryDXt++/syzdv7cBWvUK7on7/5gT/2psaubNRq0fU/3vn37jm1vb1mz2bR2e0ZtmJ+f02ez2VJ7Yzr4M/jz04Wr93fs408/0XU63a6dP3dO97h7967kbm5+3p568kk7d65pd+8OrN/v28zMjNrA+d3OUO2nH/nsdDo+5tWqtdttjdn8/Ly1Z2as3UoykkT2AWJ/4Kei+E96XpVn3eet2T7paS6vRYGZ4Mz9ihkzbI/xKuiPCU7VeJS83Yh8F9Rcdi3mLt8zH5m/g/5AMsYYb21u6m+ecZD07NmzZ6xeq9vGxobrlApj29V9FpcWrdfv2er9FRvsD3weVCtWRwc0W5oryF6lUjU0b7/X03xCxhcXF+zEiRP6vVarGJdGbpoNs53doe3s7Fhnt2P7w31rNhp2//6a3blzy65cvmjnzp6xudkZyRNyde/eit27d9dWVlY1h5544gn9dv/+fcml2rq4KPlEP3U6XV2feVCrVTXPmX/II8ejz5qNplVrdbWr2Wjb7OyMtVptzQGtOz2/Rrfb0zlct16vW7PZyOYw10c/MYcYx1OnTtm9e/fsgw8+tK997Wt2/vx53Zv1Cz1Mm6vVii0tLes8vqfPOXdzc0v34ZzFxRnpspjvvZ7Pn+Irxp72a7zTp9a7IfqskgSynFAiP+jksnLJfMvWy1gykw6Ldsc1WQPS8pvpuUnmSxzDnIt32TlX5j5/jmPDREBvldFdskSkv6ZodUFFJjOnaEIlmyqZW3EstsI095qiedOeoimALKpTJ18HprtfZv1Nd/qXdVaak8XeyGzfwnhmdmzxuynWq7Dtyj6e2z+POm5pPjAvCg3QHCnY6Ppn6hD+Dt1aXF9zO+pR2+QNqRwDnoMioc5PPZ19akHz0cH4qFaqDhABFHHCwGzQw9jpO1BhUcVQaTS0oNcaZhWM4ST8AixpoAUakqLg+/4AA8Gvw/cAJ4ydZqturWYOdiSg+/zbQdZgb2D7ewn4VKtuLGC0N2ivG2S8anVvBwv29nbXtra3bXNjQ4YORlmr2ZQhMzs3Z632jIwUDKwMWQrg5Io+A1OHKGMZ61UHDBgiGHkYaGGMcB0MkYUFAM9JXZffBIr1DN5m2rp2f91W79+39fU1GUgOeE7Z2bNndQyGTbvtx+7u7sng4rl7vT0BntXVVT0j1+d5+/2BPfXEU3b2zDlrNrzx9CmAC6OIfq8BGKsYRx1bW7tvd+7csY2NTXUgIAOgtry8ZIuLSwn0uOFSNIhccMxWVtft408+trX1dRle586f1/gAxLjXwvy8PQHgOduylRU3mmdmMAh9zHZ2zLYBpxsbAj0729vJoKs68FpYsKXFRQHV2VnkyGxvUFbtefvLLuL/0QFP9OII4Ck4E2K8mbKMG29kDnlhHqMv0Am1et3OnDkj2V5fW0vGd0Vzgu+Wlpfl/Oh0d6036NuAdzLccWJwfqNel2wzRpr3crIMbGZ2VjIEEAf0MB8ajbrmBPNvY3NTAAzdgl7aWF+3lZV7dv3aFbtw/pwAD4KKbDJX+A3AA4C5fv26nCvIKuAFfTg3N5/ks6lrch7gn2dlrvOamZm1TmdXAL1Wo92uSxp1gFtL7eNZmG9cI3QD/0Z/OeBp6tobG+sCWcg3eoQ+5993794R4Hn66aft/Plztr7u84N7cj76ZWlpKQM8gBPagOMCHXDhwgVdh+cMwIMePmzxDR2Rgx5fG/xN7yVlXmLaHQOeEp31Jzj0GPB8cZ16DHgO6ctjwOP2xDHg+cuK8LBisdBm7+S5C0+OR01q8ra6MZyMfrAQ0ZYexrV7XDF4BC5qdas3HfQAPCKSIwMpgQ6tkWFs7+1lgAdDxwFKAB6MBAcu8t4mw3pv3+TpxSjodDvyMAMYMBQALjN4Uptm3S7nYXT5DQUMdnZse2dHhlB4RRW9APDgTW3PWK3eUBQhYmgCO8mIj+l9GOjhGSNCs7mJwbKhyAqeXAc8DlLw8gJ4Tp0C8FS9jfLu8k5Rl/5QxhbREIAHhgrtw8N77tw5PWuzWbeZGT9+d9f7R5GR7r6Mz/v3V+U95oVBtNcf2NUr1+z0ydPWbDl45TlwYO8RPtBTuiFD27kv98czjjHVbrdkoJ45fcZOnz4l0MP9aTN9K/CarrW/P7R7q/fso48/tnWiXACe1G681RiyGKuPP/GEnT07Y2v3B+qjmRmArlmjDugygR2MUfoR0CYPdq1mi4CdpSWBRjz9Cws+3skZX2pFOwY8B7srC24X3HTM5fCchwMBsMzcZ+wY1w8+/FBzE/nkhR44ffq0/iZaQnRWIH8wkHF+8tRJzddao2bdXsd2d3l71MMdAR6FRl7QR9Ib0h3D5OBo2hwRxxnmLpHaWZubM1tf70tuiNwAQDifObGxvmZPPH7dLl+8aHNzM5p/AA+cCqur9zXnuOfly1f0PeCCtuzv7wlYAcgB/sxZgBeyV683sugVz721tZkAEE4MnDCAsYaeIweSue5FJwCC6Kt402b669Sp07a8vKy20wZ0x+3bt+3DDz+0Z555RnOK43hW3ui/paVFzQ3aQiSKHkMvcw369OLFizoGndNooEfydknNJUdORICLnxGpdnAU/IPR8x82+Y4Bz8N66E/7+zHg+eL69xjwHAMeBzfHEZ6/eEobHlj3mLqHFmNkP0UbZICzAONhJWIjCmAa1ETDG3QxMrvW7Xas3+uLOiKAxDnNpt4Y8Vrnq24Uy1Mo4OILfn/PqUx4hQE8VWhdeDmhsrRa1mo6ZYvIDjQIRYYU0eiJDkK0ptvpaNZhiAAkeM/MVqyz6x5heZtlJO0ng2rXdna2RRvheWlnu9WSx5h7EuHx8FQs/kcDnqKBILCWKF4bG50xwONcKwc8rURpOykjiH5wQ6eq6AZ9BGgBbOAxB3DQR0FpI8LDNXjPzFQFUDodwKJTDpwGtpnoOHjbq7a7syuP9aULl+zkiZM2024LqNBe99LnY6KI0KbT/lZXV2xtbV2ACXoRxtfpBHgwqrh/tJlx8msNJUsrq6v26Wef2uaWU2lOnzmjCA9gijHBc33t2jU7fXrW1jeI1mFUtgRy69DqNoc6ligX3nm86E7ZqWqMuf8JAM/Cgs0vAL6JOJZfzP6jA57yPZJTSzLgg+xGJCxFeT066DqEN+P99ltvyQGCA4G5jNENKGXcABOiV1Urisw2mg6GZueZd03r9DrW2d2VQ4LIJMApKG5BqS3SAdEXXG9hnjk/bwsLbuifONGw1dWe5s/Nmzdk6DO/ur2edXZ37PHr1+zixfOimNWqNbWd+UKkhCgPbb1w4aKA0q1btzLAQ4QG+XTAM9R5REq4NrRTvmOOMHe4Hlqj0UQnLVq14vfBcYGuBbxwvFNAI7IDpZR3XX2IvEM/O3PmdHLOEAWqiWb6ySefiNKGLgDooCdu3ryp/o6+0DN30Y0e+drZ2VV/OeBZ0hykva2W0+7GnTlF2oWDHpxjeYQHRY5jyKM8k7/0zKjYyU/xY4koBQX8mNJWovdGDz0GPFN33YETjwHPMeA5BjxfkRyeADzOOXfQgec1PKpQvTySgIcy5fqkRQelOegNxcUnyiLwsL/n+TQpB8cBT0MRloz3n9KilEu1T3THAU8ALs4XrUPcfYxfjKMEeBp5lGdndyC6E0YBuThYRhhZ4fmfnasYX+8NAGHJMzxMAK3TcYOqT5sdbAB0MGTqjWZCOVDa8iX5KMpTMdLj3mg/bXPTDRYMdu4TXFEMNryqGPvkH9CvGBJu6Hj+DMCh28VAvCe+PsADQ4n2nTixLK8vBgz9MzvbSBGeuAe0vW0ZYAAljCyejwjLcH8oOtvy0gnlvxAh4p7cT5RDAWA3YPGyb21tq/1Ol9lRu+cX5u3E8rIMJig+7XZthDLo13GDeX1j3W7dvi0DlnHmPMZW+Q61mkDXhYsXbHl5xrY2fSyQtUYD0Es0ziNVtIFPAG7k8MzN4smfyyg/MzPkjOQ0xjJL2n9kwOOovUxv+LFBbSYqG1ynoHUWIwDIi4DH3p4A9nvvvZflYrmsNyTnjK0Az5BoQ9UBT6OhCE+zTY6OWbdPtBgHCjktRI09NzDonqKZKgLpb6IX3V5XcgDoQSaJmp4+M2dr97sCPJ999rlkB6AikDLo2aVLF+zsmdOSPzlDhuSKIe9borTR1nPnzkreABGuJ4aZLgQk0DbaCPB2wLOlZxintPHvE8unFElCRwJAImcnaK6Ru8OcZn4AgHDibGxu2Nmz5wQKPU/S8xvpx88//9wef/xxRXzp9wB3oVvIJeJa6LmIfgPgGC8Aj1PaADzovbo7lYJjPiYv0d9FsOP6DLozVMMpAE9yXk0qmaw3GQ8+gbNi5GkcrB3n8Bzds8eAZ1Kpe/hxx4DnGPAcA56vCOBhhZPXcdC3XjenpnkuCVz4ti/yRD2SlSOP635Fnra9/r48kUR5WMwBMDJOlINDxKJptQYLOJS4fBUVtW04zMCOgNaeR5giQgTgATCRazICeNzmsd3Onu1s7yh6wEKOMa8ck4UFN4Jn3eMP/S1jkgzNev19p8ORV0PuUaLG4G1uNoju1Gxvf6jo3KR5HVmibDUl7FfJPxnK0BKVLFFzoggGEaygntBfQYUj2sIb44O2A3Sg2mBMRXEFvLcYdhgZeHtnZ9sJ8JCr44URuCd5N1DS3Ovccsrhvim6s7iwaLMzcykhnHwCQMoovdFzFHrq26D0RH4B1B4MSC9yQI7CaH5TAIidzkD5O7uiHfZVpAA5ol/oXKI9eP/n5pu2s+3y0wAg12oCyP1eFBRxQM24uQHv5yKbPJuDpBRae/gadeCIRwI8YXVNeN9pihawqE5btGDCZh04jDkqQxePfkJA0XYiNI6KmF8OkAE8yN2NGzf07xaJNAI3Nckr1yISwdghM8w9/ba8pMjw1s6W7e0T+djX/WTcQqmtUIgkzzfzaJJT6AAkRDMV6ZydlVwTDTl//oRtbPZsNQEDaHKAIoAWSdonTyzb4uK8orq0gRc6jGvRRtoAyAjAgyNHxUZw4CSZB0jwO0Vugi4HYIHmyfHMRehnXpzklKIg6EqiLFGAI6jALn8+nxXJqtXkbMDhsbx8QlFV+j7yc9ALRHQiUoNzAzoezhHmAmCH6BU0OeYv16aPaDPP5kULFuVsccBTU2SWNrsuKyIep7jmeTuFCI9VrJZylMrIWdExVOo8KMFJ7kbAzlh2tMtOXiSo5BRVk46LFhw2MsdFC8Z75RjwHAOeY8DzFQE8sazhoSUCwAKMoRtRlojwYNhGZrpoGBRaGlZtf+A8dhKN9wZ7Mly8klni3IvO5tXw4MPog2IC5Hvse7IzlDbPAdhPlDgiRFDiyAGCUpciBvt5fgwWUb8/THS6rhc7GA5lgAN62jNQ4VJlOG9S2GdKaqfYAXk/GGthlMmzivFe9fPk2S7xCqOA6ATdRXTJAQOUEmhYnqjsCcRQfaC1tVMidqGqHNWBlA/j1aMEODpdtdVBKAYKydZ+zbm5iPA4eOMtqp9Az4buBbiSh3h/aDPtWZtpAVi8WhTXdHqhAx6BMtEGPbeL8Y0259XwvGLfqPHuoMfzERxk9qkel4C0jOBWSz26C9dQ+UxVAdR2qypKXuQyiSZDP6RoU1Cm3BimspCDaiW1JwMRY3akcmGJsZsW8AAgqxEKmfB+qryoG054QspZEeD5EuoARatGAI8qU3q/R7QlOy7JCfKJDkHueDF3Abmct7S4pM+N9Q2NG3oFgIGsAVR6g66igXIzpAIpns9GdJhx9uonkkcAT6K/AoCjghpzgcjLiRMn7dz5E7a7M5D8E/kgOkquDXoFwDOrPJym5yZW3eEAiEL/ERVF3gE8ABPoYxxDlbmMolup2g7Uu+2trGobIB6wAThJ+NDzCdueFwjgAQgB3LkPc9sdRZ4fRF+4LBPlqene5EQp+qwIu0djiCgxv8nP8xy6tq7F8Xyv6LocAW21GyorEW50BsfwnGfOnBUApE+dptd0/SteWzgvRgX0LwXwRJRnPL8o5DHmcnFOTwN4MGSPq7SN66hjwHMMeCZYt46LFhwXLfhLLEuNtx0DBO9ssfiAl0eueR5OAgJYBTKMQSqK8LAiOA3KqQ5hLCeliNGqIge5q61Wx0vpYEf5HqLDAHgcLEV+RjUZO/W6V1sDR8kOjzU4FT+QIZxKVPNjVHUi1wcbKc7LjMs4D+Mer3TicAigqeQ25cS9fW7wPXxy+zFEytzT7caGJ8+T3wAYdO9tXfdUnpRodER5vCRbRgMreFLjmuEtjr7BsMcoispuUNp4ARjCUxwGEEZY5MqIPrM3lPEo461OKV8MLCh1Dni8bHZUpMvLjAhgJAHOq/olEJmqNfl5DnjUDkoX82wA22RMASjpVGRN1DSAX6slmRj0vRy6n+85U/StSqRHGdwCCnXvfyzA6Z4lQERxZKcBPKLYCPiXLO0abX64aGVHMCq8vyzAUywbGyXqHQhHif0ctBEBGil6ohwdn09RIRAjnRdgKJwSGOc4OojkQkvb2NoQCPTKYUSHMfwB5B7xiBwSL0vvEaUwwhVdTuX5uNfpM8vW6w5tZ3dHleE4jjLNknXmHvqFaE+WnB+6bU8RSQSXohyU2QYwUXRApa9TWyJPbntr29ozbc0pwA/6EsAT7ZppzzhFVh3q+iVyfyLKDIVP+i8VLvFCAnWBNACK0+m8AiMAiut7fs+G+tIdKR5RcsDi8bEoGgFVj2OI+BBdQh8RccLhEXRXgFTkFOXzX39lMjgOePyH6SltQf0tMQ3EKohcHhXNOEJHj4CerMhFmTuliqIJ9ByXpc7g5HFZ6jExOo7wHDKvjgHPMeD5SwU89QblY/PSsqI+ad8gp1AAiDzPxPfmwcDJAY8viMGCGMEHKjtdWDBtqKptJKPnEZ6hDdJiLR9yqmKme+ptKpMcwGXEmZ4SqMcXN4cfeRnqImg5QM1Ic9WLbOQXVF7sGNgZv04+zb3dsa+GFxNojNDE3OvqCf1EbjgWg7DVdjqN59B4/owbLd4e+t1zp6KX/V48oXuGhzJklP/Q6SU6oCdHYwRicGIUUTpX0ZKBJ9cIwIh375EGj+YE4AkvvickZ+ylAr8/DMViLodaVTBAsu6jWIXytjxCwCf3CjSpcU4lyuMxIzlehykaOLYvVNo/yvvHI0oCWAkYlzNtpitLXQQ8ZfZfmIrS9giAJ+ZC2T5JBfs88pfm/gjgScCWPo/fnXble2ExHtAUMdjnF2Z1ue3tjgDu7Ay0RneyEH3A2dHf6ysjHedAPq44TWIOxK5k2Qx3wF436+yyB1BHESYiGcvLs3I4QFuF9so9lpcWpRfYiwqwQ8XJLKKZ9nbiykSFeJELBM13ZXVFeTlEVl0/VRUZCgochUSQYao+0h4ilpETqf2DrKp28BklqaNQiQrG9KFyeuQ3Ijz5cfRZHrkhmrO01JYeobx+XvgAB5U7QuLeXMOjvZTHJhI8qwgQfQ7FELoxfztNtS7nTK57kj5M0Z7QOaE/o5KjR4OmK1qQVf0vIZjIUEZpQ9+kXMGibnZdXpjTqbLnJM6rYlOSP88L7EzpSCnxaF/qocc5PF9cdx8DnmPAc0xp+6pQ2lJUBJENL60no+YGdwCB2OhTjt4U4YHWlhm/4UlL8q9c52wjLo+cKEclShgnWpvuS3QncyJhaCeDPLbCSTZOLFoji9rYRqMeFUjGd2yUl8rYxrNlIC1rawISGHYs4LLYRiM8BwFPgA+/SAAe3ywxAI8bEW5UpKhWKuPr1dowSqJ6nYOOUcDjoCdyZHIax35WthcjiBcJ3F7IoJkoOnsyygA80N4EtvpDj4pE/6ROd+9tbkgWaS0xvoqGpSjbePI6x0T/5JsTsglubn2IoqZ8ENowWl6YkzFKi0AK0FPc+8PlJMnmCCBEXvJiFmUNG5f10XLxkyyHUS1qmghP5MNNch+NClFH5GQKSlsatklv5XO/UJrY87u878Mx4IAkY7n6fON/aWNe5jlR1p0d32tmbs7BwtaW59vMzlZtd3eo3wALlSpktijBdbDEZwAtQR7pBgfq3IN7AW56vUEC+OSwNLUnU6/r9DGiRAEUdne61mqSJwYl16O8PJecO9p/alsyevLEvBcOWV0R/YtojTuDKCxSV34Z88tzg8w2t3Yk13Nzbet0Byo6AK2PNhOtiai5781zMLrkATR3Nmjj3kQL3d4m0gNVzef27CzghPme7+3lbXc9ETouqKqU4acd9MnOjufl+d5BUG4pUENEiTZ6Pmfo/oPAPM/lkUxqogUILVe0gD7MyptPKJlyMBSZoEnPxz5v2WVig+9HzOE5BjyHDcwxpW28V44BzzHgOQY8XxXAk2RVoCaiHIXPEOWMzsBvskswmqvG5ovFXIQwrqKwk8zTWKSSgVSs1gbdSddOcMePjxMy8pSWVb0KYEzXTQunC5xbg1kbHHHltKgsPyWn5WSXLdByADwYF8W9ggq3LjRjFCR4ydl+qixHlMVLYjvgIcJTzSI5vhM9CcM54Bnv6/i3R3qcsjUOeGJfDvowojl4oh1cYAR2ZcjNztZSyeZ9q6uMrFczC49tPv658sqiYQkHZdGcAi5yoDBa3CGLrqVxxZykYIVyowY+IKral4Yz6DwYZeORnmw8da18/JOwZgZ4jP+0jthHAjxe8HxCsy2ZiCOW28NPjYjj1IBn8uZ5Y3BOJBu2WNAijOAsqjYik7k81etQqjyPrT/Ys9kZnw8bm9vWarZsbq5ubA+jvXganjeXA56ct+pzuRA2HKPUZaArRUmJ8KggSLuWQBBUN8rON2xpkaiM2ebGjqqzNerVlJ/mToBmkzL8AB6vdri8xB42bJ573+a14ShlrX3SNIiIqGBL1+bmZwS8Nrd6ug4U00533zq7HVHgmOcCgylaElHbYh/mcz+f49JtbMjaAVh5JMYruHm7YzPUyAfkGugVz33y/bx8Q2J0UkP7VLGRLyAH0MT1AaSx2XEAnnxOu1IN3ZBHdQrOIXmFQvk+XI5HQEm5NLYQy5GIcxZRTpU/s+WjGOEZizxP2sqI7Gh2T6tYJr3Zl3zccYTni+vwY8BzSF8eU9qOKW1/iZQ2Fm8MchnVKQk8cjVGjM0wOAV4IGd4lCAUZ9iimUc+GYEiMRUoR2ErRxTG8zPShEluZf8nNJq8MpCMg0A4ObbxEwthHwGj8PAFRkrUh8xLneh6yi9KtxZLL/KBqDyEtVBY5OIW2QKb6HepARlw8LLK5B9EDo/vT+KUNq+G5tS1HPDEI4TxFsDG83qc/pVT2jLTyGlhZtl1fZf1hkAU1/K9fLzEOHvldDpD63eh8wAs2NvIw19cBYpOeJWLY+mlaj2RnFQEXgAlb5uDOTcyIhKVe/51naCq4bGuUCHPh4tCFLoWbex5KXTRf6BOJmCqHJ+Up1OkrQUMFpWqUF0uT/oub51MDXg0B6YAPMETnHDd/XMBngDOEeXxueUAPGhr0hPZHAPgDFJ+WqqSuMf+WL4/0to6gIeS7I1MFsh3QxR3QUBcV3SzRGVLgKqYI1iMRvq+YV7eGjknt4f8tHabimjQPh28IFuLi+xPZba+tukl2RuAFt8sWUn9rapA2uam68SFxZrt7pjdW1lVJTY2xO10uR45QA05N8jx4TcABlXVRGmbbytaQmTJ9y/zaA5iAp3VKyn6XlJOQ8uFgPO8RH9fkRecF+E08cIF7jSIfdO035kKtfic3NmhiqHnX3puHoBpV06YxcVqAjzs5+WFTqDFMXfJ0/ToaQCzyInLAU9EgEc/veBDaUQQgGRC+Y/DwsEVTc0cQLGwRGSySHcO5kFhn6FJbnsMeA7rpeMIz3ivHAOeQ+TkGPD8ZQCe9166MWSRdA+7G7zaByaVKfaNK9ln5IR24c7oIAUPUhiJ2WeyEMMDHfY7ZY15i44Rwf/DbLEUDhF4KFB2ZEim2IZXR3LByvxpRQ+ZyM0YxtCISrhzk8Gr0zMjI2+kR1+CvhAYoGJVRXgOAp5idCWL7qQGx1YNxWPksU7NLXrR3MBLkZ+U3J4x+LNQQ0CjIuhJC3UB+GTRppT87s710UpZalOi7ag9qgp10G/vC+1IPMqPS2ENPt3YyI0bjCcMRKJGXhyAPCjffNGrRqX8lkQHKgKO2Ogvxj2v2hCtc+4+98XA8v088Cp7myKSRF4FXmHKiEO7AT4KWCR5ipyJ6NoAIxHZ89wMl4ts89i0CaEytbLiAW7cRcQlgwLpOwdQVKMil8c5+BStwGhVhbxEyQnQkwGplEtU2Kg+Re6cSqV+pby48s1yBTwyEwr/GJ8hJQMu+TxUPlR5wDM6jpOYXzmdbbxUg6NSAAAgAElEQVTtSfSyixyY/clxMNld0lGiuvrfmVEZuikiekUa4AjoIRfFwUMqDCiAK1Cz6xGI2EyY6xNV4bcu4EPFLlIxioJDwtuQl0OOZw7QHZQuBxIe3fCiKAgcdLWatdqUOacNXWs1mtaoVZQbxu/MT5wUTvPyZwaIAdC3RcPzDZS9YqHfQ/k3A4/oApjI93GaasMjuft7KmaAKlHkUoAn0TqTTgvgGGOjDXvTJq4CIg2AicsX9+cFaIrcHZ/vFHkIB4dT0jwi7HmXACiv7ggIdJ1Azo7rDAqq5DokAI/0jab7YRGeXPdE4YDSgKdAmSwjl8knluVojst+8VoHor554PDALQ+7TuC4qfDcFNGrw9abifqmaJtMdEJiaaiNJQuuJGdHcZ2I9bt46yO/G9fBY8rqwDgE9XHC5/pzHHYMeA7p9SMAT7ZwxjITpxZt25Ls2LjEYTL3cHkYp/I//IyDR+RO9qKXvDhHXJP6u/h4D547+eQI+7Js6yofv3FviDc5qkSxIPTYcLPXs16/p+TUpcVFbZQ3N98aTZZPd8tBULFBo5Qb1IiqKiVlFLr2MLxTrDwzftyfGvD4AlIugcGBTlWAR5S2wmsctEiJFyMl0YcRfQlDqQAuMkCUiG46NN2nrO/+gPE3gcTIMNE+POVeYZSVoTdld5imoeWal6uY4EWV4GkEzWUk7PWw+0OrA4iUoHvlysuN2+yVnAbhPAjF6RG9PFKXURuTzIwDnrhm9n3BiC8DQtxQcEPWAc+f+pWbJhq2QwyH/NkOIruyLZxGL4RSF+Acm6hhqOqY8UmcooASyy9hgse4TbOuBvj7U4+2xHcaoFoAKn4NB0vZgsk/MyDjIxaUtTh28mfzgfONacsO3OR3+SKOjHyoXL/4X0UVkzne0mQpAp5xeX5Qm9x56EU7yrymla1pzlPeYdDBS+mvPLo73n+5zGa9nPVx1saycnIMeMZEKHN3lxGtL//YQwDPZI1wufQ1ouyqNdkd/lxHeaGoCH5M3opHsSsrH71+d6i9X1JZ3PCABeih7Ofi0mKK8LRTdGPMwAiPSkFbRiQkNOgx4MnF9QsDPFNA+GxcJpcvmbLJ8VvirKKBUm6ixu7lpW425cEqVpAsy3ImSnkqQzK1UqSuXIPDmz8KcBKwKQCcoFhlVx+L/uVGXx6ldFU66hYtXznt0QBPOQlJxlnmjx2tppEBnaI+KjyfOzTK9b/HQKNSV7lz85yPdF6KqGaR7kNcX/vmhUtGOLIT3Dant01wcN4cLTyeRVb2NVqopOzZ5Y4vbPpa4kSia0SgxsHOmP9gBOwclsP38Ft+dQAP4COLWCZbqhhNiPmY8KEePfPc848SovL/B8BzWIRnFDwWgbZ3oPdtiY5M/V6S/ftwsf2CjziO8BzSoceA50Cn/FkAz4ev3hbgIZrjOSoe8o83gGeBCM/yslPaknIstv44wvPlR3i0eJe1EhPNaSRSMIGykykLtWok+PjwEzMj/eGHjhwR1fFKnjbV4eRfTWFXasGK3e7L3Fj7xxSKUkx6rsiMyl3KF8jxwhq6VhH8pIv7nHVhib+L3/nPxfqB0xr200V4ovx6OYF2z54TUHLAc9jzjT+rb+JaztDIji55XozvgbuFZyvj5eZROSeuEgkkFlguruoU0XKKwSM80wCecn04Kuvl2ujnTke3iI14I6pz0EPoz5EXGymUoS813g54XDWnMN2kE3zK49SLUwxDMcIzHsnJ9cRYxKeoT0rcMwM8Jc6JNkzh08sop2W6VG0UFblshPqg46soZ9GGUbCdBm3K4hbHgKc4sv+xIzxa3bLI6DQ6s8ws+HKPnRbwuO9yOkdb5f2XbybA009rytD6AwCPR30U4VlctOUTAJ7Z5JUYpWEcA54/A+BJeRpl1hCERAnCKbF+EvEW44McF8j8JTkJ04YevTCBc+//tK9R7lCZvnQDKS+lO0k7v/AIT4F+WWx70Zgvgs6Hgp2CdVEWEHh/hMEwSW/kx7jyKgfgXfXHYudPPx5Vju+Kn/wdVcHKtXI6EKgxVwgxBzTeV7mRnbUjNpeVaa8YT6GM/WStncZZ4IBHZVdK285RFGWy1mXmX7nDc6uxtI+HU70Qgm/UGqBp3OmT5+e4XHkeD/lvZbRCAjxTgp2yxn2AnWnMoBHA491ywJmZr+vFuZr+LtMtQWkrec5Y0HlymSmnSlyTZCW+y+fwFOfzYdHlw2XuEcuXT94bX/qRxxGeQ7p8CpmMq+R0tmlm+pc+/BPfcGrAU8gRn/hmobbe+eNnw73BnvJ2Qh+J4pZobhngUYRn1r2HUXo3XeQY8Hz5gEfVwEoaiQyXb+hXcuJo40MHPOXOjKTqsmI5HXove5dY6HKuxuQr8qiBNNmdHfB4hKesZXkopc1X2lGqVXoEPiIaWxzvoK6Nfuca5NAcockeze+WVZoqLSWlAU+AnXFP+sPobDxO7M8y8aOFskzly8ucp/GOyn2FEw8DPFnuyKMAHvbvKuHQUJOoMqkIz3SktrKy7N1QTkb8lDwKWWYMomBB0fDMZV0unZTGE956L/SCzisNeBLYKf10hUrjkz5bEfCUZUaN5PAUwE7W7sO+m7RhhxxXdo+hR7jVVKIlVVqIGZe7f6wbxXUrj0bmy23x9+k2qKWRpTB4uQf5Qo4+BjxHdGNppRALT+jLaS/whQzrF36RRwE80zpDKm/94RMBHihsseBq/xQAT7/vEZ6FBVteXrbZBHikGMYrBqUFKXrlOIcnLesFGzrE9YvI4ZERVZK6Qot8s8zJJ44vqpTEBfBMDghCHMon/sbS84XPr0MvCKVNtvrkXZJdp2R3ZLXLBHzKdWVGlclvnuVaZ/Zm1p7itcee61D6SjqmNBAe79GI8Oj+k3fodJHAfL+TIqXN5c7vPQLqitGrKSltxc0xJ5VObqsqhKkKWVF41E0H8q+85x6J0lZifqsJAjxTwp1EL5i0P/LjAv6XP7OMbHkX57SXcBxMBHik98pM1HSfyUU/e3j1Rjn2ostJClKX1SfjRQtyKl5hPMZAT5meOKAaytUBmkYoHumc6ffhKUh0eJgKHuiIKubmkQNsjyJ6ddBSr2PAM9ZdXxFKW6lBPuzgR9GXj3zzP8kFHgnwTNmiypsvfDx0gAPgcQ8f5UO9kEECPIuLtrS0dAx4jujkP0eVtig9PN24l1mRo/5WxYYlLfzpDFmZKGWx1XTdkIy9FJwoa0eVjtIEDAjPbJlGH8CpY3sr6VqF/WlHjJNxS6WAeTMAVGxMAKAyDYxlvOT67bcon3eS09lSI8fbXKjoleBPRtvREllSlrkLpcNLsjq9VLhXgo4hyuTGAU8OXNM/9UXkepVF4tMUJckBT8kBF5gbiwxOdIm0eJf2Mkxnco9TPA+jGI3n72gsxjYQfvijfXUBz4MdIfmTTzcCae/saU9+eMc/8hHHgOeRuzC7wHGE54vry/xKx4Dni+jVyhsvfDQkr2NAhCft96D9FABBhQiPAM/sTJYQexzhKSwCf4ay1JHzMNUaUtLYE6sZ42YKiSubQB0G8CNHGyZsq8qJp01jJzxl6sMylRXBiRJXysGjm8VutBet6LGIT4HaNj7c4Yg8zMiJJk3BlvQ2CfCUAdTFTihzXt6JBceqLpY9XyHu7d+Vuf7Y4LDv0jSAJ20GK3keKyhRHL9sHqc/aKln8Ewz60oIVpKmiO+U0Sc8EnvglJ+rEVItu4hP5whRfpJqg4/SjIrtHgU8GfQsKcuP4G3OyllPPnZZhGeK+ggPy+GJmaIpMzZtyshIPE3JJUenjc+JyXtmKl9U8i1Ml8NTNEyLuWL5epb+SjrIc9+OIzxlxvTwYx9hzj36zUtfoezcyadeWV1Zumlf+gl/lgjPG78D8ABwBp64Wq2KgsHePNDaZth4NCI8s63MW1ms7Hqcw/Pl5/CMLAilRLVcYnJMs+nLUpdqnA6eJvG6/F38DLzb/l/5/IWyhp5HdtylX9b0Hql4d9gePAGAxiou5zX8C0tyREMOSVQOwFC2iEDqzGyD1TJPGHsHlRlDXzgiSXzUKDtKHxWvX7b/uZ+XNy7Tythc03NPiotdlMYe/S5dW/s1AXjKFy3IIkZlmplR2sqc5H0+APCUotYWoztlF/Hipp+Tt9WrtPlmxOOgJ66S5+QlyVLhv7JgLlGVJm9adqQcSiW74ysFeKbok/HoZ5lLlAVYGnV1aHnAE7Lj7Tssd2d8/yfXXb4Sl1Qox5S2MTH46gCeiOiXkWNJVObRK7tqlb3Tl3v8owCesvM70/MCPAngRPUiAZ6Ux5MBnsVFm51tagfw8ZzrY8Dz5QMeDCbRy0vOgbJO7liDS67FrvrLpQtls+3LBzwe5Snbl7kymlBRhPd+Ch09EuEZ31g02f5Fj+j43weiIGNg5+DvZY09L3XkOQ/lhFKyXCpXIgc7ycbIDcdkuBTl/JGjOwV6U1lF6zk8hf7I9uAZB0A5vS1zMkwBeFwXl+x/AZ6am17lTp0ywpN2+hWPqMwNy+99xSPVqjWr1R3wjIOefObmYCqcBF4XpkyELQGeKbZ5UrQsNkCeUJ18lQDPhI80clgWxS7pFh+Jfpe58dSAZzTymEfOi7LtQCh3kqVFoGzy1THg+eoCnmn0wjHgOXQGH+bInWSqV0YAD54wIjxDyhfviebWTkULFqG0zdQd8IytAceA58sHPKqq5CyNUi9FakqeUwQ9ZW42LeCRZ7WU17hMq0aPjfhOWQzyIDrYka2JhbtaetgyY23E4D4iZ+cwo7wIaOLvw74Lm3faCE9WKbqEYLqjpaRVExGTMZv5sHEZB3PTKstppOzQOXBI3s74uMr2Za6WzHPRHk8lq7RB6/Sy1OWoQA7myusTkWP1XGXAROTUlItQCxoX5KsIeML4dM9rGK258epjV6aNx4Bnmjly1DmPDHhKqBRtQD0l4PEqgPlTjDhb0lpbLJLhvx9vPPrFyEpZrfXF3HWaq0y17mT7epV1Dk3Twi/3nEeN8JR1PmrWvfm7D4Z41AeDPd+voFrLAc9gkADPoi0uLdoMgGfPF7miMzAHPIVJn/jz4V0l4d1pGvgfc+2QhZILfS0RLlTuzRMK/SDxrbNaJ/HdaPJvlMi16gPcZodVB1bkZFRTPlRvFrw04/bJuANnxOczduFMpJP3PY5Nerjgua1ol+wirXASUZ3GQMnaMEUAZFrAM8mzfFHH5PsvlDf2ygJHF94xwZ3wQaIvxyd5/Lv4/fjie9gCHLc9bIz0HYbsASJWOguhKMhuFtMRLX1ow8qokch8dXqQ70dTBDfcw8F7LaPDxaUz4zTd1g3TNN9DRxQnTXjDYmNXtdONEb+/f+LU8c1HH9z50W+R9C4wka5T1HSRKjRuOHsZ5WKkbEzvpQfy/JH8t8jcka480Eb/IuvzkUdgE939rAz2Qb/GEXpNgCevF5Vdu+gcyUqO57o/ZCcz5gJZZrfJ2+rrhQ9WJQEefaaV5FAfTHwZ2yCM9VNBHA6BasU4Vz7pMn2WOVUCpPgD6r/U/gfrr1HvfT4MyNaoXHGdA7KW5pD6OvVzEad6E/weMQ/GujVzKUSS+IhMZlJyuIwzB7XOHXjW/LnivtGU4so9KkmjmxYXrnCErE7mcfOxyMcl9YZ3S0RK815K3/v4FSvzHeyXg33iwUb35o48W7Z/Sr5LVdb6NKgOeAqKSWNWpKPGOIYOTOy5Mlg604HRJ8VnyJ0AI32UJkhYS+PrVbaHVooKF7XTeJS4eGwuM67bMv2V5r/PcpwaRcXtAzUyK0cWqpD3sTDI+DmjozPqVssWjiP0+ugQFRqX9Vqu3B64NBT0WlERZx1YUJwFYcr7abxjxv5dmB78uT8iSw9q2GH6/cACMjYo49fzmx/ws+kyD5q3icpZ7INDm5pfg3ugg1wN5X0Qy4ifPrY2JpsdHXvYGpjp7lxpjTxM5Z0X3hfggdaGl4+7U6ENAESUZ25uXpuOLi4uWbtdtV4P3nZxMlPFK7qiOPHGVGLs8SivZd4T4x0bS1NUzjoAdsJeLMyLrKsKAs09tPAcKuSpK8fGb1wMk74YHbZDQJKev2R50Gwtzx74cLU8sqwmRR9yd5QoHzUlQpCOMtSPilpkG0KXvOE0ACvaPhWYeKCSOvzHmMclHy2m0xR3nGr7JBfjB8jy2DqQtYso4KHex+JGaON7bpCbMfCNX+v1BESo3rjH2w1qKjr6ho5QhtICnqqLDW3P3Rpp88ZWy6zbM1tZWbF2q2WLi/M6jzb3+0Pr93sqkNJsNq3VbOo3ZLXfp1okmyD3U/5M1er1ulW5L+x3FlsWg709p4pw/z2n48ZCPDM7Y41GU8/S7XRsa3tbgIe8Dl0rknKSE4V/cy73jP1zWu22NZoN2UPkrBR/415BAa7VazbTntF1eYZ+f996vZ7eUP2ajab6RNcf9NVW/ub4YlvQxYPh0AY2tIF0MyCBjTB5/obvD1OpaCw41jnGXlo6CiP45r2MlYMu6dMEGHzD3AKFi0V1z9eFZoP9Z9yp1ekMrdPpJDmo2+xsw+p1/511gOcTmFTenfcDhh7f0Y+1Gv3g0Tue09tDybo9q1aHKgKBfPl6M9C48WJsJGf8m2IR9Xra9HqovoxXPEPsq5QD6ygF7n2nvhhWrNFsqv9oH7LV2e2mzYPZb4c+dXlWxf/EZBjRQ+OWcA45UpMAqDWrpuIW3GcwMOv3hqrwp0IBAt9+fe7Fd4O+yy3jhGzW6/k6SlEI+sHlubiHVALS6Tv6PbYcyHFiGP8+3v5yk1NjtT+0eqOu38jZ1fjgENCGq57LS3uarZrtDcx6/Z4ANce32y2XE6h4aew0l9IcZJyp9sr4cj3PbQnwX3ACjAPp5JRwmfXFsVZF7urKM9bc3h9KB6AvQq6QH82lWj0rJV4crmztizEbN6SH7nipVyrWQMitonnOBuzownod2alLHn389iUzUCV7vb6elflfb9Ss0ahat9dXfzUarmf47HS7tr29KV3SqDem2HusaAB6H0YaAnONF/0e88nnYE16h3Ea9PhtTwY093c9VdOz0LcBMDmPfpbeSjocOWF+SCakhyq2vr5tu7u7tri4kMaC9cHHHXYQY8gYcTzXjq1OaCf3aDTQZR5Z5jeuXa/VkjOqkuXyho516nNVx/g4wERCSyKzyQJ2ET9onCf593U0za+kA53NkORTpx5NCuZM5irzpN1sqa3ocuZJo1GX/mMMGHtu2Wq1vH8Hg/SsedXbkO9h5rGgdZFr6NKrzeJZ41h8wgg4FHcUrVc3jrUePOh1FH7RrUZ/dP2Rviti0nRbdBTjnr9yVBAOsViHcuDkOi3WY9YlbgG+2BuEc9TnT1ZBOhXJqdf92VgnwpEmOUuU+iH6h7V5SJsClJtV3n3h3aGUxp4rMpZWJroAz/6ezc8v2ImTJwV4Wq2qdbpDVXDLjGOd4xPxQNmo9HWIX3TBYbTVIvCRmgtgUYz0FPx4OiZK82YrYMHxPAZ4sqaMAZYicB0BPPnY5gvsUQJSMdtD0af3g6Vs9NfkwJr4lMA8WYLrg0D3IVcdP3xkQY/I0piHQZcpgMdJGxuGw6THx3Guf6Zwf5W9kfJ20qg/YGwfeNkDRtC4si14NDIaQ8lBk6wXjZYJH7Tii7jr+qTEQ5kXx3g8n0fVt7z/MSACTMn4SlRDX3hSO4ZmfezYyr7VWyw8AxnibhRUbWGhaf2+2d27dw0AcmJ5XgYf9+h2u7a3n4wVGf5ubMlHmAxkFmiUIkZO0N/YAre6v2dVzsXY0aLnDdJ56Cgzm5mdNWs23bLc7djO9pZrq7TgEtEeiVYlACQjTk4fFqqaVTFamm09//bOzoixwfXQlzKYGhgzgLKa61Hp0oEbaAF4ADJ97yMUqQwlKXVHD31ADrJSq1l34ItlgEwMdgdHbqioPD3TM9sc2NclDHoBCLxoGD66vo/X3sD7VkY0v/HMYAvLu4rzAKm9Lv3o49hqYszngId2ydDQwgNAdGNK0YNkbAUYkbGL11dJ4RhXe9asV63VaspgwLCkzyVzdajTOXDl3/Pz82qvAFgCeBngQcYLeyvl4CoAD8wCDPe2jBJeve6+7ex2DOhcqdRsOOQ53Phy2XxIKeVswcpWNe/4at2qAJbUT/2eWbfLPEoAJwDPHs/pzgLmBgs8Og/5bzbSnNU4uiz7XML4zxd1fYfBUKP9Pp4uD7Ei+wI5EkFM8z6MSECgDNwi4BEFEGo7xm3d2m1kGQC8qzGmHWxCDohTrm+S8ZBhN3oBJwNrtZBXjHt/Pjd+ooX+d9GZE9FSaSwcDANATEOGM0axgA2Gcb0u9gmyIOMcA3t/X6A2gO8BLZnpvlwXhrauMA8FrirWxkFSqVq327Me794gyQ6Ok6pk0xkxAJ669Qc9BwL1mjVadWu2K7bb6Vunu2utZsOarYY1mnXb3d229Y01gcUAaw90mh+i5h2AVDXOclKn+Us7fG4P1BeMiYOKurVbVNdF5tlqxEEjjiUAh4BkOscj7e6oAADhIEKPCbAl/YTtx9+NVs3WVjdsZ2fHlk+c0PWk8xl7Vf3taawx+ANAO3hkjoczDD3mSimcSOEkYb0LVoBAWgLa7mRzPc/vkgcDbDIviutqkWZ4APr6GiCd6QA27hV/B0A/OAQAHgdH9CvH0Qe0C12GKkXP9bodGd/sY8k8ABT7K3m4h9zXdQ42iIMeN7L8b7fFpTUrMadHLNSxpuXXHblPds9DhGn8CmHzHijcEQ6YovFc7GvWEx+j5PqM2HS6Q8HRkTkc5HbR8yEC7ohizCs2kKMToOKy2Gy2lGPK7xGICcekHCtyhAwks4NBzwZ7rLk9OUtZl/iN47TevffCu0MUmwMeX7x6STAR3PmFwwFPdKpUVhH0FCkBhQ714x7M2i5Gcw6jtIW4FMRmFPSMuelZdMapBOMRI11rDNw86JijxGYfm+FLADxxf9mdJTFBJqLpD30U/w76xBjg0T+nLKWMkVz2lXsCy545xfFJyRxYeB4W8iFBPxPIeMajPqNdQS5IyqlEc93QL3FCOlTh8AJ4dG9WmBw5TzGn74wrVbfQkDdxbuWBduMNYw1jbrezZ9vbWzas7tvJ00vYfPJwuYG0bydPnpRHcGe3q0VhdrZiGxs9nUN0h8UfLyGGb6/bzYy7Zqup43nHPHYP5Z5VWADxSu4PbH/QU9va7bZZo+GNY2HlHQ1V2Chlhsu429Nirk51zpu7q6NeL58YDp2Ora2v2e5u106fOSsFvLa+LoDBYo4hXm23ZCEPej15PCOawhCov/COquS/eyGDHpLRRBLiEh1tmCI6jabV2w3rDOjjvgx9ABiGPSAUYBVVNSOfLyIzPHang8LfE0W5PdO0+TkXCNakzU2z3d1OipzVrdVsWZ3rpq7gOjHGABy8+321ww0qGR8Y3/L0uvHB4kLbsVIBd0UaI0aQH1+zZrNuVdu3fr9jrUbV2jOzFt44jBfOk/c7AV43kNxTyhhh9GYUuiTjeeQqn7ShQ6QnK3j96TO8x+l5+gwvwMsNxX6PaBxebQxqj34RGURuD31lnrIC4NGihZe/yi0lVvSdxJDoTszfFEGi66J/cY6yBtOnYLJwqA76AD838gNIhrdV4DIZwNFGBxXhpS6GcaOzXGkF+OAZw4B2UBrGn+sytadR94hYZ9eGis5VtEUFMu1GhhvRHKcogLzcAPo9N+4bDX+GFIXN1+QE0oKCKuDu4JXrsHbs7nStJsDTKkQBPSqKMRnPgkHJM0U0V97mBy49eZTJmzV0nYKR3mwJ8AyI0nSJ1Ays2WxbvUFEyUEeoIJjFCnmuWsOLmsNs3oLcDG0bq9jzYbLXY2oT3fXNrc2xgBPufWR+czcZ5Dp+3hGB70OAAKAhu5pN9uSaeS9301jBeBJEW6Ox/GkiFWNCFVdc5w+zZwxSWa4Pn3cmG1Yd6ujKBA6sFKryonjwkd0hv4nAuUVErVxeS6kGqtgCwQN1x0wTm/2yDB6BCM4yXQ4vAsUaTl1Kugjp1N7FCht6hre5AhOSC6dVqgoIXKGogsQnvYUy6nLKfJTUADobMnLsGK1ekPAbm1tTWPfbvtaRTQPo5t2NFot2xv0rNtxUOy3Qtoc6DjIcUNfACiBnYj0yB8LIsjW/iNAT0bD8fntzuYITIRT95C1feTZHI5JlIvGYaYCXVYzp0XmvHBD9EH2kEd3QlfqKvqPfpKjh8jsCOABj9Tk7Gg0W1ar+u84hpDBbq/rOrHGvOrY7u6Ord5fsfW1+5pjvd6u2xO9juZhZ3dHa0fl3RfeGYa3wD2MhB5ThAfAMz+vCM8CEZ52zbqdfdEsgiMrsJOiz068KMj12N/TAp6khbOrZ8NWiPCMeIlS72uBGQdBxQEeBzo+Djmb8IjfxxdAPVchynP4CnnEulne9nWhmypZ2J/vgIodozSN08kCrJZTzT4xIlJQpk++VMAjxZMExXX1Ia9DgMyIwZMEx0cmnX94b0WRhDL9IXEeR+4TXyAP+UbzXJeFl9MnSzbmUsYefZEXONGm8Go5NQPA0pZBTJMALvfv37d79+7Zbm/bZuZatm94GXu2vr4uQ/jy5csCPRgogBiM5Js3Prf7a/e1KLDg7uzu2O7OjoOk5Omem5219kxbxq4bVcnDi6FHNIKoSa1ig15Xj6brJ8/lbgclt5s8ih41UB8mykp4iLToQeuQZ3JPx8zNzdn58+dteXnZ5ubnbXtrSwABo2tza8s++fgT297Z1vELCwtqHwt/Z7ej72nHApHxEydsfmFebcJTvLXNdXb1t4z0FAlx/RuUMEBXzVqzcza3tGyNmVlFhro9AOK2+rrT6cp44b4y8BQJ6NvOzq709eLCkow0UXJ6RF7CeHXqHM+BITozMyuQ2G61ravo147GDM8uY7C0uCg68+zsrMYMcOqRgT33ZtZqAq2MWT9RzUTdazpVRp5j+qWzq2fFwJqfn5UXvRDJEuMAACAASURBVLu7ZY16VdfGUNKag1e6VrPZmRkBS/qo03VghoDyrMiDr1Pj8+uQEkhal/geZIHsuiHb7XSdCjEk6uZ9yHTGduIxWDcAHQCVxLI7ONuOAjyGEeXAShctrvFj6kEUtdA3CaTQNwF4eEQBngQyRyM8zFmnkGhPvASkM8CS6GkRyRvpr5SnGtG98MCHVwHjl7EIqmU+lh6N5V4zGgdAiRvQyAvAxulQ/h3HejTDIzxFSkx40MOz7lMzjwzStr3+0La3d61aqUtvICcY+U59IvLU1vNzb+YD12SuaT7AE9QQ5BVCchvB5ScoNqLfiuUi1GkzrbZVq3XNHQAw9LRWqy3Q48+8r/koewfKX7Mhw0sUsJpZo9WwXr9rvX4nAUYHRd3erm1tbyaj2EFLwoATa/OgmAWNtrhWYqh7NNCFThThVks0W/AHct/vuZ4juuPR2YoMRnQHz8Ac5VmRNZ4zIjDIBDqQaAb67cSJZekjHDF452kP85y/oS0jO/Tr7s6u9IbTAusCUNJ3RJAIIWP6V6tJdzM/vaoi7Yt3tCHWpADYTl3GSYRMDOA4ZxGvoPrFuqm+iQhUYh84fZR2pvVwJAKYclJG6G1u6AqcACj29mxjc9Nu3PhM6xxjvLy8aAsL89KX7ZmWzc/NufMmCyhEJCaiORHhSWAngZ/wMHtqRsWGhxb1KRorRY90ovsRNU6zwP8oGpsHDR1hK5yakSM/ckiBIZJyirKocuZQzW2f3Fwp2EOZzgxF6OueWA6K2jmdD1CDsyMDPA2ihDhTahlzJNZqxo/I6ebmht24+bndvXvbNjbWFOEBtfGJ7G5tbfr8fPd37xyI8ARvdRCUthNQ2hat1a5bp5vyfRKa4HFclR3swHHTT8cd4TDTcBQARjHCo4pdCrP5yT5soeRdVxQBT/ztqD83QceAag5sUv9nQGqMRlcEQdm9CipKBiKgJ0V5JtZeY+0uc94XCXgyemLq/4OAx7c/LAt4nJJUMgw15mEs0ydTHRth5fC4HKCqjFkpCTVouRzzWPj9C1zMQxrkcj0lyi09At4WD4yn1wi4zdGv5m9Sisy3zGCGapSAjxvKbdFc8WLxWllZszu3b9uNWzft/vqK7Q0H1t9jse/a3Xt3ZTw/8eSTdu3qVTt/4bwWMRaK999/z+6t3JXBu7Ozbbdu37IdLaAOeFiwWDihKqCAMXxRWJmiq1Wt3ahbE0O829EiH1QR7sECjtcnIgQyapPbPGgW6DkWU57Lue+ufJeWl+yZZ56xJ5980h5//HF9j1GwubFpn3/+ub3x+hsCeJubmwJHcPJRqk5/6dmZM2fs4qWLdv3adTt95rQMj/ur93Xunbt3bO3+muusKpuZujc1aGvuJW7a4olTdvbiRTt38ZKdPnNGz00O1Dtvv2M3b92ylXsrAmMz7Vn1FUDq/v01O3/+ol29elVeUtq9tbklDyS/YYzQ3qtXrtrFS5fs3NmzMjRow+3bt+zWjVv22Wef2vr6mp7j4sULutalSxeNjafFJ5cHuZeoMH37+JOPbXV1JXmIPd8G7z99wjMxthsbG5oX/La0tGCtel3e7kYNQ6ftfdfDKBqIGrO0tGytthtNW1tbkgsALJ53xiZ4/+PJadl6M6LAqjbUQlCzZntWGnd7e0cGCEbt7My8zc0u2OLiCRl6zAFsZv7c3fGo1qGvIwCPQIooL34WAE7e96QLleOU+VXcMK3j0VYRAahvGGFOreMaApkAnj2PrAQ4QZQ9PyvRxDLqqjua3LhjrXYgHaA3DJEAM9xDnujIp6gQfd2QPCEr9Dly6jLaF31LdB7l8LhRzLPREgAPDffcF/LyejK4AcDO1kze9QK9MRbviF6FoUqEBzrbzk7HAQ9Og57n+gFmnGLZ0unFHJQAQe75Dzshypknil9oxERlcrW9b/uiy+3ZbNsBD2CHKAef7faMtdsA/4YCwaLQJfUZHufNrU2DjArgwdDydprV6uiYhjzN2ztbTnGbOocnrTLKS/NIhcZX0Qt/exSoLqcLDhBFYKxq/W5fUWLkInK3+BuKLgZhAI25+TnJg6K0+x5JwtGCDlu9vyqdgY5jHqFjFQ3q9uTsQWZwFOEIovdZG9A/gCOuGVQ++gYZU6SuPWNnzp6x5aXlTCdCTUTGGE85q1KqBXoAxxgOtaDHAZ6IGBPpcfnJI0ShI5BRgfBEDw2KnPKy8qXxgBU7Hk12wOOOEPTW3bt37L333rWd3W3d6vz5c3bmzCmbn5+Tzjxxclm0RqJBYbRL3DInax7ZOUBxC7COYkjz56BHNl+3/TFcu0g2pR8O+z2OG9VsDnh8vS0Wb3H/kuuqANiudyJCm1NVwwYazflJsGvcAE9RHrU48IQiU+gu5izjyFwhCh007jwyG9E8ZPf+/VX7/PNP7c7d27a1tSGao0cqfb1iHRHgeee3bzvgITE2PahCn/Ko7mtRzXJ42ixUeG4cSbsplVPaiutMKINMmCZI6n8Q4GHwMkASSWep+k1xcLKhTGAn0eKzkR3DxCMRHZ0bVSAklYVoT/r3YaICiJs2hydzQB2xrh71tfp33Hs4wTWK1Z5H7ILMEC4YxwE+WFZZRCe4fvEQX3jzfK9JT//SIzxZlKeo+ooCcDDCE8826sI9JBJ04KGnKHeXFFn5II8nBcZ57skK57i3NQe7uWJEF5BgyyLmXlVfJEne9+jFohYvzsXwv3Xrln1+43O7ffemrW3ct93uthb7mzdvKKrxzNNP21NPPSUAgY4hmvPmm4CGu3b27BktXPzd63WdItPHyOi5gbC1ZRgS4U1k/rJYA4aiYEG/5zS42GASLyyGEYtbeDn55N8sUh55HMg7iSJlcUbJI+N8x7+fe+45+8EPfmDPP/+8J8zv7wtsvPnG6/bKK6/YZ599rjZzXQcXns+CgcezPvvss/b1r3/dLly4IEMCYMB5b7/9jn3yyScyHtFbKoaQ8hD4FO++1bILl6/aU19/1p777vfs688+q3777LPP7J//+Z/tpZdesjffeNPYKmBhgf3R5jROgJonHn/Cvv7sN2x5+YSeDWD0wQcf2BtvvCljjUjbj3/8Y3vuuW/b448/pj4jEvb6a6/ZW2++aR+8/76AFQDvyaeetG9+8xv27eees6vXrmrsAaREgYjssNj/+je/to8/+ih5emsCKhg8gB7mPgsN1+N5ET6oixiUimSILgU43cnGBeOM6BqfGDurq6u2KmNrVX3A92H0R35Q0OcimhGfvgZVDFYtFJK5eca5Zuvrmynnqmbz84t26tQZe+bpZ+3ixSu2sLBkc3Ntm52BFuj5NYe+jgA8gMyN9Q3NH9qBfCCrzj3PqWnISkRuWo2GjCLyXfCwKykbY2A/8mMocOE5YjngSV5cgDp5bFlAyfN4snwKAI+SrEe1N2ABoxJjgBdgj2ujK+7euas5d/r0GRmwogilcNVuZ1e8eOQ88ny0Jqq4hAM75jdjCtj1BH3y8phfDpp4biXJE+FKUYWsuEFa2z1aQZQNA95zTYgwIH/0LcpH3vmsGIYnrpOzF1StoDpKTkSTi0IdHnoLY9ZpvkMbpvGZnXHAA5UUHUiEZ35uUbYQFEx+82Rppwa+/8GH9umnn8jB09/rK19nbwjQhMYHdRZAWRNY3O3s6HeoOrnXfdKVESPWqWDqczz/CfAo8qWo5b7mDcWm0K0Ak9OnTtvsDP2CsykVq0gRGPQsjhxou16gomXLS0vuCIGyNRgImKB7Pv30U+ku9C/X5HveOKP4JEJ86vQpu3Txkl28eFHy9Pbbb+u823dup+iyF5ABeCFLzOdTp07bU089aZcvXda1I7KDM4w3EW7Ej3sAxgFQipSrqILnD3Y6OzJyZbRnVThza8/pwpEXGga693uREnvgbz+gAISQY8/jwal248bn9sqrL8tJxPy+cvWyXb500U6fPmXnzp+zS5cuZAAw8lDcbh7L3clobk5vc9kgU5VCKHle3qikZBZx+rr4bwd+I1GdLNowfl7qB9m/wUHJc6BkPyQPTFDTig5fp8IWKEdZUDV3kRftkBHXeUoNcB0eQI3p6ICHuQbo8aIy8TzJyYHzrde1++v3bXVlxe7eu2Pr6/dtMOiKVhxOGe6HjKJ3Km//9i1R2hzxOombUG4AniyHZ4EIT8M6XQ+ZoqgywOOFRlNo0DuvCHiKdrkP3sFXcQgy4JMAh5CqIjwhoMlzEyFrl8nMb6Y/A/AckfcwMuRHRJYmzeUJSts0RQsmV3WjR06bw5MBpbhcIWSbeTPGKthIUQCKSzb2qwN4gktbfMDxSM0omPFqLJFPMAZ0RqJEY512QOlM1qmRtD/Z0flRkSwcc7L4OUJvzICQK52scEmiSDAHHTy0ZWCHZ+z+2pqt3Ltnd+7csZX792xrZ9O6g47AxSeffGxra/cVJeF9/fp1gRq8hG+8/pqM2euPXUt0t7Z+w1AiYkCBA4AURjXAgsURvYTeISIh7w0eu4EnK0s/JK+3gE6raXOzc3bp8iU7c/qMQAxG/Pr6ht26ddPu3Lkrw53FEU8cBhzPxHcYTleuXBFg+fa3v6NFF3D14Qfv6w2AQMFCZ8CrLQ9ktWrzcyzeJ+3ZZ79h3/rWN+2pp74mowNtxcL/m9/82l566WV799135DnGYMloOVn1O7N6s2WPPfWUfe8HP7LvP/+8wBfH0R+//OUv7d///Vf2m9/8RosA3tGz587Z4sKiIlXXrz9uTz35lJ2/cEGUtfW1dXvvvfcFtngBkH74wx/Z17/+jF24cFFA4/7qir326iv27jtvyyPLGKCln3zyCQG3b37zm3blyiUZQCsrd+2jjz6S4fPBB+/bi398UVEhgCKGCkCHZ4YRwHgAeIjkcU0MFCI6RHjQv5LpqnOwMYAoaHH2zFl77LHHBOYYE6JiNz7/XJ941UWXIS8i5TEpPwDud6o0mlGsUiUlZFkEyErNFpeWxQVHBshxwmihEMWpk2fsb//27+zbz33XLl++qr6ELaViAsXCQ8XJdwTgIQeN9orO2e/LcAQ0eATLqXkYggAcjoUKyMKMkT03O5PkyYsQIN+iA1ExUBEezxnxZ3aAjqHbA0QMvXqZqE6FqE7kK+QGii/UGLZEHTBSOR5Z8YqMFRmoRCEBuSeWTyhKxXzjvbW5Kf48lMZIHs+iMrWqngfjmXmPYepRKTeeIhGeeY6H3vODGpJt2qLob2x6rggKEVDug3e8lkCUg6lwcIRzzHOuPIJJnwcgCwpYkeIUANl1YQI+AlgDp7QpwlNT3h45PAAeoo5LS6l4U3vGi8hUnWLz+9//3l597VX79LNPpafqTfi+zn0hR4G/ATxQ/HDi0M/Ir4y6khuPxh6Jys8hcpgiXPR7VKxaXFiQTr1y9aroxBfPX7AFwBoRsfS86CynoXUUvcEpoahZq2WnTp2SvmRccHYRUXn33Xftrbfftjdef13noTPRHU5129V1+JuI8Ne+9jV7TM6Uuv3hxT/IUfTxxx9r3mpcVO2NnLCunTx5wi5dumzf/s637aknn9T64nS7msYR3av8PTM5WWjn7du3bXMTevCO9O5wiJOMyKPn+wVVMfvb/yhQGP2LiIIGldLpzb41y7i8OB06GZYAHqJ8vb7Wkpde+qOtrt7TvLh+/apdvXpZkf2LF4iQXxHwASC64zC5Jgo5Ow5+xilufi+HOg56Dn+NgZeUy+MFGTzR3zvlKHA0qtSI8BANDBdHOjlFS9OxI23xdskpUth0XKGQQnTB7fPCMyQA5QUFEvUuMUz8RJUQcdCTChZ44SavIAjwRccS2cE+8DVm2/p9cv5MTgVyqqBQOnUzRZne/s1bXqUtAI+KFngODwOEN9dzeBzwdLs0kOSyVBowXSoATtGgzpIgUwjZn+fhgCf6KqIt4YHJIjlRYjWobTFmRSROkmgqDzouKgfw7XgluEMqxKnpacyKUaKQpQA7RHpKvQ7LqZngAtNS2nx8inuDFJXBwehOiKlKI5akVEVp3LJkOG9jWXg1QacdOCS5Lg7U3S5KTAHMFCatJ10CeGITxeKEHo/05Df28orhMpm8zUoeTaVHJz/LDaKoUOLnxYZ3ow4KtT4UjvL3g8OcqTw3Mut4op1TyyKwtbVtmxsbdn99Tfz0wV5PtDYA8ocffmD37t6zy1fc43fhwnnb2Nywmzdv2htvvC6lheHNAolxTRRnZeWeznv/g/ftvXfftRs3bogGpqR4jD5K5iZ3UeTdQAOiX9FhkYBLlAF6wXe++1178okn5enE80x7XnvtNXvnHahhN2VoQ+EArEREAQMcA/DsubNawEXV2d+zlXt3bPXeXY+AdDryfoY3EjCIoYCBAUBwkHBF3j3a9frrr9u//uu/yjh66623UsGAms3OzUkagtamKE+9YU88/bT96D/9tX33+z+wb33rWwJSUEheeeVl+7d/+3f7xS/+WREdlP/Vq9dEnwNQXr16PVHWLgt04BUn54gIj0p/t1r2zNPP2KVLl2TUQMu7c+eWvffO2/b5Z5/ouWgQ4Ony5Ut6/sceuy7DBMMYw4VoEAYeUbqPPvzQ7q3ck+cduaAvGWcvVEGOz7YWpI0NjwopikDiNwkyiabMM/A9Y3Tt+jV79uvP2tLSomTt3ffetfffe8/ef/8DUWYEdql81WimfLA8UV4Vw+Ss8+ieAAC6HC9hvWlLyydUXnhjfVP9ooT03sAWF5btv/+f/5f97U//zp599pvKgWLIVeTugXZGuPLSZ2VonZ0de/+9d+zunTuq1IQBzjiQI0W7GGuMe4DhzhZlfXcEdDhuYR4KGQA6KHB7DooS4CEqRjUuL4CBk3EosNOFPkXeDB7PVEAgqMR5gYyY0677VaiiURcgpl3cX9X/KhV79733NE8A/GfPnpXRIONzZiYV8NiR88MBkudBRPEKnof5igPkzp3bGQ0BuwvwhlGCrGAcch7AyaN5nkvFPAccMj4YfDgt6nWv9EW0F3mCgsX4OsvE12X0AvKHTEMnwikTRquDRN9UPa/ml+/L5faF50oN9wcCPBh9VPEj7wWb58TJ04oEEvWaXyDCTQ4boGFov/yXX9rvXvidvfPuO4poU6SgKioulQ47ivJggFFshSgPNF2At4zckWTzh2v2yPfz4gINnUDUhv5UcZBKxU6e9OgCEXWcB1cuX7bF+TlrUgnLM4809vShz093WHEuOpAxB+DllRF37bXXXpdh/9vf/i7RHWdTjh7RFfJ0PFfwmWeetu+ic598SuDh3/7t3+yVV18V7Ys+o29pu8BWtyvnyGPXH7MfPf+8feMb35CM0TZGlbYgd5zDi/Xi1u3bDsjX7mvtcSokRzMbmPOechGl3IuAeDx6g30LUCzmsnmekUdZtdYUIoNO0wKEpEpqlYrdu3vHXnr5Jbt3747mMroSwIO+hsIN4Lly5bKcS4BC5ZoVihZk1dlGihdEPk7FgU7Q2Q4YnplVmjn7I6IjwJNV7ZqM1qaiRMY8qUtHS6sVcu+CKRL7TkXUJpwKGbAo2knjVRgLXlbsSdYb9II7230dVzSHNvjmE1mJYC+aVFPuF0AT24DII+sXdgM6hrk3O9OyZssdNHo3Xc+oMAKAJ6O0JUPMebJOaRut0kaEJ6r0pNKAUZc+85bkhlQGghQ+9l3D1YljaHUcSMgcHAEdPtJ5hCcPMQYSjeQ0HZfsSZROMYcnw0Xpj/FS2Dr3iHLYB+htBd0kL8uUZamdZnTUqnqUAoxSig9XkMUj5O1M3vDR74PeNPoZx7iv6qiw6tFt+GoAnvB+HIVUD4v0uNGAx07ZiyE4+uNosKPDVEb0kPKBDxlKV2Dl0bR7lbwWfc7nTSCmkM/jTU8l5uWE8n1dHGBEBrZTQmQYSSnVtGCwcKHsu/2u172nHHa1okgANA8MWQxm6ExEb/DWswDiDSV68fTTX9PCfOvmDfvgww8SIHnbPvr4I1tfWxNQiQiuPMCpEpH6slbLeN7oKxZfFsKTp05qof/J3/yNffu5b8tbjSFFZIZoC9Syt995W4s9tBWS4VlYnV7lFXUwTAE+8kKx1wL6a4+KO1SfCwqwjykLJF49QMfXv/6scoDOnDmtCAwLHd7RF154Qc8GSEB+oBSR4IoOY5FWsrjKrJqdPn/eHn/qa3bt8ScUHXvm688o5wYt+NZbb9vvfveCqG0AkBMnTgrUffe737Onn3nGnnj8SVHa2m0oLCYK1527d/VcGEwY4E5Zqatt2+JA37PdnTxipTGWt9P7GFknWgN1x/vvbfv4449kaMljL69/yyg0AVAkqRmDDLnAC4c3DnCleTMYWGeno7a4PDVkpF6//pg9/czT9ty3vuX9vr9nr736qr3xxhvyMAP4WMAwtv3tUTnPJfEcLOWOpJwX13UVa7VnbYYiEFAx6xSAoJiD76/y+ee3VKb7f/yP/9v+6z/8o333u9+3uVkiLNMVLejubtsH771rd2/flIGO0Xhy+YRkmHUVcC5a6MK8baytKdkWo55iDgAewLVX3PJ56wUEPI9HXn08lnhuoTPZ0Pr7e9Yd9K3Tc2874xGlm1VBLO214vQz6G5uELL48x1gFflfWCQvz/M2AOe3bt60733ve3bx4iUBHiIEHENUljnC3IhrqFAIUY2hyeCH5sMc//zGZ6k8PBEODGzP6RLg6XbdC5sqHQrwKOpFkQtPokfW5+bY46UtmlpQ5UiE1743croEnc6LGBCd8+IoVHZKHnscNSoh7Qase70L+QipX+hnj8o54EHeiEIQDTxz5pydOXteOXLMrVZrRoYx8vzb372gSMYrr75i6xvrVmMvHhXuqIrCRuSo3sRe2lckTkY6ZfxEHwrQM9laHo4RyYL2ffGE+Nifiu/OnoVKdVGg47Hr1+3SxYvWgmZHUZC07wm6BzlhThIxwQnFiz6EUorzhqIlKrvd79urr74q/fUv//IvAh4qDpEcNbq3yuvX7Tvf+Y4os5evXJGz7Zf/8i/2yssvC0Qz1l4AxaNLRIbOKKJ7XefgJHIKJVXOBpoLDnpmNc5EZjFyP/roQ1tZXZWjzasaQqUFzPkeOEEfVRW4lGfidEbfOy5kQLlXqk6X78vmhXkYOy+wEFFoty/9Dc2StA7yuigz/tprr8rgJo/nsevX7NLli7awMGcnT52S0411CAeTSu9DR0wUWwe8icKmhP0cAAsIpXyHqADotsW4DXBY5CZv66hzNR17JMvE97xq1JoyaCMvrFhOnjGX/Ka1waNikSNXtBiTvZjZtuEud6MjqHHMaZw6bnLgmPDCSOhpzRFqeqbkf45B93lk7ZZ0DCwSHGpQ2WAIzM/P2MLivLVaPv8C7EBLVx7vW795M6O0BVLI6SxRpe2UIjyEiAA8KMwQgKCyeV2BPFkziyQke15BqyyPZ9TAL0a7RsBOAJBUVSYHPfkw5vk7BZ7lCOABJY8qk6OAzgioelC1tjF88kiUtvFoy0R6rwh4JjeCI5KXUdfSvTIOcwJf4/Ar82MeGVY9vNFfGcCTJfal58i6NJ78MCCTeKsHAM7DAY+4tWXBy1RyEhtC+nM4uM7HKo/G5oowPyZKUKfN4YigJJpQ7PkCGHIDynMNZGzuOVWLhffzzz4TwMHbH4mw/PvGzRv22aefaFH79refUxQBjxhUsbfeetPefust0UNYWCP3A0OOxQkKjnuIPWkYsAG3HmMbOcZjidea6mjnzp23v/mbn9hf/dVfKarBAsYiywKPl5BFnHuyiLJIZongKRlY602l4sbEXt9m2w1raKNIz3vgN1UMSiVwT5w8oWd5+mtPK//l5ImTMl6hjADk3nzzLS3Wt2/dzugjLPDcR6VuU+I+Y9Boz9jswqItnjxp58+d0zMADgFSGxub9uGHH9nPf/5ze/EPL6ovAJVQ6TBSv/3cd2QkRF4GVW8AO6HXi7kvTiHq2fbWhvV7Hel40Y8GA1uD6rIKWFkTYMGYXbl3VwUOMJBWVldSRW/PiXJ6Ejk8SxpvjEzGDaNKxQd2tj3qok1F054x++SPNEVhI9LH8+HpDQoTVLw333zTPvzwQxnaynFKyc9BfWEsiNT5fj6emK1FOi2is3Mkbi/JcKZPPAF9xtqtWXvp5Vftzu279n/87//d/v7v/8H+6ns/UDXSNMRHa+Ns0SpEeSr71u/s2qcffSDAQ4lUIg6nTp5U26MEO8CGPiK/ityk+blZ5Ynxqb1Rak75AeQg81G4wKtKebRCER7kBtrUcN+2O5E341WxeHEt8u4UjUlli30PGS//zdy9feeOohhU46NgBPPpjy++aJ9+9pny1zDW6HNAMtFKZJlnCVohhg+GLBRSlAtjDcWR+cVnJJa32lRPcy590PsCvEaRC54L4Ex7cIZQSlly3Gzr+nzP+YAQL0mbbwSm/YKI8Cx61UQBPZwyCfQFjSyiPuFo9Ei2F17g3uQEEGXAON7eIil/13Y7PTt75rydO3/RLly8LJofINojPPv2hz/8wf7w4ov2wu9fsJX7q4rg8Lw8H0UKvIJXqtyH20kRCfdeO6Vt8jXcHT5ekEEgNhUqiMpr5O5EsRGcL0Scz5w6Zc1GTUUZyJtTpcZU9Q6AduPGTelqVggABtF4aMBUmQTEAAJff+N1AZ5f/PwXAr3uaPAy+14uv6KoIXmPOJnOnj8n4ErO4csAnnffVX5fRBIzwHP6jJxEAjzf+qYKLXAtVX/THixN6XdkH9nCyEWXMncELrWxKtRe9JYXbYj902IvOKc7u1FepKqFzg3Ao81YocumjaCL+XLhUMdpSG4XoIdgAAnzAJ6gVD3++HWBzZnZtmh/5PIwhy5fvpKczREQKIAdQE/Q2tL+O5nRCkDFcR9ikq3fhwGdooXslEu1+0g625jcJQppo96So8ydSF4dNWeJpEp4AJ5EF6P/3PYPVs54cRIRCEfooxE98u0RXF+pQIGigFBSqeYJNZQKqsE2AWg5lR26rPKH2JJRRAAAIABJREFUb98Se4BKbXPzs3IcLS7MqTCI584hQx5Rl0PnrV+/eXiVtrSB1GjRgqYGWyg1ylFHlbagwSSjSsZ1ygsIc0tjpf4/HPAUh7AYaYmw4gggCWJQVJQo/pic9hKU2viesaPq5cAePKn9WVsOAT5jt3IebYrwlKTkHqSXTQh4ps7hScl7RevXhS+NSfqMBcHHLFUJmVwvJ++PUyX/cilt4yNZ9FAcDnKC1yj9ox2kC8cdyN0Zh47elxmvdqKx9oPcMC1P88uSDAtRxLGhLtDc4mncGKKdqt4kDm0lK17A+bFnQ7bopQ0I2WzPSxM3RZOAwnZi2atuoTRZLKH7QHthvYSuRTQAZfnW22+JJsXiu7VNxR+Mdvfmk8tDXg9vSkPLO6fiKnvaFJlkZdqyvQUtzvnoGD8/+tGP7Pt/9X37zne/oypA8jTv78uAf+XlV+SVxagm8kNkyOlSrniD6y8Dcdi3ObxG1X3ttxMGtVdnc9oR1esoUvDEEx6V4bkYN8LugCre91ZW5JmU0UFCu/YScVpKlNxFRjr9vm3tdlRWGSOG5/jp3/7U/tv/9t8EDjD+/uf/+l/2y3/+pUAbgI38l7/+zz+xv/nJ38jowwstb3cDA5DqUg42vJxr2rMCg7Bqtr6xap1UKhqDlEXko48/tg8/+EBGhmhru763AXlTAJlYqBxMe9J40JTwyPMdxl5w/bV3CZ7gat3azZm0yRx7nFCZzQEPb4o+0Ofkh0GfwztMxEG5RSlZnb1IglLlXm8vwR3V7mTcaJNCokeLAjwYmIAfkqqhmFy4cNl+/k+/sNdff9P+y9//V/vrv/6JIjws+CzEXvb7QUmgBbDjq4Dt9Xbt9o3P7N7tmwKHRDXPnD4tOh9tAxBC1zt98pSAI3MBOWdBniOxXN5lnAsYG/2M8hE5PIpUJC+1GBNsmlGv2cb2pgxC3p7M7ZQgPOpRrp2+i31agv4JcCVCe/rUKR3PvCE/jOjsT37yEwF4XgAeHBdraxgXu77/TIqYcH2eixd7YHz6ySdyWBANDMBD1IRrR1nzKD2vTSwp66zIi9PeaD9vHGYAGclxeyaVLvdS56J+ps1RY9N0roPBjDzJWE35GLHBpnvs/fvwMjvt0fePEuUIwDM7k0V4vNpj16M75y7axUvQVD3Co716BnsOdl54wf79179SRJvrY/BidFEximdSdKnme8S44z5tdFsS8BSdloqWZpvSVlMBgFMas2vXrimqcPr0aZVGnmFDVDa1ZXPUFDkhEopTgwIseMq5HjLAeeQFAtTpY/qbiDhRrH/6p39SzmZE+oOepry0Vtt+/OPn7ac/+1tFN3A+/SIVWYFCrAhwok4G4KF9169ds+d//GPlPaLLeXFu5GUhe7SZ79Ch6DvWARxiyCDl7YlgKcKT9pT0XLaoJJYvtBmtLavux15lzmRg7jnY8Shr5Mo5aEjrsPkeZ1QxJScQwAPNmPVpZ2fLnnjyCeU7Or1yXmsAlLYrV5hHBQs3IjsjG5AS2fV7ORuDvBjXq5GK4614ANhJRrZTHqMyafG+4+cWjRAi+kRXKLLC5tjuQPKKi1AWvT9dryYqK/OsTgGWVJQlq8RYqOCWbM7IJ/ZUF3d4hZPPbQ1yhGdEL5+dndc2Ar73Tg54qHYnW6Q/kFPEy02zzQCR2ZbmHdtmkDMX+8ThbAD0iE59FOA5nNJGhMf50QI8MmU9edKTQ/MoTxQaEOhJfZoVLDgiUnBUlbZIIhv5PXnIHfhG9ZVcHIgOAnh8F6Uxy3I0n+rAxqMSqdTo8YhT8bfMPE7zAdDzlw54JLSF3bhlrgfIGTGKc2PddfIh/fgQg/0vP8Jz2AOMR2gOL17g+4okD8qIUBxyfnYbnyuuiEugnazyTEnEmTzfmq9ZURG/cURyink7nt+TQI8MYpSaGyP85krNPedEeTxZ3+desQQu8w7KxOrKqhYpvNmiT3U7HjVYuWcrq/e0+H/jG89mpanfe/89LWZU3GFvGBYKqGbIJ140qE14+gErKq6yt2/9PcpIn8j2w/GiB6sysrkngApO+fPP/0heNqgazAHa9d5774li9off/94++PBDLabBR2bB0nMB2OmLYd/qFdxe0ItIuEaJ5rQO7sc5eMHJ3Yn8HRaK999/X4YtXimAHIZV5lVMPPww4EQhazRho1unP7CdTkeLA5GPH/7wh/aP//iPWjzJrfz1r39tv/nNb0Vtw0vL4vGD7//A/vNPfqJcg1MnTyv/ktLVGivRIn1xZ5SRQ1XD62zb+++/Y7dv4uXdk0FLVEcgTWAHMLiZEsWD0uiAwrnuOaUh+sypJQ5ABLASl1tAudrQm/wZ6EmcAx0BT++1q9fsytUr2tMI4IpnWNG+9Q3PPVGyvO/zoyRZlYGmWo/nfoSDhWNU8aneEshhAWVPGwyqb3yDHKtv2be++W37f/7f/2m//c3v7Ic//LGiO0THyPfZ3Zke8Ny58andvfW53b1zy0ggh9qIvNEfABAcAIAgqhjevnVLBjZRBXJ5tHknhnwR8CghPVHaABoZ4DGrNGtWbzft/qYn8QJUkUX6lDwWIkzuOGAeeXQnyjtzHGPMJ2CZMaBfybtAZn/6059K1mjL4tKiqJMki8O793LbTg+i7dofqVoRjQ+go6pen32abUAZm++qMltKcHa6kMuOF1Xw9nkVt3wPMNoO7U/Aln5JxldEWMMYQx45TnkfibIZuS7jXvtIbI/Sztyb3D2it9pUtVKzLcou7+xqw2QobefOAZIvydDFGEN3IsMv/vGP9rsXXlCO3u27t2UA0pfI6ubmuvpbm4/SX9gkrkFTdKfcbtLSu1DZ0l42AC7Ni3bLTp08pegM9GDegAmBBfaEgT7YbOhTjpb2jOQRnUQ0DoBL/6LDiApBa+N8xoPoLHqZgiu/+PnPBep4EREByHmJd/YjatrzP37e/vZnP7NzF85Lz/38F78QUKKqJGMQZaZps+Tu7FkVOPjx8z+2bz33LYFq7DkvZe9RyiUcZs2mDNxbN28pwoN3n2MAzMpJV5UwT7qLvJ2jPjO7LRneYV9mMhLAOEWwYsF0Q509ngBTJgfX2vp9+/3vX5DzAh359DNfs+vXr0mGcGzwPOQlotc8WkthBTcUfa2NSE+R3pZ+l9kFsC8YpEVjdiRyMwpkyHEUPZC834g0HAqWRgFP1VjvG9bvp3xYilHggOiyB5eXuPdCJL4hsecW19K+W6n/ieZE2fQol66iKg6C3MHg48S1FSGseA7ezMyccigprkNEnvWCPXmI9tJnYY9EaoaPCMjDc6mrvHEshHMhoZSgsFbe/PWbQis6LRnDGKoAHmgQeBPhWRLpUS18lXv1etAeGTAjod0redGwPCk+IjwysLK8qYcULRgDGpwrxZgBnLS4ZkAnBzzB82foATxEdyRPBVBcNBkDLI0DnBCBDEwFph4DSmE1qh+I8BSLYUxoz8aknPDwdJhXCSlbNk3tTBXviqPwUMCT+q8I5o422It7uxDhCS/o5E8YdMjJzygemQz6w4MrWf/pkYLJFQUZIvSdFmE5dgr7G/hiHbQS54dnzLR0DV9Avd6/QsKxMV/awNMjE/0isyyBn7zBxXw0b7CXfPXKaGn/qRSiz8P07nGVoZdoLyz2LIgsSAFyskVAFZ18zvr8z7LhPOKjbG8Um++BIMCTKol53+XVbJRPEJvoZX3ke6iw6GF80E8AHr4jb4HFge8I/9On0BPw4rOYtltNlTelbDLKFJ4vxj3UEQwxvNgAqqE2lKzZqTNOv0DBs6goinT3rgz3ADzf/8EP7ML584okQNtBgePdxvMIYCBv4Z1331UUg1dsKOrlrAe23+9Yb3fTBp1t7d7sG/QRAXCPE0YNz8GCDqjijdHDAsdzsTiLr5yiEEGt8AIMPsoYEDwXxgt7x/SoRrO1pWc6d/68qF5/97OfKUfo2vXr9tqrr9kfX3rJfvXvvxYwuHdvRcdAK7l29bpdunzZzp09pwgR3jNyXpT70mhmJbjZp2d9fdVeeeVF++D9d5RoTzQCw5mNYSOHSlXlCCZAEdDu8bmc+caAMe+8FL32xsiKB7ATelAkyadoqfoWyeAYyKw19ANeYQwEPMsshETCSFJmPL2EeE2AIagmqvbEppMqYe6LcnDv831ETJXXLl++ZvdX10TzoMAD1fcAOS/87vf2xhtv6fcnn/iaffMb39JCy7i5p/cILaQxOxjh2e/t2N1bn9ndm5/bnds3lZuELPjmqV6mWnt0LC4q4RnDTbkNKa/HnSh+aXI/GAvGHxBAv3N+rGGscVVKHLebtkaEZ2NT5aSjmmGUxEbmkUsiOZHfEwnbEeGhjVECmEqAzAsiPNcfuy5ZZ/0neuKAnbLQbObroB95dTpcRTlbFCvAiFaOV7qne1w9hwZjyb3W4aj0fgxjKDOMFLljw0rP5QjdFcYOcqfiSol2gyqjPUSTAHvFgiJhzEYkSXsYFSq0oQFVFl97B+HI4FmoGokXedfOnD1n589dskuXr6jIBXKEwUo/vvTyy8qpI/px685t5fD4hslNOW809hVyXDyK4GuE69BIDg8bLPOEZZs/pj5K/1Ykou5Raq4b1D6ANTqCaAm5cNeuXZWuk+61obUoPNFuau+yKPrB+gRN9dNPPpUjCUCBDsJAJwoKGBkFPC8JwChBPBU+oD+ZK8gkff/Xf/3X9l/+4R8c8PS6Ov73L7xgr772mqJrsWEx57O2MufJMULWvvu972muoAsA1rEfG2Wytblzvy8HAc4pHEgAfG36iu21R36iU1mzxTXNIwfTzjYZsbdSLknIhj7JbQOYqiLY6L5NiqgJaA5V6h59SsXRV155SYCHde2JJx9X3xPZZU0il5R/U1hG1exUWp22EiBkLJty/mjPWy3TXmwg9lEjl48qh4oeq7gLTpy063diULndTfTWAYlXy5wTowFKYpYAkthQByNEecGiSsWdUZ0O+yT5thA7qsK3m1HWNK8oBKBNvn0tCFpo2AKeO5WchWnT1Ng4HKDtNmeihA8cP8BEoN0AHqLyKgwCpU1LS6oep75xRxsvcoaJflHQxaNggNFUTCqrHZ1vj1J581dvDH0xovoBHFbnYrMIrW9siId++cpVJQEiEPJOy+hy3t6ewqr7xialYRC5Mgnb0o0lAaSo0FYywiOea7ILlOYXO0WnRO6Mnxl19tO9KKS8HzXMCwqkgH9yM6+wt0/8LmOyENxIT+LGY2EfHE2mCfYZOmzp/DIBTyzRI/DgkOhOKN8MCI0VLfBTCmN8RJTI71MylHGEfTHJ17lH52D73EjPdyTPF1s83cFRZS+XCNV69MI3NcN73NWCBd0p8lFUElmdAXDwHejlQe2T6MreBM6rz8p2pgR/vPbZfkgjuzv7U2b7RaSN85g7DnjwvgQP2Q2IoEaxkGCw4OHUhpR4Xdk9Ua+I2uSb9CmxU8aCewgdSDG3PL8o8nXSDEhDmYBN5mxwD60bEWmBSMAnp1vk4E8KL1WTEhVDO8UP0/4K7plGSZ45e1p5K2zeiaKFLvCrX/3KXnzxRS9P3OvJa9+k/OzMnF28fFkUDBZ4xoqSum+8+YYADXkI3/3Od1RxChoUVDDoNzzr2vp6KqDwnr380kv28suvyFhD950/d16e+VOnT3s53I1VW1u5bVvrK7a7vZXRLSLiICqVNpX0/CUWzohssNCrfHAqhkDfZAnUhU0QMUQwftuzswI8JKPLy9zZlTHBhqFQP8jnIWr1/nsf2Guvvy5aG0UEVlZW5ZEnGvT000/bY489IZAnb1mrpegGRiv6HQCjzQTvr9na/Xv2h9//1t5++w3b3FwTGCUi4VUIvQCFj28km7Jau8PADQkf4+Bwy5Mt2pD/hlEoLgB8dChKTShcC9bvs5fFdkoOZ38Xzw0NqppTnCgu4HNQu5enKk+sVyx69DlzDSMcDz3gjnnAQozDbn1tw372s7+3v/+7f7C33nrHPv/sc+t0e9qv6Pnn/5OAF4bG9tauLS4u2zPPfEOLbb1W0PGHKZ+jAE9/x1Zv37B7tx3w0F4MNj4xVCTzUEL/P/bew0nSs8r6vOnLu65q7728QQ5JDAgYzMy3f+fGbsQ3M7hZpGEQAwIhqWUatVF776q6vEufG79zn/vm2y01CDaCBc1URKrUmVmZr3nMPfece27BbXax/GUew+5smZr0c+p23Bmw1xXY4z08hyEEYClAhD6E2pBKydYb3hMlpGBcKy/KbsoJi/UAcOWyOnfK4t4hOyWwQX4TfU+oDYNNZe4gMaQ+TH9ThPVYFwiQ41+1KgbBgYyvMQQzuOkhkTp/7lyq+VkX+OeehMmArxv+UI+cxPYo0FRpiLM+SpilPUrrd/beKD737803lQwmgZoS5id1TFm9l6T3Hjw6G9jfF1y6Q6dZpJ8kfTuq48H0Y+vWHerTtP/AIfVqYt0spv4gn356SsYFP/3Zz+T8qPodSXE9eCYQJ9nDnAcIAdCZEyWkwihkcuCrX3vWrzdxhzlnNOO6IOnhHjDXuDfcI5iZAwcP6jfSWgFYWGgMWGCdkOuW3dY/QACBMmwc7DrjgzHBPUcSB1vE/eDYcZakXvCXb/9SrJCkzlAPPXOb8J6zQ2+88Yb98J//Sc2SCZR/hYPd++8rqeSyN6+15Bi4Fr5nDdn3vv99jTeSHawR7vzmBlkYf1BzxN9RfwnbxNpOI1TWcuYqyYFux508nYlBOusKjJAmB+CJ6RzyN8l/B2pKBHGM2Y8MHvwzfCwybhgXKAuoGaSWZNGuXrsiEEiSaMeObTIqIGEHeMOsh/tBjyHuF/OHmsFWix5xNQX3g4Mj1qh7XRBMByCI12i6S08Z6ipxD+R6cr0wEFH8nRQcWh9p8rzuCTWvt5tUfyMArF+D2KPTPq2YoO/E6iEdYw73xQFb07hf0foDkPP6yWT9PjKs9Yo5zbG5dM77QrHGqQYUi3et+S6tJeHh7oub2lt83rljLZgCEMi1prkvzNnQ4HDGgBGTOKtfsXbL69eGh2vaP7j+sn0vl1TDo+9pwaS55Nrjppw8MQAPX0YGiOwQJyDAs7wiSQSb6MOAx/WzgXi/GPAojIpqqwA82Ubx+V3kUTIyf74frEZAKHlGFKNFxlsLb8F6RcAYgCeKV+Mz8g5vwQ757yw0jOajKUBOstsHXpfOMnvgk57yfX+m6uivDXg+B0G+IOAOfXMGfP4o4MkzKgGC/nogJz+K8oAnwJrflXRvA/Dk2BFnbTxTIOvjJDcLPS8biltQRyF0NN31Qm2BoRbF9OuyZSaTz8KnB0zGKha43qdAdu8smlHflnSs2XHHoMqBlAD6kgIlqt1BGXUm3qSNBRuJAgyHLJYT4EH3Pj42IRtV2fimbKw7N7ksgs02HK48CIieVyG1CJjfp9nzICp//SW3wE5S9X2JQVJRrYNBLyJ1ajv0wAo+BBLR7aPFbUsKQIdqCj6Rz1Acj/QMm2qYIBbKMbp5I2Ubn7AJ+kYokC8n16FZySguX7osXTiNOzESYIHmuLguDni8h5BMDG7e1MYPWOIYJsjOiW3Y4u5Sq4t29tOP7ea1S7a8tJDZsIYEiQCIseYZbK/DUAZWNSf0F3FTgmDC/B6E+51f8yjGp64H0MMDhofEE5sEmWuytwAaDAoWFha18RNwEcjDfNHTghoYGIyj6gO0VbIGxh+bqGQDA4MCF6zvyMaw215bW7LVFXqnLGgTAQwB2N1KFc26MyjugubnxdyJzD7XKOaay3ecqQhTiz7gITs4YAO1YcOZOmtemGy+/XOjSBfgnZjSNp2zvfjU68aEtjKzB14jqMdVjPvGhksW+OLFy/bqK6+pRgcwxIZJzQJSJKRSe3bvk0yJItnhoREbHUU+0w/OvwjrfG4jyJiervVaG7Y4d8cWZm9L0sZm7wwLgZmDEK6JgP6GG3DwPH14piYnkmFBV/bU/FBb5oCnnZIZfcCjbCoSqUrJNpqAPu6V3xsZAMg9sS73QI7j/tycAu2Qe/H5PAeAAhSzdhBQ/fI//1OM54svvaTgF3dAB0llgVPuGUDKa6/GUr8PvyWcHyCWPk3nzn2mDLiPXU+Yqtg+BUcBfrK6ilyT5AAiAcy0XiQeWnMsMd6ebEmSWsaKwCIsz2Dm5hdMrKyzEyXva1A4SblkiPUH9pZ7Q2DLnAbwLC2v2bZtAJ69dvDgYQFjNUQVA1i2Tz89be+9/7795Kc/FeAhVqrQRDbqsXr0nNl0SResbwZ4fI11+U+/H5DHTS4bFtsgGWiy1FZW2wvzudYkSRjXSND27tkjeRhgB4mi2gdwzbsdMTxDgDAssRPY9SA3AM8ljQWuM8kSAA+fwzEzpgA8J05Qw/MLAaMAnwx91gT+zfe9/vrr9p1//EfbsXOHNTtt++1vf2snPvxQdS4ylhBw9n4/waIzd7/5rW8pkUMtGQkjmBAZkAD0h0e0zgjwzM464Ll9W8E484pltNumrxagJ+SzqUlvyD+jR1UaI3m2h8Sgxgh1HmrWmXL0WEuoTs0lwHw/+7cDHn63Bf6uXb/qgGd5ybZt32rbtm1NybItAnAAHuqimGera+uyfIcdRGY7OTGlBAsBP7UqOJNVMVap4e6J1XjLhkcGBZrX11eTHHEgkQvRXsTjG9h65ns0nmXdcYWGr5f5lhiZMiVXD4RLHBbw1eqgbWw0VNOKwyZAi+vK/kNsIde4VJ/Jb65RzGXFS7Ic9/tHTBUJETUbljlBWRLZ8bFxnSNMKveb60wND/cbGbaLg9L4L2HmQiNcbzcAAAbcEWdR58Tc9jWGfRf5nSexXXaXZKTE9V9pwAO9hZ4w2KGM0suTermsf9rd+mpIMt798pUMy6R4PizK07Lp297fOODJoEiwNOmcM4CQa0T63wLwIAtRMtoBDwssExY2QF3P1RPAi33ZtMh0eLdvGq155++oecCViQ1eTffoSwMdvL4uuU3ozJ21Lmb1bn0N+YPa40cFWiGpI4h2C81Kagjqlp/xYCNg8di6FYvRabe+HR1R8MWiRXDHObL5MI4BI6rRSWAkBvLDNT4P0+GeTfNYV4CHrKe84Pt9LoLeDnvL/u8kCUpzTC5JNJekEeMQ9pKjCtpWVpclu6Bbd2SoJ7dskZZ+mP5gaprotrewHNQlvPvu75Slpi4EAwGagFJASiDEj5igpSUFcPG9fo+dZWLTYEOODDaA51e/fMvOnvpEgSxBHAkirh8/bKBR/xO9Ujh2Ahll9rVRJmc5Qw5E9tfdtuIaEvi6s1bNRsfHjXNc3VgXCCMTz4YJqAXUHDxwUPeKbDtADfBDvcG2bdts3779Ch6OHTuuey8DgIVFHQv3BucrrjwZQT57aWnetmyZsMFaxRYW57V5u9UnVtLID+l/4o9NgHsDhrKrY4+6DzYXDQJIBzmNJevkJAkVbMa9T0XBA9pYwYiAQCUDkkPdA1nYVO/GczwIsBnfEeSGixD3EvkIQR+NUhVc1Ot25epV+/DER3bk8DF76cWX7eUXX7Et0zMCwgAhGrLC6Dz+GD2T9tnwEM1pse71eeXM1iNm4iMYnl5r05bn79ri/TuSrAXgIWDj8wh2/VqZ1ROgDMAzod5DHjAISAJ4FhzwMLY592B45NRFpIcpT6lgmylhQOY/pECyHF9fV18WAjoCVa5Z5lhkBdVnEbDSdwWWh3XiF7/4hfosvfDCCwLPyCIFkioVjTfGmQOeilhDSXtTkMgayhoJwwPryHq4sb6mMa06slBM6H/yibH8+ufSIwIlWADWkjCjcMYRwOP3KGRyAjCpYB3AwXWS61YyB9GYTOsdLFHUEMT6y2/ADn1zxPAg6291ZYISgGcXgOfQERsfpycVElQaG1bs01On1Z/mJz/5qd2+e9uTw0gNU1KDZFoAHpe5UpPlPXMKuZoTyYvTWurA0JU3GQuWBmM0H+UzuC+sUQTV3jPrgG1VGwD6YFXcvrzTkZRtGBYjyZ2136fvY/1QnSGAp9ezY0eP2l4Az/btktiSkELuC8OObI+1SD1/cqUGXvRf0brz2uuv2d79+4VsP/jwhExhWIs5HoJmT1wMueQq9eR54cUX7MknnlSChtc9QejXiTHJ3A9GEvkdazyJMOYJ7QJoGyCGJyUTfC3u99NxtrmrpGME4jLfSUBNIDWNjwzwUEivvjwuo/LyDXrbee2oA55FBzz376ueZ/u2rQI91D/xwH2UWlTkxTD87Dew6vSZgd2BiRkeHhPDzNrDvoukFqZDbQR6JDoGdG7IVVXjmUBo1gwc6+6BISW8+HzOneQWSUA5GUYz0qwLU4iukow94mIxKTA8NWuk+koSX+qZVSqpFhcnUhIaAA3GAXGQS3A9Co4WAZEsw8Qo5hrzCnMhQCB1mnt279V6ApNFzSSALBqbE7uEHbUYHhK8ZazUXUmmtbSF7I7msyGvRZVD0gXXN9YPd2kDhEUy+ysNeNoAnkLf2UoLTMbleOjmzz3E8CROICyvg+EJbXUsSloz9PGY7vkf/bncxl+b4Yng1I/6wXobT/jkFt1kZRwtR6Pu50FJ2983w4Pms9FEn4pWvJQKnX2ShAsQQTAyH4LAubl7nhUnKJy/r4CCgFnyNQIY+tGkTHimNU9ZOgIDFkyocOWhUoPVPjP1IEOWr+VRcXkqRg4JWRT8Rj1IACD52Iv9qUpvPpqkTASFUV/i3bQd/JDxVy+NjNJHv74pJ5oHSKdMWqoUbWYWEiyuOjSL6sxHiTnf/Wx2RO2Dj0KvQ/IFDFDA/3t9AMWTvqjB7BD4sSlxzJNbpgQc2wRAqSEr14cFGsaGAmJkFJwnATBN+GS3OjMjVoTFmg2Ca0fAQDaTgJkNjk2Ce8ciHxvh+uqi/fTH/2IfnXhXfUZkQLC2mgUoEWRGIS+fy6aNNDD6Zcj6Ohf4u0yln32KzDXnOAw4nZhQU0mAyeysuxIRAExMTOlYvQN5QZlOmmkyFjmgwlf/AAAgAElEQVQXai6feuppucVRaM73Al7IiPH3CoQkP4qeFU3bv3ePTU6M2uLSQmJ95gTaVyiEl620PxycIPvREEhmCEiKvMu5b7bJQU2mAqmpdVbDg10oMgvkXd4/J5qFesG6MzoCOWEZrIlC/ZBL/uKeqLA/FbFzPQ4eOiR72+PHjikYwWHu3XffU63j5MQW++cf/i87evSYwCGs2Dvv/M4OHDhsjx9/wp5+5jmbmqQRqzcGVNbyUVmHtNYnTj8xW4A9GJ5NW12cteX5e7Ywf18BO0kG15zTaK8htobzoZ+T+tGomBvJ4YgYHq4ZdWwOeOh7g7zQgQrBnwqICTjJppawp+5Zs0Mg5/I/b4Zc0HjA7IF5z/xmveK6egBJMFyULTbjgACZscPceuutt+zkH07a8889r3kDiHZ5lLvXqQ6h0RCTwt+EnC0SQ/QjyTM8jF+uA7KTuKgUY/u652DWH34/lanveS1C9KnivMLFMBILDiiCTfS7xWdGPx53k3LZb9TzRL1GerMnelLWH8ADW89uDiaFDSTLvbS0alu37TAAz6FDR21icko2wgSmNLI9deqMMzw/+andunNbTAFzPmx7OS/ZLGOfPOhuc8yXrHwv6p+TPDqGnUuM+7VOoUKJ/igu93Lbc+puqE3jN/eSZE3sHw54KjY6NGjV5FwX4IqrdhOr5wA83a4dAfDs3ZsBHr4HUwN6Yv36N78RE8Q1k+U3QEcue64B5W8xHzh09IgY6rOffaaea5cvX9H7qFVj/pK4weCFuU9ShYRUsFOsayQsVO8I0B8cFPDi8+knRh+zcLykrq0kCSL1TM6echldPuv33mtfSUo5i8ecUx2agmL2Ga9tdMmlr8e+J7lzWABrMYmsm9TLJMBDnSO1asQGAB7YnW3baFA7bdMzW/Qb5g0TGwY/c5R9h3EDU6jEY6lqs3PztrS4osCfa8nY0nrdbqoQv9lECram8/C6KXp6laXAIiGxffsOJRoYrwAlXvNkHfJFj1PDkMjX6ZBypmaf0pGi2vK+N7BYjFmAHLEHjAoSb87n1q2baq+AbBzAxzVnTDNH5TBJbzDcS1N/NuYYB8C19pqmfeq59MTjT6qOqdvu2Xrqu0UdD2oVgI+8AnCqSzI/b0zsSdnYV8QgIdNkvdatw9gE+TNST+5rWeska632368qw9NF0pYAT1DEGdzhZqdJkQEgZVt8qckYnnwNT1ZD5PtbrE1RYP+XsDuxQPflV39sh82/9pebFmTFkSmT9GXMCyI8DTvxrxLgYZTU62hKO9qUI1jzGhzcqpYV3JJNopaErC00L8GgW8ASwESdivdkiSxTBIDRAI8AQxkiNtl0Ox++9xEQ93W3PiIVECR3xBgJLhvrBwwhM8oK4iUvc/0rFLn0v6OjCsDYbCbGJ/335KSybWR5ycCgfQ/plcCVOiD7mHMZXBR/+uKr70jvQ/uugrZILKTJFBngDCFkGfIwhvDrJjtsNebzIkQCVwI82DSCBBUl02BsdESWzRSRAnycRm/IBQ4wQyYSowOOG/ocWe6+vRSP7tXrZLvZrNhcYH6QitGkb2jYmz86/e6yCDbM9fUl+8Vb/24nT56wO7dvaVyEFtk3U3cqyhdHC/B0faGP98SGFcGa5FmZ9NevpzbamvdQUf9wNQikjw2LdlvHqF4gtQEFRAAS9bpZdVttNtGdu3ZJikQGnu9STUIL6WBLAasClmJJ42Fyctymt0yqQzWZOxzaAtBxjvQ4cHteL8B2xzBnP7x2wp3Yoq5H2XRtQAnwpNqmyMyjxS4U2YhT1lQ9Z5xh9aDdgVnehj0CEIJIAnbGMs8x39hccT2jMJi+SzQ/RKLFOZz77LzduHbT7s/N2/Gjj4n9mtoyLVnJ2TPnNHYB/k8//Zzt3LFb7lsORHPr/Bcty1/E8JBca22qzmtlcdYWFwA8yErHfP4Q+G4yJnxswZQRTKhxYg1XpSEBHioGaILLHIDhIZCRwxtObsmYQzbVSJOKZp1Cz1pZfRy1cV64zZjgGjDfCRhJ1AAwsH1lHvH3AB7GKLVqvI/i95+/+aaSBc8884xAM/V0ACECEclPqJeqNxyQjPUD65C5ME6uJUkb85FEkDf+A+hGUs3dmiRZTD2HwtWPgIVEAWOZrHKwAC6N9fUuduq+CYKDH0COG0BwXL5uRV2mj0uXmrns1oG6gH+H4Jpxh6GMS9o8OIVhXbEZ1fDsFuCZnJxWETVZaOSZ9Nf64IMP7cc/+YndvH3L2cGyz2MPALtuCFApa31tJfkVoI9HVkuRS5cqaE+RaX/tjMgkrfudbjKVmtF9ksvhvn26hy7f9WsNizQowDMkwMO8j+J+rsMtWT3D8ACIO2L1CNDpY+bMeSfVzlwSywOIVrNl2DOSEGLNvRaTZMvuvXvswKFDNjI+arfv3FGTSJJQjEHGNX/nzXdHtXZhRACo3rFzp9ZoXvOAuemMvqz1K7ovzFvs8t098r43lOU6MuYT4MkSjUleHGwtgw+Whb2EY+X6cH8c7Lg8UeOClSmxa9EWgWQLay17jgAP4CkxPAT/c/dntfdQf0rNHHJskmuABEwL9uzdK8AFA8tayjqD3Nxr59t24fwlu3H9lu4BY0/yLRxRuzDO7AGeVGVUBItCgT/72ZHD3r+MtR32lb2C+0Oyy/tvuSGCG1b1FzNn6DwpEPs4fW94wGBynbhv/OY6zGzdaltnpmVocubMaTvx4QklZGKMy7JacmOXGuf78gTIIvmyd+8e9Vx68vGnrIzbYZfkzIZAmSe1SMAOSDbqLJxbbPOgp5z63sUKgJFOqtNxuTXS+LpqeUgQeWKHz19zu/6vMuAJhieTtKXC7L5k7QtqeHKgxzMsj5C0PWRa8PcCeILK7kvbEkOTB0APy90S0xOJ+68S4AHoNFt1KxS73mEbx5duV/Q+gTHZfCY97mFkMwgGybh6AE6Ql7JBCtBTEW7KngTfF6AmmSe6o19OK+NMYz+Tp40yabYjwxeBdz72CkmPsp/oZVNmXJucVpiS1TcBCzhsxQZcEqBRFnRsXNlfLIyREtChW0HPGMzPqDYel4X4I2zGXRLgIE8JA7mmlK1Irk3KpsTyZKYLmXQ+JxHq232rhqfpVrquWRdHrvugc0u1VTwXdUsUBaswXtfJ+wYRiAFiuHc///nP7Vdvv606Fa7nzNYZycCOHD0ipoiNlvsrADE0pA2eYIGCUICEDAiiUV2hYBsbK/b+e7+18+fP2NzsvQfspTlaFmHZeKuju1sLu5WnG2GorjB63xCE5bLT7tTWD2bcQ8LrAkPOwkYZpjBkJJGlybGrUPRC0LV16cMl+UnSAAKFoUGaWg4ryOVYyP4RNLiN9oA6oh8+eEAbBDsOrjxsDnLYS7JNZFheY+VyLK9LcqDmdSPOOGjIUVKSZCAeVLrUKFoH6Lwx30igx9/j95oAM/qwhJ21A3/PtuqnZ2r4R+afMcl9R2POvwm2vvGN1+VSh4yR60Rw9oePP7WPPzppm+sYE4zbCy+8KP08m+zVK9dtYWHJjh173A4eOKTC9Kifyal+Pg95HgF4eu26DC5Wl+/b4sK8AjxAgeqN2m0FLQLB6m/irmDKMqsGqebMMpbSg4NWKhSUXAlLa+YjwCEYHmVvATw0H+066BQ7lhoEwwgCaHBaJaCjHoihRaDpvWpgeBY1LgjOSH4Azpg7WC0//dRTdvDQQbGJY6NjNjg0rDlW33S2mcC1zyR44M594xyD4WE+4nzINXAb9wjwqf91sOzrF2PMNf+sZarFqVaVjJATV2puCDOhtS4Vans2nj4sqUYRxzsK4SnsToxPxgjJphzA44Xc/IQhBoGSdBoyOYL1ccOMlZU1W1xYtunpberbdOjQEQc82OgOYPc9aBcuXLQPP/zYfvTjn9jNWzfdGSvdR+oduCfME5ythoYBPC6/csDDOvP54RV7xsO/IznCGHK2d0JggVor5GwEwG7awXrtwBAIPVSt2ih9niSRc8Op+CzqYeR8lmp4YPWQyJEwUZIOt0gcE+/etfPnzmvvg6VRTWhia3gP7LrY6bFR24NT2cSErW2sJ2fO1azelO/lb1mX+E7YIzXo3TJlhw4d1vOsNaoZbFNr53IzfgDtjC0YHv6WuVIu9qyi5EoYBzEHfD3K25Lz/+xdjF3WTK6PM9LVTO6oJYZ1Ou3B7JNe34ObGoDHVQUwPLhoUvMI4GEvQQ7sQAdmxwEPjA/7Cg/WXlgbHgT1JBgBO4uLy3big4/szOmzdvXqdZfV0nRTwT5MJ0VK3vssWD+Okb/HjAcmlno7bimJCBhsBhX1p8xRB/apZk3TTxuMJ9fE+CVnOtUJV61CwpMGq82maqWYzzA8ihFmZuzU6VN28uQn9t577ykeovcN+z9Mi8ctPqBDpeH1nJ7w4d5yTY4eO2pHjxwX0wV+oVZOfbfK1CTDBtMLiPIC7/nH+1jPw4kuS0ZWoh8YoGZVddT8Zm0bGgYoe90gxymFzH8rwPNFkracGUKGGvPsTxRZBqLMgEGyfk8D6O8J8HyRbC0zKsgDn7Q9JfFbplT6KgEemPjBQQIwgsGGNOcUO6MTRoeOK1gU3sr2MqO7UzCamAjftCJQ94VXNG9y03FJRkdAp0DvgvT+LIunmLfvehba7bDHlJ0wQX64FImC9u/rS+KCqk6fUygrS4I0Axmd7HtTLwA2KG/qh7yA2p4JgR/JxSYm7fDhI6LJYRN4HdYgmAqX17EhucbaN46Slal9KNesZC4h8B31gV9ZnUdf/BmmCV7cqGaGqSgy2ANR0U4aJebHg2DsX+XAwqLW6ynwBZSSJfuP/3jL/uu/fq0gjyAJ2cehw4ft8cce0wbHxsdGC9ODNav3+nAQoYyfftOEFBevrm1urtqVqxft7t1bRq2WW2t6vQqbBvfZNcwO/lhwCeA8uM1JeVLSJaQ4XsvjYDR6F2Q6dIKlnPulJ4ABhUhJ+g3yvN6AJpXIcXwcwZgoO1b0mh0CCv7NZsv4JnDlnNmIjx49YlXJPgA8SNdwTvOMmHq2aBw76AkXJD/mPMOTTAuSy5psh1Vg7U5t4R0iZotsHT0WAMkqEvaibQJZjo+NPQC8Z1pT7yDRA6Z5oHsk17OeAmqCTAAB7nXPP/ecPfPss7Z71y4bGR61m9dv2bmz5+1377wrAPzyy6+I8UMaePrUWbt27Ybt3uUF6UePPqax3pdpfT4Y7Y/rjPtO47prvXbD1lcBPEhU5iXBY05JrqV75DUiAHfmIw+ChAgONJ6L9JOh03jRi4bX1wUE3W55yFpy++t4QTr3AGtusWzOVogJwZQCwLO4KJc4xjP/z08AHq4rASR/h1SFegISHgCejz/+SL2KAI47dmDnPqEkCGCHAmtJtAR4cIwKMO8AQoDnxnU7f/6cGCbqV7xA3eswAgS7JNETGs7uOZBxsOtsrtfdwbz3HbQYH9xzZ74cgPMexjmAApBPdjcYDgX9yvaHZLni8vNUG6Q1GulQmUQEQW1yaQPwLK/a/PySTW3ZqsajBw4etskJBzwDA8NWGxhUkPrJJ3+wH/3ox3b95g2vm0iW24xfCqjzgMcTOAS1rJtu/hH7R4CfvMzZWa1kJpMYK9ZG5gouYKzTx4/jynjQdu/ZrYRWZN25N5VS2YarAzYy0Ac8GRgqFiXxZb8jEcJ6A1uk5qMYnlBvqlpB7292/dp1/ZvrzP1n/0A6xb0DgMg0o1CwrTu22+jEmEu407hX7yZkyNp7Sgp+kcdRa8e4npqc1BrNWHHpmde+AmadYXH5LhI8mlMjb+MmgwcGqiUrJnmku+25BJL9k7kWAC2SaKyVGmfJEbHfb85NIZz58JoSzjHGX08qDZe1NdsdSYCvXLksW2pk7oC2LdNTAjwwPYBGrN1ZZ1lzvZbXtMYgs11f37TZ2fv2zjvvKilDXWGzgSSrqjW+UilYtVKyovk8icQl50EtGW0IXnrpZXv9tdc1iNjf5+/Pa7wAhtnjveF0KDNSUJfkkjEvVIcHsMDcqEZPLZfNYcLBfGaf86ToVrtw4bwMSU6fPqV1SXLY8TElY7J4RHXQPj5owMseCFAGDAEiSaLs2L5TbFazQa+nBHiK/M2AjoO+aWHfTv0OrFgkdXV/kmsuoRCsOSwbJQdyWm2RkPH6N+afJ17qX3HAU+haO1zasnqdzJU8y3CEACefaInnvpDhCVDgZjupz/gjNsY/8fRfs4bHsVmu/0AcWyo8f0Belc5Lp5ouzFeR4aH8QxaHnboy90gx0P7z+/atmwI7XjRMgBGSpZSxkMWsW/T2gYdLLjKZhmyYk2yDjYt3smh6+jEbHR6oprGZikEju81CFlIpbdpJZuUSDi98DyCkQFr9BJCyVZQ9keMQhZYpmCRz5vUcLn1Rhhmntxrdwb3YkUwbEgOcVCh6npqaFvDxjurunqWMfApQODGKvWvlgQR48rMpbD3SxNFZ9+t4Qsev/hxyfPGgKK6bWItck0KPez0bK0tKZTM7splGc0y27TfvvGMfvP++mBiuD7I9NnIyYvybAISNls2evwlTibjWuhYCPpWk+caFb9nW11aUReLWsaDKCakEsHRw49nkKJTEKcaP3e9lHwV68zY2tChupm7IwUHmglY0gQwCZagTuTYlpsPBlksxvDkbWWQMF3wc6bPo/RS9G5AwodHudCV54HkkSkjf6N0xOkyRd8lrdnAaXF1NOnosdH2zDTmbzlOyQ9ogOYsTFtahnRf7JhfC5HCYHLY0NuUWOCSg6pp5Z1VVw5UysMHw5Md1/H/0jgoAHgXtfA5ZbrLdyLFgJ3Zs22ktsqjzS/bm//OWXbt6zfYfOGg7d+yUocetm3fF8OzetUc23gAeJG50b9cozUlAHljKH8nwNGxtdcFWlhzwAJoBLwLvbW+OStDHPArAo1oC1Qt4byPmrjrSIzlLRf/8HWwRdrBy+0sBhfrM9Qi+oiu6ywG5niFpo9AY4EWxtCSeYzgaupWszDCaTbWfmJhE5jphP3/z5/bJxx8L8DBnqG8jGcJ1gTF2wOMMD2DOx7UztmKx6pt288YNO3/hfAI8G3ofYzUDOxoXiZUC8CSmJ2Op1E+kbOPjowqGVeyesuxIVwGBjFGuheqbYDPFZHrjUeSg+SSe1si0dgoopr3Q70vbWuj+K0UrVz05QVBKosidDJfE6mBNjS31xMQWuAMBHorLb968rZqwf/vRj+3ajRupLs9185JddvyaMBaGRoZSsoQED2uDMzyx1jvzFD0NkxVyArDBOnPdAWkEtwSb1CY+/vhjDnh278qy+iGzHajWbJgO9rUhq2CFndYHOcEVS3b37h0lfwAsXA9ALm6HyLEAAvygaoA5QErGao6cKmyKCawBnoAXLMnrraZt27HDxqboV+QMUd+hknoUZzUBNoBwejYp0TY5KWDA2I91QPUjOQYGAA27A+iZvXdP62W5YDZYLVsp1WsrSZN6c3HscsdTYb8H8swdmRckM6EwKFLSKWdAw79lWZ0SYGJ4ZDhUNLQNJBkAYDRC9R5yswLoW7ZMCvQI8GzbZgcO7LcD+w+kmiRihoISMZNT0zIruHdvzn7z699mgAfLaphDkm0AHs6rYO46piapqb8erCv72YsvvqT+R6yl7OuexKDJ8pje75I2N+Lox3j9mMGTq+4CWBQDD0OJo2RL6hYAD+eO7FU1PKmp8PXrV5Ws4zwZAyQ/wtGWv+U1MdfJkt77iXmCwg2B3O0QgJcBnlIwPNTrEEt5Ag+Jn5sWuGLAwaD3A6L+GrMRGh5fu3bFLl++aMsrSwLNvOYGRYva87/aDE8e8CR5TRgRpPX5T5oW/FHAkzMteNS++Kdg0F8d8KRi4MxaK0LP2NnTb1e1pQqfVF35VQQ8RejwasFWVhfs4qULchY699k5SdigQV2qQ3Fj6vuQ6kvIGgCE0H3nC2/dgSwsVJ2VyAMX0eEU1j3cETpZpOZBZ8guYnOOxTtfhOuSM+/Ro87yybXNARL+/Sx2bkkZAVwUe3t3erfWZoFUwae5lz6LG0AH20xlY3Z4xg+aPPoQMZfY6AA+uk4dbKkrVuzlGJ4UWPTTAklCmRXo9k0LItPpRbkud4nr0S9Qjj4CXWu23W8/PP4BL3fu3FVWihoErFQJHwh+6G5Ps84jhw8rEGSjhb3D5hTAsy73PfoeePE9AWI4qbkj24YNDKAj72jzZ3OQfj1p0qNnhI8VrydQw1IBntQ/JGXCfU2IbtXOJLHpcv25nizUap5GkTuF1E0yftEUz4ERQVoUd6qNQMs7ovOaZBoKaJElsLE7c+KsksvtGCdkxAmYZqZnbPvWraqNoWaETdz7v7gbYQSmzrqQFfVrpDYwaKSl2e7fq5grIUvUa4nsk7tW6jWEfMGDLxIEMJFYvHsgEkH7g0DemS3uE5tnaM95D2OYQBhJFlpzQA81Dbt37raZqRkbGhhWUMHcZqxz7mRIaYJK8HZg/yEBnv37D8noY2CAQDWaAX7BKv4IwNNtN2x1Zd6WF5G03dd9g23gfuk6tr3HDtlQZaJTB3M+DsCpuV0uOUAol13Stgbb1lDAxme501tXn6Pm2mZixbgm0aOHeSPTgtVVWf0CAggWGbcEQnw2U/D2ndtax2B2orYP0wLmz1NPP22HDyHzw+p70sbHJm1DFrJexyPAI4bH94qo6WLMEBRduOiAh4CJ7+d++VrpgEzXI83zkGj5657wYF2TUcMwssyhbK4B0LgmMFgxZ7k21McAeJgXsIAZey6pZfT6yScNvGGjbJ67bSslwOMmkwVlmFdWMKtZtMnJLTY9Q2PPQzY+PiXAA2gH8Ny9O2unz5y1f/3XHylRxoXot3r2OiFYLurycI9jDvV69AhhrUgMj/aVWNsc8ETCQqAsgR4xNpVyVouHKQuAhyJwAD4NQwNkae0pFW2Y3ibYrmO3XvBGlKrzSmvQvbv37Oq1PuABOO3cuUMOjwBz5hdJEAJpwAb3Stb2BOAUok9NaZ3mddbWjUbddmGCMr3FiuWSkmJk14O9c9evsgAO74cdgUHkc9hrWFNJ+kRizhMB7rhHjSHSOqzlCcZJIgA/BiolydrcCdETC4DMYNgZGyQeginiWDRnGMfJkTXc+6JGhPsRjD97q2qflNGBWS1ZQ+6XC3bp8kVdl9nZuzaOk9nkuAOemRmdDw206Y8UbSCYd8PDozY1SY83Eq3z9rvf/d7+cPKUXbl6TXv24KA706E0brfq1us2NZ59X68oSQGTifwQVhuWh+NlH1hcWtLYgZF1Bj0lujXWY/fJ9bSSnN7HHuenOE9NfdsyY4Dd44f1gXvGmgSzxW/GBxI1AIyzqshaW5qXrP+MP+YkLo3exsPl68Qt1OkQmwDwQtJGzEKyUWyOAA8RCWyb21Lz93xHyAzZ+90Zct0uXjxvZz87o0awt2/fFKuDYxv3eXWFPn9f9RqeLwA88iPPGRO419SjXdr+JOBJhYF/Ctg86vW/NuCJgr5HStjyKc1gfnSB+h3hv0qStk63affn79qt29fs0qWLclzBAllZY226YUvtzUeVqUqZ62g26lnJJMdIvQC8qab/eAG+S9CQsvGKxHFps833YfAA//Pw2QM/dyQKlkfsTtIa5x2JYnPQAkHhX4diwGrWi0d1FLijZJtqasQH6EnGfRyT24gOSupCZmfnjl1ifcj4AoYojuUYAvh0mj1rNx349K0/4lz6NTt+VfrPS5cMUxDMGAWPST6o65c1W3Wpnhdbwkxp3xEIWV5ackegCxfs0uXLdu6zz+zatevKDMfiiGQCXbW72azZwuJictnzjLky5U1nagJEKrggAMcedAQ7Z/TsywkIuyMZ98PdsRxsxPUN1si7yntthuQpqTjEHYJcm6zGeqlmSYGrHKOaGbgQza+x6EYAfAQ1K9wHAgTcs+7dm1XNCrUpnDPjhWNw3XgzY4R0XwcGFVQTMPE5dDsfGRpR1pSAggfXSMW9WCfkHNOiGNXlODA8Lk1SPQWhYGr05hstYytR4YmpJFOPgxO2yq4vdymWJE1J1hTrVOjMlYVM84iAmTFH4E422M9/U05+ZL4Zk0gYYfUmxyZsZnqbTY1vsbu3OS8kD/SeQVJU0msUoz/x+FOyqD569LiNjtCHhxoOJFqPWLkfAXgoLl5ZAuzM2vz8nBIlBOMAHsmIJL/CyGA0SUzrkgt6XRRNB531Y27lAQ9jYhC79sEhdxKjF0WSU8K2IfFSTyPciCSvxPZ6Uxl3XJy4TlwfgiLqaQg4OR7qIQhmeT0Az3/84j9kJfzM08+ogH3X7l0aJwI863Xb2Kxbo+5N/QA8qkFLUt8wkcDJCXcur3ncyOpwXJ6VAvjUnyvbk/pbTGJHfNshqOKaqeC9Qld6r4nhc12iS+9At+ePmgsf/32Q0y/Mdjls/MT/izEuQnenPmvq7WOq4VmYX7KJyWmbmdlu+/YdtLGxyT7DMzikDH0AHgrqCRoDtHFdmBuAQI5vZBTAQ5KMYyaApdC7b1YSx6OkRmbm4TI/tzN3tp+1ARABC7N7957MYAKgwvUkuAtJ18jQsI3Whm2kNmx4mkUA7Gx0ScDh2rVrYnj4HlhS1njuefRsIgHiNa23tS+yfgRrQxDMJV1aWvZWDM26HTpyxGZ2bJPpCveINckNKpzJZWzDCgDIYUdwpATwYIVN7SFBrNe8sG6lnnPliqyZWecYXwA1kgbWaVmx15EhA+uxZGuYA2wiecQNj543DnhQMDAugnWS1FBmFp4IYh5GPSLXKdz9NH5gyNl3qjUrVKpyMSVBRNNWAmyYsrHxUZuYGNO5wHwAeA4dOij2LWpuWXvo9cV84jOWl1bt5Cef2vkLl+zunXu6xwAeKTlKLJMwwN4GIAwWGPvs7+zHtB+g3i5c4LgHqtUbGU0ydDfoyNlxecotAeyor5S6oVq2KuBELFhTRgwBHHUNh4f1780NjGzWlWSFMY7mnurbXOkAACAASURBVF5X6gkYT/J0vEFprea1tiR7W23vo1WqKqlE0hVpH0iL5B1JBNzaBHjQD6reyHsHCvB0A/B4sjcSChcunpPM7sSJ9+3q1ct2b/ZuMsBxACYjoq90Dc9DgEewJgGeuP3cbA/PfBGMpfDLSNq8MVLOyvkvQD3/vwCeVMz4AIuTjl0Bd07OloWmue6rXyXA02hu2Llzp+zCpbPS4sISsPB7IMomiluKZ/UJINChSlaEzjvXVFOZb2VwfWNyp6R+Yag2MvSkAjsJ8DzM8kTzudw4ig1QoCC3gT8ogXAWKV7vy99gDfgwiqLdztezJ25C4J+d+sAkBzb/t2vxOW8WFxYhNr4dO3aquP/gwUO2Z/cez8ZhbEAQgtNRo2v1jZb12mku5VRtUYPjWVcfVdlcSxt+GBQ4I+DMSEjZHma+uAXQ/eUymaiG9Nwfnjhhp06fVod3Arn79+fVN4DFloCaQJJASNm9RlONYckGSl6WQKBod7mQYSHrjdZ0Pat0Bq9Zq91Q7xIyts68uETEN8m+IxTH7XIbd2kLC3HPZDsL6I3WvBM8x+hNYF3vL8OAJppnlxxy3GxQZPd5kufEYuw7oOwomUKkITdu3NQY9gZ6BWVXVcSu++gbO8+H9p57SBfwvbv3CvDAevE5XL/MiS7VGEST53BjcxlnkmvmOms7G5XMJDLA42NULCRzC8kR80Edy910w4vWE1uY5k5+zCsTjxSv5j2SqDOgoztGE9zL2XvuvkcAH9p0ZBBbJqdtenJa7CPA8Nat2wpkuX9bZ7bb7t377Nlnn7fnn/uaPffcCzY85EAMwJNqnz+/sj8S8NRtcfG+Lczfk6Mj9x1JTNQ+IQ0h44l8rKUMs1tTA/C9D1PZ+9sAeCqVjOFh3RmsUafiDA/zAcDjOvWi1icYHdW1cOAqOoaJqSt4lSNWui78vxjIdltNHGE71XdKHdon5HBIo1/c7hhjFLDDEsFsEJgAesK0QI0Ik8kIAQ3jm8QQ4+jSJQDPso4pbL7dma3vZhk9uVxeFTWMbgDDvW40aNiJfIzeJC4zjaA0wI6s7POmLGrE7AmCqNuRqYrW7aS+y5lhOKguWKvbsk6vJVYCZyjGAC5tCwvLNjmJ49Z227f3oI2NTxpNGpG0EZjem52zM2c+s3/513+TgxhxQTRZZuBoTj8AeEDRSLWYDwF4winLUV9IQbNEQMyLZKXM2OXekl3HnfD5559zGfKOHcnKn7YCWBoXNK/HBkZspDYiwMMlIOkSgIckx/XrN+RCyvzDsXL7ju1i88nas1eQ6QdoENRzXXgegB3GCZwn44v6v81m3Y4+/pht27VDtaMEyJiqhCMs4w7gSsKCgJo+QIw9QAKmCwTVHIcYngSOXL5UFaBif4ZBBKiJDYeFbtbF8sh4yKjb8Loj1RT1kODhUjqsdY95poBetah1N+ZJfbc8AZOajEs27IF2GM+wylcHBq08MGANAZ77Ajw3b96wO3du2+gY9bCcy6QzPDsc8LBnclysdbAZMBY0HMV1BOfDCxcu262bt2WQQcKGcSVGhxrjGm54PjcC8DCvWNfHJyZle33o8BH9W8wWtSqFovaucJ7zCNcX8oh1k/wk+zfRCizk4PCgJLJc/9W1Nc11YhpvcM4+5dbPrF/MW1j+UMIAfjhG32PrmZQznDt9PrhDqOqLOjCpHdlSE4nD+tBTKFzaADxei8r88Ca47J/RI1FMtfmaQ8L61OlP7f33fy+259btW9qfqE0lAa2E5Jl3z/TCgs+tAMk8+AEvLa/IN5sCT7KQBAXywE7OTFp4ZNHHBXAb0azALiLl0KmkLNCD2d1H7yN5FsblZ6lBaCxUqXNsbMLxW0Fclkn3Pjzh0tZnd1JGKmdYkPWVzyg/zy755/o6mcVv6T397sj5nHwuyvsSAOgvATyEiilJ/CW+IfeWtBBndoFRf5QRCgF2cnK2VMPjdGf/s/y4MziUZY0eBkt/3gH2IeefdxXTqEoa1ahVepApyTWYTY5qnNPG5op98MFv7fTZk3bjxjXR8iwm0ambex+NRRXAymnEmx8quEiBni/m/uhbfYd8K10nLC1T4zLlvEM+mJp2+dlHrYdv+pF9ibqgLBvzUD3W57qQpxoetMA1FYj7AqOGkFktSHLAUkdvf92NA7zugCBZAQs9eRpNsTyAHiwwDx86omJManzI4LAwtZu9BHhSZ+cgBtOc7WvVw1yhnxlmnhG4aIOS4xnZHtgTp9pDDuEuYcT8jL+WdXsU1TdkbYoN9aeffirbTDKSSJxgLriXGBOoCJaMYQqaYIW4pyHxIkBShrztwSeZS2U6p6eVuWPRpAkqgIJ6IWQ1EUCFXp6APoIrl4M5WxQAVVItamu6vugDeJDgsFEDLpUNlvOZZ2gJFKM3ENeGnhX8HX9DzxkcenbuoqmdmzBQS0CTP6QanBvXjfvJ+6PmhU2McURGH73+8WPHFWgQGPEZVy5fEUuG4QOSE5lFpKahD9ZSeRZamVvmQZJvEoj3m/V5XVKcvza+qgcvZH8V2CC7kwucW14z7jwDGRudSzJ5D3MRaSWA+4knn9Bxcx7M26tXr8kxCUCD6YKyes22DQ8O2/johJgOCnIXF5ZsbX3DNjcJOgdsYnzKnnv+BXv11dftu9/5jtUGzHCATYRMtoQ9vCZhYNuvRdOqbO123RYX7tn8/XsqoOW5qDGL/0frTkBEwODNRz1wlHGBAA/9szxwAIwwzjA7UB3C4JADHhgermMClwSC9EnyvmAAAJ9PjAGAIe50GjsEQjCzFI+3W3bxwkXZ+7Lnc1yA57ff/qWdPn3annvueTt2DMCzJzM1oOYA0COGp+LSuzB48Ax5Ajy3ATwXE+BZ9wa9yQHT5Yow6EkTnsCOavhSnQ2MNUEM9v9ct3AE8zoer7MRI6oaHAfdwdISq3hzVa9xUw1IMgfxjaqfIMqSQ5Wi0SSx3vR+OXLA6xUUnOKiRb3FzMwO27fvgBgeXhsYBPAM9QHPv/yrXRHgIXER9tk+p2nYC4sbBha9AqYMrLXOUtMkUaeVMkKe/OhYp9URay6XRprN0s9EPcsaktlu3zFj+w/stedfeMEOHT5mW3fssnqjY6trTdtssEZWbXRoxMYHazY2WLNKiO0S4GHMAWSofwiGZ//+fbZt+3aNURhF3kNCCbOTWYH4opIMjDXWJArW2csc8ODuuGnHHz9u23ZuE+giAAfwhDqBGJI1EmAD28paQw0WbPVjjx0X6PZ1IRieqNeoaF5jrkAwixSOda6xWbdNej1VMQgBzHPverJ/Fsve6Skxh2Q3ai5Zg1lPSAqwXgFsGMdeO8q+4r1jcKOMPYh/QzgMDI9YbWhIkraF+Tm7ePGc3bxx3e7cuWmjo8Nib6emJjJJG7JQ3P0AMQRR2JzjNjI0BDPiLSBu376nGin2WsmNh4asR7KsYDY2PKg+SswJgFmhXFTSbX1zU/WQ2OzD9KjlgOS+AF0SKyNusa/2Kl4DGknOLJpN9uyqXbKexj4mA42Wm0aw7gDSZA5Rpb7GzUNcvkpSNJJUbrWPGyqyTb/+65r/2Vquus7UwkExB9cc23MszVPj0Sp7Ia0x3JZaTKnqgwE8Je/ZllgeYhbtNeqb15E65+zZM3KPE+DBMbHkPdWQCfP3hfMnzveURWhSGOtLOpOLi8cJczHpEqumhGXPeuihxSu562gD90c854GvLywyRlRsk98gvjgUzjdf7rMtCZkmIbjARziuZcFUzr7U3yD6MTWZzS56v4bHJTZ9hicSz1HYxQYWttRJ9sZJ5GpdIjvlZ8Wy7I8sbE+L1wMbZY5hyuBCTkaWQuQHYvVgYuKKZYCn/015ONbfoB/aoUM+ImlF+skH3f3n/Miy16KG56Fblh3rg7inL8iKGqAvkGg9CgipcWU6rwcacT/qD3LPM/445gjsyCR59q6koCyyWtHRXvrhuZv23nu/tvMXTtnC4n1bW12TDERFfEmCJEp+Yz3ZiXp/CMAIC7JrofusRYBglwH5hemzMUVlvOp0KZfzSy0r1FYjMVxvBmpZBo7j98Af6tfnZNhV+4jsF7e6nCodSFxCFmeaeEEz63xyEo9UqBiZ8AA7/NuLPAe9ODJnQc3zgAcKnLfv2JF19ybonN4yY5XyoC0trFu37YFLgHkv0Pf6BAXHWbYSe1J33+G9Hjizqfu5xD3g31HT4YsnwQGJloa1OpvW6baUUcaZDSkOFqs6h9qA3IR4P3UKbMYU7GfBuGqWUjIjJUqy70F6NDQkQCfL3slxZZIYBwTXyNr4LJfjeBLIGankHJf1P3Br7biu4fjD8fmm0S/W93nplqhcI8Yd/TziWrIuqxag4paubkV70Ka34BpVUMBx4cIFWcc6a+IsXVh4BoCWzEOF817bhFafolrOlSzl7dvUQt1JoMGtUKM3Ul46yfET9DA2lU1PDKRAX2r4x7XJDCGojRok817xxFm6xyoaR+cvoOdF98FYBsMpJkjyvKbuB2OOru6PP/64anU4d8Da+++9Z5+eOiWmh+tJkKN1pNuTxKOsOeeuhe22eEQbHhmzF198xb7xjW/a9773fRsYpEjbJGnKlsp8IkwBs6/2/EghoH/zN3VbmKcu7K7NzZINJ1h31gbWC9DMJj00NJD6VbRsbdUbyhKkq0i6VpUEh6CQ8/IeS2vOtA54AMpcJsDHuprNnOCCBIyy7oy3ZMHL9QK0M14Yt9x72EQFfuWyZEoEJVxbgnH6Gf3qV7/SPNq7b58dO3bMnn/++dTEsGKtJuMSzfym7jfWr30w67V7ACnG0aXLl2SCwTGp901igKI+L5s7KbGYja1kxsKxEuByDWOdCsYvlv2o/fF568kEziusjAPw5GVLsa7kxxhzN3rxeHbTxe4EV5g04GBF3cXx44/bli0zmm+VihspEKhiTf3Tn/27gneC1pALaR4mQwZZHSdTGQxwFGSrX0/PCqWuFUodtUcgaCExzdqATLjb9N+9lhevy5Syw9q3YZPTI7Zr7zZ74ZWX7ODRp23rzgO2utm1hWWzZmfYOr1xq5YrNj7Ys6nhgpW7G0rIhX0w1wD2huBQBhaNum3fvk0gec/ePRqLXA760HltHw5ggHOXevMi4xlwvbqyKqa1vrlmTz31mO3atV1yTYJZxgv3JrL1noQZkJU+rmIalwODch1jTeLzfDxTO1lTUg1AznhwkwWaj97SNWo0cJds2sDAqI2OTeg56q+IX9UviYSfetJh2sJY8tYMrFtiTgdRPhDIg3Ha1mpS+wNLirFLxWpVABfMmAMeJG3FcsXqAPLF+3bz+hW7d++m5nuN/i8DFRsfHRHg2b1zlx0+dNgOHzxq1eoQrYJUE0bj5dExNwIhFmDNBVRSd8LYgGUh+UHt1bapaSv3CqpZW61v2lp9w5Y31qzeaVtlcNB27t1jR44fE0FB/Y5iiWJZQBeHvhL7PuoD/TeXpklxPFbbkdWH6SzhAoF4G3dS7oFAVF0gF5kwr7FWwwxyn1zW7VJc1hmZjAwNShFDwkJNzEkspliduct7hsRAVUSYsM6xjRITjY6MiY3rtKlVZd33lg8lWNdMHc3/96zb7maOnUgqUSd8/NFHdvHiRbtx/Zr2AfbRw4e9CXfh4seXe5wMVKTovnJFaJyiKJZzNkOcfHiehYQB60Gd2/fB8DjY8d9ZwJcBnuRQxKXm73D4+RMB8OcyaUKmgTVS9i+j5xL4Sfruvuwi6iY8oskYmgd0wmmziqAnBe5uoxp2kQn0ZGF4Hwx8HvDg8pG4ogA2eYCT70vyBQF8ECafAzgBHIIRiEHLwvgwqMpdvIevI58btqX6+pCu5SVs6b65YUEf0mSGBV8CePTRVCqW+3MAj8aJ360++PlyX+rFoJ4N5CvJ4IjVqOBq41SoKFh0ooNVu3d31q5eO2fv/v5XdunyGTVY9AyJ99hx1pI+PW7D7EW27lDFlcEO1sFOf1BJspH6iuj6JWvgAF4EDBvrm8pE4XoWhcZkM6M3geaW+srUNXB9cWbiw0a49MF/+s4rAXg8IdHvYA44Iwsc4N7BAn75/XqgyLwpc6OaIGcePENKoBKbv2dz+AzqAMiYE3TjFEPgPT46baurDbOuS+a8timxNSkIiUA+ZDlDACucb+TekpMBBopMa4Zn/fsdsGlT0LGGtXsNa3Y2ZZdK478/nISpu+ENVScmvBiegLrZ1KJKEXW4NUkmRhCWMdP9JqEcN9eD64eWHWtfvp+MILrztVXPprv8wUFK9NNRo0PZRnumEaYJ0ImUiGCdz6P2gR/W2rnkLCcTjCT3APzxXQr0cGGL5owd70/ChgHQgYXCnSqK0DFsAPwFi+S/3ZDCl0zvlZC/5/w/AQ7NOmEUYL5gsOQ8R/1N1DzoPKMDuUsiuQ6Md9f6p5qydO6MHa8ncAtYroXLLEraRN3lqS9R8o2RmgxvbKqMXALDIXVjbYaFQIr3wgsvqGAXRzaex478V796Wxk+6rfYZNmk20hX6kijsAD3HkDYCqunRttsYGjYXnr5Vfvmt75t3//+D21wiL5LfcATebqsMbV6HflKr3QeATsBBUnATt0W52lQfMcBj7nb2MgIvVGwZvWaKHpr+NyCRV3UOCKgk8NYkp4yTtmXCSSXFpcVHBAUcu9Z18hus+MAeJro6pM8jnvGuAmnq63btupz1UQwmQ0QmBCUMP5gP/nNmOS6/vrXv7ZPPv5EzNmx48fsW9/6ltthN7mHXDOKjNd18nxuNKFlXEZTRAAP7lWAKUA69TfMC8UKSf77hYBHLlTJpj1ZGj/oLpUtfamWMjmZpbXGmVM35QjQHYXnLgFMTXFzMUWw87Fuii3S/u9Og0wdQAzX/OlnnlVDTs0jjaey6uZIsrz51lt24eIlnbMSSOWy1xixtqmZqc9F6vFgGrFnV78VgE6ppYcVyaYXHfBgy9ss+KNRsF6rZyWkcOWOFXtN69i6DU+UbPvuSXvxta/bgeNfs+ldR2xho2BzC1Vr9bbpQbg7PrBhW0aaVu5689lgzzk/wAxsCXa+AGecxnB7O3T4kHpSMV5ZN6nHItHDPsQ+V6s5MyJzlXpDDCJ1YvX1ZXv2qeO2d/c261Jr1PBmxwBlsedYDMtmGCWRu0sC6mEgjj/2mNZaAmlnLNckJR4ZHlLSiecAOleuXLJbt29Krt1sV2xjs2C1wSmxb/S24btaLaRPyJLHlNzArRHDDVooIKdjjd3cXLMh7N4HYQEBPLRbWHeTgALNfqljBfRgqa1KLyuWq6LlNtY3bGnxnt25fc3uz96yxfv3rFzsWK1SsPGRYds2vdX27t5jhw8ctoP7jyghSMnR7OyCAM/4+BbVhg0MDdj1m9flPHfn7m2zYtcGhqo655nxaTuy+6AVW2bXb92ym3N37fbCfVtrNaxdKtjAxJgdeuy4Pf/SC3Z/fsHmFgCPHasWyzY2NGI1iv0Zq+qS5zGV4pPEP6g9BvFEkiB7PRm1ZR63O3NMonBVkkNc54izSGSQXCMJCxvtTookSalZHJR5A2N/eYlG1sueRE6qLLYT6oInt0xZEXt+mLJF1kCMWKpyigT0ZM2y6SPYK3i/INpfFJNjWwtAtmkDVSThqEy6tjC/YGfOnLXLFy8rAYbaY2lxSS52yPELFz+53IO2wr4VdIWekf8nwMsDHu834YBHrblSUBb0Lb7kUZAbgMhjwQcBD6vHnwI8D4e3/hkPAh4FxGkjjgxTyC3iNc9q9z8tF5dmz2dytdR7hxOM4lKXtOXkdIESvHDH3bgSGMGqUJ3D/4qAhyuZIu7sJPPn+/B1fJjheXQtTsitHgQ8mfLty+EPF3xEodOX/BsxF70k5cpr6L7E36vmJGnbeTsbvmu4Kwnw9KVSAwNVFZtevfaZ/fZ3v7SLl05p8QsHqD7gSc4iKiBPTRSTfaU2RiUDoydOErQxhoK1y2Q5HrhC0zY2G6K3WSQIRL02wQ0SvFcFgRNMEM42qaFjYjYEQ5PZgMvcHCRwHA/IOpO4zkFCMKtJ1pcy8bK4TMGv//biep5HfgHQ4rf3lfHCfAX46gSPmcGE+j7QHZumfFtndtnE2IxVq+4OI3tQ6glUkF1W0MP5ulNLU5S9Ms3hXpYVxfmc8+mWZIK5PhRsjFbuWrlGkWXPltYW1L/g33/2M0naADwqcpY7ljtC8UNAzeKtzT7JzJw1cYDrmzgMBBS5N8vkuniPgWFJ7QC/kUlnQfc17sFC6MhCexbUNcvIAWElYCTImrNx8D6ypmwcZ8/SD+aasqzeBdyZyvgs3fPUZb7PwnlNQ3wPrwcLEpnv+BudT1oc8mAnPt+D1WJWBB4FyX4L+kFlFJj3WUsvog4XrsiaxzFy7nn3uwzwbG7q2nAvAtSEhCW+m+cfLjaP8cr3Abafeuope/nllyVz47mTJ0/qgcsYGx4uSoz/SpJKFVLDU8BOByeuDqzTiL30ytcT4PknGxoqG4fHsMkzPDGNWOXZwwiH9aCQOakBupK0zdrC3F2bm7srkwuCQhgdbI836+sulamgVycoLtjqKiYYbR0/2WzGoF/PsjLj1JEsLyFl9B4VyIwC8JB1pk8Hbm8kahxc+poRDRb92gykDL4XgXMfWH+87oeH98qh584777xjn3xyUtIU+nF985vf1HvR2nPGrFUAMYYTWXo3EnEJqgBPuy33t8uXL2V9eFTYXCm7BbT67kQRfljOR8f3/L7urHSMwWCM8/2qAtCHkyDjU4mKJHVhbIrlUe8njFv69Rox7vrmMb4WR3PdeN3rQbzX09NPP6O5C+Mjx0Os3FdW1cfm52++pcyymh2n+iGSHWEioaRwh1qIAavUcAyrmY/HjhXKTSuU6WHTtEIPJqJgXRjIRlEPa5TMWoy5ulWKFOnXrV1Ys+Hxom3fO24vvPZ123/8RZvaedzmN4p2b2HIGt2d1uztsqLBFGzYxFDDyr0FzeeoqeB+EZBisIEzKWMBWRYgee/ePRlQRcqLYQCAg0QI+wpgiHuqRFCjrqAYQFTfWLXHjh22XdtnXHbY8p5BDTmC0hsHNtjdxsRwkwSkhqNYsH379itJwd4K2FnfWBOgB1zB1q+tLQsUUDODZBSnR7OatbskA8ZteGTcWk3WaZJtPbkwUmsF+EGG2aijknDDBNgn7ItrkpGibIB0ZY+rw+1ZsdC2WpV5irkMDqRmFevYOPVu1YptLM7b3OwNu3blvM3evW4Ls7dtsFq0kaGKzUxO2I6t223Pzt22f88+27P7oNWqI9ZpFW323oJ1e7CjNPMd1XlfuHTeLl6+ZFeuXZJEu1or2ejYsO3Yttu+9uxLVi5U7dyVK3b++hW7eOu6rbbq1qmVbWL7Vnvia8/Za9/8B1tjrVin5UBXQMcBT9kqahThgCeFrhnoUQP0HODRuiRJp6suuKc8GCNcM9YSlbssLTngaTYFHlk7XN5aFIOMCYUAz7IDHvbMPLMqx7ctU+pJ2BTgWXgA8GC5LVlnC4ksTnzEJRX9BvAI4LR7trlel3lDtVwTYMbemuTn1SvIm6/a6VOnJYH8h2/8g+3dt/erD3iC3VFgkpLxHqT0oUKwP/7U3yPgCTTwMKfzOcjzgDTofwAPTc/O2m/e+Q+7cOGUbdZxpeozPNH0UQyBdL0JWKjjsnlRf5LlqD6MwD2NIf1Oz3mA6R2N+QMyF55pjBoV+aAm61S3J+VvCQ7IoFA8GJu4QFeOfYrNOX8vBcSTtatbZPcljB6hJ1lYTuLmkiUvNFeGVLaR1Je49A6mQwFHAh4EcWFrTDAPXbxr5wF74vHnbHx8RufqNYGYAHREsRN0cYE4fskBk7WuvvcBejMBnYeey6SsWqS7Vh0sWnmgYLfv3ZQF9S9/+Uu5s2FNrURGynLznRwv95EARHVMqaEe15bFOOSOSKA417xUBnBXG6ABKTIot9X0gM0z6bGQR0AWICiCdZ5HVoSFKIXgyDbIpPMDwKFeggCdAnJckDieYCrzYCoASzbbH0r45MFXHqTE/8ff92WMfUAlh7TEwgSoCUlr/nsfBlBRTO6mCmGA4bMgQHIASp5jc1StVA7UxedrniXZWkgLI0vvwbQnz2LscA0BPa+88orqyqhHgsUg+ITlAfh8dvaMwAmbsOpIimUxO13ATtes1UbfP2wvv/KafeuNb9v3f/DPNjRctTqAJ2s7kNQ7KW/wxwFPw5YW7tnC/Xt2//49zT2ADbIZvn59A0asrYCCpAtMD32dOHeSC0hraGYJwGAOkv2mjmR5eVWZaeYi884BT10ptmoZ6anXbEUhP0EP44igERc+ABTyDrLzXq8DwzysAJd7wfdwb7imXDsSB1xzHLu+8Y3XXWICc1TAFaknwMOPisTVZNOlTfw/54JrFTIvOtFz/6kFhuX0Jrat1GvK1yWv3XHA42PBJTUkTThfnoseVQ9YNSe7ZmeSE1CRu6RLg31uJiMINVR0R0SOQ40WESllUnyvQ+tLZ51N9nUAKeuGmOEHAE+SbS4L8Fy1N9980xmeFWd4eD/rjVvpupGBglGZLwwK8BRLVbNS24rllgMeUvld5IoOeLoCO4Ae/IkxkqtbudiyQmfTWrZqQ+NF27Zn3L722tdt79EXbGL7EZtdLdid+zWrd3YK9FiBGpC2DdY6VkDSRgIq1Roin1JPo5VlGWTAErLmT0yMC/R4zYabYoTETAoY7rea/3rjYFmFr3sdGXvonr37pA6SjEw2+iRjXJ7kJQ4wJmVJlCRLS5InLOUZq+xbch6sb8i4pVwqqOfK+vqq+t0gw4NxEsuEKyTgu4a5DnbvDna45rCiSA9hfDguXiOBB8OAsypyUo/5kfk5c1soIANmbadeiued8eAYJnoN22ZNm+nWrbQ6bysL9+zOrSu2MHdb836oWrTRwYpNjo3Y1MSUTU9usW3T22xmeoeNDE9awajLw0WtZAODGJMMyInzwqULdvnKJbt6/Yq1i85/GQAAIABJREFUOw54qBud3r3Pnvv6a9au1OzUxQt28vxZO33pvK11mlYYGrCt+3bb86++Yt/+3j+6QYQYxbb6LY1hbQ2wpI+NQI8DHpEVWaKeCShnnJS0SImY5JqKKgIAz7UG8HB/mL+AmAsXL6oUhnWD8YJCgPnPXkB7ABkDrdDXjTEBQ5qsr3tucT0xNSmGB4OE+QUAT0drHkYMYyNjijUkaWtQH+TxE78BPJgwwYLC2BFTlTBmQgnT6khievPGTbt8+Yp99OFHduf2XXvjjTdUc/yVZnikw03rZ54Lefi5kCZomVVQl7LqfxcMTx7k/HEOJu9A4lkzB3h584F+iVKwAqks1+fKn/Xz98DwAHje/tXP7fz5P9iGGB42/3puI/QCc3X09mpXr6l4CPCITUwmAyFx80DAu6hnhgAlvPVpCOrAmuCaBViba6pjUX2Pggd35UJy4hs3bmihCfdi8b6E1DfTyKCGnMzrS1z4+uD9zklBH6qD8w3Avy8CWs/kxoLlDmpkPNXwT3T2sO3bd9Te+Ob3bPv2vfLR9z4KzvLA4vAZCoq7vayXiAry1VQzGB0fmD4PPSBy2VCypJa2njWuY+WaWaHSs4uXz9npM2fsvd//XlkdFk93+EGegI7bpTf8SJKY5rlb6Dpjw3MESupCX6tqoWUTJqhUfQod2JNtttvD+vWLgNznk2dwAyjk2QkADwH5008/reAcaRvvpVYGwEPNBM5oACCuGZ/N9Q8QFcxJ1KcxdsLIIcCFJFsJgAVoCYCSBy/xnvzxcQ3CwCEmeXx3AKRgknie7+aH6xUGH/ljckkQNRDUguLy4+CQzZFAKZ6L98X1i2LlAGAB9GP88X4VRtfrCtiRKVBjQj0PD37YjAna9fj9u5onBEN8v8BOF7BDMblZs00AOmyvfB3A8x37wQ//2YaHB6xeZwyGneufCXgWZ21x/p7Nz8+KXULjDmAmiFpZW7ZOm5oQZIAkEqi/WUtSRmd4AdicGxs42U0c+FYEeFhLPKhT5/J6wwv6KyXrJsOPvkS2qetEwII9Ln8TNTx8hwOekQR2vHYKd6nt23fYRx99JOMLxjmGBchBxHBKnksdXgAezsHnNA/OU/e83ZTz1vnz58Rgkv1nvCNN8jHr4NrdRxzwxBjzz/KXopYw1gyvhWEtTi0AEuMcIEWy1yRpht1VzWKyidc9UO0Sbm+AXw/wtE7ymam5biQyQj7rY7oj1QvrMYBnq9hZVw6QtELiKsDz1psCeWJ4kgkMgIekVR/wdCRnA/BUqsj8Ki5pS4AH7VKhB8PcBzyAnV4ThqcPeKyzYY3uqg2OF2xm17h97dVXbNfh52105pDdXurYzbtl22zvEOjpFmgfwNhh7DuLFSwv15gEDrUygBV33/P+R0pOUGdEPy+5Rja0noaDplgi1ba4moLPILDdaHRsYnq7DY9OmRUZ98n5U/uTzytAD+BZ9UpyRnMGemSEceQrEGXlmFJqmABEihS3r4uV4VhdKlmywWrHBsptG6h4Haz3lOP9XqjO3gugx07dlRQVyeYkN65vpJrSlr6DGhYBKOUc2YMAq24UwXXZ2V233Wv3bOfaXZupL1qzvmLLC/dsbXnO1pcXbKhasKFqyYZwO6sN6jE6PGqjI5M2NrrFKpUh29jAGZQ1gR5WFfWTu3b9qt28dcPu3MVZrG21WtlGxkdsdP8+e/wb37D1gZp9cuGcfXDqpH382Wnb7LWtPDpsuw4ftJe++bp9759+KDt0bK5ZG0s0Nx0cthqAB5CArK3niUWlQJP0/WGGB9ktjBbJGcYKck3WU2pxADzI2F3StiJ3OuaL2BpAyviY7hvKENYX9pO+kUXdExqpBxT1ouOTE1ascv4tmTDAhHL/kCwjaRPgASQ33RABZlD2C4WSYigAD2Y9kn52zYZk5V3W+2/fumOXLl2y3/3uXbtx/bp997v/qCbKX1nAE9l1/U47+B9leNQYOeQzKdD6mwY8ySAh56MQkCTngZALdP0iZLrp/wE8krRdvnLGfvGfP7PPzn2SSdpYMJQVT4G316ilIBfJF1ktJDFqDuk1MQID2SPZn6fgU05KkjgQ0LhbTH2DTWbTN81UpBsMglPEFO7hlNaRhj9kVJkcJNVWOAjxgCyy45HllfQg6XAyOUjU92TItj853LYy1XZhm1wqKTNO3QDF5t7k1MGZguaSM0FeJ1S1vXsP23e+/UPbu/eIQUkrm4T9J9KvJKPwzc8DZnWLT8Xuyr5r+uXkU+rf4lI91cQkiZfGca9ljc6GrddX7NSZPyhA44G1KvIINl9096qD6nkmWpr7FITDzqmvQpKB+bl40aUHAXSTrysrKGtSsujtcBFzaWReOhNzK1gS/h0AhPNlUyDoI0CPInLuF1l3gA5yNqQD3LuoPwiGJKxVozYhvkuuganWiGBOdRYJYMT9/iK2Jg+e8qxJfFZ8Pp/FI87Vazx9LIdEjrEaYCQYhjguAczE5gUo4zrwfklGE6MToCwy6nnQE4Fw9FXhvDIQXSrpunJNkQnCnHE8vAdpEUDy5CefSLpCEMM8QUoC2IHZaaogtmu1QQDP6wI8P/yn/2XDIwCeZM4T5ChB15dleBZnbXlhVvbUsqUecHt7LFKXlhesSSPBXkfPE2AI8HRw7fKgHLMNnNSYdwTj2NaurqwJ+quOp4brYtlaNNITwwMYd4Yixqw7SyInWbKtqQ8PGfyQVAXDE3VTBPVcSxgeLKnRviN3Q76FGyCSNOVRy7CfpjWJiQV4iPo1AR45iDUlKwXwzM/f1zpH3RpriLPPHnRHnaj7hbilu2oU+S1wRxNW6q08SRLF/zAmwRIFu5OyOVq/GF+Auf7nkrxxtpprB8MSbJKz5f3P6xtsOGBXAXy7LXtePvCpp54W4PG5X1V/M14j0aIaHlit5eUs0KZWTU2J6T9CwE8NHseQAA/Bt0nS5gwPbI/1KMiG4e8J6HQFeMoOeKxhlWLbuu0Nq3eWrTpqNr1zzJ575WXbfuAZG5zab9dnG3b5ptlac6vV2zusU5wyK9XMygPW6nodlRI2yWhF9aHJ0Y8xxFrsjlx91jYPMmP9cMtmZ+XYp9xpsWmb7YJVBsesWBs1KzoIZlt5gDHNlb563anvQ2lr1ftZ/tMW4OqcojOyAB1c6jhW6mUGK3UbLNetYhhcuDueWKyUAGJ8ukV7Q3s6+wDrPOONsSglAsU1es0NDeQ8SFIzmaiwbzAWD3eWbN/sOds3d84OdZZUU9XaXLHmxrI1N1asVjarwQxJ8uo1MzVaQlRJGFDvxPWA2aU57pDWI67b4hKOmCvWbGDhDltVtvJAxYp7dtnhN/7BVsaG7fSNaxngaRZ7Vp0YtZ2HDtjXXv+6fed7/6hYpN5qenKk07Mx3ORguGDT6N/U6zcf7+QYnoIa2hXVxFi1iRDhMnBw5714RGPYSDrBpDN2AEKsHawpIZcMwMOe5s6RzWRN76wpr49OjEsS2mi1ZNgQpkw4SgISneEhfkAWn5QvXnQkAwOpZdo9dzBsYVAzkgwqiupndOH8BdUjwvT84Ac/kG37Vx/wpCDu0aDH3XWyVokpINSC8LcOeFJWvA9wPp/F72f2lUNNlq9JePU/DI/MCt5860d25uzHAjyRIfWr5dcpTAgYEArAUiG/No7oFZOrt2DT13vJ8uUKaAE8BDHY/yJTIWvo+nK36ZWco9dTvYca/alQ3vsbYAeKfWjUGMk8QE0e3R3LM6tenM/irkUAi9+e17BEvVlekuRBcd9NLmPwJL8AEHhRed8SFmDj9S+Aj3Ac8hqfsu3csd9ee+0NO3TocWWKAUu8Fr1tvD7LZXF8PgGkA55k26yL7iyJ6oVaziJwfio8RtaEOxWAqdu0heVZuzt3yz75w4d2hhqYq1eVbYXl4jrFg/vH30bxsteUdNxtL8lWFHDxPWmTD1tnNkIy7lh1NpvhIubHFQwPYyJAQmZikKs/CXkagASTAYJyggneGx3Myb7zbz6L90VtjssCXf6XZ314bwBb7gOfxyb+KMCTYK0DyIf6OUXtDsfpHbP9+wP0RYPHAC28xnfyW4xYSskS2Mbmxv3jc4P1CdDEmHbJigOXqO/hfFzO5CA5xkD+OnvSwBsnxvv4Dj4PbTkd5xVYDwwISMIyYI1M+q+aXPGQsrU6gB204a71D8DzxrcBPP+HDY/UrFH/C2t4Og1bXpzTY2lpPknXqIUDJLZtcZEeThtyFkTOhrQNSRsBowwLqOEhQzo2plod1nYVda+sZwwLLAXzDTMGlpoK6ejUo0gZ9iRlw7VoaWlRcxFDhMXFJV1bxkrU8ISDEusAgQbXkYahZEcZk1gFIxkkqJEMt4S0k0BoVWuHA1FfF2FG1em+1bSbN27YuXPnZHmN1An2KGOJJZ9NtWGpZsbHZTCmAEG3m01Lgn6LwU7d2h3w0GPKa+/Crj/cB5kLwRZxrZj/YnhSjVTIa4LhCUt8GXUkMOaAx+tPWFdYH5988imZFrDuqiaI3jDrG0pYvPkmpgUXbXEJwOPuoIxvGisG4FFBOcdRHfRWH6Wqu7MBdipuWgCwdIbHrNsqWa9Rtq4AD2fZsEoJu+p122gvW3XEbMvOMXvm5Zds276nrTq21y7dWbcLVzu2Wt9qGwCe0hbrloesUx60Zq/qdUrJqMUTe86IRMI0kiCxruXfo5pV9rbUCywSbvEe2T2zf+CMWkQJ4Q07YVvIzntNls9zZ9r7K5PXrvaf678U1lzsValHTlItFAtdqxWaNlBqWbGD6Yv3qIKdUZ2mlmbAso8XvhRArZrFtGczv2TSRVBdYpy4qxtvhi0AqMIqcL+e7MzZE7N/sMfmTtqRzVtW6NQFdLrNdbPWho0OVGyoojsoBzEkXwTnhVJNbnJdIwagng2zj6rqmpqYJMH6SpYHe0GCz6zRadr69mnb++1/sOXpCbswd9dOnP6DfXz2tLUrBauOj9r2A/vsmVdetG+88YYSD4AHCvdBilNjE1bDHOJzDE9yWJZSQppSBzyKW0hEsA89WMMDcJme3qK2FBwnjWQB+awnmFx4E+gR/Zt1mvWF9d0ljt6zDoDMNWVO8frIGIC4qL5N3gzaTXpgf3DUZBpyDflbBzzqMp5qvMN3ruhupK2ODQ1gO+6JWRpMY7n/9tu/sksXL9n3vv/9/yYMT8bvhJmWT6Oshicc3MKVTdmGvxOG5yHA47KVB0FPSFkeZH/+B/CEacHFy6ft33/2L3bq9IfqawC9zwRz2WO/LkeLqIpzPfNYIDukrBPPefAvXXhI2+Qz77r0YEb4O7SngJ6NtQ3pwtGTEwgQZMpKtVrRorJ92zYFx2wuLDZXrl5V8EZmFaCEvpljcvDhgWA4ILEAhHRB/VzSJhBgJ+RufbmTZ8S8L0YKJhVEuLQtvsMlDJ51VSO49OA5Cgqnp3faU09+zY4de0rFztiLDg0TPDoQk1yEjTbJvtQ5Wk5FnmkLLlayl2AXyEyVsFBO9tpke2mw1q7b9VuX7cLlz+yjTz5QDQ+LHNKLCFTY4JBgqEcMVDvXeXBQunrJnJDpIU+Uvb5nnl1zjmEE7/F1gGCNglkCVT4/5FYh08oDHp6LID2yn3k5WYBH70jt9SgRpAaIYDMIW102gZBY8rnBrnCN+LswTgj5oe5jynAGKPCg0TPWcWwBekKOJFlfoSC2hCx/FKcii6KuKOyLA7wRUPKIxqwcD2AHABcALdjAuCacXzBCfBfHHmAqmKQ4rjjm/LmEO11cmwBMfC9/x/PMmQB+HPv8/TkVV3PfdT0EeOgi3rGGiqnzgOe7ieFBcufBV9Z49EsyPNgFLy/dd9CztCBzAtjFADw0KqSOhwy14vkChcHL2nMAObAQ3Es2fQIIAgTqD2B4lF+Rg+KA9OwE59QuiL2iAawaJLsxB2sGhcU8vA/PmBifADysNzAuuBxxHZn4vGd6eiZjHHH74zkAD9ld7+XkclxkW/5ZDnKcyXInNo6rD3jmdCx+DcI0IDkYijn3uq2wdvf5wcMltP6ah8dK0ITroqRxLjfieUle03rLOAA8+th2STHX1C3h+zU8fGa/HjKkdq1+UpD+X8lgBdaG43jiySczwKPPq9UklYKlxbSAQm6sgeUwWCwKrJK5BiTCKnutFgwPDaBrqkcolDtmGcODkoA1CXOIADwVMTw0dC5Y00pFBzzrrSWrjBRsaseYPfvyyzaz9ykrjey2CzdX7eyllq1szjjgKW+1VmXEmqUha5WG3GFU7Ko/fG3wtaU/Zz3xlBlABatP8J6k2n3tjO8ZsZZ0iz1rdFvW6rXVGiQAD2MWgB/J5+TCnyRrDnRQILNcc19dxqZZm+5zxyVnYtxhAWFgGlaC6cHau8Xa3NCcQv6mwvsCbCJAx10q+Ts5cyb7/5C7NZoAZ8YQ5haDVizgTkffF8YoyTDGz5C90Lltry99Yq8sfmT75z61xuqSrS3NmbU3rWod2zo5altGB61S5Dw6cqfT/mJla2AtXqzayOiUJG2wVaurm1bfXLehgZqNj9KQeMyp5FbdllcW7c7EiG1943Vb2jlj11aX7KOzp+zjs6esjfRsfMS27Nkp04JXXn9NPXlanY7Nzc6J4ZmZ2mKD5Vqq4XGnNknatNd7QpdqJa/hiUbR9LPCodTnm1zaVtdkWMHasGvXTs1L1m36nnGfIonHmhJJO9Zg1hXW5khqkTxlnDHm6GU4PDqq+4AS4+7sPWti/16gP9yEFCJiBenvp8QnLpi0uki9ZqjbKbghCWAH6ZvcD5lTpbLduzunpM3bb78t1vW73/muHTh44KvN8EQmIQBOv9ol9SxRQyYtpZqwifDLUgx/bwxPH/A46HkYAHmE/mBG5b97Dc/FS6ftxz/+v+3TUx9ao+mdmVmolLlKUjXPEXn9TgAeAmVel5wjybv0XNoMlEkSEHKApIdqdXzEtbDNbLszE4sDmW8CawIdujMjf6JxGN9LgfA81sVzs8qE3J+bk+Y1em4okIWpUBGvU/ouOyCgpmiW7JUX9XqW1GUc0r4DQFKGzzObD25eTpC6rt6DUQdA0d8CwEamk8zvxMSMHdh/zB577FlJPwicJyYGlC0P5gz76QhinUFCi+uyAu/jwmafjBlgCVKdjLqsY2GMBA2Q0Fi3C5c+s9OfnbSTpz7W4ra4sKjzApBFUEzmlk2HoMvdsii+9nosvltSQKRqqR5A/U2SHS7nzj1jQaeDNsDRna8APs68xCYv0BYOj5EFzRkahHwrLw9TLVj6LsZdSNbUgyVJBx+u08m7mgXbFzKcyMzGDA+glQdc+cAkjp3fbEwEm7ie8UAexndxnkgFydYjE2MD5PNCwhAsDsfAZ3CdY/y5fbI73sU9VzE+110W+e7Wl2exeD5fXxDXlPeqGD31kFE9W2K5OKYAn8wlxkowSGQYCSZopBuApy2GJwEeJG0DQ5K0vfHtADyctwdefwngWV2eF+hB0ubmBNSOVBR4wfBQK0hgRlBGNpWaBI53YnLCWdFyWWwL58J8EOBZXU8AHGDnvYyY73nAI7vode81lZei4A7IGOY5SaoEKhxY5dk7XNkANiQOYMeuXLks0IWkDQCMlT46er4H8EQAT6+QWP8ANQ7IO3br5k07d/683L9gR5h7zmS7Tb56+iWpsGyOU/SbZ5TFWieWNyzKXerk4C6Tj1JblDUtdTtoZwP7CSclZ6iXTOtwZDxDXhfHEgytL4T9GjRADGvrE088qaacXH8AHvcCRv3GjZsCPOcvXJANbsibkcQ64Omm3k85wFNm3ayI4RHgSQyPWVnBt1ieJuxOAB6YPFg9utwDeJatOlay6V3j9uwrr9rWvU8L8Jy7sWpnLjZtZXOrbXZ2Wbe23TYLNVvtVaw3SA2drxAQHo26X0vGn7NqrGMEpR1r1xsp8+89Vpi2UuD5dqO/5yFglvVHMeuRyC91rae+Qkik0r1IZqbxdyiu81K2aLwqpie54cf3dJCcNevGgC8OuAEFc6tOf59G20qdgpW67FNdq9TYo6iJbVmztWn1xrqVq0VJSLGA5jXVVWk/LwsktNpIreBlOHhYTPoeFM3aqXiZUqsBs1daDfv+2of2xtJ7tuvqO7Y6f8/WFudsqGI2PTZsu3dvN5uegJrAoYSmO9ZiDLQLNjw5YzY2ZTYwYnJMWYURr1unUbexiXGziTEz2hU0N81WFs0W7tutsUEb/cbLNrdzq91qrNsHn35i73960lplUw3P1K7t9tjzz9rXX3/NRsbGJHWlzYG1OjY5NmEDsLLJsKAPeLyOR7VTDzM8Ys5oDOsJXdoOINnkNw24YdH5Ya2/iqSt281aQOCuR0wDwKUGjGscjD9rlZQASVKu2t+RYWd4GnW7Rw8obPYLRa8HGhtz5YeSEp6IzGq+ugBdN79gr8/qoWk5IGODgs3fX1B7hv/6r/+y8+cv2CuvfF19A7/SkjYPVHM1PArevoDhUe2kS9scD/Tf8zdrS52cF1LZgx91FHun358vVPdFPKsP/x9Jm124eMr+9d/+L/v00w8kWRIIwNo0yWckq8gZNsjFDEalQoPJijSoAhcZuxPdjN0ljGDAAU/q3t11KY/WlQKOJt5EEtcYmv6hD9+2datNTk0pQOBYIpNPgEsgwkQm604jMhiHuO/RY4mMUgQAYng6raTxd7CjDsl0J0+9K/Iyt76sIfVASTbYLnlIcgbJ9FzSgfxGtR04P41Aee+zJ56giPwFsQXT00NyvGIxk4aazTUxEMxMpHEEvAIkYsA8Yyz7zLCYTYEu4EOMyMaGra4tC+x8fPJDAR+uiTvB0CBw2HvnTEzo/WS5ycByngTD8cO9iRqTYCFCruXZTZfZiK4fGdYaQf0Fxxo1Vf6eB53aYi4GAOGYgsmJ74mAMy/7irES2vkACcpgJ/vwh+t7CPoYF1Fv02d0+4mN/P/lWZ4APLzOtQN8YwDw4osvyuoZUMN7cOzCVAEnOZgevo/XuM4BVvh+rknYj3IOXDeOl/MI+V1IlfLfHaAnMoG8FvLDkBw6C+FZ6LwVd5x/PmjLg0KYQhgeGF0vmHXDghZSCSxPc5K2byFp+yE1PP9fAE/T1lYXxPDQgJS1gwJk2c1bx13LGhtyiCIYRKJDHx7uG9IQD+RKNjY6rv5KbPpIomB4VIzdA0DR8wiw3ssAD3QUzApgh1oAJGehn8dpDZlsAJ5IwLBGrMsAoqHvB4xyXzEauHvvrp377JzGxKuvvqpAhzWKIAOZD/I4rj01SD42XYoJqOC46JVC8E8ND8eTrYFaB6PPjidhZAgjqZJbsft7XW4qZzh9vrPYIbUJeZvGuwCPy2xhm2OMqwYoWVK7wQDgLLH26e9Ctpw2UO/tk2S+7JOw/dTh4PzEGAuGh8+L2kYKxemh8vOfY1rgDI+30ijaRt3lPN4PjDoXAE9NdR3UPeJeSdNRqzTNym2v4SnQ/iMBnlbFupK0VazXBoygPmhZq7Fua61lq42XbWbXlD336mu2dd+zVhzZbZ9dW7XT5+u20thm9c5us8EZo/vTSrthg1PupqVWdT3mPbbRLYFXJVm4vy1nj9dX19VgU4zZAIwgagQnBFxq6Q/Jf1Oti9+Llg0P4UKGRNH73im7b5wTTX3rtsljE3MgTwwO1JxxpO8NCmHIdcVeRd6/KXtqmFBeo9ktCQxqxtbXN21zvWv19Z5VisMyAhkZBRCZbTYw/Fm0pZV5Gxwq28jYsI1PjFl1oCw3M9YCzo/fnR6MS9GarYKB83j06iCC1POOWL1m9mKrbd+vf2hvrL5nWy+9bWsL96y+smDTo4O2d/u0je7Z6YBnY9VsftF6d+6IwaB2amLfIbPpbaxiZuub1lhYNpilUq9rw1sBQ2Nm1bLZ8qLZ7D39vjkxYqOvvmwLu7bZnVbD3v3khL378QnDw6I0MmSTO7clwPO6TU3T02fQ5mbvWwf3tOjDI0tqnNpSH54wLQg7I25oStp6xIwsjWScpT48vpawp1J/GswPrqLMCdaMkOAzDoihWTciCRaJCcaRg2maxNIUfNiKlZIauOKuyTrEGk1yZnwMCa0bGsmAQq5+fkwAHCzGYU3laCvWx8cRNVPYv6OEYR175zfv2Llz55WowLzlKw14Mn2oiuYc0HjQ1pe0caXyLm1+w/vv+1sFPCrkzBqQ+vF64Jt6A6XmsF4YGmxP0M7xfgd3fp3yMrc+OxSvpDH1xVHUI57V9/6N9+EB8Pzv//1/2sk/fGDttrtJcT3UGV39WthAnQaOwSPHGzZS9OvSCfcD3nBoy96Lm1kquJfsLDVa0+Ys438P7igKRmsPSNgyNSV5i7KOqaA0moCiFSd4J6NIg0g2Y2UpU/E9DIcyIikIIZBwQJMATjSwzByO/DuyLLyQho+T+FEQkOyo04uZVM8z7hTvUhdAY7K99sSTz9tLL71s+/fus5mZUdvcZIHyHiHhvBafx7eQPcIrX3UobGQUA3NdzeUL6qGhnjYFt1BdXraFpfv28ckT9sGHv7e7924rmOO+UFPC4osjGlKeAIkfnvgwud05E9MHic4ySBJWG1CWXbUT1stMIJzNooGt2/9iOxvBZAAe3vOwtC2ACveZ7wAMRGD+RYDHWTnXlwfzE8/F72DW2DCCBQrZG58fcruHp2T+fj4Mengvf0fASp8gQA+Ah80N0AJ7Rp+gEydOCHDTnDTqfLjuAVSCxePYkLoRZEetEtcr2CG+PyR4sTHyt3xuuMWFLClYMF4PZ7gAf3mXubifvr4nUw2SDRGdSSLj3XPolo6cxEFPx6qYFrzymlHD8wMBnqpYSYKu5FXiwz6VOfwxW2rrNm19dcmWFmfVh8e70nti4/9l7z185L6zK99TuXPO7MCcxCRGUWFGzvbMeGx4/ScauwvY8MPiYXcNjz3jGQVSWcw5NdnsnEPlqofPvd9vdZGWF6IWbxYPTw01Wuyuql/6hnvuOfdcshwAdUCyMzr0AAAgAElEQVQz/0+GGqkNgAd2FStXL/xPhm7jbj8dAQ89vFiGCLSZE8wPLi+D+1YwgOB5RMDDveTZHDp0yDZ7QBD3sNkeltd64InEk272nfZ+mrhiXgA79d577/u61D9ggIsiYgAAgYvNU7vPKbV3uCyXpWNudtZcnGhqyXO3+juuN869ACyicYE9v7D2xLEbQTHgx4F+qOsJdSe+bnnFu9cT+ppqmWszgfC1yeYaySljL3b7WdneFCRX3kso9vuL9Sy7klOcHwEsb514yyRtJHharG9Sq83pmZez+idsqQPgcYdYGtg2Ax7aG/h5Ib3Bacqy2ACeyPDA9gTAg5SqBuApZVQtwoQT3NEDhzVrxwBPS3dWA+N9OvfeBxqceluJ9nHdebqhG/cK2gTw1CaUautXKZnXVnVd/eOs0UPCUIvieEtGFfn2ZKjZmW9jeLGhlZU1C1xp3GlF5h0ZobKMU2prU9rcpMaUfjnOerP3pFTQ6FCHBntbzEXNgGFLzuYSEtKV5VWtrlJftmHPCudBAL4Hzp3K5Zzhie3t1tYLWlldtsaoMDgwkdggI4va3ilpdaWuufmCcrlh9fe3aGBQam2X1jekpeUNzc4/V3tnVn393RoeHbJrwM0YuR33gNIQ8o+FkrS5Ja2sSqvrUnkDOjFkwSGls9KpYkV/XPxCH25f0ej0v6m0taZ0paCxfnrSjUqDfTK6hwais3NamZ110J5rU/+hI1L/sLSVV35lTfMLS0qlc+pubVXX6Ag2YyBQaX5WxRcvbH4tjQyp76fva31iXPOVoj764qp++/kVlajz6WhV755RHT93Ru9+8IGGR0fV3tmhhfkFlXaKakPi1eTSZqYF0Z0tRHy4tNWtczKS/EgOwPB4ore58agBnpFRWytgbamNQR3Bc8PchLgF11MOwjO3JFgeFzxuYt3mIaMMmTm1dK3t9KLKqFguanZuzuV/8qakPV3dDcDDHDd3NlN/uBEORi6mbKhE9oeaHmcnOZ71fSoWzaXtzt27Gt8zbnvZ/z8AT3PNTtP/m9azybAgsjv/nwE81veiqcivCfDEzvTN0jbbtKOr148ubebSRv+dv/+H/2yAp1r1gkdmOhulSbUCKDHZV8A8BnjIGtMcEEAUsobNSLohgQvF67YhJ5H3VC2jFqUVEbAAnpCA7Z2asqAbJzeT1wUbZXcqqun5ixeWPcXAAKbDXGdC8aVl6oK23Q0WTAXbcK6JjE58Tfx3A/BEsBwa5Jm2O1ybpwx2a3ws6Ex74br1Y8hgRdmv4ZEpnTh5ThcvXLRGm4MDPcrv+OLDAu72kjgQEay4pA4JCIwVHa8pVrT6AvqmhGJjY11CATwgj6LMxaV5Xf3iU125+pG285u2kNPdeWR4xKhr7J8PHDxoYAo51j//8z8bbY4czp3udoEgYA8pYV9/v8b37LH7zxeLPTI5M4GoENyRAcxbYB4bssXgOzJDnpXeZc8iK2HAtUm25rbDu80+I0sTNdCRHbIgPRg5RNYp1rJEO+jIcnC+zYCnGeREIND8s/n/Y7EpUsq9e/fq2LFj9hPQQxCNfTbSNty3YHni+ZEJtnEaJEaci/dl6LFNMAIe7hnfUQbI9RNEsVnyXq5/bm7OsnLIIAhwuT6bf6GJZmQA4nlHpsISCeH4ERhF+RsAuoplc4kO62j6Qw+eanRqCy5t1ocn2lLnGi5tb9p4FMCzs72utZUFzc3N2LgBACBpoybB+vDUKuaChCU1Qd3Gxloo5MUhkEAjEeYBDA+Ah6L5LVWwX8VxsAVLYxrtJZSm4WcqadfIvY19LyKQ4Xc42LG2MGZjrVQcUzzbCMTdzKDdCpIxLLh+/Zo9v/ff/0BTU1MaGhy27CnZVQAPctnIurAWIGkhS8+6Mz83p0ePHzWeZ2tbizskNvXhiclFY8fDpuvST6+nYR2OEjdfY5yl4YvxGtctGxex1tAAj/fv4NwB3wRXkfWL1v323gCC43t9jfZ1jvvMOVmdWT6v5eUVAysmaRsesb2B9Z8xyj1hfsDwwGrBfnn9Z9LeS0F8dHtrBjxprK2x2gXkZJC0VZzlQdImxjTGBQHwlLKqV8hwI30loNvRZmlDOQM8/Tr77k80MHVGah3XrSfrun43r43CkAGedFu3Eq07qmc3NXmwT1NTIxocokDea2aIsfM7LuGE2Vhfy2tpacXk0z09fRoaHFJ3d4vw0IlAifuzBjBYlZaXKwaQmLeMr0xtR4f3DmpypEvd7ZipJNXeLqFKQ+X1cmbN9t6lxWUD0MgC+/oGLEEyNASb5I5ugBG2sMUl+pXNWbNRWFIMOADwgJ58oa7ZhZru3ltVS/u4xieksT1SR6e/b2ZWejr9QJ1dOQ0O92liqkPdvQ5uADyAHZzBSehybsur0ouX0ty8tLlk2NJzwQy7tHSgUNCf1r7SH1e+0MTCJ0oUttWiqka62zUw1OevK+2o+OSxFpYWTQ5Gj7qBPRPKHDzskraFRS3PLWp2blEdXT0a6e1VC4CHRWFuVhXaEzx7alb621N71fv+e9oYH9dCpaR/++xT/ebqJyqnE8p0tlsND4Dn8vvvG+Bp6+iwvbS0XVBHa5tyycx/UMPDKE+o2Zba2VM3BiHBaFLnnW1tb23bXtjf36eR0VHbs1k3zJa67H14YIDZO6h9ZfIw7yLrv6tqQF1Bk9qSxVewUdx3WNCXMGHEMzWXS1PDw7zk3nM8U2qxdld3TY0M1FjdjzdLN8DDCDEQ5Emvq1c/0+1bt60RqrXFePD1ozobOsWLLC4sXNDiXrid0MDgoMbGxt3S1TIkuwuCNZSCqg3Nu7wTfWAaPMW9655iq5RH527//P2/rEdHU8b51QzQbrGc08ihU3MAA81HsY9pAJ4m2VoA8c2Ax/7/37m0hfO2849ZYh6G80Q4ktRCJZC//7WyvvjvcB685JU7EePJwMr4ufsvPQO2+2W8VGh06afjGbLXZW2vAB47pd3NJTI734vhiY4e3/+xvVJH9H3f5k5eYdyYhcj3/4rZc7IGfDEZY+aPDTCChxgMsak/eXpP//AP/1lff33VgpEop2lsrqFup1naBgjgGK3UKATAY9n9MMBcLRFqfqzPhMsxCNp5PhHw8B4kJTEIJOBm4SBz5T04YJzYzLESxY++bPrclZVl88FHhmCF7oGJavTooRDVnnUcMaGDeKzfCaDInNBC8z5nicIYCmxRvJ/GFllPA67RpWZBHGkZaZMYZZAwDWpi8qBOnDyr8+cvaM+eccv6AMzMqjjURllhc7CW5ZwBFSzSBKcmH2vzOgyyTNFdjXvAe3Dfmpud08zLaX32xRVd/ewT68nDe8lC7z9wQIcPHdap06d08MBBW7CRZP393/+9nj3F+nnDFmXOx6V1/qwIznk/gT7MEGMEKdzLmRn7aZn5UkFb22Q+sRB1mr+ZlXHJjMvkmqVyzTUrBGHRrQ0WhHtHoEBNBJ/X3JAzMjiM5ShZ4ye/jyxKrFchMONz4jNtBjO2ioTMOufbzIzEwNHAbaiXivbEBLncC66J8+IZIT3gGcTjRPDc/Dk8Q2QJ1H1wvfwNsAOYiZI3/k7GkCAnyjYjmOJ+c45cWwxUAUSRGYqyvShZ4if3u9kEId4jgiPYD56dw3+XCsHyxD48NB69cPGyfvrhH+ovfvZzYypKZICbGo9GdoefzhPt/uT/2aO8vrpogIc+PHOzM9aThnkI4GH/po+IaeTpaJ4lWYIBAICnoo7Odk8GVGtq7+iweQATQEPBrU2sXQHqNesyzvpgLLHZqSdVKRUbnc1dcknw6eYlBw7st+ajHpB6vYzt3VVqfmLjUTLkuO512XuXlgA8121+X778rvbundLw0Kjdk2aGh7XQjVlcSuoNPxNaXFzU9PQzGyvUUbGmuQmBWxezttlztGJ5l7mxN8W/RZkdrKv3JfPECusu98hrYjzBw3VE0MLr+GK9NMCDQUCoi2L8uHGAA3Tv1eLnH2t+Yi1eVEsw3wrFkgFA7udxaxo8amDHziuL65lsXvzrr39t9QJY7HreDMMJv16eIZ+F/M2SREHOZoAnXVMiGwBPkLRRw2MMTyXrDE8pq2qZgBT3Qyyui8pXt5VqT6l3rFdnL3+gARietgndeLSma3d2tFFwhifT2qbWjk21dW7p+IlBHTmyR/Q9Zpvc2KAew0GPydxqDmJmZub0+PFTTYxP6sCBMVECZ3K2YJIYjOxULkuLiyiwti1LzxrfmqrrrcP7tG9PVq1Znq+/j/dguLW0yP1as4aQJBQAPOwVw8PUrjmzg1TO5XAORFZWpKdPn6hULhpbND6+R8PDNLJ1gPLlVy/U3TuuI0eliQkZi/P8hfT4SVX3HtzQ8Giv9u6b0J7JpP0Nl3fcjit1qaNbamkl8JZmF6S796Vnz2uamd2QqtBNWQcjaelwaUF/kr6lP0hc08jcFaVLefW2pDXa3a7Ovh5pbUn5hZd6+uCe1jc3LTE6uXevho4ck/YdkFraVHrwUHPzS1rf3NbwyB6TsaujQ9rJS48eauXZtFZePFdvV5dKBw+p89I7BniW6zUDO7+58rEqmaTV8HSPDOnEhbP64MMPNTA0ZCDi5cxLlXYK6mxrN1tqaniAA/TmaTA8YXzWzYM66SyP1QF7siE2EUZRgUkSxgVR0kaiAMkYbo6sSayx9OsaHhk2eSNzh7WEpGIBBzrk4Tilwv6ylyGFRbaazahar2ljc0OPnzyxOcZ6ZA5u7Z2e3DAJHOtYiH8bMaHX18FOe6gVHABDg1/k78yzmzdv6dHjx2YOZSZCd764V4/ZR9PIKWEbPB+GmwiBwJ7xiUZ2O9hXWcATOwdT9MVC4n1LIqJo8CT+OwM67r3fiMO+ZywbQYxjnliD4j93teCh90mTE9GuOM0P9P0AT9COhnOzmp8IUDj3CEIa8CNIxkgV4CIRAI8f8LsvsPnXu4CkAW8atH98tyvOdil/iu1i1VHjjBogzEHS62CmSZHVOKnvC3isHhEpwP/imr7zShsI7fsD3P8dwBP75sTMtgVxQeLySm2D2Wp6R/DllVn94z/+V3388W/0+MlDm+gAD26xd9jetmwexbyAGz7QirJTKdHczjbg4NAWJU0BDocsn/v3Rw27S9ryjeHBHIo1LVGHbnFT6FUDC+LZRh/fr3YDD78PAzRajdpnRtcxY2gcCEc70hikem+FWLS6y2DFgIH+OdZwj1qbjAfZ0WY6MgnRVQl71b7+ER05dlonTp7XmTNnrEkZwTOAB5DHfbHgIon7TQh8yKCaTG3DAiayxFG7S72PS828kBvAQ60OxdT379/V7bs3de/+bQsCyOCcOnXSGgOePn3KsrB9vb226OHg9nd/93duk7u01Kh54X5ynwFdBPYHDx7UBz/5QCfeOmHPmywWQTjWumQYnz59ZI3hADxkvCLAiHLA6LIWWRn+ztoa3Wtijx0WdNgvsu5sIgSosCYACoBBBCe897tqWWJtTwTlsQ7oFWliADB2jU0AlmdrgakxaPSA2bHrjOMrGidE58Bmi2wD60E61fwzmg/E4JOsN9/RsjoCpljjw3mzrwCIyApy7Cg9JHAEGPGeGKhyXP4eJYLxXGOgasYXgQVzG2Bnau1arI4Dq1fkiGWzpKaGh+RUIpE2p7ZMrlVvnz2vD37yodXwkDkmEHulGNuXVV9P0IvHFZjjNP4fD4KCNjdWtLY8r4XFOatNIaCntoBiaZz+IuCxBGa9aoX9PKO+/j4bi4wt9O2YliDvQL+OzAjzEmoWnPXIqdWAQFpZelkUvH4qdjXfBcY5Y9t4jjwfAnCv+/P6NAIFxiUAhWfOM4ElgkGG0eMenj592pIB9POh7oR7w3GwbOd+eP8gZ8OjbIzPWFpatPnKfHHw6jU0vg5RKE4g4xa48Vk6U1f2uqJaPRgN+PpJvSBrcWT0kMl6ry2v3eO+UAxtfdJCvVesB2qu/4nzJ2SFbC9wJtt3sVhXxD3ki3uASQzB3bHjxy24o2kio4F7SjC2srqqr7/5Rnfv3hf9SaIzGx9KbERg5okWEhYZk7NRv5OlT0ouoWS2qkS2olqSxp4pNy1AglTLqVJMq1JIq1Ssq1b1prVGdMHQJItq62vXmXfe1/C+88p079eNh2v6+taWdspjKtQmlcok1dG+pO7OVV1+Z49On9qv3l5pa1u6e3fJgleT6711UHvGJGLIO7e39bvffWS1mJffGTBABLC5f/+lvR5W69LFozp8mJ5M0oOH0pUrX9t6PTY4qBOHRzTSL62vSHNzburQ092rgf4+AzUwSU8eL5lck+d27GifRkcdgMGuPHu2ZGO7q7tT4xMkvqQnT2EWl8zG/dChg9q71xnS5zPSp58+19j4hC69IwNzlLjdui3durWkG7e+0vnzJ/XeB2PKBWDz8PGO5hdXtLK+qSOw2QekVNY/6+Mr0sPH83rxckOJFK5prSpVUspk23UmO68Ps3f1Tu26Erf/u7S9qf3D/To8NqKWyTHV797W9P1bevHkkTFIo3v2aGJqSrn9+6WJKdPJ3vnoY+3kSxoYGtXU4aOyC38xIz19prkHD1QA3W1tqbujQ/m9+9Xy9jltjU9pO5fVbz//VL++8rFq2bTqrVkl21p05vJF/eyXvzTjA/pkkayoFktqx/o8lbY+PAnAPc3OrQ7QlT4kYhOZtJk3IDozOTzxRs33XeaFGaBQE7i+3jAtIB4giQGbyXrL2sJ+RrLWZI00VA/KGA5m6g6T0sZ2Fm5sUuFYxuAt6srVq7p166ZJQkny8JkkfcAkzB2LWarU4LYGiSrrELWh7v7qoGqXQIhx8c62y3obGOL253fr3ARrxGf2sHWjZMmetLS0GWpzwPMqmHkV8PjJMAkayMKCsF1EaXeZm25B6PcPgB2oRObmdcCzC3JeB0MRmDUH4t8H8EQGKC5+kY3aPedm0BPAhV0rSJnGUm/GSjQDnl1g09CbObyK7E5ALX4HkWcE+NUgnjzUbgClhlNb2K1fQyVvAngMTLzhc/tuuPe//u3/DuBp1vF/32Nvbi3rX/7lf+rTT/9N1298G6QlHT4XgpSGzIRZRFu/lbqBHOvB0EKxvls17xbFunObD//g6mb6cm+c6T1i8oEl8dqYmB2PtqWxx0QsJiU4aHw1WMJd9jCOG3tGwRDAwR/9Axx4v96HJzodGfPVJMHyYMAcFWwNIIiy4IGFM+t1KmhwWRy9cajr63l9T9+I1e+cPnNRb589p9GREbOmRscOwHEJCU3Dkl7TE74taCCrjVVlm2e5uS8EHLGPEZfBwgfYuXv3nm7euqbp6Sean39pDjyAK4rtCc5OnDwR5DVkwrNWfA3goQ6FYmyX0wWbUmQl6bTJt44ePap333vXHMoG+vutPgogsrriErpHj+7r6bPHJq0gKCcx1Gz4ENkTYwPRhBc8u0WwFwv3+RtgAIBFcBkBDwEnki6YnsgSEbhHwBNBjdv0OoBtBjwx4I9ANAL8ZjDEOXF8wBxghPPgHGM9UrP9dXxtZEpizVEEUK8DnziG4nlxbhGweGbfJVd885mcA3MqWq/ze7vXq6sW8EcWNtbwwDBZoqEpoRWDZK/b8HkUzRHia2FAyO5hXGDsQoV9iuFK7YkDHnpinHn7nN7/4Kf6i5//ws6JL9ykrIanCehYABxAj63CYT/DcI1/1yoFbQF4Vha0tDQf3ABJjmDZzJhAhsrmj+SCLbFigIc5x1gARKyvrRvgQd5J3QxOXvlC0Viera0dAx0GeFoAPBlrPFrI7zRc8rhXPB/GTnSBdKYNFsxt0AEpDkK83xJAE5c1EgWMa/595+4dS3bAerpkZchc2kgERcDDvh7rZMwqOPSkIiCi0enz59OWZCA5xDG98NgbOfM8GDc8UreO9tq1eJ48wwY7Hvo+mQrFrK89ceTmIXRx99o3M07A8CCAKA+yHIhZAbRvqGFPdVbTVtJGz2U/fgTxnBzvfwXwTExYfyLWWO4n57y6vm5MMmvT/QcPTcbG+VN3wLrOGhiZZYLSrEmNAKtZZVqSSuWqSmYrqgJ4ADswkQZ4WlQpBcBTgJUrWd1XFjlkW0o7tR219LTq9Dvva2TfBeV6D+ragzV9fXNT+cq4AZ50uqbe9pca6FrQh++O6O2zp4UpGPUqd24/NiDNNbx1/IRGx7Aclu7eWdDHH3+iixcu6d13xwyITE/v6IsvvjIpGtf3Z3/257pwvsvq3R49ruuTTz41d8EDkwe0f6JV7Vnp8UPp8aOn1vxxcHBYoyNjVhOE8+CLFzPG7mB3/NbxjAYHpSdP+KyCHj18aEAY1nNyckK5XMrk3DCkjJcTJ47o4EEnReYXpAcP1jU43K3jxwPgSUv3H0jXrk/ry68+0dtvH9e7751WW6czuy9m1zS/uKrF5TUdPnZCk/uwB5eePpd++/GaHj5e1MzcppTsUk0tyhexXe/RmfZlvZu9rzP1G0re/xcltzc12detgyND6hkfVf3pI809eWCABy/QobFR7T2wX0mQ4cgodIXufnLF1p2RsQkNo8FDf3f3vuYfP9Ha8xdKbG0pVy6rNZ3R9sRe9Vx+X4W9B7XTAuC5EhielKrZlGq5tM68c0m/+Ou/Uld3t1LZrEnEATzI2bImmwTwyAEPBiGsX2HfS2Iqk4TxRuIL4HFW2BieBMDGLe5JirE+sQ4wx/k9rp20x8CtkP2MBF5MNkV1AuMKSRxMj9WnksAMfdhYA1CXzbyc0e8++khff/211Q0SKyHbNae2VMr2YRIFMD2tyPSC3J35Z3JqU+80AZ5Gqcdui4Yox0/8nwE83zccjfgpApsfAY9Dlx8Bz3eNoB8CeHby6/r668/05Vef6ovPP9PqmrvxRM24dV7O4ShCV2TfKKkVQSsLEIpWpwAgyz6mXfplgVlgZfh3/EZr78X7zojGPhBkNU22VNoNDMkSOhhwByNX3QZA3cDVoT9FUzM5C8LtXD1ac7ATJGuvOfjx2sj4RNlUrCMBoDSynA1W0bP8rJrR9hWAh01kV8+QTp46r7fPXdaFCxetHqavr0M7O2SWQ9F5wOMFApWdvDur0WyzpdWClUa/FGv4R/drz7AC/lh0YWlYFK9d+0ZLy/Pa3t5QZ2e7ZaAvX37HLJUPHT5sz4/P5Qug81/+y3/VnTu3TWtvizE1QVX37scO/PDhI1aQDGA6cOCAWWMS+BAMIINbWV3Ss2eP9PDRfd29e6fRmyY+6zj2mlmIKAmMQXuswQEMEFSTeQd4ELQRZMai/WaJVqxTiVKb+Bm2eYS6hsgoxVqeKIvjXCL4igCGIJeNCSkZ7BvPH6BDJh7QFQETnxUBXLMVNJ8TGaM4XmLGvJklah7z8T0RHPI3AnHL4rXTgdzHVJT0xWCd48brjuAxJoDi9UTQ0wz4IijkvSQZ0MITbNOokx48SIWo5UkkMyqQYc626PSZc87w/OwX6u3rDdKLNwc89OHZ3lw1l7alJVzaaspk08bwEMDt5DfNoS0oSRpW1dbPwop+CxawYJ/O2CAYpD4OGRnsDmOFIm/r52UMj8vainkYHvoguSzSFBoGatz2HlDC/XfzjLyzqdY0FiBYNpOC2MDVAM/CvCUKuK+YHoyMDFudhcmSShUHPCa59V48VvNo0lpf/7DHJimArA2nNmqDvGYNFyUHFBHweMNRrwd0Di0EMtGONqyfEeCTNInNhfMFGB4ADyxA1mTG1qcl9EaLkmaAhyVSXgc8EezY+haY8Njrh6ITAG4qZVnzBsMTAA/3pohGSxJ9eq5fv2EF0vT9KHwPwJNKAFZJnAXAk6uomoDh8TozmJ5EHYYnYyxPuUgvH86JpslJpVoBPHnluh3wDAN4eg7p+oNVfX1zSzuVcRVrk8qkpP72eQ13L+kP392jc2cPqqfHZWyPH2/bOsx9mRgfUFe3tLHO75dM0nj27DldON+t9XXASNFADZLi7Z28fv6zn+vy5WHLZb94IX355Q0DxUeODBt4gSD78kvW7Pt69mzawPTIMEXvHLto5gXIA48e3asjRyhWl659K925S3Lpoa2/jKuBwX7ba2DXSVwMDQ/q3LmDOnQI9khaX5aKO1JXm9TXL1EOg0SNc7p+/YU+/vhfdeDAuE6dwVJ8UG3tSavhWVnb0sLSqsanJjQ4IpWq0uNp6eNPF/T42aJeLmyrqjZVqhmTu7W09eps54YupO7rVOWWOmauKp3f1kA2rcnebvUNOaVVX5zTi6ePlS8X1dnTrdFjR6VTp6S+XtP0rV6/rmK5pv7BYZMbYiG9cvuuVqafq7a6phzsDEYHlapWxyc08id/rtLho9rKZfTbz68a4MGlDVlbNZvWyUvn9Re/+IV6+voMfJjcvVBSup4wdifD2Meym+Sq1cM4iWDqlEza6ngqYQ12lUDVTT5Yrxp9vTYsScXz4llQ54dLG2sN6zRMPYDIe9652ZD1nqpQ37VuaxPHRI6Ivb3XRktbO1uafj6tjwLgIWnAPsJnsj5Zn6QgQSceMilvaCfhDeHduMTUPLH0JdS9uqrl1TKP3y/ggf4PmbA3hDyBkvoR8PwIeP7jkfNDAE+ptKUnT+/r2vWv9PFHv9XjJ481P0e2s1UdnZ0aHBr0wCCX8yLZel2jY6Omu0X6BsvjbKJPrlg8XWqqk4nnxctgOsjyxjoY+1twWYtZcuuRE5mXIHkjOOzo7Ag9Smj+6fUirkv35n24nFgTy9gnhoWi7GYB7t7mfXgiC+jZcq/Jc5aX43pDv6j/j/JICyiDyQCvB0x4AbEXOhaKZfX0Duvchfd09vxlnTtHDc+Yentatb1TMzYnBqLskDsmz9m2nwQyPdgct7VZZidq9GOdjfUXLxTM7vXe3bu6eeumrl/7VmvrKyqV8hoY6BXWu++9956xM/w/58v7OQYA6R//r3/U/Xv3LZCDRYKVg+4m8CNrhRzu9OkzjUJ9X2y9T46ZF6wt6eHDe7pzF7D1rUndyHXrAmwAACAASURBVIJbf6DQRDTW7TSP0Mi0xFqf+G/eE2Vj0cGNYJZ77/advllYwIb2uMHmulQrSs9iJi0CV4K/CA4i+IrjxFzw2tsb2Tg2KQOTlYoBSdz/4vsNlIdNJAKrKB2Lx2pmk+J5xgx/BCBx7MdziOce7wfviwxnBNdck0sl/T7EQN1YuQC4mq8tPqcIxJrBGrUlMDzIY+x8KXq1HZ/u4mymFas/O/32OX3wwYf62c//0gGPNTUMfXjegOHBtKBY2BK9eJaX5k3/BqhobQPwoFTZ8EbAoomiXY25tDF20MLT4wlDAHfH6rQAEqUFhbgEibAZxqqmYa0A9WaFqZJJ2rzpqD9/dwOjHwa9dAg0CExtnSjwGX6PDQhWsMt2Ry7GBHI0ABAZXAIKarlgmpDXYaJQDY1Hydqi+Td7+gB6rM4mnTbAA8NDN3akbWRrzanOpMK+zjRL2syNMcwjZ9div64o53Xr6zi+TJ5XKFqGmPnjkrZMMHTINJox/3vA81oAFNZAn14R8ESGBzCDxX/K7gdsztFjxzQxOemOddSnm+wtYUHdteswPHdd6mMNj1HNeEPoZobHJW1Za5yYTeUCw1NRMldVLVEM9cA8WAc8Vr9TSqtkDA/zElYyYYBnuwrgadHpSw54sgZ41vT1jS3lqxMOeJIJDbYuaLhzRX/63pTOn99j4IL68ulpwIcHjR0d7CnSynIp9GKa0blz53TuXMZqaO7fK+jXv/61nj+fsUTQ3/zN3+jDDyetzmZuVvrq60dmcHDgWKcGRqXNgvRPv3qmG9dv2toyOrrHvik0R7LIeKZB9YXz+7Vvv5uUffmVdP3aE92+c8uMOLK5jBkUYPCxuDBv/dCoJ7t8GUZemn4mFdakNkQV1OSUAW5ursA5X7v2TL/61X/X4GC3Dh7cr0OHD2h0jFoXd3F7ObeswZF+dfdLO0Xp0TPpk6vTevp8SbML2yrXW1WupLRdqKu1vV8XenZ0pnZPx0u31L94TantTbUU8xpqyWq0q0M5XA7y21qdea5CpaTWrnb1nD4lXbjgRUnQYdPPnScGneULqi4s6dmNW9p6Oa+OSlXdNambObC9o7nRPRr+i5+pcOyYNrIZffzV5/rd51dUTNZVSicM8Bx7+7T+4E/+2OKRlrY2k6HVimUDO7kgm7SSfhI9EfCY6RD1Yw544H1M3h72eHNpCyqFWGNKgowEDMkJ4gzmNmsJ85b5zZ5pVtEYqTT1ScPwg6Qhaz5rDJ9j+2bOnW5x4APwfP7F5/r6q6+dJZIsIcbcY46ZOiDUr/I7B26BobXkVXRZbCo6aQI80XTq9wp4YsHnm9fwvA504r9/lLSFhJUNTg+mfpS0vQmYrlRx4JnTvXs39dHHv9X1a9ctg0+GlYzrocOHTFvPBIbGZ6Mdn5jQ4NCQWUBawAgbUfYGijiOGPAoei1BpHjjszHAk98JbE2TsYVjplczkA2jirpLU9radxt+GrsU7Zo9686xokUx54ozFXpnL2AODFJw1PLgMVgPuFvsK7UjgCYLuIPRghmSBMBnXc1D0O3BKsFLTYPD43r/gz/WmXMwLacseOrsaNH2tp+XvT8AOGQ7Vqi/sWGB22D/gBUrAnqMlaCovOQd2FkokdHB8Dx+/Ej37983tmZjA2vcgnp6ukxDTEd4HKmmpiYbPQCoRQDw4NIGSCGYYyHlM2E0oMgBSOfPs7GfswXdax5cDkfwhgPR4tKsbt68ZlK6mzdvGFNEBptzZvGOwCFqmJsZH645SrSapV/xdxFAxLES3dtc0uOSu3i/beVrsl2ODEgEGHEMeG2B9zCJYCNKfgB4sDw8n8gmAXi4P2xksaFpQxYWelJF0NUs42sGFxH0RAATzyGCk8hWRVlcvO5YexSvtdmRKx6Lz4oALP6uuZYnAqOo5+aavaYqY2AH4GNGGWQ5EY5bzSX9OMpmDYukDYYHwNPXHxieHwR4yqqUd0zWhqTNDQtgHhgjAB63pUY6Em2p6S/CeSMp29resuJdjAkYW9TNtLXCgnkBfIHMLTb3xvJkrGdGvUrw78+N4ASWiODFjtvaZuyK95/ymhP+7mPIQUIE9RyfoAkjFUAXAQ1zm6yus5FdxixxLswJJGV8noEVXJeswaoX8rPmULtDFnhxccGCHLfmDhJeC6y8AbA3Zw59zUyD6/WTvlb4GuX/+c+YOYZhIjHDOcLokMRw6SVsUzCKaZK0ORO6274hLH9B1ubmJT6OXgU8ZKYxIiBIbwY8Vp8D251I2v2AEYHhwbiArLSXCeC2VvNao1jDgyQ6CeDJKJtqkrTlyqoZw+MMJGM0WW9RrezGBeVCXWUDPGUDPMkWAM+Osl0tOn3xfQ3vdcCDpO2bm9vKlx3wIGsayC1quHVZP//JIb3zTr/V0SBde/IYaZuz6dxfgkrWNVgCQA1r6sWLOLFR71MzwPPi+QvL8P/t3/6t/vAPhwzwvHwpffbZMxsnew51a89hCTH0//1PT/Xtt9f19OkzMybgu1wKtsGFkvYfOKRzZyfNaKC1Vbp5A5AyrW++/dqeK4mCiYlxtbW1aG5+Vu1trRqf2KN3353U8cNe71NclrJlqbwKO7WmQwd6zJp6c1369tt7+p//47+pu6tVU1MTOn3mpPbt26v2jpSWVyt68mxGI2OT6h1MqFCRHj+TPv7svjE8swubKqtV5SrrRF1tHf0631PSyfI9HckDeG4qsbGm1NaG+gCVbTl1JaVcpajN5UVVUzIjg9TZ09L5816gRMETXt5QUAND5oFdfPZcz67d1M7cgvoTafUlkqLrG0VWs2Nj6v/Zz7R9/Lg2W7L6/OY1ffbt1yokayqnEqpkU9r/1lFdevc9Y3iQi1kj5mLF6ndaUhkzLshgTw1ryPoX9xBqeAA89D0yE5e4P3sMyWtj0pC9l2RZX1+vxR0oUXCLJc6gto74JCaoYjKOBCr74fLSsu27TF7WIcaIrRUtOQOz+WJeH3/8sa5evarPPvvMmH7mijH8lhDzej9rahrKBUzpYCxVaDIc+iFyDIdCu/GM1QzG3n+/T0lbc7HnmwSl/tpXzQr83z8Cnh8Bz+5I+iEMT71eUr6wqenph7r62RVdvXJFn332uQW81FicPXfOrBiZWOZoVChobM+YsT9MSppmManNyWSLAr9NC1q8/wLFegTtfo5ulEDQgmkBTbO8YSmbogWLofmXyS/4/6bx7flHeT0CTbuCJAgJB4GENewMTkcc0Ot5qtYHA9vbV8BQkZ44u3U4uwG0H5f7SKEi4IwFh4XPpVTuPBd74pg0BSBlC1Fak3sP6U///Jc6cfqCDuw/0GDGMCVggSSLakxSpaKlRWxJl6w+BmkOdtL0IcG0wAJ+ZCvVSsPGOkqvABr0gsGxB8BTyG+ZAxbPCqMEjAeQt5H9XVtf05PHT3Tr9i19/vnnBrAi+OCZ8TeOxXveuczGfskWdQK/WDvDfaWo8sWLZ/r8i0914+Y1PX780DLiMDJktljsuYeR4YkBfAy+uZ98Hp8d5YPRmS/Ktjyr7UG9O0b5mOD/o5SnWRf9OqCK/3Z2zsFtBDwRqEQZHEAnShBiAXhkrGIj0Qi+IsDaTaj4RhLXXq/B2HV+4xjNMsko64tgp/kaItsQXxPvufdyiSYduz2i4nEi4InnEcdsBFrxuq2OiH5aBNO458Fe0lvHAmcHPDuFklLprEvafvqhfm6Ap8/GKsl7U2i8CcNTL6tazmt7Y9X68FBgbs2FO1oN4ABuiqW8ydr4N3/f3t60dYJ5ZT1wlpYtiADwIANqb+uwzZ2Gn0jbrK7FWJ60GQHVsKS2OQ3g8X4oZi2LxItESXsEPN7DgnWJ/TMGJlwgwTzjnmAE0EsAj8wRqS22urDLnAdsE350DngAVhThO3BqaQ020LlcA/AgTZqbnzfZqAGehvmOL4q7Lmm+DlrZr4GSKMENiTwrAXY2fFcS56w1AY3PF+YK385cxfofzs9Bv3fMNFDTSA7uyuX9mC7/BTCSxLK+YYmEWTTDrkXAQ2LE2XUHNesbm7p2/Zru3LmrewAe7k34W6zhsSSUZamzgeGB6cmZpC2ZqyiZBfDA8ETJJe0iW1UPvXiQtFWtVxyfISUAPBUAT06nL36goSlMCw7q+oN1BzzU8FSnrF6oJ7OivsyqfvnHp/X+e2m10admHbkvYMaZwehySDIKIMk9+/APLumD950tefBA+u1vr1myh3vxn/7TX+vDD91V7ekT/vbSMvaDk/06cVFKdkr//JtlXbt2XY8ePdaePRPm+sZzwW2QejT6uhw6NKzxccxUnHG6eXNVV69esWRBd3enjhw9bOznixfTxpj29nTrncvjOnlI2shLW/PS2oy0Ob+t9dVlnTo5qfE9Dni++fqR/sd//2+WeJucmNClSxe0f/+INSZ9OVvRnXsPtXffIY1OpKzH6LMX0u+uvNDDJ7N6PremWqLVmpIWylJbZ7/Odxd0snRHR7ZuqHv2G9VXlw3w9NRr6sum1VYrq6VcVKWwrVxnmzo5kTMnpFMnpUePVF9aUAlDlt5+2UUvLqv0+JmefntD+dkF9SdT6lNSzDKcHRbH96jnz/5MW2+9pe32Ft18eF/X7t9WKSljeCqZlMYO7NWJ06fV0d1l958mxbVS2Wp4WlgD0jl3a2P8B8BjbStILLK/szaiKAjOhVZub46urvQg+QngYS1hvyNhyJqImQ/rSazvhBWyJJk1Js/4WlPEaIIYZNNgCK/t6uxssMJ79+0lBaJPP/1UV658qk+vXLHYgDjK+iAGdQNubrZP2Prg7tCx3ICyAkvcOEdrf7P90FQ3PqfdHKqu3zvDEx1tfgQ8fgd+NC14dST8vk0L4METqmhldUH37t/Rl198aZkGgi80q6fOnLZ6CyuqXlw0W2ioWybTwtKSLQYE/AYojHbFgtRdQ0JuslEwy+auOrIyAvkQRb0C3D2L2dz7JgarFsiSTQxf5EENFDVZNwOEAA/ed8Kbd5abJG2AE84xSt+io5VnS/zzzPteZP9oklmxgNsyqhF8mA1uxoIOZGaxpqS7u1dHjp/Wz3/5tzp89JQ7OpnTC1azBGBuisKx6Y0z/WxaMy9eaHFhwYKsY0eO2n1mMQTURcbEkiSBpbBM9OamSduWlxa0s7OlQp4+ARsGSPfu3Wd2pWOjY3adOMvAXGB5SfDGYksvAYJCZDY3bty0hXHf3r165/JlvXPpkhdymxOUB0jcZ4plHz68q08+/Z3u37+t5RXchbxYORbmR5ATg3DuYaxbYsHlc5sBD3/j2UZ2iNdHiVgzg9MMAqJFczOD0lzTw33iM2LhPn+LNTzxPRyH8RslCBFouZWxs3oRgETQ8V0sSwRhUWYWx2UzEHNW0zeoZklb/NxoZBA/o1E3F6SE8Z5asiCMgQjQmo/7OuDheFHiBOBBYsG+Y+yasaiePcepDbekZArAc9YYnp//4pfqH+gzqRglZDbl3gTw1EoqF3EdXDZDjcjwUGdG49qt7XUViw54mGosCdjhcy9o/Edg0WjC2+6AB4tWnNrKZQr9K68wPFHSVjbAUzSgAXjh8wj+rf6QpEgLlrC7oNzBY2jmZwXLZZt3yN9IyCCLwUSCcY6ZiDePbFVvb7+xTzFAZrxw3mYDC8tjTE+LuVsS6CCLm52bdat9MzcJkkxjdcjOAuoBJEFeGwMUk94aJAobpVtNR8lwHKfxNVHuZiAOMBgAD0EYgZH16YgOLoHJiS5t0e3Vxzn1kh5cce0GgEStyIIBwSNHj2pycsradRDYwd4gDWL+XLt+XbdvA3juubMUyYDwGhJgDcADA5XKKSUHPGZagC01gCfpgMctZbETblG9klUdhgfAU4UpBxwDeJLaKm8r25nTqQvv7wKe+4HhqcDw7FUm2aLOzKa6Mlv65Z8c03vvuQU1xf5ffUVfnDl5Y1WXDnHu7r6X008/vKiffBDspJdgeQA/mwau33tvUCfecqbo3n0Az7TNu97RLr39bqf69kgPnuC4tqDp6ecaHBjU4NCIyTFZg59Pz9g+hTzwwIF2DQ35Zz2flm7cfGAJASRsE+Mj1pPnwYPHJmGE7bn8zj6dDMeefyrd+mpZ+ZVNYzsvXTyofVPSwpx0/dtp/fpf/1mDfT06eOCAzp5922p8MGx4+HhVN27c0YlTZ3X4eIty7dKLOenfPlnXvUcv9GxmSfVUq2qJjIqVhFrbe3Suc0vn6g91snBLrU8+VWJ9Tb2JuoazGQ235lRZXVZ9c03pekWtNCE9uF92MuOj0rffaPrlC6OyRsb2KHsIGiwvzS5q+fotbU3PKLdTUFu5rM5K1RILa/v3quOP/sgAT7G7U0/mXujhzHNVM0ljd6qZlLpHhzS5b69aWtvMPXZtbV3VQsmajrbheJZtMeDDv6F3orYjAp4oaYuggAEf7dRJEhHjkOAgicAext7B+o9VNQMltg/g2RvjSTPZMNfd4IReX26MwWsaUuV6TbmWrDm+MXduXL9uLCmJSsYgPb0MTNGI24BMVWXksCQ55KY9XrPnDeJN2k8shhlKqJG2/SjEL7Y3/59heN4c7nim0RfA3Z8/MjwRNO1mYH+UtL3J6EoksWBkgtN7Yt6C4K+++soCLLKaBw4ctA2TLP+z6WljF+LkWt/YcDee2L0bc4C4TQdNKayNN3vd7WLs/XGwaH+9v1LQtH2HE1u0lI4bPgFKdCcxiVmU71h3cXdvAgS4sUCoMbK+WZ51IThiA4/BcXO2nEsADHGCBDls+rF/RyxIJAPK+wlU2Bhxcjx55oJ+9ou/0dS+I2rv6PTyY5O8Rec3GTMCyHn44KGmn3qfjrHRUV26eNHdw2B4YKtoUogjmXVZph+DZ3tYUDm3nW0ykjsGeObmXhqQQo5DMf7g4IAxSiy0t+/ctlobMlYwcxgSEFDCaHz1teuFaVR68eJFXbhw3o9Dg1jL8jpb8ujRI925c0OfXvlIT54+tJ4ujI8oNePeRYcznnNkaCLgiVkwNgv+Pwb6vLa5MD++/nXAY9lzLMGDtM2fx26T2Sjf4nUR8MRgLdY88J74+bEhIxk7zj2yQREURaASjxfHXAR5fGaULkUpWbPMzddqZxAiuInrUwQqkQmKdTu8zowmYkYvNBKN4zKeS3PNT5znr8v6XgE8uaz3fbNAGjaA7HlsIZDSdr5o5gXNgIciaZyNqXH4oYBnbXVRs7MvbJ7DbHR1w1ymDdzAxpQrRQM81ox0mwCSQLduIJ05QfICW2rkZO3tnUoGwMO8MwYjQw1PzhplJhM1M2TYndPUy3mywuu2YIG9IShzkXvuQb67TsaePC4BzDakcZho8JmRZcxm3cWts6PL5r5ZL1tQnwhuilHa1qI8gGd1xWxmkb4AhmL39gYjhMucGW94M9HIrLwOdL1OELYt1BdaHx1fU3zt25VtmsmJ1fPgigkTFnvshD5iwfYlOo42q0QYHw72dwGPHUc0Fp0z1h7AQw2POdaFjHY6Q9C2ZUzGrTt3LMmyE6x0zWABl7Z8oQF4THKXalEqwT3JBVtq+vCUAuAJQI8ElFokevGUM6oGhqceGJ5kLqnN0rYyHVmduvCeBifPKQvDcx+Xtm0VKpMq1vcqlexQR6aozlxJf/oHEyZRAyjPmAytZsYSgNvIcDFHYWFYcy5efNten8uZo7LW1qSdbbeV3r9PZk6wBBC6J129+sDmfM9wq06eH9Oe/VK5TiNTGoeuq6OzS12dHr8tL9V169Ztk2gyBo4dPa7JKdYAV3y9eEFdFjUfGTMxQxRx6/Zdq3+Fibx48bjeOmGu0Hp2X7r625sqbZXU1tKin7x3XAf2SRBCt2+80OdXr2hseFhHDh/WibdG1N0pPX+OMdoL3bh5R+cuvKMTZzrV1SvNLkkfXSnr3uPnevZyMQCetIqVulrau3WuY0Pvph7rXOWusg9/p8zmpiZwksOUo6tdmnkuLc5L6YQ0PCgdPiD1dUvtrap89YVuzTxXsqNdE1N71cMFMAfXNqXb97X1ZFrVRRijbWVxUmxp1dbBA0q+e1mbx46p0tej+Y1VvVxdUr0lo1ouY8An19OlnoF+pekJJVlfu2qxbGCnPdeqdgyBMi3G8hB6NMTsqDlILsUanighrdWD+yGSVe/VxVrAXLF62x7kqS0Gem0voB7H3BNTjd6BxB7MTd5DXWLsqxX3BlurCjumJCH5+PTZUxuHmFuYLLxeMwlte0e7gRpO3OzdKRWAeSUmwJWxvc3NF+gVV8jbN/JR4iOv23FGl+swefzvFfB4Gd4b21K/2kPmR8Dzo0vbd0OaHyJpi4CHZm7o6p89e2aFpwQCLPqdXV22cd++c8eylfwdepXJRnEzP6MbGxu/9eQJICdaIVpm2b6RLFGTEgFPs21isEtt8EIht2nSHrIooas3n2NsT5Ojm7m7uVzCJFNkQEzqgSUyAMjd4wg4LKsTgFaUV3kjPl8cYuDBAkWggyOdBctWH+ANRPl9DJSxm+3p7tHhI0d15uw7+ukf/rmGRiZMchMtsmPNRtT9Pn3yVA/u39eL588tS3To4EH90R/9kfXNaWtts/Pk85Glcc8AK7GehvPjd/QIKhWpl9rW8+fPtB6KrvHu7+rqtICPrOvdO3csGKHmCnvdM6dPW8YZTTk2mNhqYkBx5sxpnT512sAp582iGovA7927q1u3r+vLL69qdu65BY7RuYznygINuLJsdxMY2L2/bhEc+/Hwe3OgsyxqaJQYMsrRqICNxRiyUIsSQVQEChGERBYn2kBHQOWypl2Gh/sZAW5kP2LT0liH4xvDbq1MZHHisWIvHJ4nYIlzj4CHsRfHeTMAiwCmWeYWJWdxvsbX89pmgNbMXjWbIjQHxK8DqshONRgeZFRWf+Y26tYY2pCG90zb2gHwpHXq9FmTtP3iF3+lwSFcoQLg8br1Rv8dY5v+F7bUiSBpA/Agg2RNIfimzoxsZqGwbZI2mNdEgjlX9To7mOJSybKbK8sroY9RVwPwEDhXyi61gmHh2fFtuQwC9eDyyDPyZ/GqpI3nBdBgisfaqghw43NzN0euuxDG/mYjUHGAn7Gic/qpRJAcE5HGGJnTGuA8Z0EOQRKAZ2bmxa7pUMKTFybza2uzLC7/5iZzznHOODCGhXIwZDV9geVmvTLpTLCM5rgRvJEEssbQTWCH896VtQUb6oApfPwAmJz98jXaz4U5auYJ9bpevpw11urIkaOanJoyBtvAt8lVcyZp/vbaNd2+fcesqS3oKldsPYl9eCLDg+teNt36CuAB7ChTVFXumGaJXeZ+ohU7LmN4KiXkizhXlg2QJwA8xU0DPCfPB8DTdSAAnh0VqpPG8CSTnWprqamjLaHLlwZ04oTfUgDPl1+4S9bCwnyQ0DobRsDK/N6/f58OHuxU/4DMyhopHIIAHN6YIyQEZmZQa21ZXSXv6R9s0779Q5rY22MtZngdzU2R4XHeeVic5yV9+eVXJnXiWk+cOKVDB4etPxDDgYai0XRra4tanbxu375pknAC7jNvnzCXNqR2Dx/kdfXKl6pWkurt7tZP3z+h/VPS08fSo/tzun/nriZGx3T40CHt35sw17o7t+u69+CRHjx8qrPnL+rE6S71DErLa9JnX0uPni/qxfyyaqkc9iIqlKrKtXfqfMeaftryVJcS99T66HdqK+R1ZAiHsl6JxqPPnkhzLx3wDPRKk3sIeqVyUWt3bunewqy5MwB4xk6c8oajpZr08KkVEJWfPVdlaVmJtXW1dHarcGC/1o8d1fKB/aoPDWijlNdqcUeJ1qzqLVmTtNHdNU3DXxKC9bqtH4lKTb2d3epu61BnW0eD5UnWqXEJtcKArVTS+gUhWPc6Xb5JvGxoc2vT6h7ZR6l3jU1EUQiw/zE/oiw2Kh1IPJJUbZYwx7ikWZnAnkzD5ecvpq1VBMdC+o7KgJiK9ap/oF89vb3q7EJRw5goaXNry+qkia0i4EFSSlpifWNdJKEBUZg1+V4QJHBB+vp7BTwIRKyh6y4J8b2S8TEQ+5HhCQHpj7bU3zlufgjgUQJ5GU5NMM1ZKximP4AH1lXb5HDduXLlimZmXxpDQf0OE3F4BC1wNmjKab7rYCMGEJFehVFhcXCWBLtfzzjHItkGoG9swk31O6E5oHVVD3arsUFpo7dE0LRaM8/gaGI9fKgfsqUiykOaCt5DVhQmxQr9GrbW7uTGtdAHhHoYAiEWKO4LNUFkbtjYyLSR6cSD//hbJ3TsxNs6fuKs2rsG7P6ZHASGxkwHirZwUgj98MEDa2y4vblpC9uhg4eMYelsJwuesdUYwMZ7YnBrGf5Q12PF2/ltbW6sWx3P5vqa3XekcQRRLL4madtY153bdyxjPTk1qWNHj5n1NBazsy9fGogFGNBzB+vd/QcOBElH3qRzWM2uhaDt/oPbevDwrlZWFiwpZ655HR2u469UGjU9ERASxEXWg2vw+9XakOREZqPZYYzxy3V6HZEHtdH4olnCE8e51xs0ybdC7Utk6CKQiexKlDBGxojjNLMjvJ4Nh2NyzjGzH+dCsyFD3OA8ONwd854d3q09ep2xeV0y1yxVa862Ryln80SPrFG8r/H1ESTFc4kSOq7TxlMEPKbrTiqRotleADzbBXNrO3X6bf3kJ3+gX/ylA57I8JgJ1xsCHpzaVlcWrFEtc56Go329PWppzZqcje9oXFCtwUSum6sZ2UkYHiSbPJvurm6Njo41GB7qHpib1NLQp4exTmeZKi6MSGnLLkcy1pbamtBtnLEKCCEwiCyKNR1FAmnrkhtcRLDhdVzFII3zRIpL4LLaM7ZHvb0DQabobGYMTFmPfGzlTBbHWkmSiL5VlrgIRikNwNPRbrWSDng8kbE7PsJaZcX7LmtrJBDKFVvXoulCZIgi8xmbqsagKwL3KGtztt3VITE5xf3wY3ufK+4z98Cdq2pmQ08R/+EjRxzwDA9bfySvS8BsAsBz6azf9QAAIABJREFU3VgLEmavAx7+HXuJWA+3VKtSyZzSKSS0pKuLUrpggKfh00DPMmN4MqqX08bw1GolJerIGqVENmGAJ92e0cnz72pw8ryyXQd0DUnbjW3lq5Mq1fZJ6S5lW7BVTmrfgQErHeELsPDo0aIWFhe0vrqqFA16SbQgAYRpTSXU29ujfpj3rnYDIzA61OwgAADEoGpaXlo398vZ2ZcG/vq7WjXc06nR/m6NDQ8Ya4N7GsCHR7m+XtfLmVmrd6IfTy7bookJb1zZ0wMjKauxYbgw/9bW61pcnNezZ08tQUAzUhqP7tnTpsXlqp7Nzuvuk2cq1KSWbE6XLpw1nPH8qTT34qUWXs5qqH9A46PjGh3xnjQPHmxp5uWCFhZXtP/AYU3s61I7ltzI8x5LC2vbWt3Kq5JIqYQOFh/rzm5d6l3Xe5l7ulC7od6XV9ReKmpfd5f2dHVKPVjDLTqllahKbTmpu0OqFIyiejH/Us8211VKJzU4MqYDR46otZsGtinp5QLNgayIqDS7YM5trR1d2tk7pYV9+zS/d0r1wX7t1Mvaovlsa85YHgAPtTyAliRJxoSsj2aqJg329qunvUtdbe1qb2lTWxZZq/eisho2TDyouQwMD0yvfVdrJotjv2Ztj42x2ROpYWZtYj+zPQy5MjK1YPDD35v3DsZTY06zxqBwYG9mf11bseQjwMdCH+udlfQeZFjyDw6aSQINVZlnJCHXWCt3tlXBCCiTNvaH+VqqlI0Zp65oeXXF1lKT1wX56v+RGh4AT8oWmzdDPL7B/yhpi9XvPzI8342TfwjgqYtsaMGySt1dnbZRra2tBoq0aFTrF198oV/96le2qbERTO6dMiODHrptJ3BPKmrb+mA4pWrWvhgaBF19dL1iorNgR4Znt34ruKW95sBFQOJdwEOxrepGHbsjUqvX69CEiyL3UCwes/EOvChe90AI7TMMC4EQn+nyFZeUGGNjGVZMCILrUSqtoeEhvXX8LfsbwcuN6zfCpiPT8Q4PD5vDGZvPiZOnte/gMfUPjiuZaWsAlRiU03yMYkQCoAf3H9hiyfnv27vPXHP4abU7Ce+PYyxW0ND7Yuj3AEYGin1rY8OKwpcW5y2DzgJJ3x8L4mlWZs9xTbdu3bKM9f59+03OduDgQWNjALZsoFwv4HXP2JhdD8YG9GKyxZPvxSVzmno6/UhLS/Sf2LBnyPGoOYqGBbERKceMAXdzIB5BRnOWK8q1YgDPswREmbtdyKKx2fCZsUdNM+sR398MMOLzjMAlAgdjzEIvpGhPDUCMMrLIVHEswC33j3ER/26bSnApjBtacz1NfM4RtEWwFGVtjXEZZEnxHkVWJ55nDELjNUUQ45uXN06Nx2p+bQR1ESBHyWEz4LHNLzQcdYYnpc3tvJkXAHhgeP7yL//aAU9wkH1zwIOGvaSVpTk9enhfhWLejAn6+3rNcQp2J4IeeqrA9GBLjY6de45pAXp55ByMS+rRYg0PdtDcDxo38vcuADc9a5DIlRzowMLy7K25cah/i7VRzqKEOqBghhEZIYAQAXmUuDqL4owfv+OLYnvMSIZHxowF4N6awQTgKQQsGClgXgAjTMYVOSiAx53jKpZY4TWsYbjHAcbsGQXAE93ZYk1PqGo0ig3wEUEPx2PdY80wjT8ytIo3MiRg4/W7gCe6tuF2SNLVbWyb5XAmobWx6QiX+xTHO03VqQEku2wMz2QAPKHhMpIe7jsMD+sNTm3WbDkyPBUkbS4B5PxN0pZuUyqRUybVqnQOwFNQPZVXVTveVyQAsrRygeFJq1qiHgE3tarSqboBng0YnraMTgB4Js4q0+kMzzc3d5SvTKpU36d6ukeJFinZklBbb5s62tstacOzxzqcsVdDp5ZJK2GmD24eYf1YLGngLpE0AR0dHbLkYLlMg/oVY9ZNSoSr5/aW0Thd6Rb1pls0kG1Vb1un1VQxFmG2AKkrK2vWvHR2bl7pVFbdXbhi+lhg/UbG1N6OXT7nWNT2Ds0v1+142Lm30ktsFDaoR0trq5rd3tJ8fltrOIyUKzr+1kmNDrVr/uWm1pfXVNjcNpajt7NHfT0dRmc8n17SxuaOiqWqunsG1NnbqXSrlC9LCyt15Rn7NMgmVwjdRCOe7g6dH87rQv0bnSl9odGVL9VRKmoondJYS0697a1SLXhj89N4k4o1CVot5zVb2NF8uajNakVdfX3aMzmlLhKnqRZpfUtaXLEiotKLWZVn5tTe1qmNyUkt7Nur+alJ1Qb7VEzUlVelIWkD8BRUU4EEB3Mx5YYiOLIN9PSpp71TXe2d6mxtN5bHmu8C6F8BPH6m3heQMebSc/YBvthvYXjYG9nHeUbUyDXUAPTdsZq5lEnLbX+wccTYyb5SF8ocBbiwBxNnUefHWgXTS/IDAEMpAfEFDA9OuahMmBFFAA974famARyO19LWaslZgNbL2ZeanZszAA8oMkm8XYEnMGy/vP3ZvXrUrqIT5qKhopmsWNyh2UXjTtbB3hyyLawooCYWA1sogmWth267WRm3h7O7aezO7xfwhJR5KH2Mp964hOjjHWQKXKEXg3tGadfR21TE4QaE/w830m6nvZAKVC/4fpMvD3r9HVECFX82fmuH3j2+3VNrorYLHf0zfENsfIX3xb9913nZ6+Pnhxe8+lmhT0vDIvlNru6HvDZhDGA0L3iTT/ghgEeiUJPu5bLMUcxyM1kJQK7fuKGPPvqd/sc//U/LuJOFunDxogEeMgnQpwAhJiKMAP9mgQDwOJVL748gMTObYLL4jBNnP0xnaj93B0I0LYgaWK9h3e0IHm2hoz49giAWF3T9ppcPBcG8BimPnR/NLddWDfgQNHI9sSjQAw6XZ/E3gmEAwqWLl2zeE/x//NFHtqHzd4LyQ4cO6/hbx3XirRM6cfKkRvbsJe2ocjVpm7sHuXyX7dgzL2YsAHr86JF9Pq4571x6R8PDdHD3JqEcDLBj39QHmKzF/8ZnweqQwVpdWdbz6ad6OfNcE+N7DHjRg4fPZY3CWhdQQxEkz2N8guzeiElRCAidpke3TiPZHts86XsyPzdnLkR0f6YfE1IPekjMzc+oWoP5wN2ubMcZHhq2miEWawDPwvyCvQ8pHouwydBMPuXStSgha9TKWGAT5mxdtrDzeVhsW2FoOm1GGXNzc1aHxIYT3d2i25kF/dGmOpWyPiQUqHP9rpuOTWhDrU61ahk0+h6RQcPqnDFgXeMLBc0vLJhzHtKAWNMRXfNcRrmb8fcgFKmYUyDxXKxIHOtkssShUNx7QDkLarIJnLVCt+84x/l7BCpR0hez9sxFvqKcshnsRWOGCI4acicCa3PvccdC+wqAB9tfOtpvbecNBDnD86H+8pd/raGhAUuAUDeA8tA50FeZHtsn2EC9E1VYs6AmS6qUdrS4MKP79+9YZ3hciCLgAeAAePIFNmQSI3mtra9aTRrrBRs1Mk+6pvf19mlsbI8BHPbU6CTf1d1jQSLOZ9zeCk6R1ofHG9j697oFtLHuKt7HyNwYs5bCRMSblLL8kBjxHj6ROXTHvWiwQQ3Pu5ff1bFjxy1Z4n2kWkOtlt8kng/ML+8BvJEsAPBEyR5ylyg3bAY8Lnt1+RgnYwwDzHOQtvH33fUElpz43AEX3xaLVOgx5DLYXeDtLB+vjeYFzaxOwxEzMDzOvL4OeKrGbmPkgO09DA/sPlI5ToQ4yQDPt9jW3zJJ2/bOTgA8MEfNgMdrsDIZGB6v4Umjik6XpFRBlXr+FWY8BeCppqVyyiVt1YqSiboxPMomtVnYVrotq5PnLmto4m1lO/fqxv0VfXNzXYXqmMr1CdXSvapkEiqlEirVK06dGINDjYUDG7MjhPXHTAKZk9UwYn/t7qHFtVVTJbQO9FlwyzMyoASgz7nJjDWdrNWULSfUm2xVeyWl8pYDPwJp1h3kmBsbmM1gzU6z0V4NDY1YkM74jUAWK3kCY5hQGEPOqVpzQMo4NSON1py2CnltpaRyS1arO9BNy2rbd0ADff1aW15RCQa3Yi1clU5k1Ek9XD2p1VUSV0llc61Wm1Smti+Ztp9Y16dgRTvaVeDWFEs4i5hk7YOJkk7sfKIjm7/V1M4NteTzymxvqbtWV286qYmeLmVpKIT0kBqVjVXlsalO1LWumlarZa0W8sq1tat/cEid3d0azraqo1xTZiuv+vKqijPzys/MqifXpsWpKRVPndTawYOq9feqlKyrUK+qlk2plnHTgp1aRXnsodtarZ5lc2sbj2m1ZlrU2dau7o7OhqwN+Sb7eTWs2TA8XsPjdu/GZtcTJmkDtCM9JRHCmmIsdD5vexNzPzK2DCKTy2NKFBieuH4zVkxia1JpNx5BfWKSto11KxcgSdHe0Sbk8WZv3YLNdZtJF1kHu2iqRM8r4oj1NW1sedNjxi97L2oOYjDqcl/MvLD90kBRkI0b/Ii21Pc+f1iPxbl2M7CkNT161dAWAcLYnj3B6m0X8HBvbOMGCaMhNocTZ2JiyG3bQVNvEdM+J3yTiF9RpvZ6YLsLSqKf9psxPCyQzTySbUzhQ5s/2+j4aIQQWKTm84sg6BUU8RoYsmyM7fghaHuDKL3Zpc321GbA0gAgrzJiUaRkQqXQVfb198bP+a7Pi6f3Xa95/XcBR9m9fDNe7g1uwisvdcDTcOd5g4/5IYDHpnqdDbTqBcDBDYrDkrnCpOCrr7/Sv/zrv9qmbTbGhw9ZcAp4IDAkeOb/ATwsCkxAA6gWiFJw670d2BAITj1j5kXDXiDrcpLYpwaGwi2qvTs4n+Pvd926e3fsjtJYA9GwrGaxxrjAvrPGjrAQmW22OaY4C2X9PExPv+vgRKaEc6EuZ/+B/bp44aLNbYL5b775xmpfyMQRlJ84cULHjx/X0aNHrdago6vXbH+rNV9HCG7Z2FiAnj+fDp2Z3QHI2Jb9B6zRJwESsr/41I3xCGDJpDR+s2yzw9Ofz6P+Z211WfntbR09esRkcTBFLJgkYMgacb3Pp6ctu0pwiCnCwEC/BS48JzZYvlye5c09Kd6dn58zCQsSDYqV5+ZmtbyyaGsXGUYW7whO+ExAZmSFACaRSWn0K2JhzrXYgk6GC+DAa3hu3Mu+PjdbAERRf+QSpBbLXkPRA8CoHePcOGfeR8Dpm78zcgR0ZN7coS9jTVUB3bGPEe/xZo4ecGHzCmjl/Ht7+ix4Y2Nj0+CaDQySeCaADbIje6ZBMumslF8LSxYByW7xeAA/GGa80q/J+29Y/xWkEEh2XmuqanUZTbbcEcTEwP112Vv8d5z7cf1qrgti/LLRMp8SJutCwulF2Mgj0+mcTsPw/OSn+vnPfqHBwWGl08gwAXSYWPs+RiAQwY8nZZpAkC/AqlcL2t5a1fTT+/r6qy+0sYkVesXsdZG0YVZAfywCOcwv/KdLyGBBYuNg5GyMC6Q+fX0Dam2lM4d7nNKXBzc1xgr3HcbRAU/egDdAn7FC4hK5CNcYa27iffJ1ztcmS1EaQ+z9LhxA46ZEIOt9MHgZz4r5PjW1t9E0l8DTJWNeH0jgwxrJ9ZBoYD6QNFhaXjaNPoG0gVqys61eh+QsYrCNDrtMzESbKYK86aglhizJGuvMdp3emueVAWMsqq0HEzb+mLhkLescGcd/lyBstr2O/UisGSO1PGW7jq2dHbv28fEJS3yxdjKOWD9YY5CzXb9x04APzxHZDcdl/MEOWRKoUnVG3mqM3FjBeuqkGZ9I9VxSZ4DegDTOWinR1KVe8eQjz4v5msxmtb69rWQ2p2Onzmto/C219Uzp1v0FXbs1p51Sp8q1fiVbB1VOtSqvjPIss+WS69KQr7W48YX7gbvpjluDu52vm1pUVcVJgCQF1sf0f0omzHnLnD2wfrcxQG1nTamylAE/YetedKaee0gQy/O2lggVQuyEMZX9ff0GeACJHJPxx2cBcFhrradSOoIzX3diTVYBC2hAWkeb1gs7qq2tK4ONelubysWSasxfnm2ZdbuqbDpr46lSxkWVcY4LqWEiczgjaV3DHY8xmcmqFCyNuTEdvb16d2BNxwtXdGTrY00VbiuVz6u6saEs11erabSzU/3Uy1WrpvCgNsXAI8kFwRzVtFMuK4XDmK3XrepMZ9RSqysDI7hTUGVjU+W1DWVSGS1NTChx7py2Dx+WqBPKpFQH/CWlCnVnCYloo1ytGtOZTKc90YXkK5m2fafN1CAtymXc7j8CHk+cu3oC4GNRLI+8KhXznrB1l1aaHvs6xZ4Tbait5i+QBDGo53nZ/GsyDTGzkaY6Zj6Xz9va2dLL+VljbpDFUxNNEsR6VhUKdl7shTA9xgTncPfz1iBWPoCroH1W3gAPeyVMlDE821vW/DeSAF63WFfiwRdP6pwAgYnb5tIcbcsyLdCMA0ND1qTOqGYmofXp8MZgFsgFtLjrVOU6wF3WIoYxkY/gpxckvlqTsxvk+ibWBDF+gKTtP9KAvxYrfmcA2czs2Fn8h5F+/EN04PJN8U2+PPv4ZlACvSZDzWnJcHqhOCue7C5QaSDOf3dau4v+7kU23md/9MV1F6K+2bW9yX145bXhHr7p0ZpZku97bByOoPBr1ZK2tzZtYSCjYF28sTesVvTg4UN9/MlHevjokQXBZKrYTDEvAASRybTMw+ZGCDIpqMtYkXLDgpFgolyycY1VrrkIoZtpYlZi4XeU80RnKl4Tnb3ihs0Es0AuLCSxdoLNiIwjtD+LaSZHNpEePWnLrJNNQYsONc37mScE7J5h9cJ2NifMA2iw+vbbb9vmRABFlpP3jY6O6tDhwzp18pQOHjxgEg9f8MgesXl7LwxqcMgMWUO+O3eM3WEtMfOAM2e0d2qvW0mGvjEWpIY6AweBWIa7EQQfT9ALbf3s6TM9evjQgqberi5jdrCWprkhI9bkFUGewgLpmZ66SdBgk2K2yoEoAZR3n/cM+aoFjIAcgAbP2/sIbFg+g+CSz4YZ4Xi4xPC8+DubNvUYDl5DwBCz3jjltLfZucQGkYwNZHQARgJJZGx8FgwLA4XFHzDN+Tx4cF/Pn78wWQfPisDBJJTBAYcsKPauBJ+s46znjDcDI9YnJesJKgvmvHcCcgFYLwrR29o6VK3U9OTJMwOnMzMv7XUEmo3mqmy0FgBSIxI2nIb5gvcOIoi2ANlqLLx4nM3Pezm5wx7BRkxA2fMNbm7NP32d3l0B4rPi/KMMLtYfRUmggahg8tAAUtSPIeMKAUEq1F0gD7MxVuZetOj0qTN6770P9Od/9hfWfBbrXAOI5mOdbLDOvr5HFrpplQkAiB48y0svdefWN/rtv/2rVlaX7Dl0dLBhp03CRt0OIAjwg+yUPlIED8YMB1bGJZN9ZrVOMqG/bzAU8HNP6VCOixvsHGwu1u8+fo1pXFgwwB6ZQasnCWYjJEFYG+J9ioAjrjXc8yhFic0Eo4yQ5xftzGF2GM/Mg8gUW+8bq7XzBpZxTiF7ArDDUPq4cFc175njspdYZ2PPPOxllgACIAQm0IaDNUgM1rTBQc1+FxwVYQW4FrPiDuxPvA6bGyEpybUQAMf6Agu0g9kM6x9jyeU4HpytrK5aIIn5CXVVOLUBWlhDXQ1QsP2BJptXrl71oFP0lmm3n6w5xcCsm8lNsm41M9R3Aa5hbHAlSyWpeQyyGLRFNvasGACYY6xEtQ7QyymVa9fqxo7qyawOHjmtkfHD6uqf0L2Hs7px+5m2dqRyrVXZjlGVUj3arrZrq0LSpWzrS5TZxvlkaoTQsNhrtrBCD82zcSqgvqLVa674G2xkMTCvFsC3wvYRNCdU3Cka2GjJtrhL3Y4nC0nUmD06TpOlkheet7W7fDAwjVYLZo2GPAHM70lY8BXZQQdkKBKcgqWxr9kW0+8t2NizF5pyADluMVyH1ZTGPjGwl7jB+V6cyeZs7+LvrG9FXAhhG9MpSzDAxpxsmdGJyhc6XvxcE4U7qmMBv7mler6oZLGkzkxWHTT6ZD0w6qiqjCUvfaxYL6nQY4wNxVjxwBTz0/6fcwQkKaGF0VHlLl5U4fARJft6lcPkI5dThb+zd3Efouzd6t1CbG4SU6+lZL1w2TvXFgBPMCixCC+YGQGQEtW6auWakjV3RoyAYTeZ7GCcyJ9n4LUmUTLGHPJxY2OKJBhxhdUHe/zDumAqgQqsVFGPp5+qVEWG+JZGRkdsfUE+irMjSQLGDMmFmJxrGCAEhhGA4yDIbd9tD19ds7HJHmj7RpDrMl4SDz9/6oAHRBU2GA5E8ENgx4E4ETYIQ0gB8MDqRBUOgTcfCtvjWRjPQ+ySFdGpwDMGvx/A83rI+90A69+Dru8bKr/6upjxe3NDBs+mvMmXu2rYkNtl05oGZ/ys7wI0rx/HB+8rD+uVgb4r6GgIO97kVH+vr2Xs7d6R73foBPQwm1/Zs6ws6NCothHaGK/r/oP7+s1vfq2H1kRvzmp3Oro6baMnw02mgs0ciha9sTlkmRubMzwuSPRMmWU2aRQammXZgoBsJCz4sZtwDArCHt+gZOPCY0CnKXPiXctDZj0EFFbUm2ux7Fucq7uZcKewrcFYMBeI2V6bu7W6sbunT59pbOisE2xYyMcAK1NTU+rv7zcnO+RQZHHcqcl7ARFwIQcD8MzNzlmgcvAA9T4nzAwBALLrKuXabN5rC5hp3ksGQNH0koTBfQbXJ1gIrK0n9uzRkUOHrc6B84ApYrzy7JAKkVEm+AMUEHQjzQWgwf7wO7JCgFxABQskWSFMCsgUkdHFLtM1xtgIl+38CAqg4bl3LOoUjrOpsNDyTZaSm/1KsG622tQb5BwohGatBEOAx/3799u3F3iWtbi4ZIXD2GwDZPjC7AEpIAYakZmKgUeUgjXbOkeW6ZUgIWQrYxE618Ozo4dSV2e3ksmMmUkAsAjQjEnKZCywJbBmrYw1HVFawkbD+OV8neFhoww1FGa04YXQsReCOe+hiTd4vGtbHetxdll4LypvZqhjUBuD9d1s/W7C6HXwFOUahEvMBYA8piOMM8AYYyqfL1qN16ULl/Tzn/9CY6N7rKN7sYD8wmWVpEKd4Qn/H1OaTbkqA+XFHc08f6gb177QRx/9RivLSyqW6CmBfIlAClc4ZK1cO/sp1u9UrdeDDMoNIzAmYPNnDsLAdXR2W8DihiHIyTDNoCdGp0lxsbtGhkJ2EzaW8cszBIgbW5BMmNwRVoWfUXJi7AeAA8bAApSkJ2tC9/Q4pmx/Dy6TPGPmGgGuu/X5Z7CmReBkhi30BaKJ6dqasbuskf7sQoBpSZ9XHdS8cJo1Gamv0cW2ZkYJZwPwmJlAtSEHtvFIDVKpaOcCSI+ApyHdjQGwybjckcr6dViCNjTTlYM1jmN1CuWKrUUAHkANMlDkzLA8FsRiSJLLWaLr8eMnZk199ern9m++cI1kiJgcFWlXDIpS1DmQzOHZIPUP37BfZvPtzLY1pU66NDaRSKtQqml1bVtKZpXJdWl1HaODrPYfPKGxiYMaGJ7U9MyyHj15ru08jXaTSrUMaKfWo41Sh0rqbThrRSaVtc377wCM3aCCa+e+mawwWPRzPQ4aHZSS7LP2BbB/ae+vwvNlZiML48KoNeUe8dk+RtzZ0dboQsHrMFpaQhNbd7ME7LBnxbWgGYTFuW8JrXJFxUJeVOO1A+KDnbgnU5J2TvEzokTaU7gukzbQRf+rIAm2+xHqYWMykTFIwo1xToLhaO6lTiVu6K36dQ1t37Z+N6XtHfspDBiECBGriaSySgk+qSWRVoZm4gZmmiSyntUxwwHyKESBtYSTCPykQekyjYcvXFDx4CElujptrPEMXFEFgDJ05/3WbL0kIYAbpRXwGYDzBrxpG6+ewPZkub3GHpO3zkgn0kqa4KVugMe+AtvoJRVRgh3bTMR4y5PjBjSDGZL3xYpruJ+rzdGQmOB5FKoVLa+vGks1No50t8PmOWsXQIZnAys4NjbqPfq6sMMvhP07bww2r3VJrrfQ4JjG+Gx5I3hbS2J8wzn+CHhs1L3CKH2/UPlHwPND7tP/m+/5IYDHLF3JulbIhtcsqLVNKjSco6kejeQwLXjy9Im5lFnGYXhIPX09tniYuxIZfrNFXDdtM5uB17F4cNdwMrJiWWQQzv7YQoV+PmTMWcQbms8gs7DMRLBPdScj7+Xi2Ul3P2rewKN0iQQEzciMbamQLyLbz0bmgYozPq6nJQPGImq9PVL0C9nR0OCgLl16x5gDC5ag37u6zKkJKRQ1L1FC1ej7YhIln1PcN3pSPHnyxDY9aOsjh48Yo2EyKZNRIW/wjC0LHudFltqsJYslK2BF8oALEPLC27e8rw5ZoreOHdfZt99Wb3ePBWBk7D2rjPUvttXIalj0ahbowWZMTk00apUAM3zHAB9ZGnI2vr3pItbB3qgTSRwLLmAJ8EEAw8IKm0ZAZk0f8w6yjAkP4DNKrtgICFoILswYola1xRyJHYBtdGzMNmGeHYEqDVinpiaNAeKek/XiXn755Rcur9nabtwvl6C4Fj9a7Po99UQKn8tzj9C7Qe8b+4TsJ2fSkkw6p41Nl/px78welDoNAE8WaaSzN16H48WnSKbcnpQ1dHdD9LFGBt+z+B4wew8orj/W6f1HErXdpM0uonB5kVuhvg56XgdKEUABeJCrcCda2ttt3CIT6+3ptczyo4eP9XLmpTVFfPvMWf3yl3+lyYlJdXW2q5AnC828eRPAs60X0w91++ZX+vTTj7SysmRSNbL3yCFhYijramnxhqhM/0zWbd4B4VZPge03rkptbd6Lor3T/g2woPCb84ZZYb4AdpDLIZ2j/wYJGYIFgJytQWTRQyNOwB7zlTnOT5IJzeyKBauhNsad1Dy4MrlbADzMicgQetLG+2/EJqYxyGF9in2BSCjAGJrlbPhcgLwDJWcLLBALYySy1qY5rFGvkrJr8Hqw6NbmEmEHSN4njGsFUHNtXV30CvEA21mseC0hCAt1kwaoG0nnCfSeAAAgAElEQVQ/L9yODorcJ6vpzHtwRS8dpKfDI6PaMz5u94Ukj/UkKZVM7nv9+g199tkXzvQL1+EOe57sD6zBvkcRGSJhIyhF2umZ8TRyZ5svaeX4aT2EnKWg8SxAYnOrqJdzi5jyKtvSpdUNBzyTe49ofPKQ9kwd0up6UQuLa9opVFQmmsx0qVDt0Fa5VfVUr30+9wNAwJetmWZ2wbpZclCdy1ryzwLsdNr2J+Y8z8nXAG88HeskYgNsY9AIvE2u6moDng/HaAY83GOr2Qn9t0wCWKlY7yk34kHO7eOxUX8RmBFrZo0RD8ZAMEyVinLUDYaSgCj5fuWnb0kh1vNxZNcRaktYQ1mfTU5ue7LX1cZ6QNY/rmVvZk7HUg91OHFf3Zt3VckX7Zs6n3qhrET5/2HvPZ/kPJMr32zvGw3vvSVAECRIAARJDUcjaXZH2riSVmb/SH1SxN67mtEdDTn0BiRAWMJ7jwbaV3d1V9/4nfPkWwVwZklQ0uyNGDSjo4nuqrdem0+ezHNOLkTnwmL0MfSzszsGunqjl8Jje4eHf3Z0ljhc8EShlVWgR+fOAAjAM4ZG9OV9MbthYyyi0aGDWoxb7OZnBgRALcFMvVipC/Co02LAQ8dH10/FV4OilGPYAr092rhfADyFZZMFJ//0d1LZmv92N9/fBjruljqvVpFVxTbnLuqu0vFZxGwB7VpHDKFHLIOzH9x/oDyL15APsAaK7j00XA15J1YS5yio0pHlPrLZj51TbeAyVfSipZhB3+UF4HkBeP7YOzy0+On0UFWTZWiZjcIDy4J87ttv41/+5X/JlpoEetfuXbFl6xZ1Pts7OxT04eqSdJCs0wGgIsh8DYmtsYwUL7nDtJ4ZiwF5mDOhyAp4Op9UOpYygDHpXhJywomW9awDR1JA7MBUF3eYvwNmBqhm9/SI98pCQZINVYaKCQkxYlsn0ICeemU5OTr6WFSan//857Fr1251ZJYsGVECRiJGokFyr7WbYFmGYhLcAEsAgmPHvpSIFxrc6jWr4+ibR2PHzh3qtLDASoBf5l9QWYRKSNdD1enHT3QcBLlVq1bZzvrSxTh18pSSB0DIwQOvxqE33pCdNYGVc3/33j3ReTgpmn+yxLoYgBP7DRWH5IzzhLaAzwLgkChCX0tXqUcPH6qztHHjBnWkAGnYVwPEThw/Hjdu3hQokrMcA9dKgOXvHIumrBcnKfRUBgt2ShMlrD6vhZV9wkCAgC4OtoK+Oc3MBaLzw7njs6AF/uY3v9HQVqh9nAPenzxrEhAtXGWOUaueJau5rTSwBM3oVNCFAHi4p0QN417p71MHywJh5qVYA5FLNftJF0/i5ZIQOwktPG4SNihL6jA2h95qVgpLLx2TpHe0UNgSvDRpFM1ZCjwf+Z5Walt2dlqBj/a1vd2UtsZiDI+M6D5+7dXXlLDSOfn8sy90T5EAYr7xt3/z32PL5q0xsmTwRwGe+fpM3L97PS58ezK+/OITi3JnZ0RdQ6+DiQFdHSzwyecQoPOT80as4D4xKEDDhbYMyhfAoFeuTRQZeA55LijMMHW+rw8N2aj0bdzPAPi0lE36o4COklcDDK4tAEhdQpLFYrgjylkZ5tlquiFKYoNrS7xplOq574U0PTJl0sUX7nEXH9xNJfngeqpSPjio4+BZ1CwhVZ4LvbS4+CnJRbP4FOBJ8xJrO9IAI4cpyxmzVhNIx+Euu045JFfgoThfNpkATsoAtTyzMlkBkEP17e0R7Y1tjj7GjaymTvKq1Wv0fGrGDrqQnl4l4Nev34iTJ0/H5198IUobX8RftsX6wDNvjTPVddgD87HYhlEHoK49umX40KPhmfzsqXQx2PSjiaS7MxnXrt+OxeiM3v6RGJucjfnFrli7fmts3vZS7Ny9Pxbbe6M2txi12UbM4SPQ1hv1xf6Ya/RFe9ewB9d2cy4874z7jusjwDML7TrpbrhGDikmJ0WYYzC4RD9oY5osLjRppACVdj37FNw4aOIe6xDxUvdHfU6fyZknrgB+uHcQqlNcS/1qglzpzAoDifPH+VWnfmo66rVaNNDFcO8WgxvWRNHgJKW1JkhdQjkKmlWh9VIgtDh4iVJduiUFPPEa8iOB7q6uWNvxILZ2XIuNcSV6xi5EfboWi3Pz0YCuWJuTScMihbrOnhju7Y+lFAXbOqOzvV2uaZzLQqlxA6UAnkWYd7KJJllAU9MWCx1tMQ5Ne8P6mF6+POZFt3PZyp1C08fVlcIJrzAz6sTgqnNjEAdgFjsrj6vq1mRpifNry24ctZ+SZpTXNrUdaY5lOpuKajpvpWNfwE+TkezXp+4zzUkAXLgCthUQJ7r9xKSMeihEmlHSrXwFe2pyFudLHkAO5fzcubNVbIFxAmWeHIXPlu6zFBhckGl/AXheUNr+uClt7dEwnaDdWgc9mEVUTSuGheH8+fPxL7/6pbQ6JAcHXj0Qm7dsVhUMaqce1CmsM21eQJJDhYKkn/ekpoGgyf9T5e7DiaS/v9C4nOi2thkJwmr/UrXEnrkIaVXFlCsTAkJ3d9JiNfm5csRSFa4hWhTUVBYIqm9UqUiuAQIs1gAdhurhwvbk8VjF8Z2ZnpF+gIo35gSYCzAvwcm1JzGL9oRIucszeQi87DOdGLoRBCO2jb01gAFHNoSJvB5gQGLBULGkR6RQnzkkBD4J+0kEuru1zdu3bolyxXGuXrUqdu3YGTvL7BzoPFDdAC9UfjjGVatWqktCVZbkxXQs83pZLHGPkjnB3duqiBNkcXkBXKDFIchihPDawdd0DujGGMgdU2UJwMTizDnhmrAPiLNJ8GTCUKbZsxikxbgWWtr7JVlgX2Qc0d1tO9aiiUAjdeTw4di4aWOsWL5C5/rS5UvxycefaH4QwCy56gmUEuC0dpeyvZjgqxo+K0G2rXcBunQO4HpLqFyMImQRiqPbUhzBlqiTkPOBqOKRtGAeIdrfLINpbQYhcSsGHYXPTYU4tYoSz5PIFifGVoDybPf3WcDjTqlpbhUFKR3qWnRAyfNX96KnJyanZ+TmhB51+/ad8dZbb4mSBGj4zb+9F198/oW6XFzjv/vvf68OZm9PvzRNJJrP0+FZmK/Fk9G7cfXyuThx4pief4Ylyp1tDqrFeJBVoNsBGGJNzd85P5lUyRVPFCZTVBBWs3/DwyNyteJb3dWeHl2T5cuXxdTURGWpPjHuQouvpXUPCVSbiYcpY6KzZCKZgKVMKK+0NGVGF4AHUM0AwDQ88LwaW987KbZGjJjFa1M/RKKSYIf913yN4SVFH2a7YnbDgMlUtacpbe6IPdvhSec2Cg4JeOhMLFu+rKLt2RWt0HpKwut00feTvkt1OYsVLg6hC6E7YS3iTG32O4CHarpMGuoYftyMU6fPxBdffBnT07iQNaJ/cKAAnklPe8+EszEXs3Vk7AvR1YmpCR2VnhgaHIhBaaPcOc4ODKAL6uWTsam4e+9RtHV0R9/ASExM16MR3bFy9cbYvmtfHHjtSIwsXxt9A0tido75JCT+HbEQPbEYvbHYZr2mK/FeciTaT9ZA6T7ns0bHBYtovmzyYXv6dItMcFw9x3TqZDCzoC4PwJ57eHZuPnp6OqMHhq4cAaHE1YsBC2ME5gRiKeAwl0g+CmX/2Mf8d2FWySthdtadowQ7aGWgqWaskbV6oSpKKyZ9YzmWcp+qQygtiufAuLBIR7MAcM2oKu6RXV2xouNJrG67HSsaN6Jj/FrM12ajHStnXjc7F7PjUzE/U1N3Z7h3IJYNDQvw4E7cMTgEtaOJG1KiqEBeDpJEhH0kKQGg9PbEZH9vPOEeK/bKFZDjeClYAIwLbZ39Vl5A3JBJC2sPdDdNwTR1rnSvdJ5S+13ougI6C6YbN3e0gmYO0drv7Lz7J0wYAYqKzaIqQtUV0v9V2h93VcWaYx8puJA7FAMC1l++KWByfbl2dObXrF4TK1auUOzj/qO4w5gL1nQ+m3xl/fp1AkbEPNEmZ2rFNt0dxBcdnqrN+exy+3z/fqHheb7z9Z/x6h9DaaPm0dXRpkVHrXseOs2wsAoZ7ceF8+fjV//vvyrwYWF86NAbsX7jhqjNlYepOIJRxYPiA+jBsjpdkkgALba2ExLJblKFSHDFgy/mAtnx4fzIuak2q8oiyQMAgEQiF3cF9AVzjFOYnuLfFODSDqaybfelDlXZhkqFlX2CGoUrF9UShsGh36MDRZDcs3tP/M3f/E3s3bsvNtJSL9aVABUAD52WnIWhrlhbm5IOwA6ziwAfBKZXXjkQr7zySux/+WUBGMAUAJHFZhnT7NraYqY4pnHORVVQBc/OcgBJ9DQACgI49DJoYKtWrIylIyNx9/YdARfE9ryeJGXDhvWxedMmAQZeIwvecp1yCvylSxfj+vVrei9/I4HPGSbsA9VGAihgbfv2bQJnGAoc++qruHXzpsBNzssh4WP/Hjx8qPNHApTOUuLztwjqOQZzmq1zYH/5O9oSqGzcYxg7vPnmm5oPhLkA24TWxmefOnUqzp45Y62YKDV0AqheersA3qzapxGNujbFRYtrRthLPQ5uNhK2tlvrpYQIgTKUqsFBAVbMHkwtWKLOl+aW1Otx6/ZNAczxsScC+Y8ePbRTYQGWOUwuy5mqmKb9aeHTZ7LUGhOeBTv8O808sjqboKfSu7UI7qmk0knoHxyKscmJeDIxEavWrI1dO3fF0bfe0rFgTPDLf/mVQCSi5FcPvBp//3f/ECtXpE16CsZ/OKWtsTAbU+MP4+YNupEnBEQACmh36PS0Ah6ADl0ffk9Sl05EdGHcrQVgzCl5YV/RWmFVPTg0rE4tx01yPLKU5HZGz5XEuoCSIpCX7b2KOL7fklKpeWEzNV+WAiBJpJJO1vrTluIGIgazppAkBc0JMEYM5ssr6SpufjKpmF9QZZtnRfM1luOWuMIzNoaXVLN4svtoCow4mvrZCSWI7mIxHLBDUzEd0L55VpDjRk1Fg+UrMPBwVb+pE0q6bfNOEwW0AB5rxLxd9kW0XwDP7KyGwXK+li1foaGjONda3I7pRK/ed/PWLTm1ffHFMVkDE58pGnBx0Qu6W+DuAkC3hqtY4ELWEQN9veqkDg8PCvT0U0BS589FKZwlidXMjhkbn4qOzl6BmunZRiy2dcXI8jWx+6VX4sjRd2Pz1t2xZu26mGUsTV26ec1W8bVOKyKDHeXCJTfVKceGOb8Z5NkT0dsnQze9EckO4QyvEkI+39n0xXhN6VS7X8P2eC/hjX+T6wvwKPZ4W2C63l7/P/vK5xSc10ID92ekaQXb1XGVkTck6J3tEd0dGgOk/dTQ0uLAzT4Both28eXS51fGWiV3Lw1hfZbkY+X8aawTzEBm9XU2YjgexuDC/WibvqfOTjvvB+DNzUdtfFIUt96Ozhjs7Y++gaEyrgQee693UGj7GfFfAp4K7BjwsMPQvpgxNCNXTn8LWJRZenLIawE8gHCbgxjo+ETa4TFpbwI9MswyADK1s+gU05ilAjdsorm/Veem5XdJacsnq/X1RpMGP4nxOH79C5AkSp6NW8gtWEMBMxQkGRJuK+whMT3Wr9+gNUia3tHHWnvIfYjfOMeuWbNacYbjIR5QqOB1dL1Z918AnheAp3RYmzf005adfkiekdr9Z+CVf/c2fwzgwQ0FDjVCUXnOQ03K5Ls8qHR4fv1vv7YOZN3aOPj6wVi1ZrWADUk/nu9od/h/d3rs2gbggWoCrYNEIWkbmCRAcyLBISmDmkIlnZ8a6lV488lRpvVP0s+3uPGlepqUJJJbqpjaXkn07GffG+vWb4jlK1cUqpNtUM3bL5W32VkFBKqTdA1wQCPgoJvZv/+V+MUvfiErVqom0B1YgJNXLgcbeM/QhuYMzAhETBr//PPP9Xved/ToUc2vgA5CQkIQYtFPShfJU3K6k+vN39kWnRSMCjgXJC8ENYT+K1esUOV9rlbTQNTLly9pu1SPASfbtm0VdU5T2JkzIGciJ/MAB4aOnjz5jd5HoiIazMiSWLlyhah1qT+hw2dtkd2GAHEADowNoOpxTAAA7j0JtMd8bOqmYWpRx9L2bkUVoZPD+Zcot4AO67fmZVDANSQpxNzh1ddek2ATDRVf0OxOnzkTp06d1D5kMsnnUA0myMsFpz5XaTPE3S5D5ZLTnoklSakTxTl1eORgVhKjTMDRD23atFGdMrp8dLk0F6FoHexq91Aaq1u3bmqRYoI2wJlznhSpXOmeAjvpxlhW0Fbgk0l4dq04p1wTzp2r+u5uKr+qTDqcpHK9uC4k1ctWrIixickYHR9Xorp5y1aBbzpz0Dl/+ctfxeeffR5rVq3VzKn/8Y//Q50UgIZBIOfvhwMeBkPOTD2O2zcuxclTx60hW4R6ynWZFaWNPATKkn9Xk6kBX1C8bI/ebgOMKRwgmc+zoGKFho0OMyzWHRF3CdGDlZ/lvKS2T/QswEHd9xeAPoECSQTfree5Aj6VhezTc5O45phQsI+ejVXoNRL92+WM/ao65aK22YKY51DXBtte2cOvEFWFZ45kxXohu1ZWgIfqPGCv0Iny/kgdgF303M12p3JOnUa6EripUcDKmVBJt8muVVLaKsCTc+1KhZzP4h7hXgPwECPRRGEVLqe2dQAe4ta8QA2AkG72qTNn4vPPv5BjI+/T7C2GN4qyBSIoxY4CeHB95JzS8YeeODRo2i0dH9QWACo6dlpbJidjuoZ2sxFd3X3R0z8Us3Vcv7picMny2PPSgXjn3T+Pl/cfjO07V8ZcPfRNcg/LdKHebCQUeUyJiZW8pQJFPFo594nXDg4YiABMYOvN1hZjYADzCufSCWoSRNHglmV3rwEUM60ADGKL02Xgd7P+HWNrAETyimiZS6h8O/P+5u1W9IrN1wI46IUBehIsuWvVBDX8vpii6hjFBM8xJMWVm9fImVpA0+9nnzS2CBfv7ojBnojuaERXYzza5iflamYEZ4S1QGePjjknhQFLnAAeeH23HERWgPLnU2kWB10eL7qlDF7Fdh4nMlGiXXBIgyB1eXBhLZQ2u8GVbngFM9JttzmuRYBHnazyXUCPCwuGJglu9LMA4xw07BeUDk+hsflktIC5kkM9u51M9hbpJen5xtTFHSnYFTBOLl26rLES0Kb1PPb3S4cLHZciLTkHxQbWSDr2prMNKSbyrJB/8Toc32CIyGn1hYbHMLbJN/xxefeLDs+PO2//ke/6cYCHRbOugNaH3aOE1VCpYARTJagpgf/N+++J2rNly+bYuXNnLFk6Ek/G3c3hwYLGBshJty+6PfxbVIiZ6TKt3Na8JCqyBO3pEcAhCYAyxPBLkgBpe+SnD02Iqh5TiT1MMPU7VGhZ4OUyUxICwA5dCKqm4vfjArZunZyFqAirE4BFtXjsWHOy+nia9c0bN6VVokLJ/6NxOPjawfjFL/4yNm7YIOE8Cb5sPGU9ayqMeNvt7UqexsfGRDmDWnb12lWBJgwesFwGSPBFsCZQpUUsC7q6Hx0dWthJEDl+EggsmNknNDMkutDU9rz0UqxauUr0BDQ3169e04BQEkQoYbjH8Xnr1q0RrcWdFCf2dkebk2scA1Tp8IjCdu+egMbSZSMFUK0ppgwDArl8NiD18pXLAoVYRNPNgcYmlzo4wy0dE7po0Gq4rvye+wOwChiWaJ9uW0nSRbEoHGkq+3T6SLQ4b+idAJvoBdje+MSEOjsMw/3mxAkLbiGq9PYp4aTCnyAgXbis0cDlybS6rJLKwlUWoZ7lgwOUBMc5j6ToLais4coHiNy1a6eEoQAen0tX9XHhunHzRly5cjkuX7kkYAbw898Bf9ZIlPy4lE9KNbEF7DwLeKrkt1Qgs8Nj6pS1Rs8CHsAOIBuwi15n/caNMc0QzKnpWLJ0qZ4FhnlyH+Jm9v5770tovnXLtnj76Nvx93//D0qYpyZnfhTgaczPxviT+3Hl8tk49uWnuodxDEzAU5udlhUxyS3JrsGKgaEoTEXki8YNwENVX4CnvUM6KwwLNCBcVXPTy+gUZZKhBCYpaC2W9XmunMSkVay7P6q80umQFs8DP00Lcremovuo82eHq0oTBm9f1uKpk8DIAIetYgBQuj8aXiqnOFwX6WTaBIQEhc5GdinzmiftUbrK4uqm+6PFllodk5Kwtbq0QXmB8kp3vrLI1b3vZy27Xq60NzU8qpR3eFAiX+wT9zAFK7q5xOKRpcv0DGBNzXt5djgeLtztO3cUP3FpQ8MJyJErWdjRLF1ulZBKuM3zC5glGSce43RWBqV2cR2sMyG2sYYQY+k2dHb1RBf04p5+dzHamDi/JHa/tD/e/elfxIHXDsXuPesMdkp3J7UZXYUxVSWg6tp7EKWeU9Hd/KiSNAOuAJV9/bjpuesBVY61iZhEPm8qors+alDwuuJYzP+r21I3mCj+FAI8+Tu6PuynJDetuXJJDrxfzUzhqddA3Sp5t3Lv5CpWKfszKXjLnMgq6S7urqazef9lAqNOl/UyxE+On1mzOLA2GtA6GzILR2e2SFeF57SBw1krkwtOaXnjs8lOUr4S7Jjw+NR3oz4XM9PjUWOuTHHFo6hFV5K4LtMQdfdd8DJlstDWWuZi+jFuRS1JDeZaeYammAZa190VKr2AQvssjaJ8Xqq47ROdRgXPUt0cW5pgqRUk2QHQIqYslFBMdfGTQaI3xcDA/ZA1lNxAYz4aiwJEOAna5XS7CpzkUqw3mB48ePhAr9GQ8sePtSbxDL4APC86PH/UHR65tM3PijKbFsAEeA+Va2guC5qJDz/8QCYFO3buFMWHKc9jE+Oi8dBW5QEbffxID5UsimemlaBOTHjiuWbKkGgAqObmSgBtVj3hqOKKtno1VYpBGw1AG5uYkFXyo6IxSbpXgihRpwqXV90dwNNwCpr7Y+Xq1eK9QpPC6jatQwlqJE+ai9DWpuokwO6rY18pwFDNf+ONQ/Ff/+svlDySSFJtxhYyizimGeEa0y7KHVVQOicAM/69fsP62LB+g+lDmgA9oaCcVqT8P+YEnGcqoeh2AAW4R3GOqOzQ0fj666+UxFLBgV5GkgT4Ivk/dfKkjgmqz44dO5SU79q1q9IGpECW85Uzdj799JM4efKkOhP8joGxVKVZwNetXycaG8eMBgitAdsH3Hzy8cfqrlxjmOnUlMAx+8W5qZL1Qk3DiAAQq6Sp7knVcs/CgW58vJqBZGF403Usk3o6VZgVbN+2Q8Ecig56rgsXLsY3J7+J419/XQmGVWGeXxAwBijT2dMag3C4Mg4owx2hvdEJ4LvoiFjURXUo1VV1UOpw7tEVDVZgB5odlAEohdyHHBfPDB1NwOCF89/Kwp2hpYB9Ok0SuVeJiwXDSpDz/1JD8Yx5QSborT9Te5Cufq06ntRikESTkHIv8L195065tNXm5uTSBrAF/HM9bly/KdOCSxcvxc6duwR4/vqv/0aOaJMTU8UG2gDgh9pSY1rw4O71OHvmeHz04ftx994dxQBADcAE6hnJbX9/Tyy2ATg041xJjpMV07iIGaZ1QlvESAC7915VNGU9O2+XLOhy7q4UDUKhfSmpL/oEFSbovBTHPIC13Z48zFPU3TKoU8CjPNOZPJII8juGP8rCFwowQysLZSw7O2m1z9/4ylkrxAyeM8W9MpiUuGMTEXc07KKGW53PgcTwzJCCzsa+VXNZbPDA3xPccwDZ9fPMI4bqlg6P6DLuQlfDTAvN7ykQiH1wb5+e15zDQ0JFgQI6GlbxVI0xQ7A19TrdF3RnGWPAs3bnLt3f0/HxJ5/Gg4c2jpAlO06ezASRHXJHGeKO2N/V8LwHgJliMWkejyCH/gboSioTIvWBgWEVrto6umKeeSnB+IH+2LV7X7z7p38Rrx08Ei+9tKXod4o+tXRBEvDkCBXOd1ow+9oyPDbdtQDV/my0n11dRh1zswvqZmvWW0/OkrNI3PNs0MCU1Lc4SGqMTzY5CsgC8JT5pwJFrd2dBDlJl8u/2Y0yk+/C+hLXmi6WC4oZJ7hfhYY4y3S4kk4rXRsFnjRDKbox6X0M5u026NENrXEGc4E5OrOL85px18nwcAoLaHiYX9cNbQ1UVDh1tK7U6enxjldtpRS7FP1Ogh/AFPc/Ji+MtmAw8dRE1CfHlQ9Q5PCabzc5qGCp/zVWLLS1MqfPGqWkrRo5OlZC5nfMydEUGitTzfQpFvwFBLvT1jSZyQ5hghnHgCYqfYrSplpX9lQT0LkIhkZS55gxDzzrcm30AFvobDAGoMhjWoQpCECIQhDFB/IAmAcMMafQySeMj0/IFZbcgfU9nxvnYC80PCXovOjwtJZW/rgobQuxiMC6bVEDQVPUaCvOutywzpw9E59/8Xls2bo19u3bq0VxYXFB3Z37Dx94wN/9u6I5sRCIHy/BritzTkjaBGJI9CpTBM01YGbEgGhLVCvQnpAoCwBMTcXYkzFPEL5/XwkzC6emsWMdXCydLdLu1ILtORvuSgDahkeWaJEmYSYJp/qpOTkInksniH/fv/8gLl64EF8fPxFXLl9Rh4EZPH/xF3+hdjHiaISlaV/NT/ZD3SUlI20xMT6u95KIANqgrZC4252OIW+ICzE58MwPkjZMAHi9qEpFY8Br+T3DCgl0V69e0TwSdCQMhSTxp0V95fJldaMAOHv3MswUCtg68X2T1oNZAecbyiHUuNOnT6q7QyDlHLM+EBRpo9OhIpBTKQLw4PqCacGy5UuV6H38ySdx9uyZuHP7tuh7aaVNp06uUmUNGxpkNgqOc4M6D4izOVcEYKpOAEMWLwn4S7nSC4qBD+eIa4kWgQ4PgAdBJp0v7oEzBQRyD3AOc2Ap26MLBggT/UX3CFRKOyFVMyYK4EmbWVc2uYYGQ1Bx2D+Oh2u1ddtWAcn9+/cLDNLVski9rmRShgoXL8T5AngePnqg88n19PEZUGXFEEGsLFDVWW8OHk3Q8mwhNKv+2Z1oTXatJWm6AHEuADyAM7737N0b7SFTbgoAACAASURBVF1dUYcSJ9cz27fyXN29ey/OnjknW2rO78FXD8af/ezPPdR1qlaAjvfzhwKeudpUXLvybXx17OP49a9/WVH8MCpYhHpVx0mPoZYs6guiuznJtYYwZ+E0q9icI5JQEgGASlfpwlFtny/gwwNfrdvzOc1zxf8LzBQ76HQucxXXlr8cH+eFZyVn9PDvTPTSBAL7bNvpe1BoGgHYNMVV2ryHrUFCpzKrJIXkhZ++dr4niH0AZg8GJWYZKPG5on9RLefeVRLeMoiyDPbldalVdKfHQJ0CAN1yOdIVa2eZdcilqgxOzPkiLR0Fm6ZQ3LC7U5qR0GXjuUWXQ2Eqh4+mSxsxlc0AeHBp+/jjT+Le/fuKYQjKpScoduoqpOn4ofRydAY8Am+Lnq6XABi7LO+v556wHYAOGi7i7sIiFXKOCTDbGzt3vRTv/vTP4+Drh2Pv3t1RK3Ssnq4IsAqcBdxIOfcLMprwaIOcWYOZTHuhANOyEX0aPVi9rhjTSbyMiFnWpbEx/a6vf0C/IxagM5SjYH+/rgPHiaGKXfugzVprwpcKf4VJwbo4Tyew6FP4e9JXeb/uidQ8FutxX1fWvB4VjGg91aHnYiJQnqUu9jc5bmXbadSBmUklPiriJY5VVGt1TrqijX0tCMs6toWY41pScIACPzAowFOHaUEBqDYXS3C16+vWM7pQm1dhDuZIV39vNGruiuue1dwyBPu0lFrm8FAoKN8An/bZ6Zh78jjqE09itsRzOXzKWdEW1TqfhY7GOuxB3R7u2qSrZdUp1xgjwVbAy7qLOxyaGg9HdccvvxPw6GcBhPqbgs3TGh+/Jz/Tz3uTPltaYIttolAz90e6JDSYGpvB7MBOARuMgSjysXbDrJBedHxcxQteJ4rscrvOcl5Yd8gJyM049xT/tL1CFX7R4XnR4fmj7vCg4YE6gI5HgVNRwAkIoIXZO2fPnYkTJ07ES3tfkmMXvHgWMIaMAnju3L0j0EOil8PYZC5QdxWchVwPZ+kEyGFN4lgSFncWACRQlxDaA1AALeggoMQARjAV4DNIRAFVVDiUMJdJ33KhAeS02EOL7tTnoLCSbsXy5Zo/wgLNvrB4M3AS8PNo9LHAxelTp+PqtWuio+3YsTOOHDkikGH7Y8/dELe90VCXw1VSBzcoVewjOhWqoAAB9of9ZF9ST6JFE2vmIqzOSqvoV1DbJia0HRxYEBuSvAMGk6IGFYluFEkJtslQDHfv2R37X96vZJxgSUUZAMPFhFpC4KQb9OWxL52MLyzE2rVrRIMjWYPadv3aNfv/z8/H8hXL1FECgNLlIMhfu3o1bt2+paDLYs0ig7aHIG1nHJMGSOAkQC/Oa/D+VdktOgppDXBdqgFcZ5RUADLSncp0AvOoEWoCOHEQA8yxHSpY0PwYMsmiwHUEzEJnxEqchB8jBt2TDx7YyUjJoat/aSfL4p+Lu+4DNEfMZdIAVtuC8xo0PDt37YzXXntNnT/OmwSmTKGvzchRB3ogHZ4LFy/onk2ralc0y8KXhggsym2es8GflAA8A3x+F+jJJD4XzkyOKwOIuTmBVYD2vn37/L1/f3R092hQc0eZGcMuca9SDbxx/UY8ejgqQM2MqCOH3tTzUJsplqaNlmGjP2DwaH1uOu7evhonvv40fvnL/ydu3bwRY+NPorsHuhRJCAs709txspqTeJ0ZPVkhzQ5fc5intVWeku6hjgaPpieyXfRAckkqtDRtq8x9UndGgxydxOn/oYjRnSmDMzmPOTiSezftqOVepQK0J9MDeHieuI+eAjytNJdCO0uw4yGAEyVRmXCFuiTbxAPAU3bdiJFZJabqLGfK+QVZ+tp9y90fOYClfqvMTTEFyxV+rh+0RB2jYlZXAZMkgu6lif5c2e3qzioAqVNFnYyr7CuFJ+LQ1PTMUy5txO6cw0OyaMBzKj76+BOBaYwOBBzDRRXmobBvTk5dBDPds9DJXG8X6LFtdRMAKUaK+tYZPX193ia6EdkNc5w9sXPXnnj3p38Wbxx6M/bt2x/TNWLKogwQOmlx1Gdidmpc1CBpjBQXGloLKJRQqKFrQQJPzKVLSxeYZ5OYwnXifPBeOtV0ejVnKIc9Q3NDRzo0FE+KhqlHdNtFxRXPfjKjgPWDLrG6/WVwK88kQIpryP2PVoP7MYdzU2RKY47sBmjwMw57s/zN7AqS2yzoQRHm83IwdGpHiRN0g6G51qahjk4qkdZ1am/X+6W/4p6aX1CcY38nmMvVPxSdQ0tjeMUqgXEovTOTU1Gbnon1a9bGiqXL1PEh4cbkBiMaEnLWc9Y9Yi7ATx0iOhoUWjsdJLM8lKy4zvla1B7ej/knozE37TWftcbFK+v9skAgP8nyvNty3APE1blJs4qkrsqq2l19G5RgpLFgwNPZIQe17wIdF1RUXKmAUNFkFcOSCiRVgMgHJYuE4nyXAJ4P6WC+FHorDaP26A7PzeoWeH00OlpobaaTJ+DhXHEuKKikYRPXjTUpZ+SZgWDr+xyp0HbhsyuL6dajQlZjUQ84D6UXj1WiMXDSkoOqlrqm0BeEWHixOrHVQK9yoFnWK5eS5DJ5fkaAzYqUF7T8nX/mouZq09N/a0Wf/lOiyubP1oWzWfnK3z77+t+3zH7/7///o+HJfW3aTWfH5tmjECavhq41EXqzw9M8T9kq/f4z8X/uFT9Yw9NS1eN+7GD4mxZBVx9zoQdUnL943hbL356LVw68EocOHYqZ2rQT9vn5GH0yWjo89+LRqDs8Gno5xyBPC6vhqFMNo+pIC1f6j9qsJ3ozELG3VzNeoIBt3rTZgAfNxrgXFhxLENpjy8w+5TfPLY8I1VGBi8Kdt92wbVqVyPT1KAkEhDBgMefwkIjT5SHRZZ9u3b4d5789rxkzJAxQ0bZt2+FOSLTpvXIoWrtOSQTHmsmLks65uhYd4gamArLQLu5JJDd0XiQCrs2WxcX0E7bN/ubgURJo2teYRWh+Q3eXqH78Hbc2KHdQy6AsvfH6G+r8oMtgNtJgsVC9c+eJND6mkt0XoKE7g34H4T0xjVY414TkkM9im0yEJ2HnmOnOkAhk254ki44dei2qSTw7OTyWa6nOHZVrKEOlkintEfQ2Om1LsBUe8WDbRQDjtAK6B6A+VoU0q8vQajhPDJ3kXB46TNV2r/RUAB0A35UrV7WgQrEUWN68RboVqHjM6mFuEcJPO6dZNK0qJffmAtoBaDwMFh0QmKKzODMNNXFUIJ57Av3JhvXrpSc6ePCgOj0YR2hS+cKCqJx0yy5evBAXL5yPS5cv6tqqs1nF/FaqQ0nMiztWasES9DwV058RViYoyjUhf1Zuc7Wa6Y3Llulc0ZHaf+BAdPX0apo31XbAgyggosYsxoP76I3GYmhgWF29l/e+7EG9sx7cSkH8eTo8jYW5mJp4GOdOfx2/+tf/FXfv3onp6ckYHBrQsFGt7ho0SdWf6jlJH90WEitXbgWUsQOWg6MHB7e32Q5eNtlKWlzhBuwMDPY/BXgMmqC82KVMttTMoShdnQTl0JRI5lRJLqBGlNeiy1E3RgWhNgOmzs6YmBwvGrzmtp/VXhELcugoxQaoqgAG7ot0QeTe5jrwbOtYB0xv8ywXu1k2mPmCC5bcaz2gOUGN8gEoYuU4c0YLibRonYqH7DNAzR0pV3mT8uMErFUPkhohO87ZJIOKPF11tACAN4pGDB7duGmT/s49AvDhub17974Az4cffSSxNDoe0fvQ+tAN7ehS0u+mJ+fVJgJcf+hXzOJxygOtaV4sAn5WCaLMtjzzTM8x2rt2ri/xpjt27twTP3n3T+PIkbdi/ysHVOjhfgEUtNEBqU3HPWz479xRkYLjYf/sfrVecYZ7Av0dgA0tJueBtYUuLwCBIgFFFOadoctkJpTiStHV0dnGTfDaDYD+RDV4VUOkdY2x6W528TgW7nc50Y3b1t9FQg+MpfDH9eNacR+hkVX3uRQlK8BTn41Jhn+PjenaZ+EjQQugG0p2Uqq513jeKZaxvnI+eC+FLHaQbfDZ/D/xhXuX78eTU7F0zbpYuWFTrFi7TnbTd27ddqycno49u3bF+rXrY2Z6Kh4/eqznn3WTtR0ArGGr7e3R298Xg8PDnm+GIx/Ah5k0mfOWNKp9fiYm79+N+uNHMTdjVgDn23PvSndnwRRQOvT5HAOu+f/s8KSGJzuwes7KZ1lT1oi6AI+GDj0FeBx3mx1kuxp6gHrm3MmoSBAvyaYKW6XAUIaPSl+ouUdwENuiu7M7GBlLHFLhBQYIQLCzU9TSLJZQwCMHyiHhrGesa1DxcVjl87nmXDcDLBc07NLo+XEqXZ3+4NvFXEhYCNPLnpPJAohID/tIV0PMARRSK8FCCDGFkgVRJpr0B1coxsG+tFT96+8Ck9Z2fJW6p21eec/veu+z7zPSbM4YeGo3qpy8uRBXqX0R7T1P2p70S4k7W5LpH7KN5Cz/kNfma0DfyfGk9Zh6YCUABcRkMuDttwyKavkgv7YJkH4nINJrXAlolmqfZ2//cK9NwJMPclVZbjnEfBB0b2rRJPEz4DFn1w8/DzRVHTo8VP4RZePQRlLNQsrpmK3PqqNDRZzFg4o43R9VN2fh4FO5r5UKRJe46jzEY4/H9Rl6wDtx6OlTQqwp3qtXa5Eg4FMhIghnAspDz7/zm6oIAQYOuSp0Q57NIQrB7FxM16Z9QxZBMeJ6OVctW66KE8mUnd0GvV9j4/Ht+fOqevPsQ8Vim+iHmJSOu5W/DwiQMbtG1dZnPE+ZKs1CKl59WQw5XwRZ9s0aEScVqlTlUDBVqxoF6D3WQkS3ByDg4WksPgYC0GMYiEpSS5fFLk/dZTL6tCrrOLwhpNdg1alJBT0oEHv27BbYAfTw2eikvjp2LD777FMBWxZ0NFqcIyqbvIdkCaBJMkDQ1WykxoIoMFzDTBy1EJeOhcTPi6Z1yAFuxcrYvmO7Qe0Ic5DmRX2BnkdyAXjh2trRyboN7IgJ5CTwdBhxu+M8si9Uu0gU+DvW2+gWlq9YrmtHh4bEBrDO/B7ogbwWa12SLxYBEhgWfbo2vJdBlFABrl65ooGxJCCYG0Dt27Z1a+zYuV3UL3jTPb02v5icmIjrN67HiRPHRWm7evVyVcXXIlhAvxLP0mHg4aGKrIS1VOgFQlq+WultGb9EvUuKipyWTAVqUiVMceJ8MLCVDs9rr78eA8PD0QG1Rt0kaDCuILLYktjR4aESuHbNuti3d586vXR4yozN5wI8sViPeo3O0YX48otPY2p6QnGlt69bugxMC7LL42QW10PoVgi3DUKtczHt1ANIqVDamY0OT7IERTns7pQBQtJNWs9hdotSvM/f0p46u5DiuM/XCwWpnMuknxQxt9Y1rTOLSkCSppvPsmJmuQ6qFBeTEIACHR3uA46HxcYDK02n4sRkgkNXWMCuPDsqxBWrsJzZ9NTckJJWZFfL++f+DddWnYFCEfWgTVPx6BTZvr157ygRam/XM+zEjWq3jTGSpyr9Ym1GwIL4uXnLFn2GJ9gzLHhetL0TJ0/G++//Nm7duqPCCK/h76wDrJ/EMTtbYtrBM16SSel2qKCjo+BIAT2YWtA59mwjrVdlLhmvoMBsGiFajm6Jt48efTvefPOtOHjw9TITyYNkMS3gAbjw7XnRjtUJ6erUeiCn0IEBdbTZX5J/uuvoHCnK8Lp33nlHsYKkn5jy1Vdfxbvvvqt4RPGFOJ36OQp2x76iA/0gNm3arOcUgET3XZ2O8XHFRIY6Exe4F85fuKB1bsvmzaaUzszE6KNHKlixJvIs8HeuI9shBtONpzuOZnX3rp0qbJ3/9lvFbIAplvoAb+JkgiDR5zR0+r62A+CB2cC/AX6sh6kH4x6gOMh1wcnz3t27cefBg9j10kuxc+/emAUISQt4Q/vBed63d29sWLdeyfjdO3cV17dv26YOPeeDAddsC1vzI28dFcCE1lbn+rJOt+PO59tuAeZJfTrmxp7E7JPRmCqz6wANCVi8/vr51LwpKK/SY3rOWhPUl6GgacNeaSZtBJKdpXmcAbn3Smrc2pTIRyzrUFX+XtGxc88Lha3aahbW81McpdoX26O3qzfaFj2qQro9gSR3kgROCwBizSf2aAD5hYtan8iH0I9ipMQ1VaGmGJOkYshuq2amiEL6zXtnFi006660AbaA7VKlmYWZhMqNVye9ojW2OEIY8DRBUHUCM5kuPD8cSUho3OX5Xd2VVu5xM3S3Uhh+3/ue7v54Px1Avgtq/ncpeKLZZ4qL35+1uxv9BwM880XYVtTJT+X2VeemBewkB/j7D+TZV/j8mUHwfOfy+T/r3/eOpwDPM85QegBakL/uKZxpYkGJSAegp90zEqjUq2o3W5NAHVvDu/fv6nmgek6rnSR3lonTmjoNNcWTvzWcb455LlNKskkyJdzGx7+zSwkHiQDJLLzydPTCBY1njbk0BMFMalkcqAwR/OkGQNNKwENXgSuSgIdEF3qcueXY0NoZiQWUZIqFBEobBga4JMmiGvrHIJ2XhhbBC+cvqMNDNwJAxH5cu3ZdixwmBocPH44jR94USILXrq5veViodtHiZ3gZ95tiRBm0KcenYl/bDMIlQCjIITz2rBAqNgIXWH6rsjZROX6hKSFWkSBt3bZNnQeSDc/WsSMLHRMWRLpB2CVzLYhxa1av1lyeHTu2qxNCxwmgevvOrfjs08/i408+ko6JhZSFnwVx7VpE+ktUdZKO6uEDOb5QGDL1gkBK9b0IUnlKCnWMaiH3BBcfWgNg5JX9r8TefXuVCFCJ5hxevnJFnwslxjNtGFZJ59G6Gj4DpzSSiwOvvKJOHQkKSYbmF5VODQmHZs/09VVGCZcuX1YScPbcOe0/9xKLAws7Dn6YQLy8b59c+EgQWfjPnj0rW3HuXR4awANaJjo70Nv4Ke58R4fOLRqrL7/8QoYFmFZwv2umC4l0mZPirpdpGCwg9VnuXWtHMjFVbaXSNDW5444/uL35d+4CuPLK65O2xcLG60huSM4AiW8cPhwjy5dHL6Be1Epmi1j8z/fNm7fi/t372q9Vq9YI8KBloMOjKX2tNLYfQGlrb1uIjrZ6PLx3I06dOiGzAsChaWehbg+/IwNl8CigR4AfoXgJsXY9syjZM2RIZDyMFMBT8fJV1eX5S/ZDoaeUeTrejkEiP6Wrma+rGGKKmpPNtHQmlokmS8VYwz9TA2AhNf/m2aQz5W6hQYEBj5MZdXr5HLkxWufFNeZ5o5MjNzVsshGXC7RAl/NQUIBffrEdarKYFlRQuMVhq5XR0doV5P0CPAyAKVXm1C+Zy++OVytY9prfof0S/bbh4Y2AlEwkYb1AP+V+WzKyVIUvjkdDf9s6Ym6+ri7tN9+civfeez9u3LwlwMNzJsBTaKXWy0AnBIQARqhHoZsw8LEjsEGPAE8BOwY+dJOgW3nmmVkvzW7f5s1b48jhN+Po0bfi9ddfL11MQC6dQbSj7XH61FlpIrgO7Bsgh/PFcTJrDYov3SkAz+nTpxR72b8/+cmfKAZxTb858U289/578Xd/93dy8vzwow8Vd1evWi3qNB2eTz77LO7euy9AQay8fOmyCkzErocPHiqeQiEljsCUoPPONt5+6y2tT6x3dPJx6YLOzLNKbKKDxH5QlOLfrBNoON54/WDcvXs7Tpz4Rk6qgCTWN9ZMqFDYGVPYoYCHec6xY1/pPiBOYKdPrGMOF0YxBAnpZGdm1MXi3iTRFk343t149bUDsW//Pul7mcdGMYkCDvcW8QOdI8VA/kb8hYlAoZDuFbkE4G7rju3xl//tr9Rdh0KGqQpkRmuWnGvPQ0OszcQCc83Gn8QEsbvEPPZdtMa5uvJx9pFOHLHLneBC/SyUcw8etVmBe5zNXDvZO4S7+bZGKLfMZqNiUmtsUpQuqWCzui9NFSYoLZqz0mdpqaqXIc4lN2uPDgEegA+FOMf44iRaZv6Z4kahGMAzqfsSgP3111+roJc23dzPTzGZyq4llTfNWF4Anmdy7BeA548N8DSiu6tdc3jEFS4tVwIKD9ONm9dlN4oGBFtqaVN6e6Kdqj4OOgg70eoUJx1ABoGSZBTuPh2BikLUjjAZPnm3JqeTcFBVr4byQQcYXlJoEKEWPmJ7EnnRnZgRVChtPPy5XbX+y/wRWVp3p3MLYwCwrexwVb+rS0CFhY4gYs4stJh+BVLaxDhWQW1jP3gNidLVq9cUZF5+eX+89upr0vXQLaL6piotwReXFXXDO5WoqELbIiZPK9gEmglAudvYN44tX0/nimQjj5UqoxZ3bG3Rx/T1S5iMax4LFOeHWTcsbFhZQsci6abgATiFa07VD79+qBucb2lvujpVNbx46UJ8/tln8dnnn2tBctekX4sdehVX/vpEd+PvgCl185iyXnRHAjwFuCkh12wiW1CTKAJiAVivvvqqvvfte1kVUapWFy9einNnz6ojRRCHCiJ3rjoVd18jKGckD+hooJfgfqdZKmWAJHHL195T5fkCWGO5zX6LAnf1ihZtzi+JA7N+9r/ySrx64IASKfaXv586eSo++eRjnQe2C6ikSrlp8yYlrhs3rleSxNf4xJjMI7748guJSklQktagOrWAT9OpzcCQQeKmX7RS2VojT7IOnu30kKhmp0gV+Exw+/p0XcVv7+hQIodpweE334xVa9fG0MhITImCaUtwFfk6uzV36tbN29rHFctX6rqgZYBCRiKbfnI/1LSAnH14MGLs8WicOf2NKvUDA30xNDQgDczsHDQjqKgIuRlQy31vATuJrLvMxbmoolxZt7OII5fscm0hy7lkrg/DTEmOeQYrAFOKMDrfYlDxNyim1o8lvVFxq4CTpKem7XfrzwQ4ruilkD6ZA02+f5OG3gRLgHAScJ5BzQKSgByxvLuhqd0DdBg8udPCPdIPSEGr8GyxrYXerr9lgYsY1GWalPFjm+IhndgUQ6d2STa86uwb8PCZ7FfqNmSljelDV5eeBTQ87B8JOZ3O/gF34rPDQzEBi/PfAHhu3FLhJAEP25LGrwCermJHT8xMXYQKJZJp2T8LJU92d2SFvOiBqCRvuk/UIWo6PEJpPXzoSBx982gFeKThwEp6thHTMwtx5gw010u6BpwPDBg4RsArhQ0KXUmhpjsB0CN+iU67aZPmvGGL/6+/+lX8wz/+Y7x+8GC89957iqPEY+ik0HC//OqrePDgUWzbvr3MZjsr4AIQQZPKcdA5BoBwDjFiQVv0Z3/25yr60fn+9ttzAmcUnPhCkwg9GKdUCj2i7DUW5KS5Z/cuUZgxpKGIw2dxP9M953fEAii5K5avUNHqn//5nwWwuD4U+tgHOlZ0/jkvxE72hxjNF+eC8zL66EG89tr+2Ld3d5w9c0oJ+PVr1xWLeTh379mjYdGsXVCwiLusOWggZX7x6KHi8badO+Iv/+qvFIcxUKjNzQrwdBbwCfhg/xuzMzGPHfXEuIY7E6eshzXFk46p4mlHh+5xOqnN4mJijXRcY5ByM8oWyONCNnGFe4rNUvgto3gMkrISk28unZqigfPaXLrAFEZUWS4/9dbm+1qfVQBPd0d3dLR1xiKMhjJg2FpFusFzZfD6jLqnrPHkImlkxD2Xa6wofWVfW0GTOzylu4t994sOz9MJfrNa9MO7Df8nKG0vOjzfvT4/rsNTAI9Ev4WuuQDViorfnETqtONpl0M7o0rPAkhFFh2bFskF82pNg6g7WYe7PuVhoQYmtssE6JCwQ1Ohu2KeMuJMgxZ3VUxbga8M6MFumG6BXGwIAmXwaCYonIlcCNHjsB1Ve5jpMtArYSTH4tdQ5bR4ObszqmgjspyaUtJ97+59JY8k6ewnSTh6EbmhvbRXbmgsVATwTFqUfC54XkE1Xq3EOVXtq+DYpFjm7zWwdGLCCQpOSsWRR/ofDRSkU+Uklf3iu3+gX/vHQgUoZBFlIYEzTSWNjgomB6oqasjhiBYvQAeJBV09tkeV7vjxr+PDDz8M7KrNa++MdWvXSq9ER2/JiLsfsqS+elVVQ1N1Ch2prd0201wHOUoZ8HCtHIhJwmwqAbhg4aVTBkWSUwNlEiqhTRHQHeEYx70zFfU5V9DhvmOZ/cr+/aoWAlT4vHS6S6GvtBoSeXsuA+CbSuP58xfi5KmT6uBx33Bu9r/8chx49dU4cOCAzjndGrp5x08c1/lIAfBLe/aUmUCbBLwAgXwGyQb3N0CKDg86nhs3riuxT8cxJY8LpQsAT1wVdGtG6AQqGW8VUlRU52YnJztASTWx01h3ZXOcfH2SqQTOJNlUdKG0LUNwPcSQRgS/XhilNW004sL5i7q3Oc9rVq1RFxNqG4nffJ1ub6lK5hRyJQclgSjFzoxEHE1HeyN6uhbj4f2bceLEMVUmk3aGUUGtNi2jAqhsgJWZGs5lVCcN6NUZpSs6b+onXU/NApF9a9rklnkli4vSWAGaAVByZirDRwEyGQ89SJB7xcNH6fAUgnoFnJKSllRf0daTfkrnet70KoC/OgyFUtZcL5vuT7peMk3w77h3qXLz7LkiWyhtpQPVBDztZVCqQRjvH+wfcNdYVea01S0V6qcIB/kPJ4Npjc0reZ6bgAfzCKyhm25xAg2l68N5F10M2++52aoLOS7L/CmdLxJwBthqSLQSVDtOYm+Phue9938b16/fVHJLYYZzQJfD19gGDAjtRWnDBKJoIujyOIi4Np72BQI9xa74KcDTMjuHDiXWvIcPHY6jb74Zrx90h4ebZn6hPWbnoFNGnD17RXHSVOtOHQvXBEBHtwMaM0U6zQ2rnB7rip90cOiQo/P89a9/HX/7t3+r4cjECoT7AB5Z8ff2xfET36jjtW3HDnXpmU8EFZbPAMwAuJJBxLMGuGH9+clP3lVhkS4QRigYtNAF4V5k3hr7wTpkCizOp90xPDSoOH3lyqU4fvx47N27T3Q5rgnrGd2Al17aU0D3KnWGgnyH8wAAIABJREFU/umf/knmNQA0ikvc0wzIJmZQ6LMGbVodc64bwIkZc08e3YtXXt4du7ZvjpMnjmn/pN8pbnaAG9YbviiMAS75HUUjmBkM9YZBARD8+X/5uVxUWbPJJbSOa6aO72XumbnatL6nJ9En/X7AI7q2qK8Mj3bBxMHVkgQ/Mf5ZdA8uIcDGKAFML+1oi8XONv10B7b5zOUGLW8xe0PMoWJkYsMR/808u4oT5re2PK/eG9z12qJ90S6MonrqWXeck1529HE1KJyOn0Y7PHqkLl2ec2ktWwYfu4jmD2QdyrVXGr4XgOfZxLm0lp+HvZXMnD+ghucF4PmPAzxdHVi3+ro7WHgOD+AFmhEicTi5uGChZwPsiGMrjrW/szPEe0k2rIVzBZ7tJD8VwMOcD4AElTpAj7oEqjhbYEeQIajIyatYUCtRKMmiaCOqRtYrK085viECRrDZ765R/yCgoCc6uzu1D6J5FlEw/29euIWCs3N1ua5BZ6CakuAIkIC2h2Fe2HJv375DFTQ6RZrUXi6DXMvq0HnaPIytSfSt4lwmtq2aCyXl09MCLUnBySQ4q9DS+pQkRsdFhwrBtWx+60rqWQyoqNHtoTJHV4aODt9Lly0VjUlzREqizucSAK9dv6b5OlA0ADyARTo76HxIoFnAeR8dNhZONEFUBgFiJPKiaJUKqc8vFCK6A22Vzif/zXGhK3n1tVfjrbfeFjWDa0UQp4KIFgYR5uNRaHlohbCv5j6qaVuAOHRLhw8firffeUeiWo6HSlcKffPcZheEv7N9FubPv/hCTnVsj0WZZAUAte/lfbrfOG8kQ/DzP/jgA1XX6BDu3/+ykgyobLYGX6FqM0kLSREVty+PfaEE5datG7YtptOUs1NKN4LrqGGkVCmVxDupTw2Ik+imVXXSsVLn0wp4OD6eCX6StFAtJqnOhJrX0lHYuXtPLF2+PPqHh2KxcjRqiEJBRxNbapISEt0N6zfGO2+/o9lH69aujJmZRtRnoV79cFvqNsTm81Nx8/pFaXgQ+QNuurp5KhYFcHBnW4z5mAbwzBjwsL9JO26CDdNSADzsXwIeJ/7m5C9otg9WvH6O/exASTMA0jksc2gMpNyVFsCRKrd5vtPq1xoTg6QEPTn7BoMEdbhTxFz2o9Wamu2kZguwQRGH5xGQKkqcjEzmWjo8iJT9maaVGZQRS+godMqhrjhDtc4CyekehaqccSOpgOreFMOFFMHLqrpoCSsXOtH+TEtVoqjZNNgmzylJ429oV3DZqs8vCBSQGGM+QvUYwFNfQNg+EadOnYn3f/tbFQ5IbolTHJfMSIrQXvQ9jockjZyhzFBSoqsKEnmoAY/AVwE7om+qE4geKi3F/RbA4ZZNm+OIAM/ReOPgQUdm6HkAnnpnzMy2x7nzHhCsjkTYgh9wQwzBqRCjFv5G9whgaGc0j0BgLaBTAoggPvz85z9X5+fYsWM6PzxvOLRRVDt77tsAJKJZRP9EB4fnE2osLpuAG5JbND3EWWyH2Y+DBymmseaMyaSHYhvxnv0hjvF6Ot1y9uvtFQVPA1B7uuPM2dOi4rJPxCrWUuhqxDMoxOw7BUsS5v/5P/9vPXPEDajnrPtoJNesNsXPsQY7bnd46HwDlB4/vBMv7dgU2zasitPfHFPXiXuK80OB0sU4DEp6ta7xPvZl565d6ixRmOM9UCJ/+qd/qnMq+2yjC7tYFJBR59zP4jw3qTgCQIMuyo2UWsa5WXd4AO3SsRbavMB1iVsOCr8H8BSJiopAUCkB3eQ3msXU+p35lru7reYDCTZwmzSwaYVQRVrnnXgqaWtb7NDspLZGu6h4mffkvc09Qj5y7tzZOHf2nPS1xGx3Xn3/J8WP9yQtNlkD/C5NC2S5Tu7zAvB8F/BUYqzv5tS/9zd/aJe2F4Dnu5fix3R4MNGQfqdoeAgmnh+A6H5eYIdKHY47g0ODokdltU0/qcQV0b4qG6IamJahhF2golRBgoQb/naXOj04FBngWKzf5KA6cDRBzZwSNBai1nszNS9UkUkgTI1BxNxvISruTST5cn6EStQEIjJJES/fgZb3A3ioqPDNAsa+oWsgeYdnvXHDJtEapOHo6S3UGCetLIoL9XpgWOAZK83kNatEJRtz0alFzwM4JLjp9JXAX9UbKpqYrXQlbi4zhgh807UZC44XFpSwyz0tFjVsFdchFkRAiECDqsu4QxmYsB3oWO+//168995vRGmDf71z5w6BChJ7zgFC/nt376hDgkCVhcczdNyp4IvzwwW0KNmTqknuuJfotomTPT8vatiel/aoEksCAEVSwAETgjJrCZMIwM6jR09icmJa14JFkuvLhHcohT/72c+k+cL1CWoh4IFFNkGBhe+2/OX9gMFPP/s0Thw/of1CjEunCF3Qtu3borurU+cHW2kShI8+/FDb4j6Cs75n9x45DcGX5xmwwU2tdIWuxbFjX6rCyudoAGV3uuP4Sgq0YJVKAlfnfplR545KfjoPPQt2RCcqRQB+8sU+pQ6DhIJFnq4TomA6Z+wXvyc54nUrVq2KpcyDQscjFzCOc06gkgTmzOmzcfnSFT2T27dtj5/97M9iz+6XYtOm5TE5DoXe5go/lNK2MF+LJ4/uxrfnTmjw6P0Hd3Vfkr4CTqZn0PRhRx+ayYNLm4ezFmtiUWuT6udOL7RGD+fzuZSlt9y52qOzi26G53Cl1bTFu56/42fGjmVKKJQAzwvM0qVMJzfRvug4ax6OXc2UgJfkXx0eutS+tS0ALsM8TXFrDmh0cQIaCTHOs3bo8vA6dDAyeKl5gLGKNIqDnpmjWVxyZ+O8R/QiNgaAlYGITw0/LIAnjXmyi/ydDk/RKNt8xBqeqqPVonNSSqYQjm1yE/BwHh+PjVlLyEya4WE5IgJ4ZMYgPdmCOt4MSn7//Q9k7U8nQ1bboovapEHuWXR5xFxrdngs5skhlG1yy7Is2OuLVpACeCiQuUtZugLqLLbH1s1b4sjhw/H2m0fjIBqePKCFjpiZa4/pWnucv2TNCfGW7bF/dCjQElI4oHPOMXLt6LwQm+kgEn84D4ACni06KVBzobhSMGB7JPvECzokN27dVjFq+46dut5oFF/au1dgJbWEUwxyHRnR88s2AF38P/vEcyzd1NSUi04dnvfF/wM2U684ONjnOZ8LoRlyH3zwW1F1WaModPGcI3AnBvNe1gPiw5kzZ1XYQoNEl//Rw0fad54DTjz3CcVD3FN5FqCzoQd9dO9WbFm/ItavGokrF84pltK1cofPLmw8X+4MhcAUxwwIo0sEgIOBwHsOHzmsc9YO/RKKmu3rCvBpjyC+1qZjbGosxiaeqCiYjIEc8aBurTp97XrODXhcyIRrUXVGn+rypGpH6KTq/ghkt4e+uf/8rHmgqAuYZd5Z0fOZbumONMOU021SW03sU9GfMl9LZ0Q4dOh929Xh4Xgqt2h5BFjrzHqCIQ4DfdGWGguyfntOGDHJMZFY2HRk83EZGPJaYgyUuReA5zt5c6La50A7BdTq1nkaxH7vRn6sS9sLwPMfB3gAPe1lEFx2eGyF2VBwwqaYYMZiAOiBFsKCKPoVVRFAknzmi1C/BIbCwNCOevIwdC1z8N3hcXIhDYwSBgcPr1NFAFwSAJIT03UyHqYDoZ3LSBIq2lxxKeob6Iv5BRLzeQEfc2Od9Ljb0qTwsbChlWHRprqGmJuXsABhakDng2QbbQRzeQisJI7qbslquqYOjwFPsx3e1GD4d348StArrXGJqTWorthV+oxpEc/BgeqclG4K2yEBoIoNFYBFyrSSQg1Cz8IMhwIAuF60xxUABUZcHSJhZyH+6KMP48Q3J9ShAITs3r1L7m92C4KLbRc1wBEAmEXYAssc8mYww3alYSqfkc4zLJy0/0kAZAG7bl3s2r1LSRPUORIoqpScQ6rIDx8wpZ3qPwNAmYkxoc8nqeBaHDjwSrz99tvFaa9PlVGup7VYFovzZQogTkW2mmaWFJxyKBxQEjlW6BZr1qzS9a3Pz8Wlixfj+IkT8eknn+g4oJcAJDgnXHvADq9loWdxJ5nHqODrr7+Ky1cuq8PjRaZQnNTx6hAVCvDFokzyzODPmSkG89ranPOXup2s0LUCHpKOpLZxbJx/zgfXiCrtG2+8oXPCF9sU1QSXucWI9RgtbN0afQNYoEc8eTwm8THanevXbog+M7JkqbpYf/LOT+Sit3LFSMxMLwYV1OcCPPVajD68HWfPfB2/ff/f4s5dnISelK4LWjUcB7GSZyClbYdtOmCuPMDFphx2HdQiLaOCagZi05lLHV1mfFEEKHN28v4rYMKgCBqXAWN2bEjEeN7dDeEzrXOBIpQDO/P1TS0Pz5d1L62ucN5mxi6bSCRv3oAHHd0S/R7apEGPdXkGPDnI1EM5U8NDd0Jar8LNT/emVmpbCSeOnyW6JOAyAOI5MMXNdF6bQSjW0M0p85/oZigeluSJhAswrmSqo0OdY0xUuFcZ/IlLG11uDbAUEIcSOhNnzp6N93/7QVy+ctUzyUoX1vHB8YxYJcBDPMpxG1V3B7BDtb14ZhSSkM56i0GHomih0RIPocgBeI4CeI6+Fa++/kbmfMpg52qLMT61EFeu39WgXdxFueewPqczQcyX/qZ/QMfIWoerJPvNvYJOhTi6aeMm0Yn4tzo6g4OKLTAZ+OIZB9wypBV6FjGOdYsxAxRXtm/fJtdP1lQ65eihsL3n74AuG1jkjBg/F4Airh/PM9uGpixzFmlRjRVgqp49dzG++upYpRVimDcxFdt8YoKuJzrdxoLWLmIfg8Sl+7xzR4UnGQ8tLCiWQsHEvRK6OcCJXGD0wZ1Ys2I4Vi4djHt3bmj/oKdxP2lm3oMHisdQGVmviMdoowA9dCtYP548fqxzB/WORFzHW4Z3B+6tHBCgdrYWkzMT8WjsUYyOj1aAR9RZCqVoeDQzyrRIuhgUbjRQetHrp2edFcOCQmurOjdlnXXRzh2eBvkMgEf4q9n9dbZVVu/sOAJ2VKgt7mq6hz2LrsjqCo0tdX9PD/2lw9Pd1SdnOuuRWKcpwni/ud/okH399fE4c+a0jJOS/urOt6+V8yubn+T6q08sNDfFg04PO38BeHwlW75+BOApphUvAM93TuYf9Bc/rsODqBzaSkPiWFXTFhZU3WG5ZIAl3Gyq+njmk0izWBAYqShQmVOlgY4OCUyZxSIxv6oe5qS6eNMmrQCzTnp7Cu2MORvFZCBBTlZLZZMqm+vipCQrZGc+LMJQhsTZLYmM9BEtSQR0pOnaVNTnZ5XI8J7k9ypIlnkkJOKi+ExPl8GTU7IuZXtr15qTrAnj2B4vW64kmvfKoak4sSGEX0T7RDAu2oym2LHJuXfhR/PFHT/TsaW9rVhYp821h5ClpayqRwy4QydVn5crkmZSIFDusVNaUwviwMpruW4kWQRTKrwk+gRCFkBErrTJsaSm2s/rGGCKixsVOKg1CCVJnqmKYlxBlQ0AoYpSqRZTCedaKdETgPUCw/lkEeV1qhjP1QUWsEvFzQgAsX7delVJ12/YIGojlAUohfVZnAJZvEKLNoCHpITPYAFFd0MiwPbUHSsDT6XTkDuc94cKosTt09N2PbpxXQkIQAHnIhIOaCwkOFCroLRBe/viyy/LANkV1fwd7gMPVO0U2JEL4cSEaIHooK5cvhQ3b93wMy90y4BN0xUATtBRMATgPgFkTIxbJ5A0tKSwJZ2KzWRCnrod7ncdIxSSqSkdPxXfN998M376058auNXrWhylR3vwILZu3xG79+1Th4d7BxMSkj6s1tHI4YjHddizC57/G7F82QrRTufrGC6YGva8HZ5zZ7+O9wE8dwA8YwI1JAbod+jI9A9ARyQu4LzVXHOg5pBs8Yx5CChgngQdWhsVzXQyMqDkWuAAp65aMdDQ7qaldAE+mslRYpu6EVOTsr2X1qYkBLZvdQJm6qftmbMLByB2MuNuVBbrknpqWp6TVLaTQIbjoZrOseQASABPpSHs9mvTLYyPECDRHKSGErun9ASZUP0eK1ViAclPxlEST0CfbKnL/JLmkF8q2QZ9GZKyEynrbJ2/DnX4AelQ06Btbdq8pYwPAPB4kOZMbVYFhd/+9sO4ePly3Ll9p4q7+TyqMi/abwT9TgCPCkC2a9NCof8nMef/S/YoACT6m2nJ1oVzb9IlsgnIti1b4q3DR+Kdo2/HK28AeEqJqdERjVojxqbm4vbdUXVoeOa49sQi4j/FGXV4+vsFXviJZiep1Wlrj46VZwjQY12Xq/zcI8RU4ormjEW76Hyr16zR84j+BTrbxo3rYuzJpLrmAjzDS6RNJP6ieeH+cMegS10Z1lzAMgkrn8l9JUMdjSLgupkSSN576/Y9FV14vUaqLBnR/mNdDMgSMJuZEehctXJlrFm7NtavWxV37z5SAYR4xLFzXBrGikkRMa+vX3GK2D/2+GGMDPfFksHeGH/ySPcsgIeLQ1EUDSYMCc1nA9wGRcP1GmANaOKY2R9cUulCZRnQ1Mg2rxeAHZDcbC0mpsfjzqM78eDJA32+Cm3FHIh7swI8ZXAuCb/GahSqugGP9TJ8NweGFq2tQI1fo3usnS6P2kMt+p00LjDoyeJsanWyCJJxwQAkU79yfxcHRxkq5JiURUxJhqKrE6twz4fz3D0XQIjzANHjxynU2V1Q57W9XdcpmQH+PLMBRB9XTmbAk0U0dZBfAJ7flY//7qGl35e5c32Lo+T3vfSpv7/o8DzX6frfvvjHAZ6FCCgmTD/v8CLPwp1OOAQZTAMItiTW/J5/w5tPwJMdA89NwEWFqqArDnynnkVV6cmZeDw6FgP90OMcmKmqJegh8JCYsA8EM4n2oazVGCQKBcb8e2lscB5SUuSKWGsA0KLf3RGT0xOizgDUWLhtrmDnLFc6nVCzEMCPJUDydzQ7JEYkqcydoFrmWT/DCki8TslNESaLxIYVJt0FqlTFEr3J2y1Qp7SkCwQq7WkSElra1oUocSrJbiZOmQRrboi0S3PRRiehVMSzaptuUpwz+OdPHo9K40PwozvBAkZliIWHJJ3EGE47rmz8DXoXAlg+D1trFnppa27d1HuohspqV5beJFBdCsBcM/7fg/L4XYcAj7ot2DCXJN0JIQW8btEyWHhZMKkA4kBkCt2YXMKGBkeit9fW4FSY6SyRgLKfgCSSErZj6pw/n/Od3GYeFt3HJSFjwQfAc/64PwA6JCjS3HQx6G1W3Rqq1FBWSLjR7GC0wD4ySyjtqElYARx0n3Bmw+jgMoDn5nXTHER78D3GeWKfqRhzD3E+sIKGoqIkg+prmXCeyXaCf9F/yiBJz6XpMZ2u3LPsP5VaXMDo8OTMDkAqNJlvL1yINes3xNYdO3SvUGy4fuOGKCxQlEhmRkaWxrYt29Xx2rVzt7qvdGGVizYK9/0HmhY0FhiA+DAunj8lStuDhwx4nAoMCwA9gMrOrnaBFI1poNgiVqTHOvT12iYeYA7o4ZrSVKkrIaDwwfOfzBeABVPlu9TpEU+drnMB+6mR0tazY1wKBjl/J+lzxCtR4AAEpcKasdDOalhJMxDSAzx9nxUXvhYtlql5ppyo4trpuUdYvPMsazaZvpPKRwcGoGU3pewOmve6KMBDp6eKI806iYslqTNI3WBxjWQf0wY/76HspnPMABSPyKBLaw1PxiwKQ3yluyD/VlfiyRMlZE3A47ln0nPSwZ2rx7lz5+O3H3wQFy9eluFNurgpZhOvBGDbBHQMeEpHX8kDSWcBPGIP+N/6faELOIErjADmlogW5w7Ptk1b4s3DR+JPjr4VBxLwCPOUkn2jIx6PTapTwtrCcVMQ0VozNyeaK7EAzSbXavmyJUpqYA1x/IARdd11HB16Hc8uMY/kl+o8lGMKC20Cmd0CP9xrFGugh40s7Y2pyYbiKB3GwUGG26MbspaTNYhEl6RVFMveXjuKtoViBRcpda/QqASOJVWyZTpxCYDt9bswGBrQDSfVeUFPxL7TZc9ZTXk/cm1dxPOwVXer+nUPw4CQK+bURPT3YzzULXoqcR5dEPcROQExjWPjns41S8wQbPGl660pjuuZWLZcFE40jXwe+8treI6jvx80E5MzY3Ht9tW499jFtt8NeAA4CPS97kgjqZEb1CYcv74DeMrzor+IkWG2iq1W3e2pClelw5qdm3wWW0FNUl0T7PhvzY5QFoVbLe8XG9xLdHc6KnMe3iUmAM51tVkVjHA+xBCHgl0WE3PcQbrWZczR34vLm1kYNk8hvxBz4IWG59kcuoKmPzgTTxZk6ej94Pd5ITISfZ4vqNwvKG3fPWM/FvC0QWlrBTzzC9JG8BAhFoRmREXUi3JXjD5xCx9r6nTF0uyEEnjFcRdNxNxRz61aiPm5+ZicnBbgGewfkiWlAA8TghlgKXcv8/WpQBrwwLUnUBbxukCP6T8epkbS66qsaW1F1Eh3pLszxifHYrZe0+t44DNpyqSXcwYgYLFCmG+anWcjcEAkAiTmJIX8hFKgpDTFyoXjq2CC9W1tNhZLwE2KmouYPj9esFu5wQ5IbJMgJlqBBlYW6kxxUDIX2YmFErHGgigTouuoQ9ZWEmGbRYjahaHB1JSsf/lwFlcqlMlJ/+KLz9WdoEuB5fLOHTvknEZ1j23g+AYAoOtBh4V7IS19SahYmCQIL+CP5EbudoCeri6dV7QIqsQxjLaGZmVOwn0q9XR0oEgiqN22basWQN47OTUd/X2DsWrl2hgZWabkV25dxWULnQXv02wBpsEnSCzdvUx6+Vxdl8IvIKnxtzuBBhK27OSe5ZhxWcMxjqGD0OxWrV4lfQwOS5w/JY3MoAJw1OwQRicF8Pi7AA9JHs8Ax0bSyz3PHjGFnOGoJEJJa3Oy25wZk0YfCXiy8peVQO4TfkdlGiMNul7Q0qANsl3A6snTp6OzpyeGloxo+CjHjlU314Isim7OqpWrRNfE6nvzRlyaek0j41HCbfw5OjyLjbmYmXocVy6diU8+/jBGRx/G7NxM4bfjUofjIMMxO9XtYVYRhFi7Hbap00b1l9laJEkkToCv2VkP3K3VMMuw3s9VTXd5BHi4NsW4QNSc0iHOToeem2q4pivzHJqHX+bcH3PeM1nLLo/MJTTh3Zx+gdrUKYrO5u6OE560SvZPgAyFE+4DO8XZhc30XXea89rz2Y4vft4pNit2lLlpVXU4DReKeULSHUUXYyYI5604sWmYa6G1aVAnZg/lb+kyqcp4cbdSt4f6DYCiDAul+zD6uACewaHYBKVtsAx6Jr7LkGM+vv32Qnzw4YeqRjNg0loog1A5OBb9DUDnqQ5P6eYY8EhAYbCjNmARTpVqvAosdPCI9SS2gKe2tti6aXO8eehwvHMUW+rs8JS8k8Syq4dp2Ure6V5zbMQQz02yKQEtkyePHuoayg5a5hWLMVez/lFW/EUbSNwkHrIN1kHuS6iBHTpG77P1ldB554o+jC6faaxcHw2/Hu5lXm9lCy6qUoP46AIjxQLiN2CIbfme8n2SAMXrr2nhGgjb2SmQnqYoqW2UWUJ7e3FSs6Ys50D5tXbvy3sotSsqxpU1hcJJR1eHaNXcKKmZy6Jj0pvzvrb+zsY7rLdzs7Xo6rDjKPN72E/Ma2R0U6t5XenviZhvxNTMk7h+91rcH70rHY+AM3Tv0pG0hscFRuhsujfmeVYpFPjaV/ErKW2lAV/9rfwekINTYFsXfJcmDS2Bj7C31hSua67jORvNBinW4Cab0tvIWJHxgnPp37VRa476fKEOQ8sr9xbPDQVG6IbQ2TQ+4PatQnt3559tt5oWZPc2r1myWExxfQF4ngdjfO9r1TDkAX+h4fnec/Wf9YIfDXjQ77QMHq06PO1tZRbMZExOU6W1NgGu8eT0pCuDRSycwEcWjVRLC+DhwU3HF1d3aury9PdZ4Mm35qeUScBOVg2CTWVjUCD2zAY+VMHgH/MiKucETYIEn6fgn8FPVK8uBUkSroGhQYU1V8atB+I9JHQk5hb14wRmEDY0vETBc2oKEGQqmLU8Bk7m03shF8WuAJ7G3LwAD8mRTRtyCruTtBQfN5PbEiGpd8sZxy5S+Z2LkMJ24dtroDBBjGozXRZofYsNVe+o4tGBy8BsDo6DLhRAki4oTVevXZHrGh0PKpQMA8WmGUAksDI9JZoF/O+zZ89I36PEHP0WiV+pGiWY4N4DJHP+SFoBjgJHVCs7OpQsUNH0dbTVNueG7dD9YG5EUkqwCF82siI2bdoaa1avE9+bSqnATZmvIsBUTC9UPZt3lVYUsMJlFtWu0Iw4f+mExbW3ZsqdTCpq0K2gaqJX8tDB03asW7FCND/MHDy7iG4Q4Jp7c1bFgOtoeAR4LgoYurLn5EPV9a5O0VAAOyTx0G+g0CCWZlHjnmbfkyKYdMmcs6NuZgF3BvZN18MEQ5w/qG2HDh0S+OGZ4Pp9c+pUPBx9HBPT09E70K9EjsSJvy8ZHlHnctnIMnV6qHCvW7teVJjBgaGozz0/pS0a9ZitjcW1K9/GZ59+FI+fPLJRBs5HiwzInbKmrp2FnuvgTgdJBM/z0OCAXMAoMBAbAAC4tNXQc83Minq6oATKiYdps+3R02vTAZug+Lon4MnORXaO+X124QRQ+K9QpSqTiEINqXR+TwmVc+ioKbc866anNTsufl7dWeKaaXgvM0JatIouiJRCSBZDiumH7psynJmEPotAJHLWDTS1jIA8x2aDZcAO19fJa7OLQwWc41THs7gDinosrSDn2dc7DRv4d1pWS8s5+lhggTgoDQ8zZHp6S/IGhbYh+3cAz/nzF+PGzRsV4FHxQV0vwABALgGPQaebiaWbU4GejibgKTbMTqJNWyKxFZeLJHixLbZs3BhH3jgUbx89Godef13Fen1xsvjcnl5vj39D11NAbo8GzzI010Fr3B7eu6fEnA6wk1hrFblWvE4gZGgI0UUslllY0qDKY9p8AAAgAElEQVQgvnd1zwe0gE5yVheK4o61mgB3D5m0rspd20xcuf9SP+U1tNv73GgIDKRmI2OF5xvhqmpDFLZLcS8YwClTFIaD102x7OrS//OVxgisF3JK49hZO8v5LMg95uluUsDLmXIwKRYZ0NkePf0D+kyKK1mA1MiKQvfmJx1x4g2FITE5OA/MmApm8nUKSFLkw4ETSj3UY7pk3f1dEfMR07NQ2m7Fw7F7omfLKIdYXrqQaAwFzAV4PDssAU8CIdn/6ztDc7k+Wrt9yfSzAJ72LhgLPmYbMvkF2U21E2nRaUqrmeYyCH+Sfupn346RzgdaizD+Nx0tBo3PK76xTmTBkPN/88ZNURRhYaCHo+hgoIxetbfodpmb5ThSUcxLhydjjwFPoZqfeP/Moia+d3e3WODOKZFbOrJMHG+CVZEi6aeRdLm3s7Wtk+ODTC6sCz7Fx7s4y9sWStZQLbzcfDL9O1UGWhotebP5VS1DxsprMunInxnEK+T9n5Vht2y32Rp8vg/7MR0ersG8pjCnrVXhW2Z8Kxcgz1vrz+fbu9wgNKsiuPhRG/jDvEn7WPbzWbevXFiramHySFXGxbSgUNqgZS3MV1UrRNm0qPlOUHPvwT39WxXnHhypysMku+oyyE5BwcEgLaoJfIsLIc6qJr1LmGwxXd6z3N5K6AvnPitTeQapUGnBWGh4cCmaikIFyUUjE8Te/p54MvY4arPTSpj54v3TU9hlu5LEFwAIYEWFctnSZU4Cly334vfwkRJlOjskYnyehNSFH+5quwEYVcaeji65D2VHwq1nT20XGMzqr6aNN7UCfLaSMOgVpRtCIkzXiX1VJbgNkTZVv16DiyXDMURsajOdgo4MbjrYnvJ3dXSWDGtxU+AtCy6uL6fPnI4b16/rONasXa3OAO5sXoCtJ2AxZP4SQziZBJ7Bu0rEVSn2Pgsk95pvjpUuVEMWY74AiSy8bK8Cc8VWnN/zPt5DVR+QweK0Zs362L17b6xbt6EYRaArYeI0Tl8z6lxlsuDkzrokvrzQ9uo+ghIpIIwuDbeuzo4K8FLlZYGBqsb5ZaYLIlEADzaynEM6Mzt2btc+aCEunQRVtOuzAizQxxALu8Nzo6oAZteC/dHA2HKvqiPZ3hHTk1MV4BFFtPCsRass3SxVxgt903NqSPadJNt5h05MQ8knDnI/ffencejwIZltcK9jj3vxytW4eeeO7KnRELEwci8zaFRUpkaInsPzuH7dBnXcNm9cH7Ua2gTbUosakk5H5aee2WcKXNhSNxam48a1CwY8jx9J80VXBzpbq0vbwgLXpm5Dk2J+QrIm/cHIUhUZssNDZ2eWb7kxukPKtZRdCvGq19VwAx7PZ6JS7phQko/SGeVv2RHJrozvm2anJ8FDU6vj5EV0tjbyZc/SURU9gUULvSwpdDJ3QRxfCjOVA12OAJCuKIsizaRKSRTT45lzk2YL89DqSmeqLEcSZhcNkkBPuymU3P+uIps9ISCEfqYAHgG18jd3mE2p5Tm2WQT3Ffvu7bvD81hdtoHBIYFrWTCXzwGEkogZ8Hykn1Ank0rD7mr+GcBDEomG6GysOyoOpIaiorHR5THggR5WBF9KaN2NcsdX3XQ0G43F2Izz1xtvxFtH3pQttVUbBgFz87gqzkaXYhvgw0kiX+76zuqZ4LihEXEeAHZKJkkw5XBI4YaiCl1FaylIiKGG8rulI0tFu8aOuru7Vx0qFxe6YsmSkZJfTrXExT7dm+roF/E51GueNz4nrcR1T5euoq5l0YixDtFlZtVlBANrNfoZ4gD7znklJpqiRzcb3VzmozmXqi4dE/EasOFxA6biEqcEykWvdpGv0d4Rk3TJFhZjZMUqPQvM6eN1dgE0oIVCx7nUcOmpSRV3lgzb8IVEWV1H7MwpfM0vxAgDxzs6VPzp7+2LgeHeWJhtxNTseEzOjsX49KiGPEu3VRwYde14f6GQY9/ONcEFk2dGAF98+5IWqVBS5ueUn6Z9GhRzpMQpujyNcBGj2bm1E5ypry4wqDjCGp4GNWV+kA2a+CqAR+ujZxTKebZcb5kMtvHckZfMaHus2R6TMSegwzBruqWik8PWKOMgktZZdfhgo7QUPbLHlE6VFeA5/sHpxby4tPeobBJU1YZetkyca25Wi5PNM85qqx5SAZ1SgakmQ7egxgqgcPw8PBbaabEoPbICcwRCm4CniXicrOZJbIGQzhIr8NQKlARASnUik8X82dxyfuCzryhVkd/x69/3Ky2KpQ3/HG+rKgfP9R7NgCnXoiDD1InoNstkvuX/M7i1LnA/+DNL0eYHv/7f+cLm4/J8G2paO7dWGpvbSKF8Vh74aQ40yYzvzVy8lTB2tKvqTccAQSIcdv7Ov6El4YIGbUytavWHra41J9yDGXkdz5RpO3XpA3CEgqZCwpDzdUQXKUE2KxVpS51CPouY7baU3RyOwQNL+yrBHn9XpZ/kttC7SOJ5dGuzOKGYwqaJ7RoGCUXOVU72jYFwDHjjd1Sv2JbEqHQu5DrkJ5jzrf2nysbsIiajU0WE2lYSbWtqPEAxbbOtyzENzwuez4Pv3VDQR9jJ4sVPOjcET9PrhhSPli4bieGRYQVIkmWuCQJHtBkIYqmYIToFwPFZLPZsC471559/pg4GXHbOCxQoGwesL4Nge+UqxnkiybHW51xlH+zz20rD80BHz0KAc273vVw40WuZY855coJH0EeXxf1l6iBCdmZLWKi+fQfzdt6KFStWKw7TaQEwsDiiJ+O6SNRbBs2yTRYEYhvbIiEh/pGYkhgpkSszSJLaxnmHHz84ZOtu5sPQvcQKFCqfF6BBgQemmcvBCzqH7IMZnOmOEEDn7LmzosMBOpMmZC2I4yKJn4FO6X5KM2TjAdYb8/abFqitdKzsTrH+cN5S4M4+c19BxeO8k1zQ4cEuFzcogCbg8NKVa3Hl6vVYstSJEOdBouSRpUrY6bzdvHFLiSTAd8f2nbFt2+aYqzUkpvWjnQP7EvjkulO0aSXMtC9i3lGLWzcvx7EvPxNgnpqaUO4agTvUjAZ4RhvPBNVZZvKkOyFV9QF1mrjHubdJWXk+6e7MzZmmxnOauhfFmDpg0QkIXVd9UvXctVSnW8B5GhS0dmHdFU2L6+IeVRBPgge5Q8mG2WDKYNpdFy/RTqCSduouSZsKLgDmpLtlDFGiVfRFSi5b7OrVuZIhSXMmkLbbMrspq84cT3anAK6A9VwLE9wpHygF29yGuhfEPukZoYk5zvD7nFPGYVkD4u++gf7YsmWr9IyaBwbdtIixL126HJ9++plsjxnIK4oeYmqZJRTwIqCMSY6d2vLLt1jO4nEHXfOW9D5TxAQYodBypvlcup3FEn/92nXx6iuvxOE3DsVrr74a3VyrCA/RnC1FriIIz5yKnyrCsDb19Gh9o2BETJWzVXHKpFAgvVIxpcgOPf8mjvJBAHRiJueIzpcBCZqUrupvxLt0v/PnUVQAxFsPCo02qWoV4JHLoIc5m37pGMJPYgjrCp9BPKKoRM4KwGabrH8AHsdEi+GJS7rnyrqEAQJFS2l4is0x26cgmHln5ldAidrcfMwtNGJ4ZJliHYOos2Ol+2YRrS5GMnbOzFl6S0dGPFNIBUAXZwWqo01giPPNuWAf+3rsEDpdm4xafVJubZNT43r+2ScocZwPUddKBsw5kMlJ6QDJjl70ULsS8lpre9L4ooBhaNZzdqijOWK9oXNrmaWU8yT6ntzQrF1tpZAlCHK44HlIgON5W6b5u7tIHmWjGtakvmgstsfE+JQKuGquLC7qeWO+E3bUjEpgnaDYkY6e2X0yg8Fxh8JEjoWwtthaQnUKS+et7fgnpxezTcpFAo1S1WJxW77cIlOCb9JNCHC2gHN1WK3YUt1wIunHN3/6X24jI2Llu9JD6aQa7oivWr4SCBU0U5xKvOHqdUkoLNt3nEjo5M/Mxfap7T7lINE0KMiPz2pYid7VPn3//zy98H3/6/M8pUXwD31H7lkRMpaL0ASEee6f3m6i+KfB4w/8TAGe5+Tq/cBNP/uyCuxkfvEc28lFORdB30et90QTDCYoxEelh8CGregUDjHYTbcp4eVBmalNx6PRR7KXfTI+VgSJHdHT1+2Wf4f54LNzNYEbJXbS7uCQNq0p02g/JEaERrNkaaxasSoejz6pvP1ZMAhGcvAaHjZlALA1NS3KEK1sEjQ0EEzTJgGmakzSSweGZ3TFiuWqxiPo9GA/AxHR3coUcfONO6UNmp6paR8ocrAwkQguRUPS0ydQQ6VNVbw0XyhiZXej3OqGBpXWkOIo0+Hp6o75WRLZyeLi4yqrW9iFQtXX5w5Ehys5UBUAJDZfaFc1h1kNcOBHRx+pOsbzzf4g8sfRbMuWTapqU76iiwUgBcyQwLKP0MMAO339vfodiTzzFm7dvCVB/qXLlypqGosdnSB0BixKmo3A0L3paW3XYv/RMk9lMQawvJYlaq9AMkk410o6qFqt0ldkKx1QYSqYZwHwRZJP98pObq5aW6TLd38cfP1I/NV/++vo7qHi1S6qHdvhlsZZ7PHoqK5tUtI4v4h6RfGCBlLignqOqvA1E9KkODUX81DnhgWCRZaqLNcvaUoAXe4HaVtYBGVDPqPzffLUN+rw2GXpQYw+ftQU1rZMDU+6kxNduxryxdrjXc3J3WUNKbWoLLSZ4ok726zufxKEHIrIvA6eHa4fgwNxfWKo6+5du2Pfy/vj/oPRuHHjdnR1o8tzksQNpQSjPq/k5NLFy+LRHz36Vmzbui3WrVlXJQg6X/YFriggXtGKerMwEqw5Qas3HfduX4tTp07E7ds3ZX6BzqazS72KWGhQ6SS5Qs8F7aamYgnJPYUGKI6ANxIxPavTNdnFU6DgApBEyWyiu0fUE84Js30y/uVPd1markrZSeHZFTAnVhRdF0mvkpL2Dn1u6tByRpiLL75mSYNJh8b8PDlVAn4K2DJtzgMsKaIoYS40Nq3Q1Wwdz+3itdB70lABICi77WK5nYwN0TcLDSs7NSSnJEzECKhCLvgYaMiKuljayyWqotmSZDdBRAcV8rZ0svQQ0nTI5LklfjFbh3ixdctWdWR7+3A3hLrr83zt+o34+vhxO0t9e87mDRoT0K9cyc5vJO0RXbLab1ngSvHW2hd38QRyEvC4ums9kEBau4omunaLISc8dIiYjGCrD0jhmhJPfX1dqGplz7C91KewFvDcs66QcBIHWHeIjRhoEAcybhsQOokGtDgp9gwlFy8K+FY31Kt6KwhPOqPX6kxOXajJrlgCWJ5T03SbCa3XdedvgASeYQCe6eEGaloHCxU8z6NmuMmYwyCA+0eAOKnAxV1Q902h8XFfuzPv7oRczcRyyIuXzxjHyPH79e5ouODHZ1E0Ioaz3ilxr89X8VpULq371iWluQGmQxOT5B0Tldso+2yKnpkIBh8d0khxfTyI1TpSmz54DUwqK+sD11UskkZDQ7u53sR04nNvD+fbWj7uNdYninVqwi2i+yq5Qbv1yclu8P5ThJrXgGUGplLswTYfV8qlS5cIV5A3kNOMjzNHjXlFGGBMKD5Q2OM545597/3348svv1Snh+vI/pBjZVenhOOKQ6d7qaLblQ5UiQX5DLV99empJuCR604Cnh4FXtqUPNgWO/qbDSfg4V4W4GmhGlS8wAQj2YOR1aTbbflsJ9c3qWpmwRX+b4kFyYzLvxUunB/+KkgUWFXhpnSfKBtpmQ1ShZhMhp9JipvUqOfItn/kS38Mpc2k3xbAk4tQcglLAuF/Fr5mJhU/BriUQVA/8hCf622qXCXdtIXW+EM2kl0EUxt9/Z+iR5bz0aT4YUrSFj2dPdHW8PwOAgBvkxsV4uy5mtxRcFt6Mv5EBQF3cUJBwd8EBo2IMzVFNAI6QWNKmAlubBNtABoPwAUTl0m+cbji/6lgmItPImObZRIZBb7padEN6EQwLRrLZD4THQTe/wQ9U4YGFEDF6RU3HWG96UO0uantENgRQJNEjT6iTcw8hvboH3DFmwWH6hwJF0muraGddEigLwtdHaGSLfPkre4mbelq75RTG5SrPM88Txbc15WMJBXL+2L3G16vCk1bm2zAARkk0eMsvlNTWtSSu0sBZuWq5UoaCay4VGmbvT3qkHAuPKfBlAliGmDn5o0bEthfvHRJ3SB3QzyDBH41FXXOIedT1UFVK1lwWGwmFai5RkoIC/dcs4BUgU/jBzQWRa+EU5GGnqX2JZ17sCevK9nUQlI0Fdm5YEF59eCh+MVf/l8xMDSihYzqKQkx5wAgxjFxbfUeQCbDSycntUiLqlhWA0uYCtWzUBdcECtdc2VADNrl+nqxEqUQmmPpDmnRVBIM1557x0WAe3fvKqmDxsYCNT72RJ02tmehOJzytCAvXX0SOe4hTZOvApdXikw+i603e5jVZ3O3Xc0cGh7S9dJ9M8MkcmtySPA8HHiJ3NqYz7Nz555oa0P7xLOJG1DdAyRJXFQJ9aL+4N4DUTl/8pOfqKiwCje/edsiN3nuSf8ohGzhjzLcL9eXxnzUa5Nx59a1OH3yRNwS4IFiCeAlsQPsNQGPQE+9pmeqt4/hiMNKjHy9caSz5gHKhwBotClp4m82K2GbRfDNPK6iWag6wNLWFPZBGSCo2FDopJxX2U7PW9vA+eA5SsCTdtbu5piKzoVzkTMT3QJyxNVPh77m/cVnkdARs1r/noDHzkrOCgxGzPdfbGvYJKH7/2PvPbz0uq4rz1s5IYeqQs45AyRFSpZsi7IlW26H7rHnr/SaXmvcI9stWxIlRpAgkSORQ6GQgcoJs357n/PeKxCyAUrNmdVicdUCUfjq+16479yzz95nn7CAD8WG5JQAMOQtYoXcEF71H2Gv3RhYmwmuEv6w0c89vjqGlrbCf5j1ZoFAnyOQjaOZreWxVyZp3rhpU9gj9zb6FItkbMwN+TxmXokxi0ZsivrcT38m15o96oWdrSrcJuiJ3kWtM56RhsGDpD/uAeGLgtimzZvL3j17NOQTAM9TRyxNBrVSf0TvFL+X91HmOHLrHK36Ooml3DviKutCsSXmmCVoyTPgvZXcM2dOCbcZPa8/W6U3mb/m74tpi3Or7lPl9GmQJhVCI6EVyxQsx+T4hHpg2DtZZ7YWz0TTJkIJgPk99azFzwRoAqzxZwKUlCvLTEdySoMGclgxJVUBxDPhzLZ6jATMumTi6jfkPSkyUHxst7Q7ztV7oZ0yOT/iqyywnzzR3kPvD3mAjW5wkzVrkQUosVYxtFd7X8w7QyJNnmGVw1I3+cv22gDPwMP3i88hltKvJMv8HuSKvBwmn2dgtkxOELNgpGgH69bg9PZ2VASwiDGYVOsC5p8B5vf1/eDRvdLbi9R7QVmzFhOeRYqFE3L5ZDwCUvtO5SFcC9htjoW9/xe//EX57NgxuW2SO3BfFa+QcgaIrvL/jG2Kh7Xkru4VjnX4VcBDcjGtSrFsRJcu1YM9j+EpHmZmxPH6gEe4OKVY1aIM3isDQNK78e+VqC2Znfj9P1TAg447n+hKqvUKgOdVgMNXXvOHAHg0I8fOMQQC9Qcg80F3PzYqsAOAIfmdniVBoBmSRjukSD2hY6VP0zI2+iGonNAUzwbBw8xcA5J1krUEPFevXi23b9+S7afpeTffSZ8f5gU8e+o5WLmi7N2zV/px2CWCK4HRtG4jsYENoRm9u9dSAHq+1HhJRd1BY2xsUpIxEikCbU8P/S6LZSXqwLPUtrhMcdeMD46JSlgWIwzwAAGVDz9VTgJkWAZnMsEjzTGS4KccgYSEC4PmWzNdRkaqJAwGA9aLawcDQsLHv5Poc86Wf3WX0dGnovlXrRpQ0z99JgJqPWaPeH82CwAUMzGQat28dbMM3RkSO6GhjNHgnL07kgzGxgCLRtWTz9cso3Dd88wTMzaZLDStTV3lJsF28LWULCQAUbVlI0nHKkkN8r5L+tVV9uw9WN790U/Kiv5BN9EzBbwDRsJJrWSOHENIjPg5oJEEgM9Lil1selD+oUOMHsvsd3OzqhKJdveFkAzyGTAoYgmjb4dNmXv18NHDcvPGdYFHszt39VyMI92cGJvXC2KJQ1RACyYGYQMcLkcGy672s6GpasnmH3Jpm2wY2PA6XkMSxkbvaz6hKreYLYoUgHzAz8KFcpjD+AFZ4JIlK7RhUwmmz0v2t7gjRTLHeyBrfPeH75b16zaUZUuXlDlt8D6+miH39VRR5bcAnklmZ9y8KoYHyd/9B/dKTzfnRWWZpI9KMQ3YSGQNflgWAPdFiwzY5NzY1aX1DhsoCWoAHrEYSnRgjVyQyIGzZnaJTVNmqOQO5iTZmnsXLrR14xjV6MWx7KQuSKhSHr2E6rMIwMPeg5FCVrMpZiTT4iTWO4i3at9vSyznswJOchN80c8XShCxPbMCPHpc2muAlsmw2KSG+UIOJSW+sP6bErdMgPm3pqzZxxguUy2Ok63Pm4DHLlBcI5lHzM1VgAcGkZgMw5OSfk7bjoXHxfKcO3deAIVcCUbY1xvAY5Da9h8AnuaxWblSg9bsOeI+Zv8L5warzd6wc8fOsm37Nj0nfCZFMeKvDQHSNavu4UkQ2JRQS/aazf4ahGtzGEv/HLtSguhCRcwOClliFnkqOaFkeGYcUxVgt67oyfKKMTCqhm6ngmB+j5fWDG57MYwaoNNBYa7NQFd9njlENxidlBTqsY3CZ4JHQCOxDmMi9hviDT+zzCv6T4KloQCin+NyF7G1vqYBjATGa6ZS5ykW0Huwj9FsPveI4kJK1VPmS1HGPSsTir+W9LXovFTYixjIdUjGjmeMf4PhEQvcg/X1srJi5UoXMLC4Rw7H+IQeJIc2SCK/QWGBYyTXsbu7wxL/5+QNlvUip03A09rK8fCMAXrMmLk/llg1ITXEzVvXFftu375RFizoKctWLC07tm8tq9dgzrPEsrYJ5Ml9paWFIeaWKhO32fdv3Lwphgc1Bs+U5x7yOsCfh3wnSaILEM5xeU8lbSPmxZ+ShfIcvQh42BBY6Fw83IFgeEjSkppLS9xsznpdwIMTRhCrDZYnDz77czLl9t+9rgLTfQt4ohLWkA02mJz50rY0kKjlaGY/XhP2/G8MeGAluto6VdvLyk66S6kKXagmojmdKM9Gn5WnI08l+0GmhpQKAACTQLIoVywBHhpEx1XthrolISGBWb1qdenvH1Ah4dnTETXCkoTTKA7j4KFkzBpwH0bS0ZYtUWlboHktMDz0svBMujpjORXJPQGaB5ugp8ZNyXGgpd28DOCxU85Uefz4qZgefgazIcDT7oRTU7eZJC4GC2OGGvD4aUzzEfcuseHB7DxjNoPkXW5ClH42+o4UqCLJEFU+M+NqYmwykqK0t9vyeHxCSW4OpeTaIONy4zAmBjTpM7RyrGzdvkUyJIa7Uf3mPuaAQ+4bnwHo4fcBlgmkzJDYpCCteD3l3VphVZNi+jZlXw14ZPOJfglR/lyJ6INKV72qZ0nzQ0jq0JvboMF9hd5oDJZi4nsOiJS8wj0833n7e2XDpq2aM0NjbV4b67a9cbFOSDjZYAEnyew5olKFjGc92J2m1ji1z3k/YV60lqMpmnuIzKE+3zZtZgzXu3D+vJzr7gzdEbD3DAv34sg5LM435Y/JKKWlKZ/FoF5JpCMpTmMDdO45/BGpoOb9wKySLESiL8mKbHKdeGVTuhJ9OUB1yoxhYGB12bJ5e9m4aYs2WNbP5S8vS+JIrwH7G988YySKf/GTvyzr1q6TZI5+jnQ6ei3AM/5MgOfkiS8saQPw9JCMILUi6TfImX2ONTPHzwT4566u9vaomJEJTcpjYGVJFvmSxCfuvS3eKSjYdKRasw3HxmwwboIAAZ7s32i43rGeBP4jwX0R8ECy2czKTfOSmITUJ+Vqlk0ZzNQmJS5AZILrgkAAnkZFVs8Iz4f2/Vlap+VNnQyATQeStHRTdDIFnA9f6r8Igw6NB4gKOEDhRYlzMhACTGlMEfK0TM5VZNHwYAMeErONmzZb0tbd06gjPC/Xr9/UTCpYnrPnzoW5RHsFjCQto7ovZyuSsvl7sfO4r27Q+XOxTmKczN7nteb/l69YUTas31C2bttatmzeLLUA1+TJ48d6Hfc156CoSNZwyUsAnMNpzW5kb5mfOzEjMfw5nRKtiIh7UplLJCCyRNJN7bYRdh+e5WGSL6q/kGfA9zLXZcbHZPy03sIavZJORnFyUd/CspYYGeMdYHnZ++jj7JKzZG2HTmJvxmRGygEKa/T50Ov3TAZFjjcZ/5O5MWvvyocsuicmGy0TtclWpWpoyP1yjYpFmZnRekxjDfd8MjjYBTQzrwH+W2Bzu8rq1au036sgFAN62W+5NtV8IAxrYjCt+kdnZsrTZ88UR9jX1euJGYLmHq1QXyZFNH5OIVEjE6Yn1XLC3jqn/kIzOrbVDgM7Tb2QNqICPWmaw5ogH7l793Y5f+FcuXTpgr4XLeorA4P95fCRg2X79q1l3bo1ig1OB2DYKe7aapzrIeOcLy+V9957r5w8dUoObQJqFLlyLEdYYOecKsWFMF3JAk+CnnrffRng0c2mga27ZngkafOC44YRuORuo9X56gxPiyxzPQU2S0CVwjOAjKntirzQw599J99K2mogaElBI5l5UbIW17hmf1Lq+L8v4Em5xOtI2rDzRIaFdls68qCmHT1MPfPnXPGwNEDPk6eP1auAzA1w46r4rL4tt7R5AQkZCaMAT2+vZDZLly6XrE368KkpNVQiOZC72PCw9P56xlrcyEgVkf4N7HwJVpplsnCR3pNNwzbV7tnJwWnJUCGF8jBP0+y2sqUaw4bEMLaxMq25CkimFpVlS5crqKQ8iAqRG/7aSnunJxi7Aoc8zsxOFPb0b5zP44ePysiTpxVjowZMBmRGdVExZJrNxiwOiSeJOteZ4MwmrWqRpDwk3JzXhF6HNSwgESkfn9/Tw/DOvk3DKQAAACAASURBVLJx03rNUSGw+7UPNE3cUo7YXGcsO/OwTIASjI0d9tRMHQ3N2YjdlCKYPXNCmnNIqubISoqTEp+GzCfsWZEGOCmIhCt+pxnoMllzXGwtq1avL7t27yu79+wv23dsV5+WesrG2Nhs9ZvsnZ1rnMBEV4nfpl6KdXWkIWmt/9eNpOojiWojv+vEZDomVwNQp7X5XL12VYAHy1DAI4DbLKOZRlWuI7kU0DFaqBJcLoPmUiEjCSkV5yPA0+N+IVcfsWP2vB/+JJZl0sX5yQFMMylczZP+HbttDQ7s1nPTv3KwbN6yvWzauFVNsqyhs2fPlevXrqvIgAxOUtNFi8v+ffvL3/z1X5d169aXRQsWuUE6Km6vCngwLZidGpek7cTxY2Z47g+LBaZySoIL0EHGJrCDycFznndiDc7BnaHBt+Oakm71rMxEQz9yWvekcI1oDkY+k4CyluuGhDCkQimhqSQe8eB6oKhBY0rdMqmSCULsvylpR97i4meD4WnIgHIdVzK6aLSXXW80dNv8KKagh/OTj8suU+oTlLnUXJnhGhX3DuV7umhgxkMrq5LWuV8iG9TT/EWzuhoznnJt6vmI96kAT7jw+jqamSY5znuhHp4OS9oS8Dhfcd5y/ebNcvyL4+XYF1+Us2fPOlfS8FXktTbdoP+DZ6QjZhplAbjuQ375Ht1kynWO0aui/+/qknRp9Zo1Zf369SqKJQPtHtFZ961EA3rOupkHFl+QfHMBBEyiZ0RWyDhThjw5zVCSkclrxe+YVTazmPcrX1c5VUZfzHzAU/f8NNdy/m4CI+/TBiCwGDu3bddgU/ZGmW3heClJM8YFEyomYi7AtdBA6BmGoT4u9+7fj56xGf1M+6V6zRvgK+brSQbJcxL+RGmgkMUsuauGtGoejI3r2uxbymKT1AAB3MROsl+Go6X/BKQw5sC9uDLAQKLOnL6QjgPc1NQfRQ4NH33OIFwb6eRgcvY69hHUEMh96fnF6ZR1lEVVAA+sEsVLcgPNIUPu2Uq+3yY5awIh9il+nkNWyQe4vrdu3SinT58qZ86eKmfPnhZrvWr1QHn7nbfK3r17yubNG50zzbWUyUnP46HQmu6vSNhwCX3/g/c1E457J3YLcIb508y0roFcO/0QV8YeCa4r0FMVGYMh/QrDI728bXmhwuQYI0nbfMCTzbevBXhywSTeaVYzXqSocseOZsZvGZ7mIxQaaiqQzR+n/Wjzp8n+VBgz9Jbznsj/5C/fNMPT6ON5ncNUEIzp2c0Nd/4lygZDs18eLtwmwEPAcmA1jQ3MUbOkvttkQkCinmAHKdro+IiSNxJtwI8qb10k+d1Vcz/JPsGXysqCXlgTV1A9owemYkyJPIBnaOiuKlA8KjQww7TQWwDVa0toCgB2NvMQUVfV/V03SZrltSmA5vhMUvl2xU0a/Oc0zlte0de3UA3+K1b2y0XOCY8tVLO6z/mbCfC1IVkT4NGMPFdqZ6amy2Ma/B95qKQCeBgCUF0iQLkJe0xWntifMrcFoApY0ZwWNVNagsd1yQo/AOb+g/uSonHe7L3rN6wrW7duKgMDKyVl494hr8IpifcFRGZPliUpMQdi3AYTcqoK+YsKLVTKo8m03oQNXm21aeBjTGIZR5O5Seo0JW00MjvPd3W7oTiNwa117wLv6U2cJuBSli5bWdZt2FQOH3lLjkusHZIaZGt8ScoWsi/uryRxmhYflVIfdgV6anD1VYJXvTIzMAjuUVIvVSaVXsUCiLCV6oG6dFG6anp3ACNyiWKGQ6qSYxPysUQ6mNerTUa51szPWI+t1CistLM3KgtdmZAn+6prFPOdtJl3kEy6iqsmY/WhtOl5wVq9v3+wrFu/saxZs15NtzB8DFU9f+58uXjhktY6ElP2ucOHDpf/47/9N9lSL164SNcTuczrSNraSM7npsvdW0ibPis3b14X4OlbAOChSg5Qo38LgxRiDOdfs6U8ZyQ3We0VKxIFClsfe3q4ZFFMZp+m72Js3hydrKpXMTD22WRJPFvGbKPWeyR4KQfJmSXpyMbacrFzTvMyeP7M9DhZy3Vbu7hWFU2tHtnJd3YayDT2ozwHV2bNCqa7EscKv6O+Cay+A50nKEvgptUVTFUWNzJxzNdUvT0CxjY0SAbKBVYDWzM8VY+91qWLQ5bTzGd4NmlWGS5t1RPV0iopzvHjx8XwnDl7Vuufz4RpcNw28GAdwPKoLtCQq9loKRJnR5p5D6zuBSxqOHqq2V4zySwHoul7ZX9/WbF8hSXZMBnPRvR8a2+TyQByQPeVpCvpiyxZ7pmSEDEjK54vAZ6w97fM0bI0DS+VkYR7V1508TK7l30uOWfN7I5sleXu5x41r57aCCDQU92LlkYO0ac7sLK/7Nu7r+BSh3kPyiT2E+4tLAdFGvYD7g0OnhpgOme3SxhfX+a64d37ntUJCY7FfAVr0xUzfdTxFYYHXmtmsnKwtp8/30P+TDMF3od921JtwMqIe2hwYGzDQKhPBUhYHfVNUowKaWrKG3kueA+x8DG6IR0T1WMcs5PyXnEPOQj2SQYtY+wCQKZlBSOgQUDQ+nWlva1V8cTGCqwZF0np2UGW3SobaccCmajENdDz3doqwIOc7eTJE+XU6ZPl9KkTZSGAZ9VA+d733in79u8tW7dukWJkbraljI2Rv3h0A/efz2TQKFK2T44eLZevXFG+oKJBT7fAq4pw6vtzYcTW7WHukfegssqunUJ1jz/78KRMC7i5ducZFaoXwyNJG7N4AvCEaYEvQjhUvA7D0wA8iW/ygU6pVcXifAt4/oNc/w8D8LwO2NHmFA2sNipofMcbOfeqAY/kAPIZaJGkjWcg6WdvELPqX9Fclu4OMTbofAE8d4eHyvUb18rI6DNtytjN2qWtrZoB04rMjZa8rg5J2jRAsndBwS8/NwSCOQ85zx22yQQMAgpfBD7sXKlCw+jwgKtnQYMj3cSYsqjmxlUlhbLsnfQcoPFJbXZOMggWVFgIwm4UXLmyvwwOrlIlUnacsgn1gDMlR8wYYqNURRnpnBNkASvp0VtVXX8m6dgDsSzECAIhrBTnwjlLXvb4cbl8+bKS5osXLyrIr1+3TpIMKlBmi6bLE/p4Hj3SpnT/3r3ySGBnSsk+VsoHD+4rR944ZO/+tjZtYDeu35CrSwV4wp2Mc+H4AJOVuUXIZ5TcZ2UuiwbVOnFPQjJaJKcpveDkVZFWxTZsZ6liU/2OzRFEiN5ZArPqPaPZXRthBO2oJqfj06LFy8rgqrXlze+8I6tlJAiwhDmDSQApGHdJXAAMMQTRNrVfBTwJgF72XAFC7Dboyd2qqHVZakEiqY3s5g252128cFFg9cHD+7ZX1RqwmYXgUUwrr6+TJZpOCJArwShFE3DM39AepOnpNjrIRFaJB25DauCfkkyUpIpnzVXuTs/3CQkWFVE2ddzaYFQHBtCM4za6XE22MKqnTp8qJ0+cLMePn3ATL1PlFy0uhw8fLv/w9/9n2bxpk2Ru6nexrvWVe3jaWuZKe5ktd2/fKMeOHRXguXfvrqq0MJKYFkzPwvwCeGg2xxXSQJp74CF+ngFiXb/XjbT0gJOIDSnFsgTTs1Ek36pkMU37r2T3G4lBxMd6kGfdSJ2uWAkMEvCg8kACS6HEaXrg+AC1ydxkNb5icjAzCRv6dORyDKqbnSPrzBQ/JG1wO8ybszEBVygBT/YjZU9GNoqnG1lKg9yn5+Q1Y24O4NVzn4BCs3FatQ80Uo95gAdGwQxPR9mASxuOmhXgcZX55s2b5cSJk+XY55/LmpqjZk3L0TF6KV2lBzAa7CbYy3tYsXBRnU4QxKHKVAIJbibj1eBWX+NkSUkOSYDZK4i57Am8r2KQiirJRHtNOe6410QGVAEwkZ05Ea8HTWcSXSsq7LBXJddIAJX428ksr3H2O1rya6DMx7hQEtGJ92m4vrn31GYZZu7MRsilsIvm+Y4yODBQ9u3ZW9atWatnHikrvS6YDeH0yVyxa9euSYqr+PYceZQNXwCKAtmsk2D8U17GfSYOJvDNvjFWSJxVhNKUINYFHl/nHOPi69mUVnk0gfd9FAf07FDgY/0KIMcsKTE7KCyiCJUFqao/JZ75lIMnoyb30JCqst+ljE/7RjoVButH3xdmSG+9+aac1Dg/g54oSJEfqQe1U4zOHIZZ6sXiufS5JzjkfIbu3innz58t587xfUbsdn//ivLGm0fKrl07ysaNG8LNDaOoadlS9/Ys0D6DK+3xL76QWcHxEyck+ec8uDfcc/fwWBbqImWyOwasLpjUs4FeLHxXgIeLDJJKwMPmSRJE87JtqZPhsWwhveBfm+EJN6fcdCvNalYFq3+ITS+b2OSCFfrWxmv/UE0LXpS0Vcl8sjsNSVtVZW24abwWmPiGGR4lO78nW+oXe5bmST6ymscgMABPVMgJbHIJwt+fwKgp5p1lcoZG7nH17gB4Ll/5soyOjShgY2QAGEgbZ5oHaboluFClofpGEkblpqujq2ryIxDZzQVZkpPpnFVRV4xqaYCYJCQDUdnk9Sn7ssbfA8JSXkByCOCh+V4Oi2zqBATJrOgT6hV7MNC/SrIwWyhb88yXjyHYD/oEprH65BjonyDwmN0hiSBI3r55szy4f180tKrnfX3ahJAakNCi8YXNAuywEQF4CGT0JuFCB+AhSJHY8zqYHVseP5DtMpsG0r6VK5eXQ4cPljfeOCTAxUbGDB5c7xhUxjwYqvnauGNDtTRoKlO1alPPRKqZWDjJjfkaui9s+mT2TYYwjCIAPDGMlfVWzSXTgDlkCtghu0jhOSO5T4bMLf5auwM9LwsXLSn9g2vKkSNvlcNHjkiCgGV2JiU6l+gxmg3nnR7kgLJExXa5UlaGwtJVxkhT5z/+JFIaYvncphxTyNuK5GUkTuwLzJPxELiL+lOVUlzhctgb1yYGzYlpDImd+zR4tryGAz+4yqzGWBI+y9FyRoauSrgYkVRSrWUfAuxcu3pVVVHWh9cdG6GntcOAqVo5uKps2LihrBpcVZavWFl6uheUzi4Yll6ZFpCIAnaOHTsmBhHQg2T00MFD5R/+4R/Kls1bJO/8OpI2AE9Hy1wZun29fPbpJ+XGjWsCPAB0AA/gBjkb/WfI2QA8mnuhPJtrkTO0nKS738vWsDQO29bYgDmvp4sO8xv7tS9HVTo3fSdJNi3IdVDNz9F7ODY0LYC9nmNG2SzOhY5XxA4zu3VC6xaHtCpuJrUBphqN5vVQ8BhkHjI3Pa/JAjmzVB8PcTSBiABBgJgUQGXDPX9WyWU6f2UvIYxuAMlMDKsHYY7Bya2VtDmr8mJ4aJhurxkeALiNY3Cccg+PrnFrmxK0kydP1YBHlXniLExQKTNzDG9F2og0bJqr62Q7eh3VLxk2zPOATyR3ek5SahhmMMna8P5p3sB9S0vmHEis9RQEViURi3EBNp74KuDx/XCc4zy5D3mtlYZFsdy231GEmZ2rimoG5r5zLiaagTagqnu4smLfLJbUrFOCIsuz5KwpEx1LIGGzkLTB8Kzsd4M+cfbOEEXJ6yquUTQDWKgvVv2wfeF0Fj1Y6Y4nUxXLpZTjak4Ua8BSzjmuE7LZmH2U+YRje+wXUfDx8dfnnGs4paJcFe/PNu5hH/cgYq8Hcg9iG86NSF2bslSZtHR2Va5sMjmJok9T+slaAdRlvkD84Dp49ANFxEeS/9EnKrnZpk1l/bq1tT08s7+0/3EPohe1xXHJ97S2SeczWHMMWwZgXr16uVy5clnHDpDatXtn2bRxQxlcNRg9PBR7wRPIme26yT5PXP7s2Gfl3LlzZfjePV1/sc4ycfHeEkHQhUpiUAV2EvTEz7OokltuMjwvBTz9AB7rIQ14XGWaRz2+JsPjQY/JAhvUGNwnSrYuT70CoYtV4P4W8DSSFJKn/8S04LcYGfz/3bRAD2azh2t+avYf/i0BgzersPUMOjnfdx7Dkx80K8Pm0h4uPkm9p6RNvR5dHXZfm5oQqzN87265eOmCKrU0IGbfTmqI+F3kJlQkCFo0UK5evUbWzySSI8/MdOCy5mnRWGFjNIAtsv34k/YmEDj49USDtq1pJfuYmy1PHuNp/0SbCUEx7YtV9aTKNzXlfh0GjGqTaSvtrWy67aqsIGUDjA0OAnjct6PEKnpFUuchcDZJTwV9frBMMAsetIq7C/0cJ44fL8N3h1Q4UV/QsqU6bxJXwBMVdvqUHBCv6U+atHfu3KkCC4CHTQK2GUkawAVJAo5yuMlQiFm6bGlZtWqw7N23u+zZs0sGEYAhXk+FFdkV/TuAq1wHYhaicmh22tcuZ5NUMoAALko/Y06Dk6jZmKTNJhjyhkgGcr01N4BqI2j1xuSZB3XVz6An084m+8MGi/UygGd12bN3f9m7d5/ma/QPDAhEUoVlo7TswMyd3ck6gsV6AfDEJzUBT1VoiicKCSbHyD1kAybGJ+BhndKLcurUyXLhwgWZFbBBc/9zGKmuqeK058LIOlRMUUzmFkvoBEKJk2RcjvvazKJ3TMmA3Ig6tcbRm/PNhsz9ZS4DrlOaSyOzggQ93apu457F0NFt27bLtQ/ZUcF563lr6eldoE0VORvVw88/+1xrBIc2PuvAvv3l7//+78vmzVvK8qXLHIhClviqPTxieAA8t66Vo598VK5fv6pYgY69t7dLgGdqigHfzwx4AEjYVcuxi+S4HqyYVVNivXrauOeTAHbLJNMuvlPsr69lypbSQldzRkLektc4rYWziu/bYOerJsuQKo66Wl1U9ZUsK0C+QZdlI56llIMKQ44Wc3mqHqHstwoNfj5nmbSrIJBFuzb3Z7FWMlmsWNXsYcsKPOqTcNTK83LiVzvUpVQv2SavWQt1uc+SNYdUsAI8xIwY9grzgOQYwLJh48ayQNbhMDe+fiTKt2/fUaM1krbTZ844JifgiUZzTX1vJx4Rj+2QKKATz4GktimralxfFU3C7CWLI7Wc2XbKNpIwMFaMkNuY5UyA3WSyVR2Poa855Dffs6rINOzL8z7l+8ucJIoUyJUVB6SQMNvjAlBDGttgbXO9pbLIwyHNBqFaEHAL8O31ZfYn4246ggEO+H9MC1AIYCWPNJv7yXMOy8/9uDt8V/eA+AAgIqfF2MDjJIoA7VS48eWeqbUUILC6xmFLjQX2FPPWErxVdtuW7GVfThPceaaTDVVyaLAY3LheKQ01WLejIs83jDV7HQUTMURy+POaJt5jNkQBECm4LartxEcBiLwdyRp7arLg3GuYL2IpxasvL32pHITP53WHDx4sf/Inf6L9XHukCmgwhWGa8rwlZiUhITYDnRb1yRyxTz94cL/cvTuk+YXc276+nrJu3drSr+u/ROAY1ze+aSrgOUJFgGEBA0dhSHEAleRQBTn6bSk6wESG0U/EPMBOJcMOFUFT5dNMGl/K8FBNokEICQ4LCEkbMo0ZObPElNiw93sdhqdVGk0t3cZmH+AnKc0a9/gf0NVHb8a3DE/eukTWebEakouX9O80N7bXwA/1S79Bhud3ATxN04J5VGbNOHtTTsq+YnhCw601WA/qY+2pST0kXWqyxk5xakLOSxcunpcNL5I1J29uCiIw02wLMMqGUYIr/TiepjwjlzZ77T8VKCKIoWN14PK8Fio+ybpiSb1m9WptrGyGuNBIRjY7q34ZEjcCHoEt+1kAOppkLZOAscoRC4mV7CTbCJgMNF1RVq7ol4OcNmO0/WHH6ynnvlDI9iblaDOq/5c1pxJOO6zQBP7v//bzMnxvWAsSZoekkz8JwJgQIHVLxoahoiTTHC+Ty7k+nD/XmUq8+nYwK7h/X9cq561Ih9y/oqxdt6asWbNKx6Oq1cNHqhDR64NuHYlASiZS4iLgE1U7DyFMd6BaApllUPfTuOrJPaVSxblmhbLe0NJ6OS5VxLIKXDKPgvkeKWlTscJMTzMS1hIfJ+dM8qb/hCQeQEgzMo25bIhqHNbwOqrE9ZcMKjT3yf0IKWOr+gQy8jbZHs2d6laVDD15Mog55wXG7sbNG2okpX/n6lV01XYyYhNyc3gk2+qTolKpKXXaiFSRDnctNcjHTTE7b/coQCFsEsk4SS7Hw1rgnPmmos5m+MH7H2h9AfJh67iOrNfePrsM7tmzp+zevbts375d60kDI2dIwp+X9o4urQsqh6dPnymnTp0S2GGtd3d263f/9m/+TmzaEgElP9KvJWkrDOCdlUvb0Y8/LNeuXxXDs3jxQlmpUwiH4cFSHZlkSysssq9fGhewRp3wes4OCRRAw4NtJ5W8Ii2hsAFAcp+MCzyKnwLqdcKWMrC06iVOWEKUmDOsmaOxX8xCNewy1qoYmBJDcs0iNyU6TqANHqpeNMmWLHGUS2SYTmTfm2NtLbFRo3iuy7SZBSSLKQ9aVP0J2TvRYJeSIUrA5AercgB0AulhjVqzIUGtYwGAp6W0h3lNSqyyP0U9gLNzYg24L+s3bFAMhsm3GaMBxe07dzQdHltqmETirwBPDwWqVq19J6buiRSjl7N1GuYbKSd0T4tZFj5GtsXMSqxsoT3c9StSNfXo1LIxinVqYg+Z3Ffub9DOCY5zDVQ9TyH5TcaHPwFpaniPIhn3JYtICxcujp5TAxmpBOIrWTwz75nAW6LkIkaOC3AhJOXC2lcV9zybSmoH2Og5D7dd0Nsr+XdaOwN02DO4PsilATvcM/Yq9kb2TMmkp6fKJM6lkxPVIN4a5ASITGMO2CvkdQEY63PKzCWeqUbvVZooVZLehjV407Qg96oENDwnzLAB8NDPw3GLfYrrlEqrdGFUJAhjDPZI2Jq169apWJRW9xxdSg+JpzeuX5eb4NUrVwSCdu3cWX707o8EHgFL9DdKSq9eLg9V1ay+DttR26I+15kLrjhGct0Z44ExRPYvwfKoF7mvV/sSrVsYFvAe9AkBkiiCwvAcP3FcckQKueoUCidHP6+OMXrsNNctAE/2nkqR8vJe9ZcAHidGlaRNjheL1PBZay8dfFz1enWXNtpVvQk3tvkMvEF7RvkqV43+/BbwvAhTvjp4tAI1TZOCeSyPH8ivBX7+PwA888PHq8E0PQTaNOf38Mz/7dwcvIF4PcbGmVIjycJiwzQZIH29qws00c6WR48fiuEB1BDM9fM5GlKduMBIMnSUZBFXN6rxbAwUDibGnLgQtHOgois2VLXtj89XOq9RrSJ5Q/LFFxs3gSN7jmBTqPwuX26DAwoVfMlbP5Kf0TGay+m5oTLsOQWAHhge3FqWLVuh31UVkMpOVNq0MSqSIp3DNY1Bj7icGfBIStPuahP9Cv/0T/93AchQTVuHW9CaNQqcgAaAzq1btzV3SLMOOL7ZWQVjqvgwQswHoMrGOVHdEXv17GkZieFoBHtAHVUihpjREAmTltVMEtic3ZKfQZLNzc6Nwc2dQYvXaV8lvchErJYjmJOwQ1s+R07ucpheAhglyakjlnQwpnJrESWTE7MmpPNOOQxyopAuSnbUWdo6usqSZcsFGEnGt2/bXjZsWC97UVfyvdFQleZP0f3otnWf3ZuWgEcJcQV24v+z6sqaCpAtN7/o31KFb3ZGcjaYswsXzqvqhmwwJ3NbXuTjFm8Tc6h0fZUEWqqmJyicg9iwSJawFOX6KXEKjbYbe9sK8jwql4APwA624yQwH3/8cbk7dFeDT7nPrB+eF9YQ0pY33nijHDx4UBJJfp/eNRXqZPDSUh49eqxEFJYHtorP5x7xPOzauav89Kc/LWtWr5HETdJPP/yv3sMjwDNTbt+4Wj75+EMxPAI8SzDkwL4+Ac8zAR7m8jB/RxX/575vJEbZk8SasIHHZBkbZbit52bx7AMQ6asjUUMyKICkSjnXNeWYvg9co+xN4M8E3035S0qo7JTm9/E+nzGTHMDuoPO18bVQUiE0khIXBgzAGHWR8kX3e+UQUHo2rBrhOishTxtjDafVtK95+1bzs3WMsbar5LNKTvyTZBKIe+nMmD0Reo6i344klmfJxQF+0wk48YOkGxB5586Q5HQYW6g4Rd9cyLNYxxR9Tp0+bVvqs+cqwEM8RPLG52mOUgfX171bYoeqfqbGNX+h1yafcRwLJblOm9Ycsh0GTwk489y5rzwn7DXNGT4p6/Pn0wPmZ7XZw5JrwYNcbWKj34vnuu41w/DFM6P4HKR+NLrPN3Xxfcy+05SsWcuTSWoA2uYg2fzMYOZ9e9OlbU77KWY5HCuxkXEGFMzYf7n3ixYv0ciCwdWrPLsuzFcopPEa2bknwxMGQHlsLnpFv5Pyi9nSASPFPhkFpZRMa91obWcxIAwown6d9WdAELN9ErSGWYMrV3V1lmsFyGGvk1V9r+ePcS/MZrr/KnsltdfHiAIGjlIk27F9u2IhyhJ+n8IDxwhQxQCAQuKpkye1Zk+fOi1n2B3bd5TtW7ep0IbMHZaJ62bpPMNJLbvM8QU2N/DFSLkl+wBMP7HJ7K4LW8kyqzgjKZfZd34fJQdy9M8//7ycPHVSAIyensjUXMCI3EiuoKybkLOJ4XkR8Mz3H1Es+I8BT3+/GB4SCwMeS9qy2pJBSlWcaNJywGvIreIGWq3+csATxaGK0QmxeZWKfAt4XgJ4MpWJMmnaT0c6VlP1kcRX9tQ5Yf3VMIRf9Q0DnvjI1zlCvTYD/bwNsVFpmbd5Z3ld1Rpr2g0GfcHcpOmktgl05ALXWsTMXLp8Uf08JNywCfzZdHVDejN0d0jN3rAVJOV2tjGtrTkwBAGSPBLGuM7ZRFrrmdM5zgGN80Ozm0wQx0sg2bRpsxLEtevW6nyYLTCLBIK5NOPjAlsaLNhJw2dP6Wxnvk+f+hUwJ6FRW9rckE0IJMgNheTZgEfOaQF4oOhtr4ozXafsKP/pf/yTpkMTpAmY2KMC4gisF4JCJ2k2dQ+r1S1LYACdAnpHp2QY2C/zPnKhoQdpdFQVbuvpmWtEozrSDwIdLFO7ijS5WZMMYyOO6tGDXAAAIABJREFU6QHzVgBXqnS3t1X3wYPr3OSYCU4T7HgBZqWIxMeDaZOtkISoMbMjX5+9EtxjyzQSSQf8CBlDNrVmxTqr0PzeNP0SbC6dXJ9FZf/+/WXP3j1l965dZdFC5iUBpiJRiVk8VNXMwNezMdiUlcKFY1CT6allxME0hSzH9qdtscl56jUgFWYHuSDrmfsJG8TzYVkZ8gZr1jMZqxPNDoEdEiI2WUIW646rIpveMH9IFyN+LnvW7h6t5WR4YEvPnT2n2T+YWKgvjfXQ1iZjDDbn733ve+WNN98oW7Zs0XsghXQ+2qbNGt06PRZsrKxD1hvrhs14x7Yd5c///M/FdPaoIbpTyc3vA/BQ3VywsLe0d7SIAUPS9rxlVs3r3ZgZqKcDxtS200j60vkIK2jOdXSEZ4/BrgY3AH/Y5ieP6ZdzUy9MAsctR7QGWEmWR2szBgWSNGSynTbrzdkVXwE8uDsG4KkxRVUlquN1g10RXgxXSQHpqvJqUObkl+TFIMrDVN2fQT+0Jsyn/PElO0Im69lz0TzmfLnNV+oZJk2Gp27gpu8EcY2ekAbgwZba7lnkPzA4JHoUczCUAbw0AQ9JG8kjw0dxaSN3gY3Dmp/kjPNkrREzm0ObzdDEXpOStHQ9YzishmD6WUlJYsoEK0bAjWCW/4ccmWdAxS0MQRrzjgxgPPeM54f1BFuleS0xDBOjEIfAFv0svz2kmXMwwOazklWBNSHePn1C7J6obKmJsZUhkOyo/Z0ujFmIdRxpFtfd08rPswhCsY+YKLagp7eMjYyWq5cvK75wvvVstwkVPTB8WbN2rQZ3I3MDiH7w0YeSPWe+lBM+WATNXhkB83iOspeNQlLUvap1UhcO/Ps10MvYmzPYnEcnYHMfnKWkWQRIFov91T09xMseKa04Z/b+BI5pRc3fk5CA4acAtGXrVlntHzhwQL/HGqYYyXrlPTSku7s7nDcvyb3y1o1b5f69++WNw2+Uw0cOl127dsv5ji/NxsMxLWYFcbwCQswAEtvSqlzGz68Hp6fjbTrxNdkrszYUw1q1D9y6eUvsOw5tp8+clrIDy209o5JLe4hy9ii/MuAJdlTFyE8/OCGXNk6CChLomINjs8GWmhkFVF4t33Bw80CuHMT09RkepxMGevVXeGvHP+Zi+51tqSPxnfdRkdC8kBO/JKz+r/1R1cRcPX6Zd9ebiV/zYuJUCwRTd/tbgU/8+gtG1q92Yt804KnsbF/t8PJV2jSyWhTr52VN2vU1Apmna1m480TzoqVvVHfM3HjydzhStbWWkdGn5dKXFyVtI/HzDB6q1bY/xsyAfghAjzamVjMTmCNokF04e7Fh8PyZ4o1KUjWBun7mssqa7mzR5BZVUyQwnTIfIPHjm2SJ1zwdHRFgILDISl4UNIlGKQtkR728rFm9VoUN5AAMJEWfzBeWvMhmVJCYm1MD9sOH90u3JlnnRGtX/XDsOnv2TPl/fvY/5Cqj6tLOHRqER2BEaoZ7GrMp+FPDQ1uKAjPV9KxekZggMQDwsHm6mROgY2kZX4pXqvrZLIE+Ib5pbGfjJsgycwETA2hyNmCZFYQmXddQLEjd61XZwb5Y1U45iaiYGNKRXQa1+0AswXg/IEb0D1C7FItBQtEFe+Wm1xpskOQ5WR0YHBDLBhhQhbSrp9y47R4mNibkgTA9MB5r16z1vJao1gOmGSCXlUnFOZ5bksmoBnJtNeU7hgjykqoBWde0XbJKWYyj256iZ8SugKxlG0JcFNNDsyufZ0aSjQ/5ZE5OD8tbJWj0J0RVWDbKbjqV71LYI9M/w7mwCbMPCaAL4JrZJGHZsWOHNnSawgFdXBM9NyGVAbQga3v77bfLG0eO6PWLMXmYgQHhPKbVvIsbEpXMEydPlhPHT6j3i9dgcHDgwMHy4z//cdkYMyosact76kTYy8HMXCCp6l6zdNpheMpMGbp1vRw7lqYFw2XR4gXSsXd2MiODazteZme5ZsjyWIsUI6K40OIChiWFtoHFXOHpsxFJ8rhulrUusNR0akIJtGbdhHtRgouK2eH5byRV2a9Tyc+CLeA5qBrnQ4qYoIRCTfaO1v1oaSYwXxKavaLVvtXERbEJV31REbNzcGBKf3hnmcHkc1Y5NPt/XBBPgFKDFD+MDUv06OORAY0GDcOw2BFQrwznMhrR5wA3UaXnfrp/YVI7L4AZwEOs3bR5s3sj+vpqSVt7hyS7GLL86te/LkePHtXwZp7nnr7eGEEwEfbcOGfBUNqEIiVrAoEp2YmiXFrgp214slP8HedGP4OevQLDyzGR4DKsWNPpJyZ0zPSHZhVclusaoEzRCLmfB06rAg/QD9CZADir88kAAYZyj6EB/vatW+XLy5fFcN0bvl/1fIshk7uge4tU8At5mPeh6M/KvTulFRQag8FI90EPiPakVmIh87IO7N+v/th7Q3d17tzLq1ev6jiIH0jZ2Ivo2eG5oXePferSl18q1xUQ82qBWvJQ2GA3E4DY/CMyUJH97iGh5zdZ0cqcIVQ1CcR9/QyA1G+JiVFXd/SwWPbL71L441l1367n95lRs41/kj/cV3JynOgoboj1i9/REOC4xgv6+lRspAi6ectmWVHzu+yD2Q+n/aO7uzx7+lTmANeuRHw/d0ES9w3r15e333lHrmoaUDruIqQHkncIsOZsu3RC5Pq7IOmeo7qIbFMV/s568DrCvIn17mIHjA5GRshBT508JUYfEx3tF/FcZE8XuZIe/8pFtmYexfq8MA8psYsATyYCVJE4AYI5FxOJANVXAqsTLmvpPC3XbihfX9I2P5nNeKg/MyDGS/Jn/jMiXSYmDSlcXZnxm6SM47XS5gY9/Fq/93t6cW4QTYCTMoH6Z7UyP/RWofONBzeSnYrVqYDS1zzIbxLwGOF+Pend1zq9oFbDGSrlFqayATsGPAo6cnBpKa3tbWV07Fm5fPnLMnQXe94H/vc2GvpsbkCCyJBSkkLmyxCgSN5waFMjazR0ZoLCoc/XvptJlSxEirLoDZKFKE2p3jjkvNaQrNjO0tR3e2dnefTkcRmbmCi9aJcFBujFYTbPdFmyZFkZ6B8smzZsFuDp7ekuo8/GlWzyLHVqYB7N7B4yePrUqXJ36HZZvmJZWbZ0sZoiu3u6VBlF3vfZsU/Lv/7Pfy2Llywsb771Vtmze7eSc4IaRgUky1Q/z5w+rfkIbGh8rtiaLuQPlpMY8JDgmeFRj1NjgKL3HMt/2LSRKyCJQ6MNYwOLMHRnSEmx+nlGRrTh+jpZ3mENcNqiNIGPk86q0BINqeq3iHk8laa+qli76uTqckpSnA+nKxuMGnHULN+sh7VpLglrxr1X23fsULK9dNnysnjJ0rJw8ZJy5ux5V7vu3df7r1m7Ri5i27dtE8Cl14Sfiz0RixfOZxyLpmPPFFzcSAbsBAVz0i1gzkkCQMR+BWtAIzZfVO0APFQYqdohTcC4ALBDj4LMDSbGpS3n85lPxd/tIjgV37YvVmKlBNNyDoZo8rmtbbaYBfRSvWQtsBFyPMxTYqo9VUhmRuCgRkL28MFDAWbYGd6Tz9Y5h2Uxkjbm6dDHQ1JE8kdlcnR0XPp9rhGSNmQTn3xytNy5fUdgAkbozSNviuHZtnVbWb1qdZmRQ9FsNLLH3Ac9qH5W894muBVYaDHgGb5zoxz/4li5EbbUNB1jWtDZRZKN49NkmZpG0gqDOab4wZwe9dFnn4ea1zt1DBz/0yfY1tuIg59b1upeEMstw5gjpC1igmjW7mVwoY1QnHB4zh7fVWP2NPaw3s+zab5i3MQSE3M8iJCX1bOmammoAGxDYpb9klwy92G497Ta4qPHRtcvKuuVyxj3lflQAsf+pZodijwggEIFWuLNs9KdRaLMbyTlpVgjJti9ZykflgQwJKEksnahomdm0kx5WPzTw8Pvb9u+Xck0xWC7RjEY0bbnN27cLP/z5z8v77//gYaTkvwRi5H+iIUNaZTnL1k+7R6suik9BycKmABI1CfnZ0igJV6vKr2ssV284NlhFo/jYb/iN8woMQaXx5T/1eDJvU2wXsn6pJxR1y2SeoAT/y9DgujL4/c4d4oQyEOZP4QJDcYOKWcjgUdmTEzmWnqGk+Nvfd+csGR+k2BB1vUzMwH+XQDg78QZwM6uXTvLj3/847J546YyOTauxJ/PgyHgeLgX7Lm7du/StYX5we744qWLcinjPgDsXLuwP3ZaVCdTmIl2yqo0PBcWfXY2htl6rlP2KOWaYz00LdFZZxitEI/VFxNFJVY21xUmitc05dgufHVKRkdRg7XDHkJhj/hETsExM4dNA8jj/NljWOcQFsRA1oJMHfr7bXoTjJwc3GK+lJw4h++VSxe+LKdPnZFMkM9++ztvl63btqp3lLyG+Ml+zVqk0MveynVNwMOzB6O4bPkyF9bE4tS28DCVrEeuM89jFlcoyJIj4KiHHDQlbcoTVHCurb25dtkHKjaNonGoEgzo02Uv3M8yL2S//irgsUMPDA+Wnmj62CiS4fkW8HytrPqVf+lbwFMDnq+yca98GV/5hZZb2OffVLQbLA00wh2Q/0drDdjRvItWNcrfuHG93Lh5rdy4dUMPP5I2dPX8u2VwrnhThaNRj42vt6dPz1YHpgHpoa9qWl2dzYpqOi2l/poNwwCppr+llUUeIGtryx7c22Ht+yiDughCPf5MJcdIrJ63iN1hMOP6tevL0sW4x3WVibFpJbty/mphFotdwUhkmZp8b/hu6V9JnxD9QstLVycgakZVs0+PfVp+9d4vysIlC8uRw4fLjp07VSUintAcSuUNyhqWRwNEJ6fKwkWuRJJoi5afmVGCUVnkT2H37c3Fsj9X/pQwo0XubJfNJcGciducHwkuMiy++RwlGeopsT68lq01qnaRhTXlLPUiCrA569lMFdMaDJFnijRAT5gRKH8M0JOAh7+zCbBxqY9lzowVm8PevXsFetauXVcWLl4sOdv9hw/Vs3Lt+jWBOM6HyhxDNRngBoNGIiNnvTAx0NyMcM5S8UBOWU4w2LCb2n1d86jC8u9ssnyROCkpaSlav1Q52ZC4h9hS00wKc8i943rQyybDiPv3ytOnj3UP0+WPTTWb2cWuzVl73a4EtFuSCW3OAzbNoPJKxRiHJfrROM8f/OCPVaEmUfnoo4/k5MNGK/YvZtNwHZFv7N+/T4AH2RFFO3p4SLQo4uH+xxqkgojsiE0eNpHrSO/PD//03bJ1y9ayetVAmZr0YEU7d70i4Gm1LfXw0E0DnrClht1BuoYj21whkSP5o0l6TP1wrCtbz3ohOjF3FZ1neXxsQmCHb4FIGB4SaQEe+stc4dTzEYBHMvK2ViW9KoCEXIj7yt9hBys2oWELnXGwWiex4jVslBlT+oaNbjbG1+oD2yhkv4YTepIgjjHady0bS5BTxV2bJQiEEIOBhqzftAxu9GZmYpngxkUMJ9I8/yRiyXambCjZCQ929fVIwMN1w0FWLrIh/3RxiERzXNeJhHJ4+J4AJHNLVvYPCKxjCMNn0ScxOj4uc433fv2b8snHnyhmcT8EmmDuSTankWG2yHCF3gyOL0GmZIlILLthoWIWU7CKOVTbU+otb4a15Byyf49C9GqGSG7cqNhL/2QCXABy9nZl/0/aStvi2Ym7C2zBNMVe4j5VZM0TKp7Idp5rMjlZ7ty+rQGR9MUhN334AIml+3eaTqPZs9o0U2gCnZQPp925B1wyIBrWyYOw+Ts9TMhcd+7aWX7y459I5tvb3VNmMHQYHRWzhjzr+vUb2g/6B/p13UnWYXY4Rv6f66a+2jCxiTb4eetS4KtyAcPWvbXMTtueulLVNNjLBKI5sDvvIZ/FsamPKlgq7mHFmHX36Nrz7+5HnQpX0DYNaObaYRRD7sCeqREOixcLTGjmDkBQ++a4el45NvZUXsd62Lxli8wLWAMcS7rs2SnuuWI55kd37wyX2zfvlCtXrpaHDx7odxjwvXnzJhXlAHFmdsYUi2F8MtYb5HnoM6w8zwb7CQVY4jyfi9QRMwIPw52R7I4eVdbh8N1hsaNffPG5CqP3HzzQ3h3EegVKs2LiQokBj+ZSJdvTBDxJBUcxpOXo+8claWNxemorgCcYnhUrpBdnc64Bj+1V0576W4bnlXPrV3rht4AnpCJRbXyli/Y7vIhYBeBRIhqVGld3nAwn8GkCHlgerJCxm2X4KL0NSNsINEwQ9lAzNyITLKmoY03Ng+9+ge6Yg+MqUNpyJj1u7WvMvQorTIIdyZors06GJFFTcspcD1eA9AwrCZwp07AgBAIAFTIFNRra8rSro1tGBStXrBTLs2jBIjlVUdUmcRYj8pyNmJ6XCTkDXTh/rjx4cK8MDvSXgQES1H5dHxihL44fK8e++EygZ/HShWX/gf1ly5atCph8IU8jEcj5OwRLKnVIqJgzQALPRkolkNc6mSURdK9PynvSYcaUP5K7rrJ8xXJNjabayuux+YYJkDX1iG2Hs6Koe5sMckOmkJR3FUwbOn73IViComGBL6nIzmN4AvBkbCQ5pOJJooRchD+57qwHTShX1XOu6tPZsWNn6e7tkxSLRmf+jWt39dq1cvHCBW0WgMD1a9dJtsCGhryGzVDsH3NSXDQ1WxpN2ZK3xbC/nNsityr1dBgQkUDxeXIDgzlobZUchD9JIpEZ3MJ0Ygxzm2lJEbl29HXR28PcBexIkRF6OKDXK/dL63NiXO48MHrdPQzj7NUa4XvdunVKxKkAwuDwDYuF49q7776rDZR189577wn08LoEZrLhnZrSe+QgPZp12ehJmLhpfCbAwUNvL0s+gbMfex6Jwc7tOyWJA/wgAfk6DE8HgKetlPsAnuOfV4Cnp6erdHXD6vFsU5yYKFPTsGhmeTzk2G5trFFdO747u3QfWQvcd66rlBay2cVC3v1nmWCJ8YpkONd0swldCf7zUvXJGF4FK9l0sIyfA0rS0QvDEyWh0/VMPuJEDj1uCgnUYxBSIJJA1jzV9AQ8+txghKr+m0bBSYUZwAFKEvUH1A3gIi/D/c29ILZhTptiyWywLQ/TBDM8Meum0ZSfgMfn/7x0wFwgZ4rrIHc8Yt+Y3R5J0JCsEWf27N2reU9Lly1Twse/w1LCxPGs/vo3vykff/JJNb+FAg39JsgskfB0drQphtKbITOHYJ8r63BMREJaZeYCd9AYHg07EGwO15FiBv/GveC648y1efNmAXdkss1+HcvErAwAIGbvlAtBZjpywCaxhERY7m4qlNFLNqaf8dxx0lx74iyMLOdN7B6fmCw93WYBUBNwP9i/5KzGrJkYmD1fpu9NvOnaJsdJAR47FrJ++DzeD/MWihp/8ZOfqE9l2ZKlZXZqWp9PMQS2Cfcxeg0B2pwT94BjFeMfbnBtYU2dxhjz2MRqPdaugLpOQv7uuTJD50Sf9WTJZALqHL7qczMbgkTbjCGrjkIoQMLGLkgoPeiVe5PyLQYLI0ukJ5XXZcHLgCKHLreH7PVpGb57V/dINtwrVsrljeIjrm0rVqwUU67h1L7gev5ZT9zbJ4+flccPnpTjX5yQIyfHwRo6cGB/Wb16UOwSfctymH361IO8OdaYscVbcu+J297vuhTj2evoZcM0hrh+79597fEoQZDcGfCEpA1L99OnykOpCCbn9SMKnMY1154b892S5UnDk5SBZmpYlWMAPHnDbHtpwMNBWtK2SJq9BDx8SOrwvpW0/Q6Z9m/51W8BTw14ZAn7v/gLUVMO1qqoUPUFqCYd859CMiMLRA8JRLbz5Nnjcuv2TSV5/Hnv/j39FiChB71+V4ALTYZ2Q6hd0FplXGA9c8y10uA/B01LNxL0OLmwWQB0cp8oZZ5JQJUsIycAPNbXZkBVEjA3W3qZFdHbA5oTw0MCRe8OhYzly1bEnK2lpberp3S0wTjg/jUn2l4V+tbWMjbyTM3/ly9fKo8fPSyrVg2U1YMDCoAkvlT1P/74w/L5iWPl0pVLZcnyxWX37l1yMqJ6Q2QHFBHkYMWQPcD4UJFigyBZJ+HkPDgHginNilD1XJPU3pPU5UbP+VLxA0wSoyjKwK5x7Pwb70FCzOaSzmO1A44XVQ1ywiI69Tax5qxQ84ZAQgrIRXOvAlHD8KCWJdZyNvV6xIwCbP65rwBdNigGOafLE/eJPhI2w3379gn07D9woHR295SHjx6XxQJyC1V9Y4gezASOaTTtU+FnA1q3dp1mHNDXw9pJpzYlQI05KEp0GJonOaCryhwTm5EfNTOHqhZO0IhqlzXkWNZsM8/pmVgmD+Z9rsorzwkbMj1tbFT02HDtmZfEMbLu6WVDXkjCTrLR27uw9C1cJEkc5hZozQEq3GtADY3FTOrmWvHvP/zhD3Wf+ez3f/Ob8snRoxXYYV1w/TAo4PeRYW/btlWM2aHDR8riRYsFHlhrJG8wR8huqCgKNE1Mav1wHfft3aeZVBh4SCoXAylfleHpaH1eOttLeXD3VjlxAsBzXS5tsDf07zCHZ3aW4b3jkrQBfDAxoAeQPhzP4XGTeE6T554wdBTTApIEJUs0r4u1cVVehZZgLMRaN9iXlJsocQTgUrGWe6BNL17Uu0vG05AJ2sTCkqrpKc/lYE2rqFLZH4fTWjw7Ajwh+yOZkaNZMH0vTXRtdTXPrWx6dkZyXJKclHtlz5YKQnLWMtDVEF4YTs2owh1qsnq+eSrd92dpTbIFCXhS+q7ZT50dIal274nNT8b8XM3OKmFDprZ//4GyavVq9dyZPcZKvlf3hz6fX7336/Lhhx/q+pix6xIjBBhRL10H1uvuj8TtUr0X4TgoExPJXS3dpQgEC0lc05T5kP0COrIHz0UdDFVaVQTB1RDAv2bNapkriI0JsKHPisQ6wWrdp1X32mQSTIyXaYPYMxfFAYIyYYAdiGKbe1k9R6avd4FASnO0guTJKA7kTsZ6URTOaBuS4brpHwBL7M71KxY7+kaIFXt27yl/+Zd/UQ4eOFhWch9CLnXixInC9xfHvyg3bt7UMy5WKQx8bLTSqvVmKRuCh5gjlQ3u1R5gFiGbaFhLKB+0ZsJVUIY59CH2WrZsQyEzb16nGF944Cf7Ekx4WoQT31IWzLFoJEAek2RcltabaRzT5/IcE+MA2OydAB/6mFh7qaQA+LHXUwxE1ravUg+499ODVJ1/sLaV00/PlomxyTI2Ml6OfvKZmBZkzHzOd77zZtm+fVtZv35dGb6H0uCR7gXrl7hjRrJTP+O8GXdhufFzDXxmnyH/IEZfvPilYjCW1X/yp39adu/ZpTWDIkM9PJ/D8JxSrAfI89zyxf0TYNdw9mB3GpK27JeiSPhiTMv9vuWT33xRmRZUPv9CaUjaooenb0Ho3t1gpSrA72xaMD+T/baHJ5MwB4E/1B4ez71w9eSbkLSF16E2rNTtqodDkjaqXSR2Gn0XnA/yNh4+NoYpNcXfHrqlxOb20G1Vskg21BSLXa9YiE4lMCSuxHfMQUheCIC4vQFS1BirzcKDFGvZkeMf1VxJ4gA8DBvrcxKaNLiqbhMMAzVboHMhKcd0QIkGVUW7ssm6ejkztmBwF8m1ra1YbpJWxmHULTvqp48fC9TcvnmjjI48E7OzarC/DA4O6PyvXb1SfvXeL8vpsyfLk9EnZcXAciWcBFoScgIr50jSiwaehlKq1bYv9YA0Yo36dp4a8FDNgqngOmQzLYkXSYjmJkxMaFNRYqjmfWy26w0xnXosoQK81fHGm5+ngbtnK6eBO6im85pkM/GLrAESU4CPwY6dzNLsIPfulLEZURn0VNbTLU78AJpI10iqOZ+cN0SCQoPtvv37S9+ChWVsYrJ0diNrYsI0YGNUMgOuH442MClUsgGL2I8iI+R+ch2cmIyXKebMxBDQHLLK+sjmdJqPPSMEthAppu2tSRo5J7A/15/7oJkkcpCaqgCfE1CzSAAehpNibsD9JtliMybZu3mLgbDXtNlPz8zJKnZpWKEjWaMijUyFY+c1SFKo0nKsvAdSNd6HTZAeHkAVdurYr7L5sz6pHCL7I0FdvXqVwMsfff/76gGCQSQh5aQeP3lauf7Rv6MqYmmRJIkeKv5cgM4+/nsdSRuAhzadB8N3ysmTX8iqPQEPcjb6d6ZnADwwZCToJK1TAo2ayRKDRyVtim/WZzq1cbyprnAiSJGk1T0YMjmAoQDw1JV8SYR4jqSZt24/JWEJ+iXdSTlZNF7nvwksaNBnh5gGpqNnc3T2EiZAyufM7LjjKL9PzOKz6yGF0YiMNI7kN0yRquOif4YkkfPNBCdAEW8s1z+5xjp5rxviZ+1f2pj7YvmcHRl1zUJCbItly9q4M91dOJp1StamRHPWgIdCE/sDxwnggaUB8CDbQfavOMycnjkGJpN0Pik///nPy6/ee09JIEnp2vXr5f5HhV0OdHMwIxQAnpYJilnj44p/ADie15Qacl2Jd2J5GAYdjpwpY8r7gAyK55MMFKkx8lDAFbEB2SmgCdY7Hdw4twRL6rMJ1kazvRozfPg5P6sdA+vGeGIu607JZzDixBLuNRJeklgDHtQJNiHhetp4Jw1gmnmgd/xK0hYMTyofZOAhFcC4iiB79uwtf/XTv9RzvrBvgSRtxEj6DJFNI1lVTBi+G2MWcOk04OcrpZ+SQoV5UBpoVTAskhAZdakQgC01TKALDCg26L/hHjPQ1BbSHhnhQqVlZlZfsAc+FhPOzzmvas5lw7BIrGobLplmLaUuwAlW0krv7ciMiYusKRgYijRIgR89fFjOX7igOMk9o4eJoiPmDrt37ymbNm1UsZT35RhYF9l3R2IzOT5dRp+NlfNnL5az585Iqg47um/fnrJjB4z5pvLsmWegAfAA7dmDSnwWKJ+e1d6KlT73g/EXlvAb8Fy6+KXGU2B888d/8gMxdexz7G1I6T7//JhMZdgHeC7Ue6ixBnaczfxGoCYs9M3whONqmLNkPud9OPoAP/715wE84uHBAAAgAElEQVR42mOYE5t6MDyStJnhse5SBKiCZeXa9rXn8HwLeF5GXvyhMzwJeGx98018uQlUtE31ZaraVoieHu/vOc3gsYGBh5KOjDwt9x6QbF1WBf7howeSqSgZ1gMYlsndXapQ89yNjoyr6sSMGR5q95lQuXXza7OJNFknNrGB/n4xr8iIKEikFpgEVBVOhvuFdaOqvZ2dBUHILMN7kal2det5XjW4uqxetaYsX7pClThADhsrEp6YQiGHNiUWDDZ9+EC9O8w6IOkfWLlCgz8H+leWG9evlTNnz5Rf/OLfyqUrF0vvwp4ysGZAzi5UhgAkbHacL/KhHCSa/vzIPNgwuDbpzCZ3tvExsRFqvI4kBZAhuQ7NrNMzkijB8GhYagRFuZVpY7XZQRWnnJfrK0FhVTlkoFv0vOSmJmchksaYEQLQUUJBv0QOaEROFLA8P8eT4vmygYFBFTprB2tiKTIDWBwAIedEXwAghgSKpJ+G6CXLlqnR+dnIqGQaHAvHyH0HKAM0MX+4cf2GrgEJwJtvvFnJ23QNR0bt3EYVL/TVJO9NJ0ezVVxXA2vF+Jgbkden4jt1/k5I7HLl+8GzwGuZOXPu/LkydOe2NOgbN2yUXJF/o3J3/sI5nefM7PMyuGpN6R9YpYQMK3WkaNJytzAr55EAD83HPB8kYCRwXFfAMBsjAB/tPkCJplxAI43K1u5fF4jbunVr+e53v6vrSUUYKRKSPWQ2su4ubMquWPP8IMVYNTgoBpRr+nUBDwzPw3t3yumTx8ut21jSD0vOZsclACOSoLEy+3y6PJcpyrRjSosHUaq3IPp3+FOMcDTNU5Q0yPB6IGmH3emUbNU9HylrS2cs3TMqw+H8pjk8YYEsNjAayNWMHqApq9MqPgVDwjqmCkxCI7kRwDjYCc8DSRlwFK0EhC35UW9jPL9KtkOqm43p7sWxY5ckmBgWMH8oZok12dnsD8oZWGn2Utkxw5Qjn0u5XmNYqZ5dgcRspPY6xpmtWxbOHZXAj/clhpCwkljx/JKwwfDAxg6uMsMjYxeY8DFYO1/Pf/6Xfy2//OUvlQSvWbO27Ny1S/eH13Cu7BGPHmKoAsNoSTIJMc+NAUHOJvL1t5rGTBexPftsAHouUEwpqScppIJP/wZ7BgUnYquML0ZGq2IN14Zrz/kRn4kpckZktlUALl6TfVCco1iecHwkpkhy2dUlxiqBNOCK54ziSUpjsx+Tc4SpMKB6EfBkeTMkYq30rvjcJPsOyZTnwUyULVs26x781U//quzdvVsFr2nOZWTUseb8ecWPL6/YOU4FLrF8HQLDaUbAOYq9pL8sTDVUIIsvy8ocM9W3Rt8UxQNcNxuDvgEWMpFZskRFLbOyDDelsd8MPteOuEwfZNrLsz4wH6j7mmwKwfo02KTwBPPD6AurFbIHj72c/tV1a7Hu36BrSy4BO07cJDbQw0UfJP2JMN5bt2wR48fzi9EM996KEsZztKtvcXx0qtwduqd4fuyzTyULR365adOGsmnzBrHQPd1pTAB4n62MQIit7CGAG4Ylj4zAjrJPeqDh8DBurufLzRs3y8NHD8v3f/D9snfv7rJw0SKB/5s3b1WDR3Ft4xhFsqTmJnrLvBHVJhPVHB7lXGbvml9VYacGPEbj0mYWKHVL2li8VJNrwFNvjN9K2n7/Cfm3gCckbd8YwxOAJ4bC+Y5Wj1dUFpz46vs5Ccpcae/AWcVzMKB3z188X7788lK5OzykClROQc8KOAFMDYPo4Kdm5CBDcCJRg/mQ1CeGfXpAnofkKRi3tpaBgUH1OVjm4n/nOSX4SdKB3WRIXbIRsr27q4xNT5UJzbIoauxcunR5Wb9ufdmwbqOYhr7uHstUJqfL5PikkjxNkiZozBJop8qjB/cFeNhQKI6tpMl8+VKZBFy4cK4c++yz8u+/+Ldye/hm2bxtU1m7cY2q6lSUuZIEXwaw0oSINO5JSAwITDSiA8RIxmAkqM6z8aYVtZKWptSlak1hYKP7onSsMdNFjkAwG5E4ZDAXbR8JWF6rdGxCbqhKb1urwIEG0Ukig6SCRMKgNxPS5vA9VY+C8XbilXDHzBHv20lvVMhjkLStXNlf3nrrO2Xjxk2yAgcEsimTmJCgDK5aVVZgwrByZbl46Utt4BwP64ckHlaGpOGzTz9Vo7DsV5cvK7t37pLbGMNeAZgjT+0SqEnkmtsCUMZ1z+cJ6FSD7ORUmZi0dty9Ib2SWaRdONXAitlRP5X71FyF9DBDQPjw8FC5du2q1jPXBJkaTdl8IXU7cfKE5Ixzz1vLjp27yuo168pA/0DpHxiQs5SMK+bmtD7OnT0rC9kvL12SXSn3TpJH2TK3qHH3+9//fjl06LA2cUDSxUuXygcfvF9OnjipTZrrfPDggXLw0CGxZnYEXKDNkH421g9gR1XY0XFJnajA9/X0Vr0z3N/XZXg6256XB/fulLOnT5bbd26pvw8b97Z23IVghkn8kAzyVFJAMZBGI5ODKNPQJGc5kdy7j8P9HAkwsPxmHWcPT92XYpZHEkZ5aNt9rWlWkHORYA9IlGWP3lPPsqqARDWklySWAZMeJGq2x85bACcnkR5Xoe8wQsjPtsQlChZKZuklcQ+O3eIwXAmrYp4pKrp6z6hVhFNslhSasUHS00zcxEa1m7yv3N0s3Zs/SNMgUT0uzD7qADgma+s8h/MjUef9uZ7u4VlYdu/ZWwYGB+282dUtSRRgnAIVOdPP/uVfBHhwE9u6bZuSc1wHj33+hdbm+BjzRdKi2Yl9NZsmByMH6+bZROEqpx6tqNy0cHwudpG3JVByLtiq/hCOFVOTnM8kIM16ESM1q/XP8E2eH2KGJJNpAhL9Eawp4gZ7UdMkgoSfuJ0FII6TZxiTKwb+Zj5plsPjBXLYdPZUer9tJqdWEQFykoHKHnPZ5UtuO6k4COv71//lv5TdO3cKEE1hVjE6Ui5euOh5Lse/KFeuMvj3nj5C7A6xT4zJtNUXAnKO/UilUkHA+pXsNwZ90isidpK5X8isE/AoVi6SfBcWGcDHtYaV4Xy5pqgWkPtx7Tn/q1dhwHFCLQJI/H4+o7act5umrtf0RAzunbRzJiAoZGMwaagsMKjYsnmz1id9NQAenXMpcoglth48eKjs3bdXMkeOkT0O8AUQ83qB4e0oc9PPy9TkXJmamNaoiY8/+lBOkwAuipxr160pAwMrykAoPCjUsKcnC0wcQUmycOFiPbRIcefmbJTEmrh583Y5eeJUuXbtht7/+9//Xtl3YF9ZuXJFuHMOqwcLa2pUAeRJJnZrx7XMzrRyXhw8qvmJHvORX1XpnHv64a8+e+4Fa0TJ5scXlVdJ2hYukozGwxDtZuWAllWHrzuHZz5Y+FbSFql2aGP+0CVt7HLfSA+PKgGt1vBq4rHjr54vFyXM9uCtFBbVyNwIlgsX9pYJKnWPH5ZTp06Vc+fPlqG7dySDQ2qDDI3NhaSQ96Y6rwSmtFa655w1k5I291bYta2WtVkDDltisOPGyJSXWvJghzY+J6dpt3S2l7GpqTIOLd7CHKC+smLZClWDNm3YVFYsI7nrLIyCmJqclfwJWlvXHSaFhGZiojzCfevesPTtfb09Zfky5gAsKosXLVQie/STT8pv3n+vPBl5XN54+0hZt8lD3tiAkeBgW+phkferTZWrykYqtzIqlnKKmdB1USJOElYlP1H5jU0oNe7qP+lyAm/987R+V9KQuB451DN1ym7oRiaAMYuH7BHrsrLNhmrJnIs/agYOByjNSmmz3CBnK2SvQhaEZDleDZ5z0yrHQOBn4wewklS/8853yy6S/tWrVfWlmdbMng0paKZlxsDZ8+fLpYuX9J6wIWzyMH1ct+vXPASUXhRAIhsMrxkY6Felk59NMvyvBaeuLknoqCZSDeV4sfxks6JXaGwM5mBWABLHNLTasrZdsdKM2oyTW76qIXnwFSFv4zri3EZyj0SH80ZWptlDM9Pl7JnTshq9euVqae/oKm9+552yZs06VSApqPH7rAMSdJIDzC1oOgb4wNiwMWfPAkkKYBv2ho0c+SQbOKAa21kAz5WrV5QoAKYOHTpUjrxxpAzQZL50qZ+fmMfi/oNxXSfWEoUFEgKeVYEFuRW+ukubTAtan4vhOXPmVLkzdKs8fHBf/Xzt7Wz8UwY8U+MGN62WsmloqwxyDRhSXuahuA5E6vsLdtONzbCNrXrvlAFxDTNuiMWBSZFRBYAGoOpiiUD6DPPCRqskNCWinlPToTViyRg8MbFRo8MLBfBMsp3EZv9ME7DE7JKwf1fVNRgDN84Hy5MT43PWRlrxy0hSdFdlG5wFVutMLFvzPKGYwZGSvCiKJNjJHrtKttcGS2LXL0CuHdLaSpdcM9vcoyFJnOdLaVgupgXTM+Xe/fvKh5Dh0JNDhZ61S5IlB70waPj3f/9F+fCjjwoGJJi34BiI1Iif836YblM1J56mDT4fkiA1HTclR41USX1E2M/HvC1+kf/n/QRa5X6YsrBWgR0AGc8xbA/zW6QOYDgtBTOZYTC49rHmlql3EvcsWZRb9uq+KrtIctHTRYw/bTVvljdBrgaXdveImaaI0FwnWYTy67MI35iUF5tvMpdpRpHPAvtaslIYmcBa/M1f/40AD+cySR/rsxGxvJLEnjghkxWxt8R5BnbGYFY510X/Jz+b0ey80fIs+mwEIHlNA9Tpd2dnDXbUDwcjyhgIF97Y7+3+xzUhNno/AqCxjpCg8SwjRU7nUPYe7omNi1h/3vv5f+Itv8djkO50PG+8J88Q6xZZ77r1NqngfrEWiJ0UGbnOgCkAD4oCZrhREGPvkAHF6KgkY77s6PhbS8scyo62gjcPbpuff/F5uXTpvHp5enq7yooVS8vOndvLps0by+AgfbfjMrHhOZLjHQY96stdJglsgh2Yo6dPR8q1a9fLieOnyq1b9PA8Km9/9ztl7749WqPcW2bnffrpUcXx6zc84FqALJzyEvjkGIIK8Aj4xExDngHJLGsle8XwAHi8wDz/gMUxj+HBtKC3r0FDhtXqt4BnPmL7Pf3tW4anwfB8A6o29VgozYiR4FEaUG9HNBDrnwLwSIoRTl3IVGhkh4o9fvJ4OXPmdLkzdFuvRZ6zaPFCVdl4pqj4OLG2N70aGSULsWbaFS9vtJ56TqJj8wIHWmvKYX3MANmwQHQ3wIT3iUZUV6dKmWMmzcx0maQPqcU6elgdqo4b1m0oK5avLAtxCZotZWaKys50gJ3nMi1AakFQhOF5cO9eWb50iebvYFW/aAHuMj3lxInj5ZOPPypHP/ukTM9NlT9+9wdieKjAU90i8JLk3r5zW8EsXX7UQ9LerutD/OF6EH8S7LgyjXTW0jL+7uZgS36IV+5x6AlTAVftZOBQaeEt+0nHluwfsHTQ06vp6+C6CPC0WzfN/crG3Loi6cGy8wFPVP1Cf63KK4yA5DJuEOce4QIoFmV8QkkWScjbb78jg4JtW7frnPg3jksgcXy8PHrypNx/+EAVStgf+gaYpQDgQa+NVAwJIEDg3vCwbJwBQJwv12UiHfsEeFoimR+wnSmze1pbdH9oFB0aGi5PnjyTE1hPT58YIlx96K1BYmdQN2t5RfSZeQaUHbq4lwB7WAtJM7ERb28XuCBJQX526eIFyUxwmuvu6St/9Ec/kKxNA+pio+K9ufaskavY3F64UM6eOVuuXrtanj55ovVAAkIVmU388JEjkrVR4dSMjumZWr9//LirnM+flx27dsllaOOmTWXVqtWqwPMsapie9PXjZVrn3qv5FjQAk7xM/w621A/vDZVzZwE8t8ujRw9kn45KdAbAM207avfssF54zpHQprVywwCAhBPONYYGV9IamVF4thQsT27tKYeRtE3FSfe6kMCmZE1W18FkprW3ehOiJy4H02bfCGvSVeDo85r1ffJ8FarOsAz0iqUVf4Ad2J4cWK7wGlbV6tvhNdHHkyCn6ZqoD+S826tilI07XZRybIzBj0jUYv6GgZUNE/I1TpjnT7yfN2xT8bS9dAoIIZ9yP1MNeLzuiS/IT0mcmUDPnBv6vfi7GvRVqCEWz5SPP/5Y1rr79u0va9auVRJ4+swZOQzyWoxANm/aUJYuXVy54MkJLRz2VGwhljG/RnmZC1r5fCiGPS9ii4jRqvqHkUUOCxVbPDioZJjEWD2gvU6wPazULApFNxLLBDwqLETxLI0nFKNn3YuJ9I7j4ppL6hegWAYDYic6pVjgOabQk5LrlAm7s9G25DW7E8x4OJ554K6ZrwTzPgbi0JQGCx8+fLj87d/8bdm5fYf6dyhaAFo++/QzNb6fPHVKcjLuDzGX4ool6u4HgbVCSkW8gjllZh371d3hYcVVClTeF4L9p4AACALk5IyZYMHsLtcwrWk2jcZ6hc3h/ZpFTn4PgJRW5DkvK8Etzwj/bsc8m4rB9BBTuYY4aK5ZvVqxjd/lfmFqA4jlWgF4kNohZ6M/FGmvAE/INTWDLQwB5mael9bSUdpbu8rcbIucN69c+bJcvHi+nD13WmoWjFcOHtpfdu7cIfMieouG7txR8RApJeAOJ1jMGDrauyRnY/+bmJgujx48LleuYrxzWtI23v+tt98qe/ftVnGM9YHa4ZNPPi5Hj36qUQyPnzyxwiOkqBXT0xgaDvsmR8MoeGhdNSRtKQdVoaQGPLYQTMDDhkAlkioBleHUXSohr+ZMfDt49PeEc2r67VuGJzST3xDD8wLgcdglseUhskZUyUgYGDD5e2aWJllkZDAAHqh28tSJcvrsaVVCePWq1ViWop+2TIegRRCQzEsKk1qCkRUsVyCTjA0HmbBIdaVsSu+T1SCbK1jqkpW0BD5KnmE9ylxRuiLnpz7N2yHpW7NqrV0Y+xYpkXk+a5CjYyMZQYKFpz/Vv/v3BHjWrl6lvp0FfT2ll2b6jvZy/PgXAjynz5wqrZ0t5Ud/8aMyuHZQVWcSzrSiJmlncCLHybFlYyaV9tRUC/BoQF28JiR7shTVjBnLc5TktbVHP1OvXWYYhpyAB0lbAMk0FTDDE8lfJEOq+gF4+nqDUWu1VCf6gGB3ZNGthBG3JfdYaOaJZlZYHmEwGpOfxdDBIFjuAWNmMxjLTjgOHPLeeOPNcvDQwbJv734lIvycDRYQgrHDhUsXy8nTp8uTp090vZhXgIyDb6RmAAkSczZK3vfG9evl+BdfaNgqbJGcqmAvRka9/tra5OK2dt1abZAk93wedrJU2+7de1CejYzJwILX7N27TxVBnHlsfQw74Uo/11SV/SlvlpJiadN0wi7La7nSeQPmtTwXHCMzGHp6F5R3vvtHZfmKfrEOOVTOsi33FDC1HVkKNtz8DsCETVWV6iVLBHio8nrWznLp0klgAHCAxI8+/EgDBlmDJKYbNm4oe/fs9dyH/gElOuxxMJAkZshMuQ9rVjOrYlHp6eo2yP4ac3jay2x5eH+onD93ugwN3RHgoc+mtZU1ikxlvExNjpfWdlhOEh6ee5qoa4lTSodcvLBEy4MnzYaqiVrA3etO5iqYUVT2uJYa2U7YgEfPTcz+4llxf0oYpszhLtkuOQ4Vfe5zUxqqIoMqtoykCHldJGAp/0zHrwQ22SzsnKGeeeX7TdOYAUxWX5UjxjBS/QqlbY4lLZMb6XHK12omzNr9ppylYnRivkxVUAqbe8n7YgCreqDaWkq7WKM6DnNuPL8cD3GWifTkQ7vE8BjwaO1x3VrbysNHjzT/BbB+6/ZtmRvQ84MrFWv6woWL2hvWrqFfb21ZvNhzUfJ8zEDXvTUkx8QE2T2HVFc9NgKMc+Xx4ycCPRS9uLf0Q1Jtp78x++N4jnk2+H2q8Ga1e1Q4I/ZmvFOvCVV/gAqsHVLWsP1mrQFuSaRlrzw2Vs0xEisuWexEyI9xTcSkwEUcGysA4mv2MgFC0xLdSVBtIZ5zePK1CXhYuzt37ipvHDlS/u7v/q5s27K1jD57ppjHmubZ//TTT9VbytrCvGH1GnoG+222RQyLfjXWgKR9k5NiuTA4QJGAxI9rbil07LPaGyYUG6TWiPsm9lXnWVtKp7uo3RbN/vD/AB7uG/eC9wcgcH2QdrMX8Vo9zwE42ePZS3l+iLcCPCpEjgmUcvww/us3bJA8mvdnELrdHGvAA9hh78DBjzhHrJCxSfSK8efkxLQAT2c7M43Skv1ZuXH9avn8+LEydOdWefrsUTl06EDZtXun1i+MKOuF95Qb5+PHZXpqRrkGwJfh0jPTyNmmyoP7D8vVazfUw/Pk0VPlUW+/A+DZI4kc9w73zA8//KB89PHHkj8DePSM55yxKO1kIVNMzssAT6wl96uGCBZW8YNfflpJ2qwHxWquJSRtK3URuRGJzpsuRAl+sgGsatiNgXs1GPCyVs1ELoBfLd2/iqRNqWjO0QgEZ1cNV8LrP/3/aTf5OqAkA8/r/E7zPL/e79W/5eCfLm3++Vd/lpWRSI7ThaLhRpGbSfXn1z2wuDEOVl/3TV7996wgo3v6mwE8fmBsWpDUvCpQ2vQsm7BDiK0lp2bYCKbK6Jgbx5G58dCfv3BeTdlIaUjalq9YpqZ9KixQ3jAeJFMkqDA7qk5W0qfaIa7Sv0c1NCu3GfxzPTjxcPWMahtVn3RdkfUnCc3sbFmyYnnpXbJIzw3J7MIFUNzM3hmwS9uCRaWjrdPVYJwNNJTU1x6JAA3i94fvlvvDw2UDMqfBgdLDnAEl/UVJ9tGjn8ihq6Onvfzwz/+0rBhcIbAIyKHaxNwTKqNUBlMbrSc0gIsZrdpeuwZFMSSUAYAN29ls3hVY6WVCdT1BPi26lYSFhaurQhjO2WlHgAsnyh4YHkvaVBGPwW9iY0Imwns4rnngqKvytYQm+3ayosyx2Oo5Zqi0tKp5M2Mr9xGwgWsOMoMD+w8qgScRYdYRfU5crzPnzpaTp08JDJDEMGsCYwJeK1B0+7Ya+TVJe3BQ1XZ+7+yZM+rr8aY4Wp48emzzhtlZMURU+LZv26Zma64L4AiG5/Llq2Xo7j09erCTbJC4IO3YsT16RGCr8twZvEtShGWorz3rUDypGAdLXbjGmbzRoIrkbPjecOns6il79x0oixYtqRpMPRAVGceUpHGAnRMnTpZL9MXdvas1iUYecwMSObTrbPJUL0lacy2QjN25c7t88MGH5cyZMzISIWyxIb/11lti1aiGAvbpNSBxIDkgYeS+rBpcpTWlwgQgVj08MblbO5h33LSstjTHbINYy5a50t6SgOdMuXv3joxM5NDW4llOU1PMMmGOFPNwGMDK7ybgcb8UwFtSMjVb21IeIE1CY4mbXaY8/NOSQ9Z1ujwSc1IWmw3Ref9sFzweFvaOFZwUPzdINdNI0uomczN2cguc4tiY9QTbYAk8z4j7PoxYrITyNcmvWrZVMz1f2dcC7KSu2Oy75cZpD5/PsjKKfP0L24ua3KP3UZLSYHi+Cng8KkC9gMgCLdhTXDO1zmDNqZizg4nCjKz1ATg4XiGXTIkkTDHytqG7d9V/QLwjmd29Z4/2Feby0L9AfxpDS7du3VyWL1+qRFj7TfQpZsN1sp2ZGGNdD3sK+yt7aTX+ey4Qblc84zxzuHdx7qwTZklhHgPooucOkxyYWPYgJdc9PvdkAm1/PSbQQ4FBxjIybrF5Awk6g3rFBI2M2BIdIwPYefU6edgweykMD4AnZclpjJHDcHPArO6nJx9F3xcxxH0suedVBUEKTGLBZ3QN33jjjfJf/+vflS0bN2mfomjB2n3//ffFEGCgwnWgMALowc0MYMP9EPCQhNC24YCepyPPDHqGhpRojzx7VlkhU0Bzr99oMDwU/Cw9k2FOSEQ9Y4jiQYcKaez/Hu3iPni+ACm8F7E3B2ObWDDrnCxWsumoOTwHjgKrmVW5mNKH1NqmGMhYAmZC8TnsI5Y5TivvoEhE7w77B/sF+14lQwwTAAp7o6MTAjxd7b1lcsJmKgsW9JR794fLsWOfltOnT5RLX14o27dv1ffWbVvU1+NhpsgtzdCgFMGWGtDDN1K5ycmZMnz3frly5Vo5feqsenPIqX70Z++WI0cOKV8i3ty4caP8+tfvlfc/+KACPCrcRG+OYlkYM1UFjvg3vSZs9jMkJFhtSNqOVS5tYngmpxRgeYCRvLAp8FBS1fG07pq2y4CVm35a+QpRBVNRBzx6AwLPv5g4NzuMGrq72Ftq1tOhodHElPtPAJ7Q7RnuZNB99WTbr6wD9qv+ps/1BRDyqr/84rk3q2HxHl+VuYXOKaFjBXga7ZzJFL3sOOZd//k34yuYpkKiQTm/6nn9ttcl1fgS9KTtMhD1V2yp63mReZvqzTQAdFqh1pfUHvv/0ZeYBoaPKTlz0iCZjqo3vq2Vm80YjisjZWxirDwbearmbAIe0jUa7KhIXLl6WTS6+0Nc1SEg0NOi6vyChXIfyuqjA37YJJDAhEtRVSWNdayqbsy2IOg7kSQxt6zJQ81s/an+FxosW0rZsGVzWblqVTgx2XeK5m0auvtX9JelS5Zpk4SJIEByITgiGjMBUcilmPlCHwIJMw5tbEayRZ2alG0leuk7d26V7t6u8s4fvV0WLlmgOEKljOsiiv3JE1ULZQ8bk6Y5dyXGcQ2yeiUN+SzV6jDHDu24TATiHnGcJKaeVO4BrMnwWEpht6N8b24mcUrGE8Qxpr+Hy5sGv0XzLRs7m4WTYM/18OZM74I3LPVIhSWwkgVV5GytKw2/ZjJ4VhJV1Gy09XFNa8Oj6orc5dDBQ2XZ8uWqwNIfwLXimuI4BohEdofLDpIszAy4LvS00NvCBrZt6zY15rPRIcc4/sXx8vmxY9pMsSjlT6QeHB9AhgofvUNr166xMx4b76Mn5cwZwPq1MvJsVAkdr+MYkYzRj5Y26An2ADvcC8kzqZBOTPjaxIDHrMamLAWwyzVlHeDgs279BlXKs7eDP+mryHkV2MpiS41hA4CHfwfsIHE0C10AACAASURBVM0AlFCt7V+5UnIV7iv3kmPk+lCd/fQzNujTYnmwrObzYdQAmVTncc5CwaD7LfcoS9owBqHpNoEO7Kf6wEJaJk96aUyRa/nBVRIX8tP21rnS3jpTHt6/U86J4bkt+2EcHVsAPJKzIQPDbjUADwOKWV/PWZtu4BfgkZ2455pwzQAcADH39fB6M2JU3lmn7L8GLfQVIFny69JmuFm0InkmweD3SVR45lnTJHFp2sH9stMhCaLNNyZ5BvUcxrBPWLCQpjlpbwxpVPPwi4E7NzWzO9VXsDv5I19mWFkzPRWjU4Gf+VG9ks4JuLWLYXUvk4spTRaF98p+pmo4riTCBjyptOI9VVUncVcPz7QYHNYtCeSq1WsEKohpxHlMDGB3fvnLX9ktrbdPzyjObv/4j/+o6jdrjOd+2/Ytil2deJhHjNcai+IP75lsj+I7bl+jlokBRrK/EABCMSHZYznGhdkBhYFNGzeWAwcP6poQD/ScKRnv03OOvCn7F1MlQP8fCTXgJ2WEPN88u3eHhgQKSNR1T0IOxZrQUOFw28NOHFbb+1hs2Zr7ZLmgRwHUKofAl1qriiMUUjRcNqWJZt0Uw2dn1bv39jtva/Do2tVrNLTyuQB/W/nlr35ZPvn4E/WyIPmiyAHDQ+KvuI4sjd7aGLapx1kmAwYSad6Qrmg8iyomxgBVmB2ek8ULPf+Ne5/7T7qocR9kGBEuebyO3+f4iVkwZeQL7JGABGIs5ALvJVkzM3e0z3gOHXsPMYxj4Vqz76swODenIhhSXBzbkO7luuHfPfdtsZ0w164VSOdnfAnMxrfk4DItQo7dVSbGLMMfGFypnkosqo8e/bh89tnRsmzZUknQmLUH6EEyyX3jmD1jiCG7fcp1Fi7CvIDcwoYfFy9eKp9+eqw8fkRvzvPy05/+ZXnrrTd13ORNAJ5f/upX5Te/+U25fOWK1pmMWAL0+JwpwMRgXrUeBLMb8vVqz08skSYqPGdH3z+Zy1EnTOAnUIDQqAL29S5U8NQ0+rlsWPWwWefU1nfbnSUaL0UhVS9oVGIMev7TLDQP9KXJamW9UueykTA1TzRNHV5wp/td0/Xf8vuuRKn5/T/LsF94h4b5RCUVTMlgZsJpI1ttEMGgJWptsgIvHmDFWGUTV8Uc+JXVe+QvRnSqZAZxt6q5LK91BTOgKaRXLFx8cgWKKwOMRpVHTEAU2nJDSADic3KiUV/uWIc5gyZ3znzJS16v9wuJEvQqlS0qmmrIjAeMjYsNh6BEg/iNmzc0YJSEDwcU3LFo8iYYUbWwZv9RUM/YI09K1rayf6Wq5jhvddLcp5ypnmeRSYmScVXJfH7VppAa9OqcPWCSjY6NVBQ8k4+np5Q4akNbtKhs3rq19A+uUmWL1yCtWLZ0qRI+qv3r1qxTQk0QJViRwHLuBBk2Vqpdz54+UTAj0CGjIoFg4yCRhMWhCZMA3NfXU7Zt3yqqmiQVORt/JnjQfYxhh7aGddMwx8YQMrkMqQ8gpQ91AiXJgDTsdjPi3BctWKhgz/G4qRjmzQNY7VqErXU6ULiKpw21sdEyB4jAzMbIRiBZ2bNnut9s8mweouu7usv46Lg+l6UFaMk5KcTLBEr8viaqL17sPq5Fi7Vxce2ZEUNCDwPE7IgDBw+UI4ePSPLCccJInDp1upw8cVwAcuTpE2n8MSHYsGGjjo+kg03y+rVrAiRs5m+++aZiNffg2tWrks2cPHmiXP7yss6FZW77WIYddsu0gnu/ebN13zjonDl3rly4cEkJG3IV1hDV6YMHDqifhw2Oc6ajhGsi841Wg+S0SXbVsC6KWU1goJ49P9Lk4yAVPTR8ftNdShvxnEEdPT9iaa5f1/WlqvujP/szSdgAa4BUzo3fV8N9TB0HqDJ/A9B45uxpAUechkgw6ac4dPiwzmnLVuR6nlHFuuE9t23boWIBCWZXh4flCdCoWBdFuzD2UAEvCgS5q7W2IDOZKw/v3y6nz5wotzWQeFjSNSRtksNOE2PGQx5ZM8lO+rz2m2MfikAXiXts/MEMExuIWfR6URwAELHuWK+6rvRDRQEkCwCsTxVtosdrni11AHl/vucxuVfEVrly6VLRwP+e39p/mkXGsHhPkJEFgWRm66TX8S33ofzcSjHiwB86t3ooqcFl4zvM4f1OyPZi5lDaxyeIaCQDaezinkhX6mHhLBn2O1VyrGAViD3EMkAnMR+XRZwIWYSsE9bPufPny89+9s+qpPPMksDiSPXf//v/JeaDgaDIMFevWVWWLVuiAdWw5ZZOY0zRsMIPlzvuFcwCDfUUoUjU0+qfmE2CXgEF9blYtsUxALiIERwzzCkMAdcXYw7iDgl59ntlrw2vSWe13O7N+HkfxCRl6O6QbZKnXCAn/1NhB1BAHinATmGJ9U2sj4ZyGcx47XiAbt2TSQzMNcdayF7VZCibCp4f/ejPyo9+9K4KIOwDWL9nD9PPfvaz8uEHH8ooB/YDZhf2g6IS10p7JFI2DCDCEly9mlHoVJyLApnmucWYAxUGNKphRrEUZzSKMBQzOR8BRQGqacmOWQ/0WvJcco0F5IjBPd3lyuUrGkxLr9GXl78US49JGEOSAdkwepJcdndJfsjPYLE8tNXXj2vP888aA8zlLDOAEyy7lAxSUbTpvZG+AfyIEWKZxmB5YYrSpRFjCuI7/Tu2JyfHYcNTn/JxqzlwV+PZ3rt3T9l/YH85fOiw7iPPB2uC6yS2sY+C5GLtEamaOH36TPnnf/6X8uDBQ8WVd//0h5ofh1kMBWdA0a9/82sBHkxrWN+wkyr2dHVafjw7U7pRZWDsowUUDHBKDF9GoGSM+vT90xUZw6AgA552zedYvhwXkQVCw+QJvBC7cslDGrI1VZOZTxIzSuiCtuOM5VmmbJkcbFDwKoDnt+fVL5evfVXSZpetl8nnXitnf4UXOzVnONLvCHhCzRU4svrkJMuapMg86VPY7b4ohXuxgqKrMU+aFm57LyCs+YyS7xiAZ77Z3ytcmHjJ/HtTu7IYadcD6prAJ6mGXLsVMKz60ZKJ83skiKrAVKUNT414UOYC4qEnl0TSaxX7RzEkNOFGtVo0NW5WT5+qF4CGa5qpSfL9wO+VuwhJN0ERwMHrqErwXkgA+PZk5EVqrl66ckXpXdinp0N9Nv8ve+/5ZNd1ZXme9EAmPGhABwL0omhEUhKpki1KKpmuqp6qipqIng/T/+H0dI9quqVSydDJkJIokiJoYGhAwvv0duK31l733kxCKpKamZiIUUYkEwRevnfvuedst9ZeWzxpS7Km2lLp4SanHr65B2Oaf0vSJcpDzVDwwNMJXQ/0H4zcgQO3tGk5BJKT00Jc6OW4737PJrn1llvUW0SwzGvgEEOHIYjl2umJIIHgc6gIYnyVDC0uSuGLQWo4Upwddgd9fpwzxpnKI307mjZeMHQoDKG9sI4EY55T4GAvcY4qXDV/wYIDgwRxZbXtnJ5RAoajwwGQOGXdnfAYUUoToxqCqYSLsuhhjTgLmuClFCbqrptDUVzinnkfNc1ujAqqX1t2VUyyxtuYA7RdgSCVcgsmLKiCxzBVqZzddKPUkUg8EBbg/Vg/0D6Gj6L2xHrzuVYXeq29/odX28VzZ9vqyqLEIXieVGt5tiQ8JE8gN6gUoUDGT5wYa0gyRLAPOgLFjfVgHV20cvU0SA/BEH9P9fpd9dd82M6cPSeaF+uNYAGqPlzjocOHRAMjWaOnhLxGlUQoBtXDFKQ/5iTolyhgXYBskQMq8Oo1mLTYgALrFDJGRtUIi1gBCeDxY8d0vyQp3//e95Sg04MTdT/TeRzwE9TwBXWOGUVQMN5464iUhuYX59r26RnNRHngMw+2z3yW+Q+72+S27W1uYaHt3rVH/7axMaLBwFBAJ0l4lNj030p+NtgTpmh3VG3+PIay03o7f/GD9oc//F4Jz/nzZ9XDA6KDFLHm8CwzqR70xlLU7Hscfkc1UdJhP1sYkudZBEEpBTMSNZqt2c9WR3LC43lDPg+mUxrxJGDAnqlXTs3pPL+ar1SFjiQgBN+Ry9U5RH2qmr5zSFN8qvJTVwQN2h5bWzWcrrE4NLNhwtMPJS1Vxq5oZS+gRGlAH3STchVFhMDVPJGyGyrcqO+pUKei2BG06vOrjwO0hwIMz0gqbepZM2XQVfAaxrvM+kFFHFfvDskLPWHu53NAj1DBD//HD9vhu+5q99/n5Jm5Kz/84Y/0fECGEB254aYb2q49O9v2aST5UdlzwuN+Fwe18fFGISs4lahU69BSzgXPM4Gw6aVOVDnn2HiKK7ANeA9sJP9GUKyAfM9uFSBUDKoBrgS6JD3skdDJQOzlD86dVSELO0NRQK+pQZ6SuodKu7jUNhC40D15XaLsyD1GrryT8K+kR/9WyTZrjm3A78k+rIcVYYXM733v++1v/uZvRM/luZ18733FAdiz//HDH7Zf/fKX8mcgwV/8whdlQ3kv7oGz4LEO9sFKaBaMTnGt+TeeQRgTTsAm5N/wv/R53XnnQSHCoHyS6EcgSHRDF2Doo9Ig2+oDUlI97gT7rbffkoAFvUb0KYLe05fIvnJyeU2/z/vwevYAcUX2BmvNMyLmQAgHNIm1YD/id7ABKaJyHwgNwSTgelHrhMqdXiCpyFZRbB00huHetQcZgcA54Z7xKyDvfLPv2F/EQE899ZQ+TyqbnQCTZfAzjDS9uRSwSEihfNIn/PQ3nm5PPPaE6P6sMffIaIEXfvEL0ZpBE61c6vWESk1sgu/F75ZhkF1JIXOIOWwmM220kT+V8AD5g/Tw0JLwqN1hmPCo3eJjJjy4BiU9/w7P6E/G0v9fTXhIdkh6Ptm9bUJ4Oggujm4QxkcVL6H9AKazYawm0EFWtDnh2VxJyxKnOjds0BkiR3I0lewMR3N+nHRnKy3LgWxf1Ytjzc+8Xoo6XfP+gEo3QGuS5DiZ8mu636tJ3K4kRQmoBogOKWOITW+sKdnhm6A/tKoYi1S2oDLQdI3zwtjT3Pv1r31NssL8Gb4vwSgHFCOEoeT/OcBSrxkfV1Vw597dbXrnDic80KtKnlVBY11r1tawv0MJPgN60xCu1rC6eQyAZUQJ3jFmNMVijJjCTLLD+Tx69JjgYhAbAu3HH3us3X476I4H5wWOJvjnfbgfrp1KDMaXqr8afEvWVgmGppB7SjjO0onOuTZ77WrHAZcIimjdpq/pa8M0QUvdG7nBiHVc9qKghJJi2lMpPCVwXltv09u2aWYKe5eqkpK/uVlVo3A8mVdgY2g7xawFrp33DKWDnxhQDKoa9CVGQKMlSTDvNyt0h4e2vuK5R+xjCkM4BAyvZZtpal3S++JgqbDiYKATuCHTVVGu95Zbb5UaGpKifLGOVL9wCG+9eaRdvXyxoQ06pTkrHlrLHhrS9eCwk/CgWMRrqIYJ/XnvPb0Pz5tnxLVmBgT7Wk3/N96ovSt1M2hgl68oKVvAYdckdF7Hnr3v3vva3ffc3Q4fuquqg0zUNg3MhawkNEYmuvpDR18tH6EA0sEC6yYUtahZSohDSWgjupcPT53ScFWCA5AnKpjf/c53RB1iojkBJL9H8p3fJ2ll37B/qUYzB+ett48o6Tn5wXtSoiO4YBjpZx9+uN1084G2a89eBYJIqZIIMZxweXFZ1LaJsYlPnvBMbbQLF072CQ9zeKZQeyIxJ2kn4WEOT8lQowBJtZlhu9DYCuFR0CsFM8p2npDlKnfoQKNtEe49vXElSMA+kRrk5IRopeH6J5gVwkPQV5S5NMDLflbC40TVstUSO6h/IxFQElDPKqhPKGO8h9E8U/Msne2B5T7L1euk/shehdL2v9DAOt+y3bUOAbXTJ5VkyT9NWbN0uJMf20yopyVZnT6eAeU9/ZOWAeZ7rI2T8Ez2aIQLud6z2KcopHHuCUwPHzqsggD7EA8ERfC1V19rP/nJTyRHTaGA4gGFsueff0FnkN/Zf8ONbe++PW16x/Y2tQ1xEyc8XLvt4iDhgWqtAa9QjhyUY2+ERNcwZwpOQr6L7iuVtdVVnXGKFgSlIA62UaZBQbEC5dHsK+xnkp1Sf1Mf2TI9eog5UOCyP6MQ8f5JBEjeb1ex8wsLWmcXwVH6XNaenJjc1sYRRagznmQmAajcdgWSes4qRDlIViKyuurnAsVSM54olHgINa/5/ved8JBA8vXWm2/IruPL/u3f/k2JxPkL55WMPPHEE0aEJyYK0QBlZ/aae/M0CqH6XkOhExWXbxRWm0dKkFRQUMB+MXz0Bs2j2y90Hd+sfdDtWyfLkhlXv9VazZtjLMWIbNrzzz0n+eWjb78tivn+G/bLfxMH4NcJ9DNPSnuvhApUKC2BHgkrkKxs26aEB9/OmiDbz3PmdfwutHUQPZIhGB74KPX5IpmtMQ1G1LBIQeYSl5HQkqiR5FDsRW6da2atKNx9+StfEXpE0S2/w7/lKygZa0kS8+Mf/1i+EBtLwvOFJz7f7rj9Dvkp9tgvf/lLqRwyV43+NM3KqrhDz2nVY0Hk12W4LC61NeHpuzH6tGfkxef+4A4QNNk1e2JFizwzQ7NTEp4JJzyitNU+DRrxl4SnkhwSHn9/kq+Pn/D0ShObEoTQwNL7MrAopoTFQVasOeDUdujKx0F4cCZWiPjYX3YWmVq8ma8beLpHk/q+L6k8KTjuMKDBZ0Z1YwuqQ5VUzrgmfm9KdhxY2/lWAlRJIupGi8sLbXkV6VEHHsPKCIdIevqLizqkVLfos8BAEGhCCUgwmSocyQEGCwNBlYnKO+85vWOmTTDobBIdp80BfKpe6gORM9hM2UsQlGqlgosKIIF2oVwBa1PRIpBFmGCv1KvoGVptL/8eitMxKYDRl4FKGDQlnCJOj0AdahxnHwNH8sJ1a4AlHHLmvFT/iuhRyHWWTGgcw+VLF9vxY0fb3Ow1Gz4FDD3CFoSR6p0bnv2dCn83V6MUWdLfM6SqZiNQWaeazzDVVCSD7uCIY8jT2Kgp2kXhxAkR3BE0c+9QxTLYD+QAx0Dlk0CHXgcpn527KPluBrSmas51S7K0mmkttevZB9D/qOTSWA+VkZND0sz98iz5bIImkoo0sBLcH3njiJzJwtzVNiUeu50RlT4+h32UeSlQNUB3oFXwuSQ78MLVS3bihOiEvJ515JlFkYugwNe4T+9JRc9Fqwo8a53okcKJgQRB3bnrrru130EBNbtmacmUL/U3OdnRLJCiIYXj716Mfi4LgSkJD5V21iwUJw8G9HNiz4Egonb15htvtNePHFHy+M1vPi2VQfa6G76hX1SisO6kP8pLDgqRQj3e3jrKIMLfSvGNhOb2Ow4K4Tl0+K524NZbRdNCNQ6hBu6PZz8+yh4f/1QJz/nz77fXXmN43vvt3LkzNUSYhAdKG/LrC21jA9VB2ySqrJ7N4abn0Hi8rmn0N73LVN6azYPyIGurgo9nrxDcEAApKCqKSQLpoKDqOVOhgNk5hfCQIEDhqOSjQxqkWukGdarK4tBrSKdVzjKcMX1yCdCDKpkCaaQl/khIDYFKFQjTtG4qn9ENU+ccCNuXVVLTFUSMACvx6pKeCJ2wr4zs6N+39AEFPRaFTQkP4hEE2MxW8bWGss9PizTQ2D2vz0Qm/tCdh9pdd9+tvhySQ/wCfWM0zKNySKIhdbZjx9srr7yiNYC6A4V2Zsd20dkmt7nib0U9Iy1q9C9VvRQEhOoXHRdklOeAHaIoFdQiMuIRrXEz+8H2IEhmJTaZ14MQimjP09Nu3h8kWbFnGs6pIgT+YF7Bp/zf+++rqKICCb0mHWXQCZuKV0LmSU5st3iASoCLZoWPMUJrPyZKGVQlEORRq545EQU9d8LDupMcsuec8Hyn3XvPPdorKLJJMnpqqv30pz/V8Ep8L/bqsw99VkUAriO2wuIfNbhbfTHe1xn/wPXg89PDiR3E5mhA8gwjGVBq26bEERvOcNfEAkL8QVfn5zdJUPO69OiA6vzyl78STYxeI1gWJFP4BA4g9yw10BJ/CZoe1bwotiFQYAZFU1HqgfsfaI8/8biQPWx82BOi0mkG3A1iH3DdYokU+qvnQsFjggQcOWlTl9lj/KQYyGfz/yT0rC/sD2wy89DwESRT8dmsZexIisjYY2jGDORlH1FEfPobf92+8MQX2p0H79TzQHUQWepfv/iifBhDcaVOqeR33HT2sl1dOFqFFIfeobD38W7iZf3rr599rUt/aDJjAdDRJuFBtIDGO9MO3LeThKeLkf+S8GxOeAbKNB8nM5AhT47UTZTui6ReZ//DsMkzTZqhDgxlPrugcNgDMuRKpwTbyYJqS9QO2fJ5omxUs+EmfPDfvzvzdCvhEdVyi9pOvUV3f8p+Qjew4/rI/Rcdzb0ClRDV7y2vGE62wwwXPgjP4GfQMYKF9dW2sDTfVtdBYYxAhMrGzwRh/H0SGALLUNUILNQgXOsbhRUMKxVmgk6qFgQamn8x2toKVR+H331TZ3dffcbqKpgXyZUaKlMeHBjeebiycH9pWsTo8O1myd3iulLV/u3LL2tqPYaGqiTOGFlVkCCawEky1cNE0SPJSPGbaZalKmynxCwguMWW5hRysgbag6Lb+Xbi+DEFWQQNqRSLsleT1KX2WLQxUcCqask9in6i3p5+eGJnrJIHlnGjyjazbVoUO2aoUIGE2ocTBmEjIIhIggIrGS6vZRIekhISHtCzVA61Jgdu7tAP3gdFtHNnzivZmZ+db5cvXRbHms9zku1g3kpjY6IO3HTTjXoOJCN333W3/h4HaHRpREFPVHmYMYPzgA6DGMGxY0fb0vxsm5oca2va0563kiQ3AwVBePQcb7xRzpkgBCcBCimlocuX9TvsFZ5Zpp1zr+xZnB7vS8KjiePjkwp+XNEfFZ8caiRVYgIn+N8MouZ33bezrsqfA4f0nXjTbi60hMbiogT7gr4FCV+srNTgR1eSecypYBK4UR1/++23pQYIRfPLX/6y+e7797v5dsQJD36Lsx91PM6tAqnlhXbmzIft3fdOtBd++Xx7/cgbUspiJsfBQ4favffd3w4eOqygnSb0Rx/9nHwfPTOegDP6yROeyfV29vz77fe//017990TEi4goMbOo3y0sszwwAX92XOmLFAQ0RQPDHUvmySlSQJCb8PLC6ko1Ae6FlSzKkaQrFO5l5gDtJclz/kKZTZS1Cnq5GeHwqofrnp4qjItO0jgOzYmuifnh/UiaYUaA80xfQ/YXaMhLmZgsxK8hrb1p5gHQ6o25yrqXrWrOlpbKGlSZKNHZCBOIBqdejn7BCkJj5GUzQNLjVQhpU7AZ6qrZ2j1bJIgPKA4oEppBKcIgDgJ9/r6HxAbeVtoOiIjSCe//vqR9tabbymoZW8jeS5a09S46WwkPGnKZu1DZVPh2smahi7W+ef/CT5tQ62ctom2SEM7z2hlRaIcqHeBNGHn0vfBmlpUxUlPAv88F9ZI7y+U3DEhCc/ly5dkV5DbJrmjKAE6ksCca0uiihUhUMWuqEcIOyOJ65rpJEqxe/BCHWMvBnkJhYxCFHYgdFyrBU62733ve+3b3/62fBnXi93jNfyZhAeEh2slwQAZ5vf4nGHCo/Uo+l9YLYlZNMAasRfec2yso4TdeMP+tm/PHg3dJl7AB9Kji83HDpNk8JmiyjHD7jKU76vq79HQ5ynQ8YV2/PiJ9vLvXxbiQYEKP8YzIikKVddFgc3iDooDNBC7n4OF7cdvwxYA3fnSU19qDz/8kJIeziq+SgNMGYmAYhz2YXq6U4NTgixkObOveI6OOaBPp0cyBTdU8F5++WXN1gNBYx4SlGeEE0KBxEbBBrHMvRNY4iB63EC2YB/MXZtt33r6W+2Ln3+yHbrzTtm5ixcvSJL6xRdf1Guw1VbMdeLt/eW4kk41fSXhcVXEaGNiS6tudLHzyK+eecU6M5qtYFlqGjnp3RGlbfsODeVin5K0dQnPgH71F0qbK25/NsJzvYQnEtXREs+DHBjGjjq25TUdwjOspA1fU3/OYa9of1Nli/9RD09xpP/9NKd/RehXclZbFFmy55JlOWdxbw2vJSg03a42bCEy+bskNH0/jo0ZogMWzPDv5nWGmqtHZEAHVMKzONfW21rbtr1gbnGpXQEVhatmNWDgMQDAumkcx6AAZ+P0MCJKasqwUmFC1cbQvx3D4spKuzY/21avo1L3p9bWlZ2VTkZZw+OmtomKRVUIaP2222+T0QHl0XBFSZROtLmFxfbaa69pDgTXrfkMBw+qSklQTjO4hpGtrnZSmdHozzR2kgiMDz0q3IeqW9U/gwGi0gTCA+VhfQ0O85QshFCSavrEOeJABaXXnBiMP+vsgXVMP3dVLzQJO6A0w7uKjWMlwNlBU+TMDs0LgrrD9alvanbW1I2qiGZKcwwjwV8QHow/FX0aInHOVKxIUjDgPFPsJ0pI589daPPX5trli05OeLYRNuCz5KDH3RMEle3W26Cs3a4klKoaARSfG4cNxUQ85LGxjipAdRh+NCjZwty1Njk+qoTHlA6jR3yFkga6g+QqToygJ8gOP3EurG0SOfalHGPNAkrSEwcys2OX9rnoYSWdCkJFkgPdwIN0d7ft27zHnZR6sKqQu6B56lO2kyZgc5JZZ7koSuqhoOJbdAuCBq1FKb6xnqImjY5orUngfvvb32qPQuFj/4JOESTwWfC6HVybm2/qJdxzqIlr7drslXb+/Jn27PPPtN/+7mUlUTzY3Xv3tvsf+Ey765571csDivXE579QQ/OQpbaT+6Q9PIgWnDnzbvvNb3/VjiGY8P57avZB2nxtDR/Lc0BZjWSAxHFFtorgXSJAooX1/SN9wmP0K9Q27oGAcHLblO6Hc0mhg/1Bssp7JshMYpN+EAdJDiSNJll9QdX9CigUDKryTxHKRYNhwpM5ViBtrHnm95gO5blTqsiuRvVyKFm9lXnQCzbYnxXFbVCIE+W1YpXQ42ILpA4IqpDqwhDV2gAAIABJREFUoeYXbRY6UAJR/T1KcmpoZKiUGio8Pqq5J0GwHXCOCoV2tdw9cST+B0F47rpLdDHO369+9WtNkufsPfzww0JEkUfnXJ8+daZUDR14b4xsSNVSvV2S+DcaNaR8hWJIwUIFLhCTQjh4IVV0FTEkTOHh0wmIsd+g/ATBIPrYMp4LxSx+cuaQTcaGC2EiaSw5eU4szy7+Dp8XCh2KnQzmxK9RwHGB3EWqoCZW0kU8YlLBdQbZBtHPsGLNAar5aPhHEv6ghUrsJlmfCft1qLYM2q05Pd/5znfbN7/1TSEL3Itmj9X8NihtUKIImHl/bFcKkW6qtx0OLczxhhGnUO9UjON8EPiOWBEUOwsyf+P+/W3fXoaI9oUj7BHoD0WZJC0kJuwFkH2KT/hjPke9lidPirKFrSYx01y56e36XYo2rGXiMu1besyg2qpX1ImozlahLiRVFOtIHP7qy19uTz75pBIRPg/fjV8kSaJIkdlTUWNMryo2B0ozfYGITrCvsq4+L7RsNI0+OH7ieLt44aLsDT4IijZ+LsIkoJCsCb6Q4gD3w33i3xBr4L6vXr7avvud77YvPfmlducdB3U/vOYXv/hle/GlFxVnMWPKpWHbA86ECsD0OyaGGiQ8QX2G6GwX32ITfvnzVyRzz1OFzuYBVkZ4TGljJkESHj4wClmVRf0F4fGcgMwM+MSUtlSRKvSvp7sJzdmSpabqPayG6aFuQYFMKRlQB2oWySa1t+HgN73xRxElixZ8cskCVQrTjOysp098krhtysSTpGwWGuiod9V/MUxinBD59zAGbsCLoobVAvt16pvig66Q8MwuzGqwJM3jODe9l3jQ8KWhOLhCHlndM6fPqHnzwvkLpUpisQDNA5lxDwFGlYb9DDAjKCMxWMCRLMyJ0paq5cdv+2KoZSUEY8U7RxZ75y7JWpK8EKSS8IjLPz0jSVcMN5LDpz48pdlBJDo4Q9YRChfcX3o1cNyi9RXULWnoUQ/EJImQItCVq3K0VCUJeHitGiovXVLvztLigpvSp3BmDuCoRHZTw5eXzPNmdtCSK1OZ6o3RVyAtRR/PcVHwBa2ljFuX8EC7Rf55+3ZV0qRaVNVOHHECORV8qjotpKcCOtF/du/S2u3YtdOc9l27LHd8k78l8YqDujbb5q7NKbFiYBpS3QxIk4LdtatyyFxnem1QQTt8+JBUmlDxsxO1web+SKKhlJCwEljhjHguwP3Idr77zvF26cJ5JT2jGSxZvG0lvdvtGKnmgb5EXY7r4ZskIY6dvZiAycFnyb7W37MHiXVJ9qCg8Ez4IhhBHe7WW26TRDV9M8iZB5miqo+f8JyNXlUsTfYKy6s6WQR/0xurh44FIZgW1XO7Ex5ex/+DFuLcOXOgi9wPjpJrYl25dxL6nNdQeTj7GspbimLsn7UNJxQIFvzu5d+0V159rb319tsekLe61u48fFgIzw033tTuu/8B0TPwe9umtrvFZotggcUK/pRowVqbnFpvp06daL/69fPtjTeOtBMnjpaSKckDvQEEK0uyORsgPOsgeCj/uX+hb96vda0+niJ2OaHEz4wga+2ERzz7yUntW9AvePrsN86emtVroC/nTWhoCap0qmClbhnFLc87ISHrh0XyGatFMeNzNb9Gc2xAnKEueZ+TxIGISNadhKr6L9yXuVm5c3ORp0907IXS7xk690ApqUt8nMQgFSzxgFIFEyIVpUvtRSfg2htb1Nuc8FRxeGxEfTUEbJLCrUQEX6CeqLk5rb8TnjvbXYfv7gYu/vxnP5e0PMk2yQ7P4tlnn2tvvvmWbISQsrFx920yZLYojZ39H1aiVWx3UubzO6mERFVzhFJIjkeI2YKkLWu9LVvsPh0NpDx4UDLs2LcU4vgd6IgU6rB5Go5JgzxJa4nIEEBj7/FfSChLuW0eJdISTUGJtBIt9kWSHrM4XI0fn5yS+qUo0OPjsvXsPdbRimi28axLkhUlTiR1CJBoaOc2FbNULENhTj1lI+1b3/pW+8Y3vlEDN0HY7FNY53/9139VUE2hhP1HwJ0im94D0YGgUSVUEL+SvpAUY/g9ri+qnDOs2Y4Zoaj8ZF3TC0oBDj9K8REEWXS8qKhevKi9A4uCn6wrc8ki8c018ZylsqgZSaZqd4NSKyEL1a5TrtvYUOLJM+JaSHoohJFwU8hUEfPSJflt1t7CCayxxyWwHn6OjGBYl5+/eOlym6++pqyXUD9olSsrnehJKLQkNnw2z4pnwL7EpoMwofRJEsZ9gcJReAXBOXEcH3ep/ce/+/v25S99Rf2sPDsSIQQLfvPSS+2CEu15vZ9ovutml3AulfCocNDHlZXIhPfTJUmOjW1DRn7x899bcFOHx1VkeNlJeBgcNDkxJoQH+VIZjircOYv6i2jB5oTnk/W5BPmI4e+Rjlrc9EoF6RnQuIaVsP6hDihR3QC48L7dV/HRhKf/LCdTPdrC/0e04JPdWWXlVKXTLFo/hz0ZztNqQ1bi4mFnlkNNZq8/bxIjsPRmh/AoUC+1J/1LUd4G9LUOCTOZTP/F8czNX1PQQdCVCo+oIGurdqZlIDAMluZECvSKKi3M4mH6tpsbmwwhwSAOiX/nEGdGDknPPFA51LAKZPvn/qf5gq54W5UoSk0O7MbkGKAm0PBI4kPVxapjMy5krKxoYB5OjN4LoHVeg9HFkEDhwjmi0c9sEwJKjImUnyYmq79gQTLUVKokRDAy0klKk3CAdiBfzWwe1qyn3Y2ZSrHC3CAGpC6qIk8QRlXPPP9QaROM0BfjPWu6mJGNVOJS1RX6Nj7R5mftSAiOpbK3hFOruTjawEUNKFic98RJEzTjmBQg7t/X9u7bq+q+aW6mKfLZusalVQ2ihHdMogtVETluVOoIHrGbGHzWlmCHZITqb3p00jORwCDOnHVKNfW9995Vc/4HJ99vZ09DozvdxmvQKe/PXuKzcDR8FokIQVV6yBScXLmi14STPwzudH46ye9+NomYDGPjeqYksKwzvwfXG6rGrbcaOaTZH6U2BizikFEwI2noaVcpVDiVT2N6j/CU+hZBtBpT/P/cC+vA9aXqmgCD++B+EAwhOuKzSfAytVyOuGZJDKl/ThxMWaWnGgXRt4+9banqN95o75/8QOf2pgMH2oFbb2s33nSzhkl+7evfUI/Qrp2eH7EV3fk4Cc/Uto32wYfH2wsvPNP+8IdX29tvv6WkiwAX2IhEh6SAQaRCQSvhodovy6QE0n61p7KZ+2yaltWvguqATjJLDNSVoocQsP37tS4qBGhPWFGLZJICCFVfCgQKnKphPJRM21ka2T3Ikf1hlbZCIEogQckW9C+QWZqII3awll5I09l60QJzt1Ng3ZzsdJaw08/ReVdVuR9KqR7HBC/yb4XadIOcR9uEekdoDvdXmA5DyX2PHaiEpmgwmsMzZgl37su9KaaUkaRElprPxHYgRoJSG687e+Zc+9GPfqTgE2TXBZPtasB+/72TbrqeMB2Z87K4vKiBtHMLs53f0jDbFMKqOJhGfSHgVXgD0QjtzrYTxJz5Tr0aH3uf4hdKYp/5zIOSR1bxpiTJY0NI3EB6KI7h//g87Cj2HCqvguWrV7s+SWwQ9CyEbEimOa8pqroPSTBhNZp7NpbFYDxUWHuQAJtEIgI0JXQhn1N+BfuiZKJGBYRObdbVaHv66afb1772Nal7qR9l1Xsd//QjEp4aXMnvYS+S8MSXdMWYQUzC3+UrNiV2O2jbpCh142371JSKWZGBF+oNnXnffslUQ7sNZZhzxgwkEAtiB/pCTfU0bRCfBUOCMydfPj2jwqka9JmNp3YA+/5Q2Qw9FzMLgaSrV7U/iD/oKyPRpZeX+8cvQEnn/ZREF21cgkGwLYr+Tc8c6A7vRcLDM9I5qcJV0GE+h+eD8puQ3cFsPfYXa8yao3jJyIRHHn5YBTP6lkh46P9hvtq5M+fa//T3/7F9+a++0m49cIt8F/TlyHVzlkChdP6kaIsc9XYVfbk2Id+uoXyUylaJ9Fb208gvfvbyRvjWJDwYORqXdgjhuUGTUkl4iHHWVq1uJEXM8OT+kvAMEJ7M47m+Kb/e33404Rn2pfg3Ut0eUs+2ojvDLDafs4lGVp7murLUW+hVW99LnP5Ciz7+ndUrfS7Thd//en3m5qStmlWl8GPVriQ83TWlNyf0tCQ3g2RoSHOLaoo+p6MB9okSARGDRAlGDO27cjYMUIcVcozGUNoSLjOHGNoT8KuMNMmG6DYOmDECquJfvNjmGRJIVXcgNtEJFhRKt2mNy2vneUurqap+ou9MohJWiIgCVSqClnGUhHD1RWDAuBZQFJwxCjNUwKBm8fcEkgTQTzzxePvsQw/p+kVZ2b5dAQh0AwboJdEjEEozK5Q9UI8L5xlQeqFtrLOWk3JWqGZRicdg43QihMBa4TzliMroK3iJhOwQHehojr1MtVSZLA1khAe1uHo/JcuDsqlOVPGhZTzpo4GXvWe31HFwDCR9OCoCE76ckC0U55v5C63tmN4hOARONFA/zsvS29DHFhUk0Td1zz13C+ZHwYbEUs2vg34I3t/BiyvkfOH8qKiev3ChXUD69eT77b13TrSJMagh450zJ9HC8fDMqKxFfUic8cHA1S58DLVnwAXfak94jpp9xEBGKtvl+J340GjNwNI72n333a8gj4BOjmec4I2Ep0ciIjXLepteZKcc0QIF16W3HLECN4mPWbGvBloGMQ33X4NrNd/BBYhQ6lTpLhsZ6fL+fehdWVYjOj0akqo+ebK9+dab7e2jx9rRY8fbzM5dorbt3bdfggVPf/Nb7dDhw+2mG27+lD08643WtpMfHGvPPf+z9sorv29vvnWkrYmCQVXbMtQkO7AlPEzRts72LglP0A6jTF5Hq5Kpv6iep4Jy5s5MUaSc1pwhnhdJfKRsOZvsV86IFKkoumgOD/04VgQLVYh1tXpWDdMl46qeF3qFElyIJloIhAOiiAX0HPsk3bxZaE2fxH8IJaCxnSUYqDMOfZj2qNCdUmqroZCgpymSDRMeqtvd/tmkFIdUPYn/SJscIDx9wuN+DyM8Yzp3iBZAg+Tv2Vf/8oN/0XOiws7ZJqhFLRF7QTEJeXoQUvmE+WvtraNvtbPnzuh5gHpAU+oTtFSVPXhW9LsaDAsaG8VMC8Z4/olURisJ4Yx7FtCd6uFhP2BrJEJzzUEp507oxAwB9kxni0gaCM7ffedd27erV7u+1iQOUsGkEDSQUu/ijRrEynVKaawSYpJGrtdqqCVYg7Ic9PH0zpYCF0IQrDGzs0Ivz3wlEqinn/7r9pWvfFUoNPLxFPIuXr7Uzp87LxUwEk18M8E8Pix9gUHshrHRsBCUglB+Zr/m9+gdZV+Nj43qs0G9SU7YY+x3DRvdZ19qgRfLgWO/mJF2+swZ+QMlJ0UJZ02w6/hGvjQQe/t2xQy8tuuPq54jJQHlz9j37DOKiHyxt/lcCfGMjXVDtNOn85ECWKnDKjaqIS78XF6xWiT3BtrOl3t5Z2u+EP2dZi+E4cAaSyJ9xSp47Lsnn3pSPUWM5CDhoWeJeImfH578sP3t9/+2fenJpyTmQSGR8wId8ZVXX9HnywZMWO6aZxnJfaHP6uOOeXSgpIHFQ5ZSxYkBZ0ZeqIQH56SEZ3XVCM+OnW3/vhsr4WFRLVfnB/+XhGdouHuEx42kn+TrugjPFprZUMlsGMh8BOHZ9Htb+dK1ITrVLL9T3qNv8/pogqUgeyDp+fHvbzNdb/O157OHg/aizpPZEMM5QZmjEwnunv6WYMHO28iQItQKILqSoe/YNbRKuNY21qTS5r6OahDMhcaZVpVDCjRqCrV0L1/AtL97+XcaxoaB0kwXqSS5J0G0g8VFBRsEHSA8asbNvIEow5R6XP88qmgRGuBAgAIDwMEnuaJCxx1xbjFGmroOR3lsXJU1GbEKlBREbptS9Ymkh9krVPGg9/B8eU+GMj76yCNy0EhbQnkgqcKQyjGDZFUlDuOJQQZdoYJF/86775xoC/OzWl5z/F2p47X8LrxfAk9XnaxeJ/JKJIx1n34AORvp58jPaDvpZesbbWFuXolkEgGMZDjxqpKb2GgqkIJ7q0zBt7awwEFR2aiKc3y5zstXrshJkczwvgBy+0E2Jj3PRop8s1ATLpr2ceWKKk4YeqproDuH7zqsQMOBV/UklHw8dpSAw3QPqslWQsKpXIM2cuF8O3/2TBvTPm6iddF/RZIqPvbSUjflOyhH6AfsoVTlOtGQcoZpiDXq5j0cjjQLT+U4tM70bxCk0ZArpTaptd2lYhhoGMEYi+Y+k5KlHpyfqHANZ6wAX/Dsgp4K5RDFzdTFTq2vaCf8XSfhLgEHV/ZTWdS5rSPNs0nSZDrVqulKoxvqpQPVYYL30WPH2ltHj6rHbYKm+6lt7d5779Ng0wcffEgS3J+K0jaOUtyIEp5nnv1pe+WVl9sbbx7RdYDukHippqIZPOz1DO4Ool3rOER3fBroXjDKW7NNuDECdM7W1PYpBVAH77ij6Id7pSjGkGSJbpw7JxuELaI6qkRVa2WVOCFyJJPVpKs1/yNzeEQNScA1mHHTF6cs5RzVQtP13K/WfW3pN/UddvCP71hqnSQ8hUyKPhlBmsq96qwL7SYxqKQdipaLXC5uOTGyAptEA0oYJXaHz9Bajo9KQtw9PEZ3+AnyCUrNGeU+6JEiiONMEOShxPaDH/yLkoe/fvqbpjJduixknd9nLo8poTsUoF64dL699NuX2nvvv2vKVs1FUnxVPTERKkhBOtfCTwXF26AU93LZKdKoWLjRNJ5AtKIHH5S9p/qfPkdeE5QnxS3WjFVlCDQJD71u9OzgH7pYofq7vB5mBKU4qDgBBtDYuBIVDdhmkHb1hrHurF1sT2bcpKEeG6mkj3mP46iKbRfS7kIdgyxdTCQI/9pXv9aefPKLbVfZIKhYFKCg9P7kpz9pL71o0QISMhTatJ9L+S0sjvSqhYGSomKSnWGBOYqCmWMtWer9+9TX6KKg0WkpaE5Py+5zHnlOxAoUFxjWiuAN10RSQm+kkqWRkfbOCRcfQepEe962zUUKBt1WEU6IawXwse9J1rg3M7VM4WZ/89mRpg6zh/WPXzWTptgTdf4Fcepsm20xVLNTf1gNNg/ayL6wwIpHbGTQMTECfhCFwK9+5atiPOC/6Kt69713JfDxzvF32re/9e32+cc+L2YJs3lee+1VqRweOfK61oBCjoQrSvWOxJz1UKyXonmKwhHmSjF5C8oj3/LCT39nhGd0TIP1lPBMTBXCc6OaVJlA3CU8cjSblcX+fy9aoAX30NE/P+GpQH3AcPLBi2zzMFEZJAGSM978Gm/sNBHbpVwX4XHjTn318tABfj41wtPlfvlDL0CQg4txkYGpmQc2Or3K2rD5rKevFS0vogYVsmE4RRVRcBtuZxKHPoDugmvNZmFgJdOrzXvWdckIVIJYztbVKTcJEiQosFpb1SBShjyCflC5osJPE68NixOo0KKuMOmaqcZUg2qoHe+RIK1biypHRGXIKiWu8rE+GJv07VBl4dpIdDCYVy5DtVtUQI9CG89wdHy87UDEgF6JqSkFRDhAGk/d93GmcW0483vvvUdy2zjKXu1tlxI50bHSEyJ0CbqbE0ASAyrJ75w43q5euSTUJg22qmSNOjk6depD0bagx6UfSGo+U6Y0ZS9oz3dQvhvY7agqId9Yb2PqLGsSUlhYWtS14Aik2y/UANlTT4ZXNagcL8+Z12hOzu2ekwP3GnqCZiAsLsrZZMCnKlira+2mG27SVG/QK/WgrK2Zi33hghISjD2fB5WECh/vS1KV4MqBeV8QcWOum+xjxF2tnW8riwtthX6adUuHkuhAA8jQN65JksCZW1HoiCyRkimrpymhrCLHkDrmXhmjfgpguTah971UcIZS8uyoGCJiQ4AHesVPBB7wD1JE63p5KoPqQ9tBhd4iFqwRzy17yZViyyMreFfgVZS0UnnUgNSSrx3S8kIRzJnmfSLwITqVKGT+5nwypPO990+2E6znseNtRbS3Dffz3Hmofevbf9OeeOLz7eGHHmlrKxReNj6ZaAEJz/Roe5+E55mfSHb2zTePGMUZWVdArfYLAcmsPFRcK0tqfxfCk8KH5xqlAtDT2YzyEFw64UHxC9tz56E7tf+gthKIc76REaayDKojKg3obD0fI4+mUok2MxBO0DymoHHVByfp3qq8JuFU1biQ8YqMOzl6q2mOGOHpmvKv42OKBTCku8XuKeHR/rLSpprOKjmKShs0Nv15xDNDRJHs5hh5bUk86M0RYr8l4cHu82yYw2M6ruXmM1A0w0clPiO655526BBy7YfVxP/GkTfbD/7lXxS4/eM//pP8AYOeuV5EZT7zwGdU+deMs9m5dur0B+2Z555px44f7ebZkCSJJlj9URIF6ebR+VwncMf2ciaTeGjWicYhuHjH/XI+uT4SHjWP79qtPUHin2IH6xBRHvUsjoyI7sh+ee/dd5XsaNbLoP82z9h+yzOXFEwWFRZ7wH2SuOFT+Hf+zeyHHVp/1pv9iO/gvoe9M3lfx6VI3huNgh4M6kMB5qmnnhSSBouB7cDgYAJmFOR+/rOfSeSEfipsCglI0D7Nb6lewfjdoB5CttPnHF+0KTYS1Oghx+PjUmrjftR/WCwIUe5GTDkmWJd9hh5aKmU8H16Mf4BJQaM/9u7NN9/UYGpQHtaNv8Of41dT0ALhyBrrWkmySsFTSn+jpn+yF/giOUyC091j9SgHBSd2iAoahTfiV4qxFvKZqsG7Pne9cIIFSbDbXI8Sq/I/QmKWTOUnqQNxZl4hexDkEH/JNyjPW2+81b7x9W+0xx75nKjS7Dliqd/99rdSO9y1e5eeXYQrrly5ain3SRK5dEH35lHoThW+Ohps19LgWLlPeEQ5wVlQ/QylDYQHSKtPeFxZE02zIu+/9PDYHznZ+b8n4elRFlVWXF7pqG1dtaVTIjPkn79PrDE0Ul0l63rvU+/fpTwDupn9SjWaDoKYT/XHyGBnoJsqwnFkTnTCsTWrom9S7ROfoSBBatP+6ca7FSU7ostU9TE0qY4uVX+vZGRjXRU2aG0EgOozKQSH98tsnatXrwk2zvC3BF0kC0iOak4As1327ev6Xlz5WJcD47PElaWaSiCqAYQ095pGmqFxw4q8z9pgWN/IaFcBwxDAy4aKhkPBEZ87B8oEXWHN8wH27lMFmzMMYhMZXwwR1UYC61DtkDQ++vbRrg+FhlyoXhhk1GdICHbt3KmqFQ6H99+xgx4hV3hEqViYb8tL7g+gShhONp/Ln/ksBe5vHxWEj8a+qMglO6lm3kokw2dn3az2pRp+16+BI5sad9KF4zTHe129DAnscQJ8LsmlaG7lQCOrS7KDItsdBw/KmSIkwHvwnOCou0EXh39V0tcgPHt2QUvpG3EvXbykKjqVK6kZlaGneZSAg+ZxVcNo8K75RRkmF2WkKAEmiVpeXmrbJyfbnt072xrTtK9dE9SPk2CeB44QhxKa0NDZKOEr6Vb2I/srZyq9L6lGeu6LyJWWiEWgopIgnK4Cv/EJ0U/yPvS3QG174vEn1JBKkggCqJkpkVAeFGsSL+ici/rmggKWMr0WcNqVfJUqInsss5o4izx5gnmfoSU54eHwS56zkrWSb7dktmVW2TorGvTJ92LjHH94+rR6eN5lMCt9BWosviqloW9962/aX335K+3JLzzeFhfW2+ry6idOeLZtHyQ8ryThAUUxwmPxupIz38AGLOkcWegj0+aHggUFWkusAHvQF1McpI/rbGMPQB1AcBEmYf8iQ8/Z5ryxxlIuHPgUAqbh8FE+n7UPchBamhB+aIdKkJHrtzIXQZKFVEwHDtUuwYEKFxuouzpBG/aoDivonZ+pRKZLfEqt0/snvV/mSWdem9TLIlZR/QQ++xvqu0symYSnVxl08GuEcV3Jjos07ktyvzL3NKY9x77CznLf2AsnPHdpCCeS8v/9//zvsiX/+X/9zyoise7YSithMgtnl9aIQPydd0+0nz3zs/b20bdUbMKvSEULuf/qycRvCBWrynUKGDn7mqFT/ZEe7ujeSAWno2Pt9ttvUz8hVfYDN98stJ5eDtCQnGcVR6SwNqnPxUfy/iBTJz84KT8qNbUSfVCfTsRfKgkNSiB7VqIzRsBnFeRim3nW+BK+ETIgmeOe3VdGb0m/d0iAsHm+H6sJsq8yP4a9/ujnPtceuP9+J9ZShWNdL7T3T77fnvn5M5JNphDFWuArQ4lM0qhYoWYPseYW3zCTQWcAnyGE2GqJfWF2zQmphBVQcHXBSvEV4gulPEmxIDPJwhxRMooS3cSEbOhTX3qqHbzjoM4t88ZAQEh4uAaeRaioSmRrnWLbM7NJxc1xn/8Uv6CVc65JeLjGJNEkoqHedWIX9GBVosrvL6+44IdqZWh1YnVsbGjPg1yRBCNSxPqqgHrzzZ0qI+urviEGhmqe54x6rRifoOIusc7KivzYkT8caV//6tfb5x55VIwBGCK/+93LkusmpqKYC+WS+7s6axq5FOwK8eoU2TqE5zoJz6CQLtPyq2de3Qi0B2WNG0OhZseOXZo8zZ/Rpqdw3s2Q3MSQ5znzezjO/ieZcNc47hpiaxtGQUZHvKm6xrGuT2Uwl6Qi6tpHg7Jhr43fsWA6GsxmClUXJ/XwRZekdcF9b/71pzTgXTegHzry7op8b5tpbcMm/P7SO9RhoFQTvuHWpGLYu5LeE0F4m66hp8r0yE1f/XKw2Gu5pwrBIe7gzwGVyI6wv3Z/Xk8ri7iFjd9m6l44krI9wyTJEFNVFO3MCUaGjZaC1zVF2RCqKQy9lKkr/6ZgmE5hyDvG1z7LQa0H9/Uzd/LAk0DJmZdRAp4lELo2N9vm5mdl6CWhvLDg3pJlKhU23DQeinZAVaM2h9AhZBzn5rogExQlM0CG6yCFNuj8f5QLAAAgAElEQVRmdYg0LLD4sxk0F6PaoRzpxSuahhtxawr62pqCTZISKh7cMwonBN08AYwoE72lWgXMvn1aQTfGWrK1u/coyeJeCQJBKD788AM59fTn8FqaWZkzwGcpUaIpk1kEUoLa5zkcZYDgN6PoiPKUhA1qHyTwZp00x+GDD6qB87yVaxhsOksjJ4E1ylVGY4Z8495GgQTYTiFDOzE6agUfqfOZ/wzsLfQD6VFNzF5pywPqHM+AtQCBIbGjKp7mU6xW0A/WhdkTOG2EEbZNTrWZ7dNt5w6LGhDoS7nvqqWqCTCpaALFQ22hR0gVyZkdWiccCL8jx1RoU4fylIwya4aDndk21fbu3tVmr15VggPnmW8qgTQUqxJYfRzXo2LgJNKLkyRIn19UH/Z3KCWSy2ZuEipcGHpQwapuk3SreVZqRU3Pn0SO/qR77rlXjhu6m+fxmC7hqq8pDkGQRGljv7P/a9io+i6K6hg1JAJp+i84y0p+GWLYWinmudrbyctXNXWISoVekWCac69ZIpL3Xm6XrlwRukPSQ+C5urYh1PX0mXPt5gO3NORuv/jFJ9sjDz8qwQDg2E8iSz0ytt7GJ9fbqdPvtJde+lV78aVft9/97rdtYgJ6FMXBmuA9QnEHWobPG+tND1j8nQULtvTxyI66XyboMf1JBOg7d+1UQAgXnrNPUMB+JNHhzKEIJZndQvz0fEukYkhtSdEsSEIKOyYxGAF0smE0yMgzgS4/jbJYnrpH6FL4GOD8HX0tNLa+OFdeuNCuKPt1PwtxEgUvEvWgzl3Cwx7syryyl0mMhPxU479mfgmF71Izz+BhoOqU++tEp2EQ86iVLoUkS+p9UoGf7MfBO9sf/vC6KDqv/eG1dvdd97R//ud/Vv8IEtUHDnguGoUCkij2Mwn2mbOnRL168+gbQl1ctFkWO4AgDxtNEIttFbq0agXdBOn8G3aZ5yz7urxSDAQGDVs0BnQZJJ/P5/2wSfizjG9QYaDQPvaTg/1WBZ9ZsQUSYIcq1dGKeT5iRBRqO+izZEVPnz6lngw34zN4dkLol9RAdxh5sF1xcQJBB9kgipAMpi4hm/Q28femtFlg4cCBmxUQ439BeMYmJtvZc+flA2mKBwk/f+G8bJBmAUVWuYas8hz5ci+g93AvtAMzwMU1FSQLRRHFSyqbVjojeRH9bqIKa4WIpsDE7+MHZX+rR5HPoG8U+/nQQ5/Vc2GvQXdLrxRBPYmCKIo8rypMyg+BilXhQsWHYiuoF5TZOasr8ldcA4UjbClJvBBYyTkHAacgVOj+gM0iNgTUbIQxasAt9oF7cJFzR9eHi6AFTkFoXp1FroO1k2S5lG5XdU5AGNUjXbRWBkCf+fB0e+qLT7XPfuZBqcZyXp5//jk9QxLu6R0egYAtCXVeSWnFiAmFi9vUUbNDY49fdNHFrQwjv3nh9Q0r49AIa547ggUkPHxPTdGcCpTqwaP63aDKeoeiIGn2yeakx3B2KWZtEOw66WGw6RBGxObo4HT83NyKE5hcuE3Tx094hih7n+BsThqiipJ/T1P4kHrSJwKb0yAnB5WDVCVed5ysUg6r6FddEtAPQxNcW5xYBxihLPTUBlEIBrSvTSouNd/C0+wJAsvQD9TZ8r5pKrUM8FolQn3SmfvtFXEKfamhit3k58h/VrNwHKTXwbD2MNFKUJbESxX31VWrl11zkkFiIUNSB13SyKvIo9uBmt9PZcAQKtVnyWhykLU3I13saoykG1GtEc2ppFElleogT9V7mjcJtJXs0PTuxncSgAQGbtDslcXCVY6RZL2pykrhpuDrJPKh2uAwVfURB3XO/PlQ5zqxCDtl55rA31RdqWL3/FoCbJwcfGT2DXQwVMXgxpJ4YNRwvCiH8bYoqOxDF1/Tuy1Pi9HFYFH9JRBnTYViSTnHzcwIAAAdMzuE5EmoiRrFJ0ST2b9vvyo6NGyCYoBgkDxpFhFV5l07RJ1DqCAGDgempIPmynknOFY58zybTO/OXuD8SCFOClCeySO+OJTCVQ9HgboiI7bq5y2nVM2y6juqhEeqNqruL3dNjlHDoRrO9yESHgKMGsLHPubzqIS6knWxXb18ua0i2V/0LgITBeY4tRXP58hMDJ8DBxCshVTzduzo5F/VJyO5ePca8f84vewrXNMk6ntTk+189e4cP35c6BiBFJUuKqBDalfOuVXv+uF+CVhSwVRBYaCGpgrr0qIUuNTDISpPJS6qxvncsKeo9Gr/7CaR2y0n9uUvf0WDValkk0R6VgTPGtoDFFP6cqp/ac3JpGghFXC73pR+vPz5Oj+75L+eu15iKmxsbGf/nGmXsYb24YQHW3rh4qX2+pEj6uWZnV8Q3ZPzcfKDD0X1/A//4W/bw4882u65+942OT7VJsYmPlHC00bXWhtdbufOf9Bef+O19vxzz7bnX3hOgdrk5Jjm76ifRwiPEx7Pg3HBp/NTSXa0PiqdlO+rZEeJTxO6g4wyyQ4JNs+HZ84zI4Citw6U0iiCE1cSLDWSqzhhdMNNy/7aNPBw4PIo6mkQc3ed/g3b/BKTqEGZkpEtm5um8z65sR8Pem2bOZzLYx/CdYlWWYGH6X0ZLZCEpwaP1mwu7C72hqJWEurQ2KKSxv8n4ZHdLfQYX+KkZ0L2Sw3SE04o1PsCyj8/L8o/ST49Crfddnv75S9+2d54400FZRQAvvnNb7YTJ95RXwaKWdhLCk6sA88APzc7d7X9+Cc/bm+9/abEblK0cSKzS6h6JKPTA5qAmH8nUN5LErNzpwVyut1eTe/btqvIooq4ptQ72ZN8s0QrEDhALMHjF0z/rCJcejJKsTEDwzdHP5vjnBQhlCisrrYTJ47LxvMcWE9TYm9QkhLqnHoOiwqnIcxFZRW6rKKQUROhuUWdEvq1Y0dHKdYIgrUN9eGdOXtOwTJFIWwlhSE+g8+PKmaSEJ4jzzW0wAT1w94U9l3U4ThTUo6bmW5T6u8aEVqG7U/RhvcMWpKiDQlfemp4Bt04AQY533qLe2xqWKyTupK83rnLCejoiBRgQVXoq8JXUsAQIr623vvIsbFNw0jxBzAyoPyFQpjeU6FPSG1D7axiJeuiGW0UESfd+9vFMiVl7QKzxYecgMyqwMd9k1yZbmjKIu+HjyKGSMIYZgTvwe+Dnj/82YfbfffcJxru0WNH24//9V9d/Fxxoii1yJK2Z60UUyBk0vXmVn4QeIX9kl72ocpv+ZlPl/BU0mNz5+r7JoSnEh87MpXILPHZgGcxUFYCCr/Q11ITpRO4D6rbf27CszWp2Qr4DJOhrQlP7rFutZONrPUbwDdMoq4+nvAGB8NBbeLrK701g4RFTqa+vaq9Q+/mV/Qfagi16A/92vXza6KOtNV5JUjqUJeuxNU38w8/2xur+mEC8Q+vcyB1KwrJwHl5b5g/nYCMtzIMn6DIXFAZXNHyamBcNdASCITyhHPK0CycF/uKhERBNJLEUupy8gINiQonyY0mQiPHKuWteSt6zc1ZwpgKjCrbNNy5KiHJzMhgRx2otPvVUAiKMD2tQx4YWc61FIBCS0lTZ6rNqWrREM/ndQFbDdRzslmKREl2KpggYKJvh8+k8sh733LgFtEVbroJh7pNlCdoFDhmPmsbHG96jxSUI0YyrsDUtLSZLtm2rLDpdyR8BPqinEHRKhlRDBR7hkBB8xtk4HaLZ4thxaHs3bO73XLgZiVbBPpxuAo0ppBkNcLEGiYJZM1RA3r1tVe7mUWiD87PdYMLU70UVaMqcXIo7CHUgkRnW1MiTBMo16WEa3zCToBveqdKcSrPTjLclbwpcCi+MAkWr8XwIkpAUnaRmUtz842hmWnyTWXLdEo38DrZMOobZMUNxtv0/unXyVyQ4XBBAl7R9yQJvNyWFxfbpfPn9fkkOjg8kCTRPWr2T7jzsgeFlGfvDqkK6feR86uiQ2Y6IJErxbBKeKjUc+3sC9MMLSbA2lMAU+I9PaPgBaoCCm6gXvwd3G8jshkYa5vAknigZo/wdPYwNmbooDY1tQ+R7LJxOZ+h6HavLzZB2VtyBUsxz8t2E7ii0EYAsbi0rMZqoJfTZ85Kdvv73//b9sijj7b77rn/U6m0KeEZW3HCc+S19tzzz7YXnn+uzeyAcjKmoaNr6wwaRa0OcXqk762uaPqSt0+Qf/ym6yJGdyRNXYpt/C3viUwuQ5ND5RRyQ1EJWlF6Owq1jp1NsNNVPwfr3bMNCq4vhyRPUChPbFW31ysZUiGzAhVsSoLpvG4zK6PKbMOxBb2T7IKdrsjXkRd6X6k4opJnjU/IOVjf2JzwiHrX9+9kVlMvT41gB4kBSadVHDXYueyW5qfMeoYKSRBVelTa6MV45tlnRdMlEAfhYeDjq6++JpTh7rvvESJKHw+2MzXJS5cvtJ8/87N24t0TCu5yVikgRdo4bAFRay9elMonATFnjoSIzwMB4rxmEGX6GINGpA+IwJvfJ3naNJupikVJLAn8M3Q6xdggFqmSZ89sQt+CSKrfaq16NK8o6eUaSGbwFdD6hGS2ERWw4htZa89YqTEQlZSaDuazwe/xOo8McL8NvXf0TzPz56KSgtOiF5MYiGK8uKCkHp/D8x+yihKD5kwkTpFSoYrwtn98xe9s31Y+bIw2D1NReU4UhlTQLKqcinSrVvVjj5Hk4jPpVYFRAOpG0pyeF2wx16OEp6jjQukLhUXs4MNTTnbwB5pxhS0VEOHRABEdEaJV9+DzgVCEz6KLg6Y5S+ERmyPbTFGSXisKX7Bs/CWVNIoJJfbB64N8hQ1DbEDBUANXS2iGv1PBRUVTjzrg3rguPlsjMmbn2+E7D/v70GE9sxdeeMHCSPQUyo4wFoJip3umJSZS9Fg9o/i8/6cTnqFRFjSvZkYnPvysS0noXgEADzAVRFe1YuGj4jPk9SZ4/nMSHmcZW6lgW2sV/v/QpXQoSqJv+Ls9olPbIfJ33hnmKJdzD1IS5GNTwrSF/5VgRea/EK1h8LLpPbqcqQKcrh/G/S+uhg3QlnrPDnkpGsxHVmDg8PIMup/2t6amDahs4cUKWq3AY4hUsQYKRCu57dc1yJizdza40JZrs6p2YfhUEZ0KTxYjgzNiqOC4ExQpZc23y5cvSjoThwCE7anQ8zI0JD12+KZL2RgZonazrqta45M0UW4ouBetatm8VqNJ7FNLmXb86mkmVEM7YLjfuqocPFKCWF4zlGDO3BTuico4amJwVa0jb4pPDG63zytmM1LmfcXvZsCXmwTX2y23HNBwMSrtGBNoFShQnT17RveHWo6C1qIlcm2pwhCculBR6mV1v6xdBhUqYJqdVeIITM4z0kDLeqYkMiRakp6eQuhkWhOooU7o76WyY7SHIFmqcrt26XvYcE+D78mT7oG5fPlKu3jxgj6PfqSgJqYCWgVNU8Knp5W0XrvCsFOoOiQ8o7oWEjBzfScKGVptK5p74iRECBfOV7KnTgC5TiXTOIuiVrB3gO0tuX2+LVLBI+ERz56g35B7nIuQxqLbbbVjmSuD0+X1/ncH8j0K60CXgGG51n621h6+NMiO6C81KK4rXtRh5j3zXvl89lCcvXsu/Nk5d+Jyryx1CU96Myz44OqZUBo1irvC76ZwP1OoOvCv09ulRlkQIjXVpkrYIxeRpQ5mEcvroH5LM3t6Cev+7Ni9Z3NtOTNZz9i12FL+n0q2BqqOjKjYgYQwASzB0jSIyORkO3f+ou7lu9/9Xnvkc4+1+++9/1NR2jZG19vI2Eo7ex2Ehx4RJTxrJMWex4O/tPBA/KH3gO1/XBdOwQiIpqJlRADUXsmWU3mtxFIMA+9DbJ0ChYEketSasieu7wn74lwCH1Xayw+IrlaFSdmPAXU1s21SmTe9uJCg+JHO2W799Mr2HGp1CI/+r+jZYUEM0aEO/6qLVf9mBckEYCmyCOkoKpvlqalwI2AA2kVlm78bbSs8HxBNBdgkkts7ShtFENYuMv7smR/98Eft2PHj7Z6775GC4aFDd7Xf/Oal9sorr7b7739AiRGFFVFhea+FBam0QYE7e/6M+4dKqAC0fu9eB4+cQYI8ihwMuz5z9oyuh0Gi/Dv0WCFhRZdWD6p68IyYptCAXcJ2Y8tU0Ku+NaHBVWzsfLj6HSMkVOI9A5aNzpv+vWeAhNrW0d831izVr2GrVvaN//TAYiPIfb+qB2oHQQj7J/1h+f+wJrBBVuG0ndm2fabt2b+/Xb02p7VSYejcOfWSCkkAVS4BnLxHRF2G9mNYKEqsk9lUugbtn1EhPBQZOI3cD7PX8E/4C77TRwUdr+u3mpkWxZAk59ZbbhElHD+Y2TZKeEZGVbATdWxmphOpwA/TKwrtTT7gypXOPjiGIBlYsyT2nj1CFFmXIFwpcEmVseZuReEsFPnO3qgBmgSpmvyrJWI4sDcDSNMHxE+j/ru6YnZmxhE78PzxfzAdPIdqTUnbhXMX2oGbbm533Haw3X/ffaKxvfTSi/W8XNAX8pS4bW2tQ3iC4Ic/5c5C+wXZpkqEutj5z6G0Jf0rapwqVu6dAKLHwNVcAc0bqHZ+NWCzUXuuNwuRwD50ts44dqiA+z76AOLjU9pcBOhM9h+z7Zv/vhCKvtTWueRyRKkw9r/WkdZAXAq92fSmadbvkJ+ehuFgeqy7x76ps1dcSwPnlraZcvoDCdCCojcNF+0uxNUvy22Wxv+fXJG+H0qVWYxcrWWHflSw7iDP/5qKgtR+yvnaUNQwyarMuGowoUAKyhFzbDjQGCtPLL5BKASHH4lLgmaCMQw0VRsOPk36VAWgcXGAoGHhFJh5Ic4z9LGqDMgpjtqwutI3LgOGIeOZYQiG8xBUcZPa1aRUWKjiUJ2CN52mfQwMxg3DYti26d+4d6iDBKk0tONQCQSBsGnCfOfdd4ruY7oQCRYVOq1jIWKWZO2HfkEHEDWCKdusw8qqemloSs2QM+aLIJMNGoCh115SRdaTlZElTdIEOuGG9eIxlwQrSQQGhqSBAAvkjCZIjBGJFH0PTHXGCCupGlSAkIQloIUCi2HTd6E7fB4OH1EHTaLes0d9B2kYpXLHZ2EgPeH7smb+DB0Iz4T7J6khubp0/qKU5tJzxQMQ/3nHjCqBMq5FH8R1K5ifmJDhxTiT6KqKVpUuoXfVFGmZaBAepGXPtks0wDIjgqS2ED7PW/KcIfPfXY1PD5kbXo2ecc41zLCUqoRaFU3PTbGmALlvxcjVEnTPhcVOOIO9Fvpeqq5BU1LsSCA7tJkpOCRwSBITRGp5FZSzFL8Gzei9yuBwNkxxoQtlSLMzz5bzIdSzxA66wY2iyFUQW8imXcMAP+/onQn4N4u08NsJ4j8apAyTJRs1A+AuCpHsEvxD12Bvs4f5Sai+c/ceIaFMF0e04Nvf/o4aoj9zP1PKaXr/ZCptJDxtbLWdvfBhOyKE5xnx0neA8BSlzf5xTbO/SHjGKuHp/GElBPZ5RQUvhMeJXFAeiwdhaldXjEwTZKmC20kxW+Y4iYL7nYhpemW1HtEZ+rQBlTzIm5r7XUwz1dpU6o5NULRsJ2Txm/U8BsnO1uS2C7YGCS9/F5q7ChWVuCtgrUCXv9MKJT6oIE1y5wgZVIIve1+JTmb22AdM6uwKdZVQAcNVSxiD3giKXFMWEWBtselWwHI/iQa87tvf/sv/9l/UF/b1r31d8tMouDFL5Pe/f7U9/NBDkjtHHAVUCPtL4nHp8sV26colKYTyleSKIgw9f6AY9PtgE7HnQS2wG1CZo3rnOTzLSuSHstTunzNqn4JaAt/YGKFvVfRy4SsNTT3bIwpuoT5uLdINe+qM/LBv1lQoW1pc6M5ht8eKseD/7+mQZR6qP8AFVtmySko7JKKSMaMZVpjbf+PN7Z77Hmjzi0tWHT1zRj6r71GsomKxAIS4DJQgs+tTfAxbgNcFNe2KWuvr6plj8CiFLwpn+GXWR4NPr1jVzpTeJV0D+wd/Q2HSe2ZfJyjgHlZ8bo8WhUHAdYFuUMglxqAnyiyUZcUkUYBLcM9w6DsO3tHuu/c+PVcYH2FpiEWjxK8/m12BvJAcbIIUVVBqUy9PT3UdMpBYnyBTvC/fkgsXo8Q9akr+1DIwZ6r77t06A8Rz/D5MlPfffV8iQLceuFUqbhStf/Ob33b2S/t1DdU3o1kWFrGgSFDf/1cQHgePVY1cLx1uJkmvmx+MQY9ggc4QE4yRkN2S8PRoQdS63IeSgzCsVn6qhKcSrv4UmRgwyAGGRDM7yqomddQCh+190tUlL/FKfndJNAxpSB0nuf88O+pQ9/ye4Yx2fTqDf4/jGCrfxCaFKqBqXimddVzcQlz6immCAAfxnuXgHgKvcfjTg7UZ0EsIGNTXUlX2ZNFqdq3G++SVDqoMQYfilcA3EptcM4cLY8bGxTCc+vBUNXq+ozVx0/1+NYfu24fSFWiFoXLoVijIMF+CIBxFMByDZalBlHp+d+SMC6AqxMZQriRihRiNScmLZCS0N9N4TKHqKWxJeNy8R4AHIoIxSp8DyVn6dqBDEbwTOOJYA2Hr9dWASmJCAgen2vK8VH9TGe+fB78LDM6e4NqoXkETw3giF8znogxEcE4yyOtoPFzVHARD5bwW4wx9SzC8pICpwDlwYA/yvgSDfBaJJ+vpvqdZ3YuRhkuSNiUhcFOn12pdvUcrGkrs4M0VW6MDTjiDkkUxjCqlaGg7d7nPZ8k9N55EXbS/wfBM1hYEZnJ8os0iKlDKaOJaw/GVQANojSVBdeaiQoMENMkrQ/a2b++SHSUqdcaFTNTwMqhQOC9Qp/nZa22ChvrJCTk61hNKiRxiqfCl10yUkFL4EepSxZuODlDopPumTDGQ1HlR4ghgUJfCfK1XD02aZ4PqOLnyug6DkKA4eV0CmSTPoXTkd8yPXm2NgZgavEiATIHCw2zTz+NEzsiBkzj/2T1eY4V42elp3oboGH1zvYPaqhoGFbhOMapHFMrulpn179vWuZI8+O5e4wRhU4Goe7YO8nk2CJDIlo2Mtl0M6ZuZaZevXFOD+de/8ddKeB584LPu3QFR4efge7T+PFrjvrTT689KeMbX2tnzHw56eJ7dlPAMe3gY0uvZPLbDW4N/9b1qQ26mtCVwYZAps5pAjhJ8iEJSxacu2Slbr8p45hupV85oSN/LUv1TW9c3TpO+U9K1KFilQLNVybMi2A693JIADdG84T0PyRgdS6LOTzdrJ0phDi60H5z06DAU5W/E6mNFZdK5qFk9qTgLLRYCjUoXFGnezn2TvCbqc2pKF2JmpTYlKOrzob95ov23/+MHKrz8wz/8owpQ/BvoztGjx9ojjzyiHjea9e3L9ks++cLFc21uYc4jEWqWjSi7QuuM4mEfYCmcOu1CoIZEr63pfRL0xWZgs0VzwqYHhSlqaUQpFGOUv9bzKxr5JsJJBRhBSEMZjIhGkqgoJfbDvDsmr56FUEz8vO7FD9/U6fVOQbXrWYS6pP5x9x/xIFxM8xym2HP8KJ/PeoUCyPysfTfc1A7ddXe7dOVqe+eddyWKkyIknxtUW0l6IfBZ49DYgjiF/RHqOgkoAXuHjEON1vnaaDPT29uevXs7vywal2j0c7LpQdIU8O/Z00hIVMgVtcvCNdDP8aU8a+JHoZHFAuD5wB754MMP5NPxwXw2CyWJb837s8IcPun2O+6QQMDddzEMd1XDO4mVKFCSgLBHQuXkXCSO0/kBEdWQX5BVCxcMfUjiYdYzayR7o4KtVdxi47lu1gKKH6wdirVQPx977DH1SeIPEeBBpe32W29vd95xp9BRntuzzz4jESUlq/KLFV9gGEZGlODyLMzOwbcXqtMhPH1RZjNQYrv2qXp42Jii/pWQgWUsCVAcpESJZlPSE3U2TYo2R/yjCU+PxmQjOnD6NAhPjy51CY6irkHKI/RpwFOuFw6Toq6Jv3MAaajt6Rc6zKKz0LDaN3v1VJU4st5JZzNlDoerC/2sAQcqdkSb18rrboqWaVGhejjzdmWnDwj6iGFYZemmN0dZp9MZrwbjQe8K/Q9k6ihdxVGFvhMD2NMajJpIcW1ysqMEEPBHOMFoCAfM/FHuBYNOFYtmQw4SSRPGQWjAXgYcjqhfRw3uJ08q4YFqJMng6s+wzr9pRgS8fNuoen6Bn2WvUOfgztdJTB7Ou3t+aq6LhjF65kHoT/yZgBcURJK2Fy+672d9XcETxoTAzMHyZfGACSwwUKw7lfxIMFOxMf3OhxzxkD7BLnrK+ppUTA7ccqBDxMKNxeFS8aOCxKBB9TEtLOh6McZqAFxdE30L/jDD6NRzMz2tpMtzi6BFuGpDjwPJA9UoGqElV1xBNXQq+o+A10kyCRwlmUl/gCpIJDsEUK7cOQmqfi0F88tFbzGnOt96XmqUrJ6v9L+Q2BRCZCpjr6pEgElPDVWkKBypGZtAZPt2OY6o5YnOALWlKGuisZRUtDnB7uFStbRQF/4M/YPnC4K0urwkWiWVPfaYEl5m8kgBp+c1k6wlOZH4glBVc7FZZykDLi5Vz5llWeVAOnTHFVus3sTouGaO9MWQXhSkt52b1bCC5gT5iSOKLRrakrzvuuhV621jhH67XqHNSZLpI+4XrOIWyVnZGhwrd0a1XD1a1VPQJ7w9NSt2OOL9m2ltm6x09z+b8PkEtYMCVNCC7heG/SCx7akmV2/JEnZTznK07ZH06c52bXZOtKO/+quvKOF56MGH2xj3jvLcJ0l4xqC0rQnh6Xp4XgDhoQEehGnBwWCptG1sQD2NjU9W4Pql0f6OsGU6m+4pam06udRjJW0tQYJCbYcBXbcHKvFPwBBqapKgUKCGDegdv64k3SkIcFkJ0rFzKZ6FxmbUxzbA9tc9EUPCWv+0w98bliX9r2FOxG8FnfG9uWgXf97XNsvHrm90yY76lWroZag52BsXskh4tkv4we3OruBjF/gcJfbVwyZKZ/W35SxQfX722Welfvaf/tP/ol4Efuf48RNCG+KF1qAAACAASURBVB588LMSNgApokBCYQcmw7nzZ9vV2atSB6XgNRTLCQWRv8PvMqwZmi/oN6sFgsS1ScmwVMScvBSVrd9GtsEVjMqOd/111xdDynNzvupkMgjCVmS1P88VVxXVcnRkwzO2EIGoQZf8bu5LNkpqZ/HPtp9C8Ldv19uqZ1RI5Kj7A/Hr9O1WwC3yQgXAMzv3tP033dzOnr8ohgPS1OfPne/6Ovmc2EOLdpiCn8KvUH71LBoJ4jo1QLQEZygQsof4PWKV2WtX28LcnIqGxCb4SnwAtp8+L1HaENyQ0utyScbvbrfdepuKuN0g0dVViQ/BZKCgzD7LEGXuU1T/ubl2+tTpbnZSzlT8DzEJ6AmCJSi28k1vL3vj3XfeUbJMnITf5rpER46Udim+hi2AvScOQgTCQlh1Aqs32/8fH1C+sop0iQOChLGGxFHEDBRPEVdCzIO5UNw/c5J+8+JvRB2+56672x23H2zHjh1tP/zhj0RLBClTC0JRmD1zzEp6KlwpsS/qWgc4DAVsfA9Jwrq9+mlU2ghosGFdwiOUJwmPqW2mOJnqlIZF84+B0pPw9EmPVcaGNK6+0d0GO67v41La8jtOfGxwhxLJtsBJeD6qylYmt2DaXgmt7z8ZUseU8FBdUl9pJr0XlaCSIC/+gCrQCPzgg050A7z0gHUge25/qiTD3408YVfdrUm3phZGeeejdD77CCMwJCU+7NbWDx3HgzXN/+YQkvAg3Uzze+eKUj2qgMwJqh1cnFz6FggQof6IPoZWvSoCFjPgCyNE9YqDrUSG6c6XLnbN9fSDaCAk8wHOnxOKQSJBBZ61ocIxPbNdspegGDgvNzd6ujfXlaqEBoxmjVXJc3M/xh3HQ0XC6IXlH1lfVfOk0DJjKFoUNwe9vBcJSwKA9HRwXYG0LajgSh5GkgqdKkqra10VRD0ypXpiee1+Tg/rBbf7xptu1LOjOmeZbL8nKmkgYglyWGM+45Zbb2sffniqXb5yVc4W3jDGmeSI5Ms9Te6NCfUB5RkMY+6X15LEUUHCePNvoEB8Pq+NpDRIF4Esw9iYUdAFXIRjxcOVU5cKHkFfRCpGdB8YxhheftcVNivTseaZYeNEe62tIe/Ke83Ni/7lhsumpIZkLgIAJBg6U1T6okoDXWKCaeDcm/emofMl9ZDN6tm7V6mjGPIO62tCeEDTJCCxi4GqTqa5L0u+9qiXC0MghB7ox7UL0VtY1J7hM3wWgtSU/DpJBFKrpD1RIUvQskXchPMTB87PFIq2JjzDAtIw6TECRsMqM6J6wQW/PlLDqTq7EjtEehxwponcKpOmXCW4smxtLLDQ5OqQdCg/QJX7KLj7U9CaMuB90Jw+HnNorovsJGiT+lShjKB9nWcYGWl79+3XUN65hUWpDiJJ/eijj2nw6MT4ZBsfHf8UCc96O3vRCQ8qbS+g0kbC01HaWOdSaVtPwhNF0vidQeupkh4jpqIZGr/x4FL6ZhFBkM9lv5V4SobulvqSEOhqvpZwRTWnd/0RaGZXRmLVto6ovUl0BmEefKHUJsvXJCFJESxyvb3S4sT1n2fF1APvnD/qXl0ASeGy6E9b1N20T0nkiirFKgXJCLojKWpkjwvt0bDNKrLgWzifk1PjjgdGmwQm+B3OP/YN28zikexgM0juhYajQnXxUnv//ZOyU//8z/+z5vBQSAIJn702J4obNpTCE2vKe0C7Fn379Aft4uWLnXKlCm3VYyP7r8n2jA4wCwD7xEOmqp8EQoFfzeDrzvgW8SMWNT1CSUoT3A9ZGkFrfNa8yxJL5Cylp9Rz7ojlzOjIn0XFHqGRf5tspWdk+YzH5ktQoXqWOiXPQuYIxuMXhY4zf2cPSqCmyzqg7tFtIS+j4211Y6SdPnte/XkM8OxZF8yMQo0wqLSLwb5F2630BHUFINHWrNJHPMHzkzyy1C2X22mYJWdOCwGEfkhhlmR8OIPHCZRV3qAncu0kI7yfJaqdPNGnis+h9woflnWCzkiBV/625ibJXlZsmfEL9OyoN+iGG5V8UcyU4ieU/erjYRgrPai8T0fTnLaUtD5Pe8gICowQ+8teGETrpL527wv3CJa4RfUIUoDFhxOL8RmsJTEC1EJEO+g1/od/+AfNbiP2eP7559uzP3+2PfboY+2B+x7QnChmWf3X//2/qp8X2rGS0/Sl1h4TdRzlurpmDxt1omOWVfV3bmFl/VkJjxw5lLYK4PFnorOsA5OSQfvPRhqqv0N7zE2X9PHE0PbOt29EHW7GIQrUGcaCyzcrvui3Ovi0R4U802NTYpOKX1UA/RkD3nGHBgySG8HEm6kUyiDz2tSj/gjC022YpG516FKRdZXXVJhh4Kf1kcEo3fvabMPehiGlxTSgAQVvEERsCnqKwy3Fi1rINKNFQSuKI8vMzWHzCVb0OoeqpI0mNMqJVEcdiLIHkpTbp6XYley/r7J4A3HfBNE4FhwFzoC+HCcpSEMvSc41PQwYCi4BI0TllL4a99bsqEqQk0hVA+p5ZEZP1qfbY6o2TejeuF9QEhxPhiFyf5a1dJN6BnwFmWN/uwdnoNdPwF7a/FTAmeVCLwhGgT6aOw8eLLqVK1lzc3aq/tz56uNwAO4AeUFcYSShCdAzSwWEj6DZ/RN2Bhx+7oM+FRpqT505K0UqHC3rQ9KDihoJkJwl1KlwqTHahWpggHk/3of35vWRsSawNxrlmQ5RvcMGKLhgJse4qYAEGkHyoKwlMeAZYtTlROoZp6dEfSqaEQGPfkzoD07Dz9MJxjrJIs6CRIkKbA3PjGypprpvbHiu0hIJEVV1O2n2AvteyNhuJLp3OohbXlYlDENNAif6BdPZ6UkZG2kL83Oye6xfxBc4CUl6xceeg85gukh65iLDSnCheR4kRyQ8NeBWwUU3cHJdyRyx7LjQhT6hiaPemhfkvA/tpsLmQe/jkLoxrP7b82+0xeV5STfTqefaUk95FdJRFLfY4NAUVb2v2RkpWLkRthyj5u+QVDtY1/uocmzK3iaAfdCk6BBpM/q+teqc6rMbOerKOmpV+YJqfI0KFQkPiS/XDG1jL4ILu3c3UB96LB5/4on2ucceb5975LE2SnHuEyM8G20UStuFU+31I6+qf8ey1E54loPwVMJj0YL0GzkVS31vK8pjhDzUNvsrkp01erBGrKIHkq55W/SvUaxSRZohjgt6Dpb8LfpWJUAEra4sJ8moAZ/aAygzmp6sCjD7veZsRWkyiAt7njOsQZOapWVVzTSIx890LmSTv+4LmRVXFbWmZmHUa/vkuqf9SqCgEB9VwIsunR4e2WohkHw7+VEPTym3qTiigIrgF9rtlJ4BCp9nmE/2wYfVo0nwzdyUbbINKGfhr3gmzD/69re/LcXMJCmsBzRJ7Cg9kBQ6sGvQk85fPNfOnDvTrlxlMGeo1Av2IxXoqZChPobMtfIcOiHKRe3Ka4xWVKyQomqpfyoJITEpsYDYD9mT8t/DJGBId08BM3FK/r+jChb9akhPI+GZ0ZwyyzcPCyyxQxY/qf7JAbuEPaOeJOyoVMg2xE7I0Ov4gATcBOrLq+ttfnmlXbk23/WAssYgYiSlKi4xoqLEiJJwJWkM+i2bWZzK0Ngj8pPhopyhs2dPa1wAvj9iRNxX1GYVM4h25dl7keVGWY/341mF+QDDAx+agmkSEAJ6zpGku6uQpT6m+uKauSbQHYqbvHcEIfgdin4kWMQUZ8+ckUKfZrcVY0XiSiXOpaHnoahWMaUrlQ/78YL2Ddg/GcxKssNaD8+7hDIuXlTf0n333df+6Z/+qT388MO6ZtTYnvnZM+0z9z/Q7jp0twqxr5Pw/Nf/1j744GQ7X0Nj2Q+iR9ewWz8j26AgThYscIHtI4wsO8IeLvk0CE8Mkta+5EZNbTK6Q9KjWSJKftzT4yKEE57xsVRbemWOuq7O4G/iYW/y8B8f4XFPTbL5AcIzmFPToT6VFKWqFFQpTrxDoCrpGSI+BZyJzmYecA38jPNNVTMOfejY63ODQPAzxicHMcHQEHIVarBgyUUlPDUROGorPRWhT+XsvGxkhk1oCYzSACkZXw6bAsVVzy8R18UOMMmjHXMlPFUx6RLZSqhwJOZIw3f2RHRXemooYalS4ZipZGnK83lUaU5Lfc19I+eFfhCEK5Am0dnJPJBdngOzZ7cOUSdGkB4iolNxPEMLCqrgAMPJ5KhUzDCcEi5IQKpBcG4kJIjHgIT+4B4lG2yeN7+bYD3QvCUwjZpJvAAE6/RpoUQo+YCYsFY8b54jBiMSsuaKLwsVEg92dlYJF/cYih+VJZ47yQYVE0k+TjAMzckjScqNN9+suSMgPDhSrgnHkTk8Sqwr8Vb1E03+mtFChYV/368K126hGvw/7x8JVDUuqgfJ83toUvX8C9SjxmvNvG6R74bOpWSJGRCgG4P+Hs2IKLQHbjMVKQ+bZRgyVVgHKgr8GG7G1PArV4WCWK0HpM9zDISgrVudCKdCcoFh5HclAzs6qmobSQ9BjKpbq6uC0q+ULDb7hnUhiZoYG21Xr1xuIxvrlWC74shxHyr0QLFz9alXJ4qzDLeZPcY+j4PsUJk6x6whfSJQ2lTEH0i/B80ZJjND87jJeQ8qmcNkKJXN/ORD5hfn2tIKQhflPpREpL+DgNDVXL1/TXRmLUFB+PIAQVdRh2IH3bDRei8hytiSwd5zvansyqY8548lPH1g0rsy27nu3jo7ZYQRf6QKavW2kZCBWEstaQ9DeNeF8IDuPP74E+3xx55w38x1vv9kD88YCQ8IDwnPa+35559V0tPLUjOHpxAe9bq659DJQLEcyq/W4/P8uk2JjgSYhfCs42tXKE4gyGJxFApM2NwUGOhzIxjh/hUoTYJ891V5KVFWz11opcMgK3NsSBRXCbQ591L3sq8yQ8DzOYJqi95daEQa7OXHOlSnCowdwFcpbp8N6b3lzxK4ywUNK8810y77tIIzhE0yj8gqbaY3gxKLyla0S6vEpnBLX6mVNlkPCjLM36KvgNku3C8XD5oelUx6+yhioVJ48I472mOPPa5/51wr2hkdk+3EP9BLAXuApIeK/tVrV4zuLKAW2EvaJ/AcUgm3JiisYeIF1oglc1Do9YjKmuqTleykcKrEpVM4KxnvWjf9PoVK9eEi6uN5dyBKZoQYGTM65p8RKOG16RPsEx7TgGTfuve1stpWXFdoA2YBVGR5qWNEYFu5BmywZrwUhZi95h6Z5Ta3uNxmmTGlLbdR4jdXFUN43tuZGk2x6BihqPasE/6rs4PVu8X/p6Cp+UAqtk25r3GkyQ/QF7OyvKTfxeeQmMqf1TBksXaK/SGUf3Ky7dq9WwyP+Kau8b/GKqhwrGDeNEr2IOeI601C2SWo6vcal6/DnxMHKZEqn0d8cM+998h/UsQjJqBQyfpwPRLQqWK3KNj0ilIUHOU5e9hnfMyQQfDH/A72JcOws1eIC+hpIm5h3t3f/93fKeGhp+fXL77YXnju+Xbn7Xe2O267o91+223q6/nBD/6lnTr1oYQ9tLdrTp18vtyGB08LeQyKU5S2XPMw8XFe0QMXn6qHpxs82tX6iwNeyA79PFTmrZZlw4gzJNmhf4cFTQUeStcQZfhjC/qn0ZzrJUElIqBgvXeGrqb2cObQSSbDjyTfEMUwkmGof8hx7q5XLANXyGJELVlS5qprBkw1z3+fqlcMmHugvPGHwYs5oT1v0tOSmTJc1zTIumMgtwY2qn6VYcx1x6lQucgUXjXPFzdTDkcUoAnNGeqqNeH31rqkyuoqU8QQarCijIzVNaIQxzrGMAehcnPlWkH815QggPRgsKx8smQ1GybZg+wwC2a3h13x/6BIODZVPsVd7itjvTxrkMc8JzfpZcSnESUC776HR3zeGuKG4ePWBQ1vMyzMGma93J/Ev5vWxRdOUapyZ8/K4EK9E02LGSBQvmoQq4alLnpAIu8HrU7O8cpVB/RTU+rjYUiX6W0jokpgRDHMJDxcN+uFU0Y6FaoOSdHVq7Ny7byOxlmEIFJk8CBCzxcSv399Xc4Cg40hlXLQjh2GsiuxTlIOykSF0qos1zxZe80Np6yPe5/c3E8S5AGkTqjVACyjZvoUdoJ/09yJS5dES1Bv0/yCnK/lkI0YUdGVAh/9GCA8hfiJ3iiKop2nhslS3eO5FN0nVEVVDkuemmfFPhClrZA2J69U0qA2jbT5uWtqyBW1cYfpjfo95hdpErv7p1Kt6ygIVZnjdVQvU1Cw0EUFBBWosH8QbqAhHmEGguuh4xnSLvIMhglPCg5D23K91zkg8/7kw9Q8vbqkJtDOgHVIeoYlW8QgstNCQKj6r6enw44oNoaHItS4qBrYWjlu7KQoLFWMGlKNr9dj2Ru0TYFSqrE2pH884Qk9iqQX37d9ZkbPenF5ue3Zt18oH0UPEJ6HHnqkff7zX2iff+ILbX2Nagw1k08gWjC20UbG19s5Ep43/lCDR59V31eP8AwHj1qlzUUt08A7lt5H+nj6oaNhM4DwrK8tt3GKDBPjFtOYBlGfVtDEvqRwpIRneUXnknMeMYOhmIWLl6XMVFQS7L7k2ien2sTUpIoFUiyrYIz19CwbkgQor4s6P9nbUUFz70tmCg13bL/fuqpybcBud0hYoYRoBr7FibWfT3HFtT8I9rBvSdD7hIdhwe7dkd8d2G1TX61whyw1ZxlxFkRyEBlQIbKNyNZyL+xzF6TmRTdGlOD2224Xusb55flwvvAXCkIr2QlljfOGaMEyZ67YI1l7M0cqqU/4UGin4hD5yRIAKEU6ikE+W0U7Lcp40IwIB4FmRUwoIx4SZ3QN7UK/PKw0lDUhMpJjLuVN/HmhOx1qm8RppLWdMBFE1TdNlvdRggS6WgmbfYD7vruAvhDzJDSh/PK8Qn/jesN+gH58bX6hzc4vtbFJ2371j8zNidpGzy/f+Cfei/cQSlW0zrx/7HBH8SzlziBbTpQmhBRq9EoJzxDHkBBxDxSIhUhwr1OTug7OXeIuEnEPne6TGgqbKZDxzBVPVCCvYl/JoydGzl7hNSlekAxy3+n/4Xyyz6G6ifVRhUqKPkP2kJ9b9YJV/yqCNQwejWhBR33shLB8jUH68txgqOCziUv5Hc4Yn8X68hqSnK9+9avtgQcekHASM6p+//Lv24EbD7Tbb72tHTp0uB0/drz96Ec/lPgShUcVXYotIzGhYQ+arkd8hFovC4d19LZh/86fi/Csr1FhME3B8jQYaQeYoDlWVuBBEjj759oqDo7snoqL6SkZwideXkfrCN96KAowpKp9MoTHTepVQRwmOpsqRT1qIaOvLLLoBR2iM0h2rpf0hEsYPmFlokMa3FbHnKCDDdQhPFTNqtnZFRdzB3WgSgIwAePwsA4rv1180Cnw1OyGoBql3T+kwoWGkw0e5TcFSxxiEh6msQ8qvKk2BFaP0QjChZGkOhjnmoZRyR9qQJmDofRK6DGNUpGFQrck/ieJAg47sG+aqsXDnkJMwIedgKJPZGtrKnjbLBQRgQevlw+MQQavtYctGk52XwjVHivy2GDb2VEdFFVJEo5OUELDioFzMruhAADDd+Uyg9jWtCYWWNhRE6XdoNg1u1eDJ0ZaQgHqV3Jz+6233iZ5axoBMVYgXwQ5yGG7z8aKd1K627tXFL2rGjp3SY6StaKSTdIl1RsGe5WhDk2B50izI59nhGeXlN26qmMl6uwFVdkWURO61ubVqzSnoZmsr3qfprYJjcMos36C8lXRNO1rWOnLkDm/31U1nmo2z5XLhXra6clpUyU0jl3Twk33SBXSxhEO9bJ768as8EJvUtZyCp55TSRP8A8FgaRFCEw1gWvPNw8D5Th6Ds92fYs6V31occIkNXFi4eKHdRU0NhVwcbLLueq1JZawtrwqpbYkPE5OewGDYdVtmNykujYMKfO7+f0+fwgPbKOtrC1LJll9IYMegGHwbRGVUjasxIcEiIQnoh1y0NUvoWS+pt4LbacPopJVkd66YlD6M4L0dDBAVxAyCGSaXb6GiVxv4wtd70RxHHjSnCFa18Z62z49oz0xN7/Qdu/dJ0obNoCg9cEHH1LC84XPf/HTzeHpEp7TUmnrB4+Cco5LtGBdg0fxc5GlduDe970WDUNBrxXaTB0IspPEh39dayMIH4xY+TK0W2xCAg4jPE5CkvCIi1/V3gS8DqZqBks9K2yVZmlBk9s2JeofPZ0a9lu9I0l4OGucG2yWREzW143uU0gpEYCOsjekXH5EEc6+X4yEjvZUPadREBxQseWHqt+OBwnCRVU5w32xayRs6deh2s7vcN4i5cy5vzZ7tc3OIdqyKPEYaK2yy6urKtZ4LgyFLIvtuO8RZS3UH7e1mekZXbdmlYmO7Z5X98ZuKAGV3VPhCL+3bApp4pKOj5JMt2eLGKHpx3ikkIoPlBR/KXZRFIpRjS1k/YMSJEBNUSIFV3nA9O110vS92ESSpC5h6BClXlQq/T70OqJoOdqMoKQPA7tpdMyJOPuEn0pEQBxGRgs5NDqYpEdoYqGztj9QrxlPAVqG9PGiUJ6paaMdnBRsMbN46F2JwA/3aFoflLK+lye9RaxFEsTYzCTuWktELqTK6aJNaM8agg3NcwnEx3EEvk4Jz9WrsqfsHxXOSjlUPXRKMoysiOmgVpEoW5qixTWxX9W7C40ricdQnKXiOjNcoGyW4MbGhvub2RsqFKI2WOpmsBcyeDTD4EUNH2kjKmKlV7NvkYhvie/zWAbPryOpRHSKYis2QEWVssE8X84HA3MPHzqkhAfU9NjRY+3QHYfaXYcOt3vuvld/9+Mf/1iFbnq409NE7ClEGl9bhaH4108sS/3SC69vQKHggHN4WdidOzwRd8cOmrWozI75fEWVbdVNi3a0pcepwLISnjUrMvFNVV4NsShVlTT15KQXKRrnNiJpdK2EJ1mZLN/QfQcKL2g7yUxV+fRi/a6hL1XMuuqfm74Esao6FIpW/bKhgdIfT6Bc8FkaOTvjbGGB0jARRcMJn6UPjWpFec3X0n/1/HJtopJLDS81EL54xRWUdvBnVYiprEsOOJBduN+DT8mG2yo77cAnjfH8tHFOENUHRLUuJcQQhCfvu6nyXApzaaJSolDOMlZfxqpEDUTgwKhVoN/NjRANTelQVczNccXAmUqF/CaUSe8/BdUKQLcVKgNdyTxuDSotqD2VTCFa0Fuquq5eA+1jQ/YJCjPvhGtRD8+2XsY4gTp/z+uH6JwqLxUYGmry4EOQm6AAKLmAEoAwiO5FD9FASpSNRTUG9Ca9TUC8wMPwYeG7orePESXhkYACFD/RJ9bFOydJo9nzMtOOLzNL5oLekwol0pDM7iFAYq/Sr0TSycnC8fD5GC7uKzNroG/18zzCy66EB4Sn1NKWQVPqWamZeNxV5xhGPdnqQwvP38jRWg0qBfXCYS12yBiUQCNuy9VI7xkMquA2emsQQjAil8pX9qZ6aWrSNagM95Fk1gUFP3fbBQfu/HtEQcKhJvqFzoAjT7EGG2YHZZQwTcYa7qe9asqf5EQz2TpDeGuOhKqkqpCb3qj34IzPL7TFuTmr5KYHsapZKsiUvKxpiYPAqOicw57FICGenZKAdoCuSBsBJHfDvQyDwMqFsr6vJL0CrvA5+OM1rL2/Kikd9Paoilv9CJZBtv3zz5KtHYofhI5Whj/FsFRbe6rXZgTddr16jwaNtpb6Hen6ApBrx2HOztMbt7vN7Nypiua+fTe0Bx74TPv8F7/YnvrilyrhcTEsNDbQhCGlTdLU3HX93MB8CeE53d548/VuDs/0NANtoX0tWga8Eh4UTY3w9AmPk8z0tMaxbU147AfHkKVWzOngWj1sGoy8U/8vmualy0IuRZWkz4egs2gz4cYPn7mke6nKFxVH0s0ENtDkqpE+CI+q0vT/IKNc1FYCWRcL1lX9TsCtzxjMpBsWyqIKNeTbc76FOtewaVPrQBgybd3oqhvv8btWKsP2YROzb4JMEHAHZej7mwiYZ9VHidrm5UsXTSUC9R4bsxrnrt3qYcR2DqXaQ+XDN6XBWrN66GucZeC1WRjs18gthyoIu1+9W6LRFXOienVD5++EARQjFGWtEp8UHjvF0N0I0cyojyNnWL2PVZzBDiupKfqiiwB9AzrrlwJCGBpCi8ovbUUEjUg6QU7cIsU4noFQ/KW2LHq4eyF5PdfCOoi9MD8v+y655KWlDvlRsryyYqZB9YSld1c2tNAFYgD1pzFYfGGpLSyttO0zDAPfo6SGBALFUSl4Li+7t7R6QNn77FXOD3sjxd5hwsNn8fdheugsRNWPBHJ8QradIgXnIuh9Ep68L7Zf57TmsHmgcz9zDR+RuVlKyKqfLvGwfNcUCqZNsVIK8ba7fVKIzxD1D3XWPXt0PfhN4guo28TzxEjdPCXGCVQs5rNPHNOPGQnLaYgIpa9JqnD1jU8lNjp27Fh7880324l3TrQrV64qwRIiNz6uuIX3YQ4PAgb0FpHUfPD+B7K3iBbcf9/9Sph+8pN/ax+eOqVrp4DC+ipJz7VKcbd1iXGkVbrenfTydP2r8V2O1EdefO7VDUmyarAW9LMNzfXYu2ef1GtIUkBnqBBowNkqaEOfDHSiBKXIlqQn6A6By5JmBKwI4RkbQxbPFaNNQ52qGt5PeC2KQtfz0fcbGDYMB7l30GyGHqHwLCCceFCBrppavxs+cILcPoB3QtDN04hefWYEDWcaVKDUSBowlCVLK138CnqMGA0Snq6Xp5eAtdesJM66voXSUxF3gK6eGsnmrrUVBTwqg/W89QH/OW7SGyEpTJxozdNQ0hNRCdegY2x7ZMTJR6h6mWvTGWl56sCKRc8pnnA2qUKmwSyVQKlGcxBqgE7npn/xwkU+NnUw1aBM7mU/cbiHxknvp6bb/joyXCz9AcMKB30xoCZGGK2gJShXc4E86V6N7qX3j6HEcJh+CRrnwDGJX+goqYq4PNknkCMOuAAAIABJREFU5Apg+S4khIqrZEqFzOzoKjBxQqI9LdmYq6+HAZhAxhcv6u8J2h9//HH9xCBDAcMpkMjwflwbCRWy1DTgJ+kRVWoUZSoP/xRCMTbWDbNkvwdtFQWmHI+G7007kLLjdiDFPaVSxu+BcGXCNnuV1yQASYEj6jEOvNNTVZWsGgLIM2MfcG80DuMEo9yHEeSaxdEfM+VCVdPqm4kUZZyYpHdLvlTV75lpJ7VbGvr1DEvwgc8FGUv1UXtXiopWF1K1uwz69WijrtxRRHKvTpw465ZBqzx73qMLFKHDJUCSCt1KW2H6dlX+QiEwhax3xkPKx7Bqm95E20mjSLGNQyTRe3+s69OLAtRwwGlmFuWs8tOD5maMTslJg9q62KS1r0QsdMUERq6Yo77jhl+eiWeDWXKcgEAV+Aqo8D08Fw2SpNm8mvH9fE1oiBhC12OUoFCFByep4+OjnYT6QqETPNUp5jFNTrX5xUUV+g7fdXf7yle+2v76G0+L0ubBoyB8prXxp00JT/TTkvBApRxdaxcvn2sn3jnWnn325+1nP/+pZ+3IpkH3RDkKKXT8LfvZvUqcB3HoBnmcK41BePqfkdiRYioJ65rpkZwLNTLv26/CD+skmddLl7UnpSwldUkjrQlyk0zyPOMHeZbY8ARSPCvJUkMHXGSGlAs5FpUxIiKRkAVLCvNeTpa2ybYmSDbK2c9EcYHP9zn0Kx4e6uHU3Idot5OT2nsKXsfGFFek10H0OkYdSMXL+8uorgNtzq7ODgM9kcwFdae/Yfaa1B5BJkhc2S8g5gcO3CwknSCNNaOPMrQq7kUxUyU7RmyN1LMG+BfWnPe3EI0T0vitsYnRNj411vRT1+y6he1p1B0Zbgky6Oo8/+AAeJtsGq/nzxrqrNlqsc/eJ7ZXZtLItqkoUZ687J/o3AOKnBCEbED6GhVvuFcrlOYUSEX/2zInzDaC9YWKDL3JwjjD+GdoH1UMYW2kYwK1drGEdJxQJQZIMTb2NoUbKcqKjs/oBw+Wdt16cyEyEtSJRfS8itYb8ak8n6BeWRuzXNyTxdBbUweRcPaIC9PNUnfq51r5GnxvYYJE/bBHU9N6kRitjntOfSU82m81m4jrcC9r9qBFLzxId1vXz0z86UTLLSRpH0kBPKiJ16QfgWGRmVrDTjXYdHj2mRMo1OCsXMfzJIFhtAjf2AZR4Csh46zxZ2bx3Hf/fe3RRz8nyewjrx9pt99+sB2+83C7//77NW7kJz/5iZRlkWFXEU1UdQ+dZ835EiulEOTBqnXF/47WtkVkTL7i18+9shFq0TwqIqtr7eabDqjahQMQXWF5pZrOqYByKKv/Qc1D1b+DPGYnRQ1c54CfJmQSnqUlhkW5IYogU7zgChzYQFXicgabCL2CxmjNhxaihCdNcMVbZWUyS0QzLZgvwvq4kNEZ0tBHEqzmoOUAxRjHuZtyZZqZAp8onhQcqPdjs9OzhNzuMmog1fRf6EUaL2PUyrY74xxwkvHOUmSr+0YsoOutqSBK8y/+L+Le80uv8zryfTo3GjknIhEAM0EF27JkSrJsj2fmX52x75ex5FlrrGiJlBgkkRQzCIIkQBI5NDqnu35Vu8453SQlUp7rC6sNovvt9z3nOU/YtXdVbWgiWIH7DXoB/lYqClvXFvpdJnLXgKyCBobcfQ28ODeZMpTTnpZ0ld91QFbHa29CnnqppCRwTqm2q6qVQLdzBJINYnWYL4tDONSrNOSrag8Tnyy+jAsKiAy55wGsUBcUEJbYnINam9b6uoXnVZEhmKfUTSC3bdqHOMEzC9gLakOWx8laJzDLYedAvm9QF9ohj8O828qeF6VQILUqB4jsoepxrdCpqMyQmYsGh+BPGiJVTfD0d+BNhYdOy+haWDff/va32/79+7TZXLt2XQfr8ePHBHIIElTN2LVLhy3ACVoY78NcxFJ57949JQKdVACQw4sxdxAO4DMtRZSQqSltcmSQeNTK0pVpBq9X/wSyaoAv+gHJxc3glLmirCvaggo+TN+y/idVNO8JcLyTcAD0mF726aefiOLGHGDukHGdnEB8PaGEzLBjuJ5hKiCqWrtyZatyZ+OSQXcA0jdJVeAG4KFTeAUzXvPmLYc2EE513iuZR14TQALAZYyYbwHIoRyJc11UVgBRAiPRIpSwX9WegkmCrr/oCqoGogXS+M8r4OReeC9V5wabTCqqoSqqb4eMJnruvBIYo+PVl6bPJgZI8R4yxBgfd+WJSuXSooIr5hg9QWTVXroQVckGGW9V+QYgTS519B1ZWtT1GoAWe6DcjQTEK6hgcnBoi1I6YWpUKly+WesELYSuJFHRWP3TjTY1CbUWYI+j4IICXdb4mALJCdEk+B6Vn5MnTrVnv/e99l/+/h/b2gpBOYAHsGPQ80WAJ81H1wEfba3dvX+rffjR5faLX/ys/eSnP3YJqBFIrAn8TE6OSTO1urokdzCYEjYBGDIBcpyH4lCAp6O4STYqeg10S+YBa5SqLJRVxp3zgmot1GBRh8YntOcIRCgYNUtA86fmd6I3zlPPK/ck4QsQQkDhajX0T3p/1d+DNc+cZc4QsEO7CpDJHQVUOcD2nw4MxO4Y2qQSrmuq6vPs2YvleFdOe3I4U6bdYEC6yBEnZDSH+KIPFkEp+1ZRRtkT2UvQ1sxBXVtYbBOjY23bxGTbs2u3wM75c+dlK3369GntXbx3KF2cfeqpJRqTo13Wl5Mlc7KrZszv3LVhhPS21VxTe8XkaNu2A00HNH/TuOPMxf0aLLpSxxll3ZH72shcRi6I1bhcFso7qho2US0Nett/3mt51UAsVd4uMczZK1qVz+DorTtAUX3JFBcNaVhpklx/d/2A6nWwBmyj7QB1GF9l/XbfU3zhCqcqTWVk082VTRmATVtcnRU+Lzrt00C/0c2zoaajY8UMw+Uv+9+9kUvMWRTbVKW/b3S+iZakNdOBu8DOMIRqAQw1iYkhWOAypKhz2QDXVGzOLSVGYYLMmjrHGmbOEPuk2sRc7bRb5bbZXWdXWa9xrXNZEpU6ZxLvcHYSq5BQUfKjjH6cmHTPHdqGMJ+gwScxQizA+FDheerpp9t3vv3t9v7ly+21V19TYgG88cQTT8gg5Kc//ZnOetaO4y9LChLvJZ5TgrO0bmGADZ+1AeXmvjyK31/81asb4lkjwpovwHP4SNu394AqPBvr2O0BePDXpqxmPmoCww1NtOIWqhIA8AFxu/MvdsLpnE4Tu/FxMi1wSicshJRXu9GqE4QVpCcoYaIsk2VYMYQunYcBT3q+GNVoUQrx2xab7AklY09IUx3sUJL+P9VhPc39asFJi6H3SLm8MhTVgMlUmP69VIkG8LCpyW4Xm2KLOzNZsql3Jbii7Dn7arcvZflSLUk/gerv4+7m3sQAOitrG/qbw9qAo6/0dLSAZLKjSSrXCwbSXdJNBegyeoM1Ly53gQWOcGc9fPUBLznE/HeJSvVM7PLCe7Mgw/3MpE35VFWdrnGag1ACAwIiDqHxCbv/dAGk3Eyc2eX7vD5lbxbHUBSpbGDxhflZDiyugcVJydQBNtkyZ4YIiIcZTAV9OlRw6qKhaTWzrKpYDmlfizfsTo9UmyA/k7i+xOhsTHdu3dE8TOXIltfO5HHd4S7HelyA57ad3sjWcq3f+qtvtYPS4Yx01AC0PdAv+Ey5Em3bpm7FgBcOXg48rkPOLrt3C/BojLRuXJUITzxUQwUO1fArgIdrT7k/wE8H8gb0sgqA5uelGwCsJNvqxq1uDisranGwZzWv0i16cgqaYHHcs46Wl+XUxybIpsq1IqycmoSiMt1Wln1gsz6Gh48XVTX/VIXAwlOea+7LnGeyxQ6YmXts0BFes+5imKDqVGkH+sPfGUqBonKEEqEW5z5V9pz9Fj2H/k0VOPFaxhtQe+/+PQEe6Y3WVt1TBL425g9VGe3Ftu76zviRSbeToJ2yuDcHEzUOup6iAaGfGlSGXMHxgQK3xjUs+Nt2UYtJRjrRM662IHfVkTlGhefs2bOiWYYnLievygorgK+zQi5p6i0B5Weu3bl3R3sJa4D7FkhapcKIDgUKJAf7TJue2tZmtpuuyfpIUsUuiV6PrF/dm4TD0Kj9fB08rbbpKSipE6rAU90h2OWyZE/NXIb+cfuOwM+xYw+1v/mbZ9s//P0/tJUlKofYZ395wAOlbX1k/XMBD01CNxqBOACWNQTde0n/9p5IxeXzAI92mopIhtWeAjyViSewZE0DeODJmyq7LrMUEiaAVeZ5gpXsn6kcCPAU7UfVmLKWHmpBpH9Yt92ukhoL7g+jBr2Lno+Mv55TgaVQhWXTrmdmGnewufaQCkiVQCzLYkAmoBMtG3Oe+W06Kfu0q1cB0NmjSISEviVwUyYp7tpuvWiSiKbn+ZxeA1BR8WMOHD6iBokXnr6ghon8t013vP5Zi6qadMm0Gd0T/cDYN6BSUcUX2JHjI7QqO24lQUJssnvfrjY5RXUVLZGrwVDrYNoQz0SLtBOXzB3OqDPvXS3wmGgdiNbtaj3zxJXlBQFRu+mtCZjOzs3KmTB7fTTB0R7m2SkwTxPOtMroKkFmZGT/05jWWsv9baqMDGOKnmrSfXcY5H8R5OiC/2ictryP5nHZFIcOqrk11Ib9XwQ8bnqrwHIzhXZTHFbhaijBxYpIBS/BrH/cV92yJrIeYgPPnGYvhq5GUpMznDmHsRHz7OZNV0TYP9RIt0wsnChzhYf9QMnZro+RSwgpAoyjYSYO0Fw1vToJZrE/au4H+AsDFCjKXnLz1k3ND+ILxkdnQTnEkji4cOFCe/bZZwVuXn/9De39gJ6nnnpafRh/8e+/UIJGzdzVIHq9o7RG3tH1CNvSiy2sja1gZzi+Iy8999qGJy+NHQmI1tqhrsKzW+O+vLwqb3oqr4Cu9JFzUEygmn47Bj82LnCFRxQkdYGmlE/AAe/dB5Ufhg+uXq8Sjr9LoRaEG4B0AaaEYXYIikbD2b04f/k6RCMopkVKofl7uCD6jK8DaNFxBkAgP99EVRqgeio8cP3WCJBLr2TjBruOhWYzBDt5OAI80Y7UwtVmVtZ7enilBekyHpQyAalaxAZ7xosD0Dhc7KryOI3qTXHYMd20I28qvTuM6VnOtlgXkYxFl48rKpizTuH08zxTOlVANzfXCclThjVdyfbEWVBC36LXYBu81BaXF7usRhZTF8RU3x9ZSXOolZlDFm4OJT4vonq5F5WWxADids0fxJLoMqphZbkJcQBxbcwH5thQbzYEiAGbDtINHHIvuZ5kxwDuamR3544bS5a4Uc0ytUmZKpXANIJarpfKjhrWffqpgudvfvOboltANSNLyWsIPHGrk0i01gi6K+6BTVF8aTz6oUDgbKdMkDOiFlG6n40O8nLtC32QZ8zG5D5ENm4gWEhGTnSqaqa6tGANDP2HcJjjsOd3AGNUlvbs2W3qx/xcu3X7lj7PzWmp/E56sy0doCuEGwocAAZshMpUrkJZAbBu6wwQeJ88e429AvmqtpV7DocE85Lr55qixzGPuem6VRV78EBzi18nCOS6TEEjUE0/IVffQn1MF2vAh2l5Dg54H7LcqYQQpEDD4TPoz+ReEQ+65IMCRYJDtGiqTveBonpwhNtO49IleN3oi1yByjzMv03rsY2s5xXBFdftKo/WvSokJF1Gta/IVANb8wMH5K6jOblBo8UHoiwCzrhvxvjxJ55QZVGaT9HcZhzIFp1ByaeinZgKQ5C6oKCQSi7r59692a5fBnu+tXc+oCdpPosIfc8egR8+k4DXAJnqAc6CrmzJPbToUkmOQSOjT836Khl2O1HKrY2AXDbL0GiW2yfXrml75+z79re/0/7uB3+nZF/v0PblKjyfBTw/V4VnRGKszYAnFR4obdCGOS//JOBRVjCgx1V5VXhE8VjrAA9OjgBsxpfKMOuf850/zOVU0Pgdblz2rxXIe+04oZQzN0BEQY7E/j2lLXRkVbKLvisdkNajq2+pcKoHDsHXkHpUQCCvcUbaDV9xYLQMF9ORskJWlW9D+wp7ATGGq1Azcl1kTnCOKHExPydhO69L1TL7M3uDkr3SnayqurNzZns7c/J0e/TRR2QzfebMaWkm1TIhFVWA+oTpqDwOwAhjvYkVErZCgSrWWxovKwmystCW15bU7JdnruppAUcSrow3+y3BLS5wgFjuj/1HdEKohNVwmc/l+6b+4XLK/oVrJvoW3zdJhvsPZjVHFO9VY9OwD0Q1TaKiAMwwLsqZ95lKzcAddvj6IYUscyh/D2OxDuQMXF//GMDJzza9JrFO4pf/jys8mo1qAGxGjhPAW5LOm8IlSwlSXfPeFJAz/O/Pfo8xXYJaPummt+zH7Mvsz8wRzg3s00lq6CxaXS2w47YYnd5UxYVBH7uBZkuxW8Xh0haSnKrEReKzJMaHz1CFg7JCj+kE/X4AOSRe+CPqGUZNk5PSHT9z4Zn27HefbdevXW/vvHOx3b8/q3386QsXBHR++ctfGvDcuaNCB+srFuic96xrcAc6OX4u46liMYU6OazsZH51NfKXn+8Bz7wqPKsDShuApyo8OlhCafPbWNBmsBPggwMNfQai4ZFpAZaPyhQjZEIz4YHqAuUSIfIAh8FWsgdxlshCMZ2q94yPn7gPPVcm1N+AngiKY6zjGSLboShrGMCqKrG8NOgO7kmoBVaIshvEiG8dMbZ1DqzilncCYdH86rMTTBY3lckcXZG4qoMmY9pY6vUer35RcVMrOtgBQ8V+Ls1Pr73p+88M728T4KkSdQfouqxIysu9vseAx5+V9zNV0OYA6m+ggD1cUQTtA8BDD5USTvL9BJWiPMrG01x8TegRzyc3XK0gpq41WaTN3+9dv/h+R/+ZmOgCWKoLlFnJPLAIWVBevMwlqkHTRZOy7TGHUxpDco+uBllDMPyjUSlL4fCXc6BGd6H5U9xx9DgEjDrIi0rC60goRN/B+zE/fbABvBa7Pj7wW/n51772NXFiOQgDHLFiJbsTfrx0EjjJjYyI0kaATaDCMzJdwu5pAgYlpMyBxjWb/mS6COMEmCKgJaAgAEkwy+dJYMvza6Pa8PgcuexJmPpA10DfJGh49D4hi0Sm/fr1axob6FFUuRjjGJ7IpECg0AJRXk+Vi/FDYwM9liqPdWhF66qgLXorze3aEANOU40MRS2NGHkPAZ45Mq1z2qj5HT17ns/UtI4pdb+etbbI/XRwv/J1uhJurddw3TG/AATcD8/2/v174vlDfVEgpTVg+i1zagp6DoFhVY467QD0F/VoMF1Y/YUqA+XsnfMWptgZyAesJUGQwK0DPKwB6WbG9Nx4xocOH1Zm+9SpU7ovPoP7jZZMB9LKSjt77mw7euSoRax79ugZK4FVfVmcRUfAHuoztKIVW/JWJllOjLfvdEAqlBf2Qzd+nRYNkzkbIbbpqMwXzACs5bIOxVn4rL3xsZG2OI974KzoX8AOuS/yWhIi6DnmF9qVqx+rwkRA8a1vfbv94G9/AFlOyZD/eIXnJ9bmjJBQgK4EiAZ4E6BQAXeWlzPTOp6tf7ZQ2gr08F2BYTqPKyvrdcSeQJAuGu/4uNYgfUM0p2nmWwJqMr9aH2VxK2F3aV1iVJS1M7wi1oUrOzaSyfmRrL+qh9BkK0kpWtOAHpe+Pr1OK5UXGwypkSjUGwDP2oZphFW1dpXDneqhRbqf14qrp9tNt2GPZt0S5AN27s3eV4A01LspwSGzEetZN9bW2s5tM23/7j3t/Nnz7YknHm/f+Po3JLAGRF371P1cAI5hLaTRp+bmjPurqBpWrm3Qirqmy+yJRc9lL7s/d6999PFH7cE8LQdiPe+qjalJ7jW3d89etRGgxQAJE8IQNXm8Ty8f04gAN4AfgyaswWlszB5majFJLtY84G8rvayntlULh0EVKueYqn1fACJSoclel9dFT+g9rY9RuqqILVUdUXQ9EKNhimSi/zuVkMQfw78zN4fXMoxThvvw5wGmz1lwf+Rb0SwPjK8qPuuAXKqxtRnn2jfFWb7AbNefqfLkx1T/eH7jk/TQ2yWrafYo5oIBz5wczaB7U+3k7A34IA6O5lQatmrEzscOXeo6wMM+agGUYg7mqZKapVkOUE5SN5Xf6HO5HpgzzEPOEO6X/+Zv1i1aOPrwfO9731P8dfnyB+3unXvacy5ceEYNUv8dwEMPxqrwMKYkQkMFd/JtQ7EFc9sJrp6t5ESLKZKWYGwxN3v5+VDabNG4urKursFoeHbs2K2smSltBjxQ2kr2UQd6DjLbbLoHDwDH7my2aMXjnvIrFZ7pylBZv7L5cLLjj6o6ZO2rHNZRp+riu3+nuWUoalGOaQunIoTzFHSsvmSYAbKjSzkW1fTmWTOYfPZwsUdfJDAWQFUaDi1gR9/KEjE42VRcM3HlQptG5yNuH/3Yembj7R5ed12+bmcQDAa0eVSzTHpHWO7Zg7Ju41HVJlqFVHDi895nnyUqHAi4nSSJPelQUNenLAwWPakI7Dg44wUfcah4yXI56SltCuTLBpnN2AG4s82qJtmDQfan09sstEx1JFWcZKSGGZ7sTmnmGGpb6GtsChyEiO3oSkwgT7DpDL45sgAFNhQCKDL/yWDyeelOnAqMnudwUyObrzK/qVUKvmnKSNaEw7eeEdm3RQ6e++6JobFfd6DONcdRJ/on37MpUfSCgNsK4OH92ThOnTop6grjx+ugAkmYWz2bWD8EQHDYfTCaYpZu6+pdVFQ9xjDOTaGGqRqw6A7tPBv0FjgVxexAzmSVyRQtpqEDcHDMuEHDI/tERYs1TRVn/wF3hSboBfxRteLz1DsE6+opqnK+HwCPKyMznXkFFS4bGNxVhg3QE9G6QHc59qXKwnWkMuj9b6Tt3LVT9x1aQWg6PA9X1SwCVa+Y6luiTb3sR1WluwtguVPd0+0qRNCV8QT0+EyvvgxUiaanOiogBwOi5vuz93VvurYAfCpCULvIaKsSTiXKje9EEygdAgccgFid2aMpq8q3PreoiAowZQluuq+ocEX78gfTN2Ja1LbZB3NKDEA/YI7BrZYugh5Fs7Md4OE50NBOvbDUzyjra18n7u6oM6pcGMix1ljjNLC0dm9NcySgB7FzOOGzs3NVwWqq8lhHMqM55h4gONxZn0GQyRjZ7r13BZyYGGvLC3NtcWFONDKEzarukNWctM3y7Nxc++jKlba0vKrg8lvf+muZFpRi56sDnrbW7nQaHio8/1ZzrQDPOEkZKtkkGKGZ+XD+0xWez2p4qO7QFNeAx7bzVAVwYYTexZqgMkqlFfqoqpEldmc+RmOpPaiSBW4miVbHWrhoLJUAqH3CwZCt+DPPeca8NtSoBDvDhIPO+2pqmaDUANdnYugnypiXbmpsxGA2FHjeQ8FU9CPr9P0gKEITuVNrRAmBpUWZUTih4DYDw3Oj27/Yh1fX2t6du9qh/QfaY+cfkXvUhQtPy+mSz3v33XfaxYsX29WrH2sdpBLHOvN8M+XZwu5d6gPE77LHijatilmBqw0oj3faCy//pt24da2SKU6qaB4X1Rq9hBN1u7XGpqcJItcUJNKJniAXkTgaThIRVHQ89lTaSDSYpswzYazYU9fVybgHIUOwkDNNY1RgxEmEcukdBOl/CiQIsMbt8Qs0OIkoumsoivoQoGwFLt2/61o2gbL/pApP5b47GUHfDLd3nDSS6ePOPmk+GPGQZTYZSfQjq/inWD+itM1gTrFLey57MuObvVIVc50Da6b+AlqWaaPgyi3xhRNDJWrvoJY1rO63RGXXFWOaiIfhkjHOWZ/Egfsh7tDczJpkHycJR1VGiRHpuExdJlbBmpp+PNblXlOFh9jr6acuKL75xS9+oTWGFsg23yPSDSdhTfzB9XzyyafS4MUR2QZjZlTZutvj6EKBnX+1e7703CsboTpQ4eGXtlLaMBzA0lGAB0ob7jXdhOvtmB3wOVBx9sq0tjVAkAAPFR6E5FUxqQx3QE9XfVA2vO8+bP66S3TuBbH5b5UVfXudeH6ksbmtkocWOz0TrstolJOQqiwKTKLrcUVBIKM+JxmOBN99lWGweQAC2LBLD7QV7KjkXBUbDvsAHtlDl3BTC12vqSrKADD12ZARMRpCkMh9DTMsn/ff3TIaiAhTgs91JRPTbSoxPNA95R1sDmGb2bIuVVBK809rQiQoDYiM9qd6CfWNPc0BD7AQ776yglPTk216xlSrjH2oa3EEyjNIYMfc4SBiA4jegQ1BDTHn5jqwA+1LFC983lfc2AvDgmloMxwqBN0Tk11lpaMr6SCyJWqexXC87BZjyk6qDQk0ZQYhQ4M1ZU3Quci6WEGnM7qp8gydgHivADxR2q59KsDD+HMgE5SSNZGAeGGh45jzcarOLK+07TvdnVr2nYyFNDVY2ZrLL7toOmkXhSXgQNqj6lOh72H8kP4z0Nqqd1bP4Xa/q4kx91PgTxqIYhCBcQnPBQ4ywQCHP88SShuBsfpJKAs13tFg2QMQSqL74Zq5z08/+UQ6ppu3bltfUXRE9aJIl3nsNwuMMb846LnOzBW0T2ygHYiWzbk1HwoQSsRr1zDbUCezTDBBdYaeSlTNQo+TZkqNVm2OQVCnbHWZHUQ3mMomGS6AE9cQGp4SAmtkxZbaCGYRY6NtG1rHcrQMJTRrQbQWUYbREdlII5UN7YaiufXVDu/z1WNqJZonEilQGiZVLaaRH8/o3Nmz7evf+EZ75plndKBx/8xZgmbAHoEWNArmE4uIQ4n1Q5UHgEpwmmfA9cWinMSZ+kEg7S+nPmxM+VKT2aK52sjhfltYcAVLeh7Z2gK+KjHFfiHDDdgDdnGzexzBp+kbJLygYjOWGBcA/t29e0oObVD4MOv5+JNPlek/cPCQKG0/+MHftbXlP8O0gL15ZK3duXdTpgU//8XP2k9/8mNVrUnAqcKjJqG4LnFWLv6HNDzjMhugWmTqSHj+Rw6ChMANAAAgAElEQVQfNmV1elrj+mB2VtWO6BJTtXSF2sm0aHjYt0SPHDSBTAKS50gQNqS6JBkn4X4xJLJPd9U6mSNsdvEULX1gw5s14oQSxh0bbVX9qHzOxm2Q9TJMIDLPpO+pdcJnU9XJnrwiimxfwdC5NxDhi76+ttZ2TM+0vbt3t0fPnmuPPPpoe+LxJzSX+TmNEt955x31GzHg6ZOI7IuhCzHv4pqm/mVqir1D1V0zDPYo4bLeVttrr7/a7ty75epUNY/UHFevFwP40DdFqZ6w3pKKDucBAeMHlz9oH9L/5NNr5da56IpVp8GtpGEZD4kNueWP4w6d+p1OOi/xM+p7X332tz//O7KxrnNva1Xl8you9eldGnFrRWdrTJMYpYszylr5P0PD0wEexZtDKptL9E5BZzgzph26Cdv2Cyo8/sW82nEkOSkzokRPhkkj3SltJaraL1MM67FlfQ0VDi1d0VWdaEAfZ321AGlV2TyGuU40ixs+M0N5LjOqnB9hPsQRkkSy1v3Skio3gBz2kpw1piFPqTJFAo0KD693Y99biu3Ry5FEA/BcuXpVZ4tNkUxdV79FmrXjEisatGnVislLm6eYsPoMBfGkjYJiNf734nO/3wh/f35+aTPg2WRagC1vKjx9JsYcOut21FAQC+qVJQU4KysEGhbiQr9CFDrOoiWhWToVA4u++V4msj3BfZgls75pQ9ySZXclRMe8/h7FEWeDbBY8cT9MoeXKSG/Wg1g7EnvVdHWOrkiBSG2QEfSxCXaDmspSaS9T/WBzSXWmy94WYkcoK9ekajxVqKvjBWcDEHshnM+i1ImEUI1OQ3v7IsDj8cy20DcuZFNML56srvBRyz2ic2oD4BJcxlnBv+fqGJOZIEaZh11USHBS8oJjIqsLsRqukXFb6kTF7tFkURxBGyJLUbiWFtvouKsj/E3ApkZvxbcOzSvC5ASxBIMBPMkuMV8IMAmiqOwQ6B4+fEgHYSg5VDC5Tgdsu7t+Mb5Wa8/4DB2oBAIAHg3osIcTmU1rNQJ4+swKDbh6wCOOOzS1snONE5p7TthogM2s02NUTyeu98aNmxL7ARoRiwN4Tp46JXoJFbMAdX6XtQPgoSrDYcy4RhjLNVIFilGAHOIKwEQvl81U/W0KEKTKoaBeNvXWkwjorVAt22jjo2jyrMtL41SyNfw368Kb5K5OdIyJAxsrc890SADPgvYQZay3TYtSwr0xVwi0ATxUBZaXyGi1tn1mh7LZvC9ZUeac55bdY5gzzEEFdRMTovswV8VzVw+OuaoCGdUnY20rZAIpPw+ugblEdZANl6x59DNk36BY8dnpGyJ5jHoRlah+xZ23qeqQ2RKwKcoczyIAgee5zphsrLeZ6q3gxq1YrkIlNDBzJczrSPuZnKkAODZ+cNXI9F9dQ+kVwqv24ejXU/kgEcXzhhLF/ML6/Gtf/7ocvwjSoh+gCkOARb8EeidwT8xx25fTBHi7m/Jq3/QeJ/qD3KS2q4qnDmnFv+YZDW3AuRdTBklguDrEc3UvJ3rBrGofye/ZGMNVG+l6inbqSthCm9k21XZud+XWjkeuaHGAAvKWVlbb9Rs3dX9Hjh4r04K/b0sLntdfhdK2rmTUarstwPNBubT9m/vBoXVtq6ropCfPEPB8sUubzzXHJaEW+98CPBNjWkMBPOxjJHZIFDBmzG9Z3OM8OKCYsJ6H7R1U9YoRUFklmz4Z62n3OGOws//KQKZsz4eAh72T9RrWgvbFLVXIUOiYN6JdVs8dNYdknkOJpsq36GSYs7fpFeXgzS6ntlaPrpd7tTbQwybgFsp4qkLlvirzHiUq19vk2HjbPr2tnX/4bDt37lx75JFHdJ5xH28U4IFuw3gOWR+hb2Uv4Lq0FqhIxsp3717R406ePGmb693b2yefXmkLS5jzIEi3SYebc5JcJiil907ZINdzsXXzkgJFRN4X33uvvX/pfVUob9+6rXVkgGEWQlglionG3SR5CBa6JGuZi4QW1gGJis++LNAZ/l4Sgh3gqWBkU6yyOUDpzqE+oT5g52zphZj7EOj4/wnwdJSpjp6XdVqwZUBb6xKkfUA2KBx0EV//vTqMRPMvdlAS8Z1hS913p8Ou6hzrLhWfzh2wdJ6c3UrgSYPj5tCK0YkL5Nzo/xbzoPRJrvL1zmeci0PWDGtEhh0FREJp5vvRBlJ5fvyxx1ThMftmXucHRxVW1dDb0fCQ1CVmgJbpZJYNeRwXec0nfu+KENHLpzHrlgpPB3he+NVvy5YasVtsqY+qtL9zJ40MsRmNLTVl+BKzC+byPwfOtrXFlYhSmK2ol5d5v6LuyNMfDQRdae1i1NGYqvSUJnQxIGBhKDCbcsOwoeVfqhJD22XPDxw0CDTW2tjIqoAPwtUeSPVZ83AqVcorB4rw+h00u2Edf5z95Xct7ktgy8+c0a6mavCOO92OAU+/IL0IpNWpPgQqNa9wkJROR/Q8upINKGRFpUvmZq2aqdJjqAM8ned4T2Pz5lO1vNpYUuHyRPGz6zepvhlr9ErO0MEv58B2NiOAh/dinNjYCSDJDKt0Ok4TRWgGkwJCHI7iFavPCEA4ts4cnAY9CTzJGC8yf1bovmxR+dAOlLHn9ckEJ3PPAsshnA2WcQ+9ggAAwEOWgd+BUsT1M43JDM9scwbOtKqpstZ11pRno8VWLl1dY75BedjVsgGlrSgiyvwVnVGbiLLS7qlksOeEAM8pG0N0UNkgeQbZTD788EPdO4fm6dOn2sMPn3VZe+6BqJi8DwBU5WQarkl7N+5O0PSGEZ1pSSDG7j62NE0Fg6QF16kKD7QRgF/Nd4BMMph+znYFcyNXBzRjI4wV9C/oQjz3eY21+/qYokY2MxoXgBjfJ+ni7NOonr+zS2T2qfDsNAVuft4Wu7dutXuiBZoSuH077m/MPwArFq6u0KmagqEDvR2q+kHlYa+0TtMCLIAPrs1zgV47lP9NAbCmapvGiAOG9+E5WG9yVzRBnhHjG/c13j8pPgX0A+MVno8qjl1DwugprA2TqF7NShdEj+WYIwBLJY75l6DS4Lqcp6qre9YC+6T2NtngulLNXpYER5pCuoJFdWdCe7K/1nWQoQ976sknRUHATvTgoUPKdkssvrSkZwDwpNEcFEMSFuJ2t43OgCNuWVwLgSNrC1AKZVXZQpnbrBXV0jbw7q3TpE8CoMtcYnxS9CDWJ8+Z3+EaAERoGTBT0OFcDf78+35Ws/fvCmiMjZCcYS+0tmqiAM+oKKCt3blrLvmJE6fa9773/fZf//G/KcnjPjxf3qUtttSfqfCUYQEGP2hLNwEeE+flLPonTQu2AB7oJ2Ru1+httO4kBuPEPkdVgQRKbKND+eV12mtqDcdV0yLk0iYMzr0I6knUhKmQxB/vJYp5NcgOQBLdTKLivpeKn4+dA9W1HnfK7TMdDRFaqxymZJA01jA/uXHtpijABD9pBiz6ZiUSZL4gqqdPMZKavA6Kj2KE0p+IQpl+diWkFtAJ7ZR5gR10G2nnHj7bHn74YYEe9gHmIk0Vaa7oJshLg34/SSK66anigdLPOZOOY6Yt/dmz0cWRqDpy7HCb2oZZk2MoUYqqzxB7QYx//H0MPEgiTSrwZVzRZbH+Ll16v73//vvtww8+ajdu3lSj6lXmbcVnWmesDdkbe5w2VU8GIGQrqBnSxYY/y/n6ea/P94ZVHMdlfkDDz976+9lLw+oYBth/LKGr9/9PBjxKPAwtnQN4BlT3xKihtnWVy24gAor6vz0m1Tux5jTVHVPbKqM+bFNQNDXe24YUpofyetFPKxGrZ1a21akSGVDTy6diYmixSkz4LO+efzGdUgXivGMvJzHGFxWejlpXPQGToAzzhDlNohSr9+985zuVSFhub775llwJMWFiTr/wwguqXqI5BNhzPQYrVTmr+0iCVvF/MY585hWdLWHvVg3Pb/79pQ0F4J1L2/pnXdoK8PAhK+pNYO9+T/z4swN24JSTqZ9T0GIqiYWYHGNUdxCgrgMK0nys9CqZ/OlSH51OOPRyRek6cJt25sVcja0qexSAMT661vTFQTea5pvwpNNzpD9cO/FyBTriy5MJjDZI/Gq7gbnxJYEGm7kTPa5AAHiYmGXmUPS0VAK4r9DcMnm5fuwyCYQ2AZ50Qa58TLJk0R2RrcK5yoCnAE7patLHKDmebOgps7rs1zd+s0uPF1k3scoxxaYUONngus0TJJvmbHWAE4cNE5kgiaAkVBIFt5OT4h8zZmSe4s3v4MSVPYJlmxs8cMZ9/oHsMwngyWyY6mVXpmTB+f1UbpS9r2A1G6UzG6YlhvpGXwU11N27V8+RReUF7QCdQJlDyW5sdIM23YygNbQm9x2yhkLBPRah0V0UZeIzGh65+XitxM4T+oQt2+3M47nkPhJypqLSUUYeoYcZNM639967pGCbhAQaHrKQ3C8BJ+/FHwJkxhWqjqqU1ZhV863AJ+MW7RBuQArqq+s098016/WieLn5nJICsvueFnBxo9aiTCg7tC4dj0S7ZQnO5+HsxXP1Z1ozpewS1DuBJZIlrnbwPeaLQOAIjTpt5cy+Angh8wPQIBjGUAVRuW29/fxCqaSCJnvzublqeoxQ3PQwV8/s/AZFi8A482WopUpjWKoL3C/vCUCK6xXZrNDGOu0OduwKrkrTtbzijbv2KdNpqqt5ZaBDwzDtxnoCLEKnOSRq3gPKGR8Hba7qdDb1ncW8KZoK/LQflhFIWfF34BT9mBId1c8M+kEdcMxpC9/3KTA7W4EfoAezCVcP11Qt4P6vXL0iPjXBF/9mLOWqI2e4fh/l+cgyed9eZb2ZN7EMjvDa94Tj3EjZeS/r+UI3PbD/QNu//4D+5hYZB/YUdAty1CsdFPQ8BiGNiu/dvd0ezN5t8w/QSjkhwfMYKbc3jAs2RkYlAOcZnj5zpn3/b3/Q/ts//vcm7cifYVqwMbohW+oP6MPz85+qe7hTU6ZZ03gUwNNpeMpYB/3rVwU8SrXJM8fPnvUClW3f3r3S9AEeUhVXb7GiPobXL7pmdUSPhtXBsjPr1uNlr2I/scunqsRdYFWNU+PsWE2HCb4EoIrWmbWluQD1sJwz+bd6kW13ddAW51NtZWml3bx+s90lwXD3nsCG7PVxaEJ/yb1XsjJna6g17jljPa0qolt6vaWy4Qz9qKzgSUaNbrR27uGHBXiocjLfAVsCPJfek3aQ8fB6dARPwpLxCO0uGiU1pywdIPdO0o1EAkYgJ0891I6fONqmt2HL7jMsInPbCHt/Ve+h+rdcqpTdXhPdk32IfiaX378sAThaHqrPSSjyGBUjcW2qglnL0P2pIDJgZOvfWwHJn/p3TyTxmbAJGHWAwO/SVTvypgPNUBJGATmOQ/pErg2yeo2MaZklXBjIJf4YDe6LQNufuscgRln449LmD/ewFqgLsusAW9HF8trEW8Px6ipauYDQDHlj6OZlfJQjozMakMOx9VKJyVwp9t6fPT9avaFRTzThiol1BjvxSMlFSbJoz9OepKo9gB3v5fvaHsxqdu/u+k+RaIA6T4KSRAvnbwoKfDZnyrf++lta7+wPr//hDbEKvvmNb4oq/dJLL4l9Y5dUbKmtcTZDq/o0kZgMrXXQQHe4b+lxDJ5JJ3n59S9e3DC1iiCyt6XeT+PRneXStoQLCk3HJnoBcAGeYc8MQM7CAhaQc21xEe95qCQ+mHlQE1Nkb2YMChRIb3UGsStP+l5EizEUiwcBG7kW57428WFGYmJ0rU2ObbSJMbJ7/TROdSZBMT/pM+sO1Oy0ZMAjKFAl/FQWCOL4/fxxHx0MFwA8BnPK7lb0sbnC4/fLz0UDhDZRDUf1mcU3dJKmp6EF5KnvEU5mJoaUC1VvUtDvIeGY+u8EQj1g6bMBIe8Oy9BGzDapAPCMNJfZfR0efwOeGWXXARMJzBgrxpCFEcBDwE6Qz5xJqV69axK8KPuNfSYC2/udy48rEdZoBNmnYiSr5WpGymu4Hg7EZHyd4R6VhTNZT4JifhfAw8/cidiAZ0c1byMbkQOdMbMbyVTROWy1yBiQcZdTTyyIy+4z87Br5KcAtPpskHUvy940qE1mO9c6dJkbij+5p7feelMHG2N+8uSJ9vjjj2vzl0hXGdgRjTmbF9QOg+MR8cIFABlrOZFBMSPwmpBFdehC7nPkgDyHZah6Hi9rWlQWLz2Tqw7uuYJqwk1coVU5w8RzTyPS0HbiOsi8U0+ZcoNTDy81PGVuxVZz0hSne/catpd2Z3HmnwRKAgSyw94zxjqbV0CKXORK9EwAaCqUtV3qV7GADsUCR6//bZpru3btVGNN9x/C/npF1xFKHRtzdD5UoZNpdmKkbPkX3XdGWrFxWyq7R4KpkQRLmctdlWlsrG3fNqMGiNukayoq2yogdl5VOo1XHaR5Vv79NPGrbPNAkJrnGecdg2w7mzFGHJCeB3b0gQZKogAtA25sUHKgjCnghbONXfqtW+3jq1fbpfffbx9/fFV2owBa5ogz9gbHqgDv3iPTCuiHfO7Siiu1BJEEcIxZDDOgrMmdaJz32d4OHTosMx3oiKLgtRKmL9oC3ZUhV0mZp8k43r93p924/km7fu0TGRdgysChzPUDekZlaT3SZufm1e+HiunfAnj+639vU/SLwxTjK1R4sKUeGW8SpX945XL7uQAPpgVu37C+gaNfD3jk0qbz/KvaUnM2qT266Fi4pXIfzG/ABFoq6FE8h1SS1QumrOej19FrBkmAUCM1l8qCmn1etLZqXEowJCvnJCvrnHL/OVfgBbjV68gOnqwlGiEjuObaYAN0RiXVW4e5Ag0PwMYzp7p27869drsaLtOJ/ZOPP9GcY+2qN19VMNVHqujigCFbLDtRIxZFVUMTBDu557AoQeQ6dtBtpJ0/e7Y9fPaswD7nFBTON996SxUeMs+h2auqsEGCpnpaJYOOBXCxAVIJ4zMIDgV6TjzUTp0+2R5/4pG2fcc2JV0Ao+wbCkhVXd6mcZMuSXuGE37SZ8hAhPYGd9sHH3wgsMP6I/FA5ZXKdwyRmB5qnK7iZukYKhbIeZMkceKUGpbNxjyfgwQ60JL3q9coZinnzOGv/SlglYRlYq6tgCUgagimAlz+UwGP5e/VBqQHO72R0WdNpDLJet7OQOgzqHxFvqAxiH6nYkMjxfrkUJUrmekKa9/SxQCn3P9KI67zeyAf8ZjFwMp0fPYTvjup1gDj+kizm9xCgHNUjpxlUsPZyFnJGmAfJnmVmIy/0Q0GOPHcSJz95V/9lfYBACPrigoP1GnO05defFGgXVpjYiW1ZPB1yOm2XJB76mUHGwdTbYjqN/985Lmf/2bDPGuaU0ElsWlBB3jWybaF0jZRPS+iYHeQ7SwtAdd8mwfwYAO6QCC6KNe2AJ7J6Zm2bWaHQIE2p3TuFe3N7goJhNm4Y3Wc/x4G4wnCAj5CMfNDGWkTo+ttEtAzynsaj/MnPQPsbOSqRjK/0SjweRwIXEsABw80XvxqbgcNrURrAjyjiDzH2tp6ifrLrU3DXUi5o2Gr9G7/8JQhaw11XO1krDpwNKCsCepweCpj6MzHMAsyFNVv1T0Ng6MhvW2Y8eg+U5sWWT4CZRINNo8IYAq/EqoLBxhZYQOSpgw8Yys9RVllEoSwcHj/GFUMtTkK/AjoRItcknVthGkEMsr81eHMAUywmuaczAP3iLGWJws0ATqAhwCO17AwoeGoWaOoHdOifjiTb/pS3D4kcB6nMoBtr5vx2QqY/jzuH8V9xmVoUx+eaqCnMWSdFMUDUEAiwDqManxHIFK9iJKFMfAxyORvPufVV19rHPy8hs3jyaeeFO+eZ8J6I2hlE+K/CeyWi2ZEtpdEAtevLuOzVDWgkY2rjwRVulhaKyjqGt66ZwP35amM4Nt6ptD1GBdlhtZN74zjSw4uVyRcHXXCYcUC5kqKuYmmLSaZ16wtgkMAAmMPtdGN/O5qU1RgMDYhKh50NlUL+VwocSWCNsXQNBY+y6DVTQsxfyBbLB2VdDAkL6raV1Ug6DZoh5jTgHlAJONPVYHfZ/64SujsIgCP62AcZCJBj5z01igjDQ4GkgJoLNK3g7lqh7Lb2gNZr3z2vj17VM2YmjDXWlW8hQWBPqqf1kT1wulQhP2MKp/1JU0LRC8sYM/cYRwJck1B292efuqp9sijj7RTJ0/pcPOcd/aQ6wfwIOom6IKT7f5SDnJJIpC5N/XBOrpdu3fKPEB2ufPzeqYAnlRruQdXJZb0nJm7AB4SFlR5OBeYt4AcVSznDYAD2GRdWtXMeSrHs3fb7D2aQN5tt+7caddKEIuRDpQnevEAhPicMw8/3FV4/hyXtjbW2uhEa/dm73WmBT/5sTU8VHjWU+EZ55kutOWypXYvliXN+81/htqdinj6w8JVlmpYynNnfzRYt56SPSQGKaIyFhPCyZhJAXnopyQ+ZJgRyrYMXfoAKo5o2X+z3w0bVGsvE1C1M5OowADf7dsFlgn2qTxhrcteHKpy9j32ataZGhTTaHN8UlUXGjVDZb106VK7fPmyXJxYLyQSRN3RRuLqhZKTikWg4ho0Q49O5T1JmwR7MSvhc2hwOjE21h49/4jobHyxHpnjzO93331XVUzWKfuIegwViyBnqeKPCMTHWEemb/M+UH8A7Oh4Tj98sj3++KNtZseUQBR7ckf/maBRLvb/mDyRWIqBgZ8n5wFVJzLigB0obYAxtA9oe2KEI8oS61TZnAqAizWSgDrMD4fX9a+tMWR6/A0rM4Pq0FYgo1la/VnyOQMhcZeo+RwM1VPftjQNzVxUdSexkA+Y7m2GCaDPA0353vDvz7uGP/69gJ3qf5j4bmCYFfZTV3FIO5OhuqAGprMnKJZNktyO8C3Z034rumnaDgwqaGW4FUZUjCKYc66COvbN8zDQz57Sx40eV38BeqY192w+xRxWVbzo2/v37dNc5it6TVHI6Xs1W412S3aQCg/Xx1o98dBDAjx79+xR/MT8Zb7SeBR9HLbUaT3BfiRtL0msunef6zYhsSawjMo66lqB+nqIWytnIy/86qUN6yKWRQ+g2nD4yNF2YP+htnv3XjVfYxND5ImtdHi5gApXvi1ahpJCpnRuDl78vQI98+IlM+hQDQA805SyADxxSSn+vzNC6HxsMUqgrMwGwEcaHvd26IMoB4sJWrpFXgLd6bGNNjlm0INTT0cbGfDe3aARwOMSsgOizRWeADMBnnLDklakutK7XA8tgqCTrt3Fm6zqlYKSnFP1EEQ2ScMkX1iH5occ2w70bFkcIrJtrLa1DQOeLvNRm0G3YJMNCODKJIi99rBp2GAj2bSpqAklZXRKi958A1QZVJ6NA8KdosJY++OGbgnIEtjHhjkZJS4nwXCslTmklMUYGzH4KevdUI7cD2dKd8L7kq0nq8BX3JnibMZzctZwpw5cgq4YGZBFMLDgnrDBpkzrbtYACFHaKgDle+hO+F3uCTAnsCfNib/6Du/OhFhzBrRxNlwgj38LQDojm4DNomBnt1lTmYu6FgBPWUZyzxz6AB4skQkgsA62/eyks9Y06MNRC70IFTWqUYjfy5hAHHcAz4M598YgyIiN7/R0B9yiO7KhiTOm4qiPtGoI6bViapqFj5RuVfEqZK/nXJ4znjMF8HRNHhM+h7HmWcfCfhl6G9a506Z1MM63bt5QdYcNlQ1b822GypRL4w447MHvM6in0phiYj49zxDjB6o0BBjRfeV3rFFyxZINHdAB9QYtEc8BsOGA65YCjlRGu0N0w0kV5gMBmbudL+l6Dx48IGtOAnfGjjEl2Ed8/MmnuIQB8sbVnPXwwUPt2JFjGl/mPvObIA8bb7RHAIVU/xhHHUrlWsO928IZEEsFjCAJJy+Pf4wc+J0AQQYcmgB0M8aedSh93vS2du78ebm2AQYO7N+voFS9mEaarumDDz5sr7/+erv8/vsaW6qJornu2m1nnelpjSV25Eerrwl0XMaFtcRaRI/T6dk2DHj4GUkJnsfBg4dMaTtwQGuWa1PlYYm5g5sP+9PYJsME2fEuLrQV0asX2tyD+0oC4PAnHRVVeow31jek4WG9kuj79nf+pv2Xf/hH9eeiF48rPMSMBYH09wjYRi0J/DN/UeGhh+vs/P328SdX2r/9+P+0//2/f1R9eAh8MVdAy8K+4PYNI1CuFaCk8WiE2oPQizPTM7tr68C/JDAmiVQsCuYVa50Mqty+Jic3tXjQPipWg2mHgB3r8ajyWegcRzbRrOJoVqJg0d8Y+0HjwlDhSFrwLFhX2QPZewE3zJ9jx49r/iBeBpCJplK6tQQ2rBP6zwD6pwG29IaaA+jfVzWD4P7iexfl5ETCIUGdevHV/ux+dquaU6xXqtxd64WBVTwTWBljxoQzC6ZFa+3s6TPt3Plzqp5zr3w28/vdixe7/lzqKVcZ9AT8w8qD9xonmOK8SlKQPRvt5Zkzp9rD50636W0TAlFqdi63Sid6peORBigN2v2MSCSwnkhYAW7Q8BgIQmmzU1vAv8xTKmk7NDkami0Nz+Jcf6BPV01IpWDAWOkkBwMa1zABI01oZeZDLUreXQnT0jBnhls/RsXM8UMoXEnkduyWAbWti606Y4DSleffW0DT5wEePkfGHdXXcegsp4rJsH1JARdru6ujfcVmPbWtUE1VPbmfzL3Po72VeqeTFXSAZxA3alzKnCOcRMUKaRifxqeD14Q543MNjV2xfKKlSrJs4AzseVEGHoMKj5gBa6vVv2tScRRzmWRYYq5Q5d0jz4nqaIUzx/ibOIwegujZ2M9pt4FHAHsEa/rFF1+UMRF0Tc5RxswyCcsJIgtIrNTP0VAL/wTgefXl1zbcSA9O9n2Vl44ff6gdPoxxwQFVzLGldl8JqCK+CA5RDc86FBg7BgF47t2/0+7cudXu36fR2YPKro62yaltbRLKCY0R1WsHOzlz1iNUzSZpgavLuKGz5dCOHoLDEXuE5AwAACAASURBVF5/3L14HyYtGznZ+JnJkTY9vtEmRlZb0zVGa1QOFOn7UqiVDLoEy0WfUqVi4J2voFS6AAe7CU5s+zqJ7LBhVLWC3qUCRGeP0pTVU9uLtEwbim6UjbrWTi8sTEaluvl2mxPdw6vBawDP1g0hmbxUbnxYbrGdDNAvK+1NFZ/K+BCyUuFZXoJi5FJ7Svg8EzQ6VE9UAWkjOux4FmRLGQcCtVB1XNWxLaJcxLAPlR2ts7vSjoy638v2ndsVqAfUSIA8O1tCe9PbGI9QjLALDUdcVqKrawqkOHDJKlMN4ZDNYuR9xYOlgqA+QnZp0+Kqhl4R6Uo4v4uGip4T4pBjEDCgMHAPshmm8df4uPqSxBqS9+EPGieq04vzC111UBsFWhMlG+Csrnc9RwQo3JWwA5mpMPz+969oDJ6+8HQ7fOiwAkpXcCwq5334o+ap9KkYWE+7kmbLRwWUNPzUIUuW16CL58nPZHZQlYpUUUUxlCMXNFcsYq3Fkn2sojBTGjRfO1vmnhrKWjL49WugvqIJEUBYmHewPQqo2a5rYgxUlcHeemlJQfnhQ0d0+I+OjovCoa7rZQbAOKYvR5z3eKZkhnidXGCuXzeVpNZzAA/BBBv5sWPHReciQElAw/ymwvLBhx+K5sIeFPMF9e0BrFZAyBqPWQPjd/DAwXb6jG3EmY/MOYn/b99qVz660j668pHWC9/nc08cP6FMsFyZFhY6RzRARZxwkl2TpkYZ3ztFJ9poR48e0eekEaPmwiJaujldF8CxTwi4K7bHgASf5xv/YL0eOnioHX/oeDt39pz0B+gQoB1xiKIhuPjuu8qAf/zJx3pvmiVyILLe3ASyqVs8xgdwuKmcUb1NdY2zx1orm4TkWgV4RkwD5HDkfqj0yDFIoKiq7vOMvbneVP3So4L3WqbqSWsCKpary6I2LRZdDuYCvXio8uDSJtC1vNKe+drX2ve/+7dtxwyJhGk8D6oPQDXBpP8Thg8DwKOcGrECq3V0rc0vzrbbd2+1H/7wf7V//uf/qTcYGweIkqVnXXAWrKpKzxlqPRYfVDu1RQpOKmbrLo6LaqPOk0lgLFCSHhxli8zYk6RhLAAFOpOi3drY0H4g6nYlbFgfyqKXzS2JEva4AIIuSK6kIwk/acA4/4pPr+RTNeQl2CYBRlNaOqxjR8t8Jjssatb4uAT2VDZ47iRs2GNDkSG5MEGSFKMjrO5HR5WkoIL46quvtrfffkeGGcwh0UW17pxF5r3ZN+L2pDlYjYDDDMk+zxnNfGI/W5pfEPA4evhIe/jsw+3rX/+6Ei6cI6/94bX23sX3eneo6nVGUBbAqKpRJRNj1Z2mzuxpon7v3tPOnn24nTp9oh05ekj9mNA3cg3swayr0EYT3GIZ76bdrphR/SJRQoD47rsX26X3Lule6YtFjCJ1iWyHXYXoGBtlBZ+1IurphMeWa081SvtAmrsPfiYAXM6snJ1KuDBvoqeuuIj3DxuD9zKYsLEFn9MlJEluVpNkAyTcBjdTqqXDquRxYpwAqyHASlyVxHbAzfC1WwFPsv/DZLfjPgfWKgTAABA9mdYF1j9z7pD4VVW9gIPZCk6yKdEZYNG19jC1vCNbbdE0dZWItCQp46suWV4UTMeATqR2b5beiR3A6/fybmP37r7p9/SvIftLM6yYF0mvFI2dcUkxgAQrdNScP4wfc4Pz7OYtDAcoeNg11pozV4uJGw4dPtQeOf+IErWPP/aEWQv3Z9uN6zdkr56ELhbVaXouR9iy0c4c5d/9ubz5Lv/Yv0Z+98LvNjhYOHRklbq03I4/dKIdCeDZoAkR3NICPEvWrth6mAceEwAqIAAn+lPcVq+KB3OzxclGvzPVJijTTs9gGG36SmVlxR+XiJ3stDP4AjyyaPTkEqVnIF6K/gEAIk0Fgmnx/aDATLRt4xuis020FQGeZBXMUbZ2KEGONkgFvzgWOevPJm6BpoX7yY4q2C8BcmhZuM+tbYy2pRWydHHGgLrjDcIQp++tY9GdF0vobgEkm6pBThv4fwV6/HrK9jaEEC+8AEvKkl2m5nMWQFf6rEXJpAkdxtfra9biKMeejfXRtrSEW4adYrLxMYGZ9PRViXZHwrfyTo/mIYDHm4G5r3Zmm1OGmJ44HJaqcmystd1k1w/sF5WJ3+F9onNwRc02ngwf70GmD0tDbUTlrsXvEBim67isQHfsqGARRyiCSwCus2k0dWMRB2BLdF5NrEx9s52tqhmDnjsq8wKQcJdbWLBeZtKuPAT2VFK4NwJ8BSHY5pa1tfUtNvowUDRIQXhsOooXOn86EL26qjH7wx/+oJ+RLeTeCARTgQptkHkjkXL1qRCwxlq5KpXi7FJJqcpmQFEoGaGqiRaySOM+U2JiXCDAUwYEesb056p+VClHa+zqEJFep+ht0ZswH/gevYnUK0jmBgtad+5p44P106KhMU48YwwoqO6oNwX9OuDqq1mp++iwBxDEEHTxPLTxyiBjWZlielhYa4B2Jbu+n2UCtaPHjrZjR4/pvVivZFRv3ryhwCs0OAIi7oF/u0JiW2Q+j6CE+clYoF05eeJkO3L0qCo9PN8kBKjwABY8J8cFYMl47d2zr6y/V3W9BHtQV0TZXF1R9Yk5xe7CHIMKAJBhHR07dlRzYs/ePbp/7hFgzeuwlAaY0JCS7/P80Rcw76AdDu3LuW/66wA2ADuI+nGa4t+sFypOZN1f/8Pruj6yzMx9Aje0YVQRGAuu9fCRIxKDs75lky7N52I1YDUAUyWUCoJMYrArH23TU9s6OpznuYNzayoX2/zcQmcPTqKlAzxUD5YWpZGZGKMPVmk6StcBuOFcwrTg2vUbcv5j7LBI/f73vt8mxqdks/5VAU8D8Cw9aLfv3Gw//OG/tH8S4KGa2tq2bQR27OGcCyQXCvCo4mmjiWHWt6fp+BjHqMNBnWunPiEAKj7jokdVMFJarCSycuYBVJ3s8Z7mKi1gwUlBV6tN9TTg6Wl2vD+Bqyrx1RvHlYQRBTnsg8x55jfJBubhiZMn26OPPio6lyiRVYkJ31+OkZMTHZ2N17BnTE9uaztndtiienWtXb16RZQ29r73Ll1SNdH6vDE7u5WJioL1sTElCW7cuqk5KJA82EcT2EY/K1OkahhNJfLUyZPtqaef1mffunWzvfaHP7RL771XQnwbAISlEoMZu8va/VTNHAMIqpk5LALWEuvnxMnjbd8+EmxUy8oxc8psBKqiTuagKHKgGgMC7pHxoekoVR16A0ElJWDkrLHhjF0ZXWE31a+zgS+2S2KXaGJZT9EbDavjARlDMOQquN0ju0QahM24fdF3a0BBSpwVTTb/VtWg5laab4sNMQBNiTO2Uu+HQKdyAV0l7asAngTGCeRTrWBMFC9WEK+EX7F6zCJg6bkfVcwUco8BPH2lyHT2WLIXFElY18V3pr/Vyh9UuXR/4X6HWljmPkPE05s4OElilmfFj8FGm1BSdyWb8IHYUOwrRa9nLjBXsq/ouWM2MmOjIJs8eY9nvNwU/I7MfZgPotYVlZZxJYGI0RLun48//oSq6JgrcXawvt5+5x3r9G7esKYIXSbsrjqjOyOpAaj88nBHfXhe3LDAc06Ah2zpQwCeI1R4DuohLFLhGQvgWXbVBt2AMkIgXw4S+LvY40IvuqcKD1lQCQvbehsFVEzP6MuUrojx/XcWGZllMnpuiFiBH24lES4VhcsAxBQNI0jew5uMxMEYFrTVNq7sXi+wVIZHmYrqbl72ljoAQn3ZIuxiQHmY7jOUQ8DuXW7mNNFW10ba4vKqKjyhfIViE5bpZl1OAI8zA8PXdKg7gdiwHKmSPIe9+xxJw1NZhC4DkqzCJsBjvVIOOtNhbANs8DncgMpqVOOASHK0LS8xee3cETAUe1EyUsn4RDTNAhCtioBvYHGYzc4uSvc7LQT0ILL7jPGefS79U+VJ8BLKDvOG+1CFsdyYWGAEcNG+hL7D/CMwJiNNFYoFqk7AldU3Pc6ubPkiSBA/m/4/ZL3Swbeso9lEyNqxMDpOvJpiWrjqysKMaBkE5/CzOdh5LZm5PehCdu/RZsDPqYKmSqmAR1Uj3Hk8H22LznW4Jwjjyn299dbbAgpk8E+fPtNOnHio42Br3tWM0lznIK/7YcxSsVFGnYwdXHuSDJVgSBM9dk7T7pZUKSLJwNxmTrBOWaOpvKoPQFVR+duAxz1gHBD40I59fRIBEkCXaQH3xRdjwvqUlq4AD4CWZ0wliASFu5iTxd7ugABTiDJc4LOVxCjbbe0d+mwDnkvvX1KTM77Hc46VdPYk5gUBPeV35g73yfWSTaUbNHQSPacJMqTOTPJzfi/W5oBVMthksEjsADyYg6JmkeWu5qjMAQ4JgAJ7C+/FnGWusK7cpX1EPZigMgJ4WDv8AehC8WJOAIKgAkjwOTdXFR5oybt1XayZCPm5B4wvOFQI+Jjnx48fa7t27pBWCnvQO5hDQAdbxrBmWoEagIVg7fz5c8rWA2IAUMq6v/ZaR2kjsFMjxe2ATQebjCcAEucrKE0YFlDR4/dv3sB9y01cuReAqoI0emSNkdyYUYUnlDZnzV29RFfJ/UJLI7zLIZwDmL5w4zT6HKdS7b1frl3MBSpqk9OiiwB47so4YalduPC19r3vfl90KgLGPxfw3Ll7q/1LVXhI5KAlnZ5mLTBlCZys6eHL55fDt1Tl619dNWcIeBLssD3gMBaKiyjhlfRxA1E0l06K8X+MS5IofFyXkaaSX4AnGfgEwLke0UynpgSSAEU6Q0sIzdnLfCHpwzxLA1StoRMnVB0ExLOvKZgsoxqSGzwPAI56OOHWVlrM7dNQ83aLaoZmhUQFaxfHNPrOsB9EJ6T+V2l4XYHdJ5/a4AAb9NCrsgdoDOQIaQq1gvFKzkC7O/GQ9ZHMs5s3bhjwXLpUJiWujKjQxh4y0FcEBClpVJRnXuNq6pTWNZXeEw8da7v37Gwz29zGIXR6knLKoG/foWsCXOKM6/YershzJhIUvvPOuzoHSDhg/MEZlMDb2ftyEpNGz0ZJUEn5bs7rLrgnMK39PXECnz9kjvDejBvrGsqkbeJNA09SzgYZ/Vd0uwBT6TGlS7WxSEBPwFRARj5TcVSqO1Vd2gp2uqqa9RUdHW4rNc5rJ1RRvy6Mma5ywX417QR74pROZ5tqp1wL3YYhiWbTFv1HCeWBhCCJbSWRU6od0AA7mlt3bV26Q+9XRd1CMAa/BrKfV+HJ/uFKfQ+YNyGeL8QHikILnPHficljIqa+fQV0mQOpIPP880xt6HNLiWUzgUKHdzLm0OHD7ZHz59uTTz4pwMPeTkHl4sWL7a23325vvvGGEoqcB67+9aYFHcWwEhNDU7wvC3pGnv/35zcoHdEEiCoPQdWJEyfb0aPm2JFJ4oLQ70Bps8uWs3CeoBYhw0dWpnaBQwyu9N32AKoSlovoeAAjU9NyaltXmbXf3Plvb8QWu7IxhH/Ovx2cV2BefT/URVmCwKqi1OCkPDsxstYm2loBnqqoxE45VQyRVWPNCnjpndl0PdX00t2lnbnJxiP9Q7if0GrWDAxXVh0kiqM6sGYM2laCLmAvgrt443d/V8a5kHy426KbVBUScMl4p1ytjbZKyy4x1+KPPXYRc9M8U0E1GzIWvfW7XXaFJrFlCS03qUaFh8y5x0Cb1iS9AVwOz3wImEp5XCLWZbLodQcKYhifVQFsOtXj6pSsgKo86B127Wj79u+VhW14otw7ADfZHgfKVEioKtL9/e4mjRefzWbLgUtWGe0EGxvVIL7PNXsB05Wdvg8WxilYiI6rbJpZH4ASUwHseMYBzQKUMxH0j7IlRfsBzY9GjQSmBJDQPNg4d+3YqWAXihBiag4pwBrXL2vS4tdnU8vhlc2XOUcwSbBx6dJ70pAwHx999DEJbDU/apfMvJCtdFUxMl/77JXXLJ/Ls+O+yR6y9iIS7Do5l8CfOcIh7CyfO4wzFspAsj7I5qgPRBIQbvaZIMvNhHv7XVdeVlS+ZpyoEKMBlK15mTYQJPHcRBG7f7/T8OzehYPabtHaXKXJnC9edtF1+Iky11SXGLv3L2lTjd4B3UAOYAI2/lsA5chROSoRhDBmv335t+q0zl5gZz9XoJQpHxlVZWg//ct2EcjMSJcUdzrGlYDPVC/6BQFkRrXf3r5zWxlb9koCR6qSBH6AHQIfABl2vIC0Dy5fNm1yYkLzGhBF0oU5dPVjU8r4b5qFYhvaORtKl+NKKeCKdXf9xnWNO/f28JnT6pFz9coVf129Koedvmo5KZrm6VOnlK3nC9DDGgBAvfL7V3RoEZRGF0QQmia6JDDQ73DNrOuVtRVlAVkD3BeNZFnPaDUZHzWinJjSWtuxfWdZymMgsaejtHEWKWlAZpvq6IYt2QXwOC9k/w6lDatr+GZrba36WRj0rLXJaQDPmIwM7ty9LwD19DPPtO89+x8EPMtzonZDafunf/ofqlyPYKQzCXNAKTSDnXXWAo5oJB56iknvQuSj3EdFVXc6HQ8aOIxCRtoGFZ6i9WX8WZfa3+ucUUPtStKlUbKDM1feE0xau2MqNmNqnbPpqdbtjQncqNlpmSDwuwE7ZMMFeHYb5AOmT51mfuH6Wu6sVSU3m8D6MfaSaDQ5W7ZNucKDDo6mmgT20NiYY8xzkgnq5wMlV86qtslPYlHz6vZtVyHoYVW6zwBrxktnQZmaSIM4OtoOHTjYTp0+JdoN981nUVUC8JhhQPUY4Ge9YjQ6DJab+0KTY19w09Akmbg39hIqpSdOHGsHD2Lri7GHm0Ozl8QhkoSOnR9pxJx+bdZf8T2opK+9+lp7/fU3dF1QWp2MIhlgJObwxowIgI7Ol4FNeGhBSubWOZb3CADT3lZxjs6I6vOU/iusR77HOFkLbudFAl41Z77vPmckJRxT4dpnPZJWQX22klXFiEllJ8npNMEcMleG+qKcj5nnw78zpzd9rxZUN6dr3nUOlSWS17lRWiPT2Uz3djsJkn+uAsWeXSBqaF5QLB5ddyUcOmRUEbqD9iGvLNCp1n2xaauU+xUAj+PankL3JSCB8A5xKz3gelqjEsmJi2Tu5OqOixLs8W73wPMN4CEeYy4EtDJwvIak2flz50RxJW6ZYX0vLMie+vXX/6B1RsItiU2ZEA2kJd6Tihn1JW5p60tGnvv5rzbUkXyOJn0uiZ48caodPXqs7d9/0MEugEdWoAS+ATzjetAEK4AeQA0UK+tqHkjLQ6UnnHwOmhEC5Imptr6Jg2i0Gj/9TRUeZdvdf4I/6W3xGepVtC4DXuTYxqqc2gA+ym+YU9ZnLIpWZr6rKxniIqtpnwNbiwY5oMoHvMRbORCcROHAQL9DB+SVtrLWf0aXjahNJnVM8z4tpAwHtDvPsgDqvfPAhhUgB3DWIvkzCuwMhNubaW3JFXic1UEewEJAqa7svQWxxWB2tXI2hmyH54AraisK1tiYkx3i0DBYdXWOCRpBOJug/tRZztjyPTZANkQOkwjA6dND1nZ80lms/Qf3K/gji+TPsjCd8Q+oStbaoMGd55Oh5HVkpAnOCLi4PtORlnWN6d/CNct+thzITPEiY+hsJJkvaGCh5gUYc6RIF/HgQcdRZUErsC1vejZ8icmLGqTMGBzs23fajRvXFWhhL2rBuTfUcPcdaFhQ6UNgTQEwf3/4IfShT9Vs7umnnrZbW9HLXEnBjtVAjB4UcjNS35Xqy6PMYbmn0QdKNNWJbjNTdrGcVUIfJYPI76QKRUDLWKUnBZQ20Uvr4JJzWnVJ9uFaFpjofYqOo2rcqgNXKn7sGfQZAijb0tZNCtGnWNx+X8+E+Uf2d9euPW7UW/xkH2KmdIhWEUH/0qKCWT4H+hhCZLlZyYkNMwsCBTd4ZawDUADKbOx8D+EywIuAJ71mau/VfdIUE7oaGhbmLIc4Y0bVisBfQEgHxUwXMBEgscFTbQEgczDavneX7o2sN7/LdXH/fD57E+9z6tRp6X3k2jQ/JwFoRKNJFCQhwbVw2HIfXA/VfF4L+OTP0cOH2+TEWHvnHTdYhDoEkOgshquqeuzoUVn2PvnEE9I58Byg/LzyyqvS8vB7ygxKk2DhMhlw1sThI4el4Tlw8GCb2jYlwMM1mwp3XdUk6EcCfOrHAnViR9u9e88m0wK5YjYHHgTDjA3ghbFL0JI1s7qCoyKi/hVlL7PnSkO6vtEBnk+vAXg4rxba008/07777PdEZ0ND9JUrPGPrbWHpQbtz73b74b/8r/ZP//w/qrnwWhufhD7WV3dS5WFt2PVreESnf9zgmzIvqCq7zn10RWC5Yi0MrOOlTUjw1p2N3ogTqPW6ggTupumIbl1JsmTCWc+sST6d/TAVoGTT2bvRwPD90LfQbR05fKQdO35Mjn0KCus89PX1DZ2TUVZgPDqm8Z9EQ3PboPj9S+83Gi9fv3FDcQWXJ3MOAIPov9bwONAfkRHIzds3XbHfAnhCcWN+8xtiDIhpMtoeOn68nT9/Xs0QeR1n1O9+9ztVlkIDDhXMWaY+uZiqxZAyxhONXg7Awxp4+MzJdu7cmXb0yCG5GUYH5aQbdMBdHa1NAnCus9L9vObddy62l3/7cnvtNah2lyqJh8B7qkBlgVXpmjFVsj21KOXFUtDeQFxVYCdaC9Yg1WXWoL5oW1BtIdjD2JuitYoZjuOz9CpcEj0ZvWPcLGUwUdSmUNu0P6fyklYdMaAh1qqG15xhAT3DCk/mZQBP3mv4nlurOh3wUf8qa27yrHJdSbB377+pX1EkANCoyzGsJBLuaTiYC1vMofTZSXJnmW8pU6TiE7WPei12BgZ2JOurdz0oMsDt+02GimYwtRlEedDz3cHPAnjQw6tCVOc31P+uEbcZLDHF4WwW06dobTxvWDSp8CRBzUeGOUFMBq3t3Nnz2uNJJv/h9dfbm2+82d58603LGxYXFY+of6XGEYmBe7RFl/aZsfwSAGjkVz//pQDP3AM49POypcZ+lAoP1Ipk95UBHwKeakAH2JFxgYwBEKLDyyZ7727k0FNEv2IT5eJpxiV+KRPO4q4sQKH/orQR8CrLR+fy6GioJKlxaAX6ynZ4c4wjlg0B1tvo+mqbgruNLXWlqfTohxbONUDZYGMzKYpdFkLxcMPPTYk1wa8XEJQjAA/jUJaBQvQV66vpFyV0H1zJvve+6fTVyYvLNlBnWrlc1YTXIdQhoL6EOywBi86UPkADR5P+92xzKF1UNVrlQlXBqkab/JuDLWI+5gDBYjIbaQ4X6hiBKvdHRorFwPcDQLTJVtaDy0+mHacwB1304Lin6qL69Ihm5YB43wFbHxK8cS0pXws/lR1ohNgBUAEYfA7PFTvdp558qtydJgR42HjZ3LxwTZtDnJzMaPQzZOiiYxEFZskAAdodGzDjzuciFpVIdzu9cU6pmkSFAKAgXjUZv9FR050ErsbFuYaCRMUAwKdO9QPnI+5Rzb84+LXW3JWeA5P1QAAA6CHrievJ1772jJ3YdHCb8gifnvypQFuaeA26NPuActZfa2Z0RAG2HJKo3lQWzk13bdhBQBNAHEqgDQ7gtG+05cVlj43oFwZXbmzoNa/qUomz2bz4vsZJjWep8NzX3sH1M/4xR5jjZ+XIx3UDOnZs3yX3MyeivTa8SSd5YcGkEjqzD2znTB8Wyu3LSzq0sZ0GpDAf+MO8ZUwI1tGh2D5zXO/z4Ucf6vehPSQ7mrI9n0ngQvVOc3YPlSc3CeS+2KNEuxGtw8mEgBGqHAAerpHnBKglw0uFfWLCmbMhTUR20bt2qWIC/YZrYd1wX+lGn55Uw9+zTpEEh+mr/A5/xhH7z1A5XGi///3vZUDw3sWLnU20rfNdUefeoDwDeAgKqSIBUgm8Ani0J8r1rXSXbaN68ByQLenR40dFbZide6D5zxzG+Y61zL7EZxBY7dyxS+APLRPaHWjWqmhVHx4CbAAP8wKwFCAsAXQxEAA8a3ytLcu4ICoZ9lIDnm2itAnw3KH/A4DnQnv2b76rqi+0tq8KeEYAPFR4ADxV4bEVO5l/hWdtbR1quDU8VHjA7Mz3z6Np9Nu+gU6+ymnYjUejfaA5QoFNwKjnnEFnKrvMSVGPfRgpbuiYAoOArYvJtli/8trM+ySfeK31cxZ3xx0ToAv1EbEy5wZ/EjyxHwKCYHSoIlcMDJ2/3CWH4npr1z+9bjrbe5dk7sEaJfhJhZY9yy5tZmLovBkb1f4qDQ96GPbyBOVlLMNnqr0ErpoT3sOoMJ45fUYZ6L/+67/WWBKs//rXv5ZZgsD1oAdfAuiMVdbJVsDD77BuqZJSTT1//mz7+jNPtZMnH1JllefDHmba2qgCQYEqzt6yaNfMqfjirTffai+88GJ77bXX5NTGnsXv8cxN7zVlX/c0NaVxwbCjT9L2sUiqO2qyPeq+erIGL4e9VKbdeoKGtrAi+vM48UcYIqExcTZyTuWci6lMAumMkZPKppAnQLaEAKMNSxYEeqRTMyBPDNCHQ31slOqoQfuA6RJnsi7UKpOBWBoPTAeGYIjryzWKoo2JxhhnAu1cuLY+Lu101EOwQ7WUysmWz+9xSF37JqvvslkXFbFOt2L8/EnAU3Q9rYleEbgpdExSdYB8HJuqokW80rucSutcgKdz/8QQJQ6P0kL7PINCKg0PzoMdDdBJdN6H+QNNHNB/6tQZxTMkBd988y2dHzRWFyusznhuQEYWxZhyuxgSwL0jax8U/+n/GnnuFwCepepYTTOvtXaKCs+xhwR4DHJwnmKCj2lhJeBx+RZnKVPL2LxV4QHw3L2trCyHPQ1JV6CUrG20FVl3GqCE+6rApyZVOnRHDBVuYLeh1uRnIodrGupZAI024fWVNinAA8e5L8nnAWcxaOFscSQxdcmZ9aB9bTZdOd5OIim9wthCOL28QpatuKJ1SgnQlR2uKlWix/WNR72Y7Xij/3VNpgb0hk2VIEPz2P+mOsOzEyCJhgAAIABJREFUSPl1yLvtMyJeNDmg0kdFfNVKAqgqVNzN9GkwPxfBM8GuA37Rnma2VUf0ZdGMCPh4ZmyGACoy6NLKCPD4D5M0BgRshtZsEOgiVrcFtaoSqhhiXrBLYIeDMfa6cdMbUgX4Xb7E2b5x09m/jQ0ddFiLXrhwoaPCkIFgDEKdQBBt3c32ylrBn55RZpqsm3rtQPdoTYJwgkoWNQuadUOwhSsJv0PwTIPGo0eOKNvPvQDslJlQUEm2fqKNtlE5jvkw+Fhi+HQW9tzzBhu+M4ewHWOWlXnjNYAk7IDJOkK9eOZrz5QDkqsRJBoAYjNyOpsU/UOaHey0a62FTuDqkkE+mbxsau6z4+qSOicvLMi8QE1B6yCNdTxjRXCiMrbWgbMxzIVQ2gxYnalRQKMqKnsKGcEHGisciwDB7Bl8BvOMZoShSqTHEmJHrPIBqss02pM5gznupm3akpUDE60Iz0j25bOzOkC5Ft6X3jCHDx0qgDdhe+yVFY1RNnmtUYDhYjU8ncC23M1SA7B5vmzeBOuAFaiNcsEqSkuqqh0vutztCDxTueG9HBgRcOzW+6yuujcKyQgHNNM29QBU7cIO3iJwxlu9UqQx5PoByWuqogDSWB8WnM5oDjGnsn+y1gE7N69fay++8IJoBdDTeE/WAdsWhztVJNYJuqFHH3mknT13TpRRqExvvPGGhORk4FNdNhXYFFZAHIGd+pCcOtUee+IxVXOhzvFZgPf0bKCiowaUO9AJ7G779u5X01GcFtGrxSAlltSz9x+UwxuVP4toO8Czutwa1R2BbAf5fPWAZ1qmBQAeUSnm5ttTTxnwsE7/HA1PAA/mPT/80b+I0gb7AfoadDa1FFiDKUFiBzobFWsDHmv2hhnZABydVP0XVtmy1GUNjVZvCicCuXfWJXODoDUuR6wFgcSibRLcqh/cwDxoaMOrcyRBYzLxRX8Ou4ALD5XZEZMDTJ4DlQH2b2i8MEYAsXwmazrNUbk+9mKdDzhjKXh01ZHxHx8Zl4vh22+93d56+632weUPtJ4ZC/UQIlk1bVZBzs78DZimAk4SiDO4B3y2f3YiiV5kHi8CehII0C4BPHSE51HwPj/96U/bb37zG+392tMHySl9diHVVHiS7JFhSwXy2R/OnTvbHn3kXHv66SfaQ8ePtp21R7MX8uT5Xc1x6ao23HpDFCp6fNkIh6TEyy+/3N54/U25RqYvHGs89GIqgQK/GKSsrymQjGGSwZNbWiSWMTjCwMSNYQlOqdCxP6LBC/DhfjhL0FmgUQ2QSfUroJZ/c96SZIRGG4fUgJVQpVQtL5rb8HoCnMTYUJKxj7m2As2Mv6fgZpCz9XtfFBanV83W2C//dsXHoJK4oWtwW5Uon0GDz96ird5MbdusNyoE1+mKukpG7VXRXsXkani/AS/DWM8mYFVBG+wnQwZJaI8d/VGFBbfMYF8JIE3im7U2/HJimGSmk+Oc11R3OM+w/6dKM9S9c33Eh5wfJK7YEzh/uabL71+WRhWjERU0KmZizNRao9ab1u2gv9WfhjibXzHy61/+asOLCNvfuU0anoMHDkl7s7KEe5BdQ+xO5O7zztamF4zdZhYW5xvZ2Nt36FNxR05tgCAAz+Kqv2hEMAQTQ8SfIC+DmQGVgLzsNVmgw0WThoOZ2AY8q218BFtq9z/xZ5j6ktclLxwesye29UX8HTqRJ5etpJXtLDvtUOz8fYOeZMs8zKHX2JbR6TtnoXj46ntQDSgzkfu/XeFJRWqTs9s6Bx0Zkd4SUvbXRfmKrikHlrruVrkzQtNke51pthAuVADGQZuRXOvoCG9L24gL42RGsMbG554gBjyxpybra9elrrDVBYls2ASu4fby+wSTbOwK7nDVaxttx87tCiL5iqar13Y5I5fAk0McagwgAsDDOLO4OLjUq6ayiyxIxoX38fO2rTIBWQTlbPTctzIbjE85pdHFGgralY8+Es2Bygefxdoh001lB34q2Wgyq3GiC/cXsMbmzuE6e899VXAfo9qDU51pgA62I2SVY+CED2YyHVp3UK9mH7QrVz6Sq8nDZx5ujz72aHvo+EMKFLkuxh/+OgfW9p073dNIVTqDG+aV7GqrOzrPmPWRDS29r6zxMu8+z4iAWtSLsnBPYE9GVsLXFTvcKdOqw9vrnTmmhrmiJDrRwH0GlMStDsMTObWNoMkw4AldIhlWdUSBcjo6brol86Y47KHJaL8qN0A2YeYbwMrgww0RcRiE7sgc4yCTy2A1PEsFWj1blha7QJqVzXWQyYrZBvMfqicZa81ZBez+slWyXfcsJnUiRWtufUNaNmtvHgis2GkMB6RtVXl3gMW6Y24qa169fERZKn0F69gOggZHrI3cN7RLAtBkbpn/CVQnx8fa3Tu325UPP2i/fv45GRBQ4WHPiiEJexX3zPoGkNBXBQMCtA7Mt7ffesuNRz/8sOxbCeR7jj5zhACcJNrJUyfa408+oflHIEQQi/6I+c+4AOTQQ6Hd2b1nj3rjYBNOuwR0Q4wj96fq5PyCQCzgh/04e1OAJlbUmNZAI5Mgt+CEe7Wst4kpAA/0p2vt9m3Oq/n25FNPt2e/8+yfbVpgwEOLBgMebKkxmIENgY7HzqZUSg14AGKq8LDPjBrsDAxsK5juKAAxw1bfH1Gvee5l2MF8EuCZRi8CYARQoAWhCuiKGGsg56e0Ogp8KwMdAfbQHrdjRZTwvaoMrE8H594ne5aFqziiRUnXtk+9nAia2f80D+m3w75eTo86D6uKqPNblUec2qbb5UuX2yuvvKJqBnRLQCl/VIUuwXRMAnRelSD+6sdXRX+TYYGo6n1rCih3onqh36HaP72tHTp0UFVEdGqPPfaYKG2q7H74YfvxT37Sfv3881qntqCv59QZCvmZBfAMExuMEa+mWgzgf+zxx9r5s2fawQP72o4dXMeYNHtUlHPWKdFWVN1U4jmDSY69//7l9tZbb7U3pN953wYs1X+NM4//TlVQCSB6Ma0Rmy0I+Djw7it8CQlVMUNruG+f9ph90FAPHdL+yH4DeGXf4Lzm7KLahnmCKsu4jFYiifvldTwHEoMEv0kQKpitKCxJPSW5q+G31ucAVKe6k8phLKqH1LbM5dxHR1v7gurO8OdK9G2htmVf1B7NuTWk3a279yB7EGyoAPQwfzaF11vsortx39IovgNvqvA4ZtSeLoe2opoOaXVf4NKm90k1qBgijnXrqupn/et6qYefSVXPNpzQ7JKuUPwHPSqTLA5IDTDimkM7N1PC1bnIDFjX/A4JbBJ2SGYA12x+nAMkgUk6MU65DzGC5N5riqY0hLIv75sofxXQM/LCc89v2E76Qbt/j0zZik0LjhxrBw7QgwKQs6psOcEFh1sAjyedBZcOtleUoUV4DK/7zt3bAj+itG2stwUCxOVVAZ7OtrE6oxuUmL4jOpWytGhMCj2SjSmrYPf4cNWGQMPlRk/M0MRG4CG2dfVLIAOWrHZ4mcNJn+8lKPNkS6OmfjiH2Yd0cU+vnV5U2m82CeqS7UmpQ+YCVfJUk0KamFb1Z2g/7Xna9+wxwGSz8mFgwJNu2M5+dFWnOPMkSzdYtB63jInHL5WsBGPpl5NSuznENjOI5WW0MqYYmY7oniym8Th7xnV6THgPNksJGnHyqwaKgIaU7dVXAV762IgONDbw4ZcDSNPQuGY+g/fl96E9UD63pshdu6nwAHpYKIwfC5I/0WWYruUgE2ceMg/ocFSuLX6qqFgbrV2/dq1duXJVondoDvwJ4OIgo1RLIMhhwTiGbpfNEPcyKijoe8jEkzFPBuyTTz5VZQMwSBDDvLb7iSsVobo4MLBzGgcdJeD9+/epqd/5c1CM9mqDUNXg1q12/AT2p/uV3eN6VKVRpW5pYLXpAJn1ps2sevLYNMABNZ9LlY+xHvYgMkCyeJ+MrGgNAJ642pVtN8+TP15DVFgMeCbYvFZXq7Li64r2D9C0jcBtp00DeB1ZQsbc6w2NDu5j1m4xF5SlrKZ9rCVANBlh6JPSiC0sKshKFYsNlwMdLQ/zRcmBotsqKF4FNFiLqJ42E662EfiwSfMz9k89q3LXA3BBeyNLiokBQJj35nv9+nLml/tiPRBApHcBgT6aSS7l9m0bW3BvjDXvReAYd7Zk+rz+PMcZJ+Y/1yl6Af1OHjzQNXDYRN+jvVaavtF24/q1dvnSe+25X/2yvfraq+o5wr3quisDz9hDg6V6SRb8LF9nz2pPQvsTjYWoTUX5FBW0+qywjvft3ydr7jNnz+gQY/xiWiB7YvX22mXr0+3bRWez0yLOoUeUTDBfHKC8okCLCo/m5eqq5i7X24miV5fbKEkv6WYI6n1GAHZIwhEwU2/8+BME7jAS5tT1+2++8+x/iNK2uOKedD/60Q9lS72yQrUb+hR7+IodNhtnKWAMXUuSbN7zbVxi6OP/b4qLXWsGzX1L0WOxsRMZJMMIIhk/AK777Yx3vaqkU6tsdH6nEwIn+CM7HAr2IFOd+hOfw3/bst80TQeHDtASLEmLuW9f+8Y3vtlOnjwhsCMNiIBY/5zSy0UxRQG+ybEJ0WsvvnOxvfjCi+13v/9de+ftd7SeeYaaB2Vo5L1rUpRcfp85R5+aazeuK0AKCAqosn28K0vMaeamjDWOHBGwplfOhacvaF5xrvz0Zz9TU0RXYdGA2s5b1VUlMA3+uA/TyWofKS0h48H7MwYwDk6fOtHmZtlXTPl3U9KD+mzODwJqGwthemBAe/fufdE/X/jNC+2dd9/VdWExzxqycyYmJzOdptFMfpsvqUJPHKaWGqYY8SdnP8/QmsbdahCMzo5qF9ecfl48S+YLZxZVJZIilz+4LD0qe1fYIwE8AtkYLlRPp0LZm1zMohXmrNVZU+HW1uqT3VLdJDZVyCHoiclOKowO9D9r3LQV7GSvTCUsZg0J5nP29XQ91qtt3GOc1VGuSlucSpBjul5Fo+uRmVRV1gp4xtQpr83vu6Bbb5D40Ohu097Q0dMGLnSmLpLg3wxqNlH8PvOzSgphYlTxoWMQxwVuilvgtPSBiRszTkoqqqce8hiDElfozMJgvRIDscfbnGZaq11Ngh+Y5ZHnprOsTC2yP6V6/2cDnhefe34D5C89BS41S8vtoeMcLgY8BNUEhRJxj02I8saHc6MVjldQjtMHlSJz8OGk41IDAFqh0SCN79bW2yKASZzizUF2hIz6/ji9O7zYRS2Z8uI3P7JsO6MBKq6hsyH+o80YG1A23uognsM9pW8LALO5hvJmoNOtujp7wnUOSLFZQzVNFQijU7P1FvrlQfbHn+eNURUbBKOlY5Drm7QZFhPy87zOM9qTVfqaKj87SwBNb9z8cjXGtZi/s+VNj6NoeOIQUtqXZA9yXcloRLQnUb4ahUUg5sCvK4+X1aB7x1SwXCYHcWaLq5kaR9a9Eyjz/bi3cHjwHnaysp0pQfXGiN1kADyxQUyAGtvZaCCUAZAb3LLoMWzGLDAWBoFdHKVCX2BRMca8j22h59vC/KLmN1lkKDr0jjCochVIoGp5SRkIMoYEaFCkOIQEmFboe2ILYxx4WMxarCz0FQefDCXXJYezskDlezRevXHzRvvow4907QS+yTiZdmTRnnUfk51LIK9x87krSgSQ0cXbnioVY8HY4v6FBgJam6yhCzjFwS7gR70sSpBsKqPXXjZ/DlODBwMeVe7krERVz52/VYkdGVN1JMmABG7RxvFvg3JcGy0ajT5JvN1ycBPwmyNrb+MC9VxSNdSAR5+vTDbXOWn3PukSAMquTmYfiOBXVLvSqFGFEQ99alLBFz1yoifQeVJ7iiiYy8saR+aNmt22EYEznhXzQHTAtXVlstWotbQUvA/2y+iDjh87bpCx3QYEMQwJ1YX1wLPkGvkeFRQq6iS6CMKZE/yM+yIz5uwYQZHd7wKi+HeSMtEd8b5Zb9CImA/of1ThrEQHe+QdGqB++EF77rlftVdfeUUBFe9NhY11wBomcGEMCITQ7+AMePLUSQEPLEUJgAjIovVScFnaM4mei/IHVRVAg6KGZ8fYusnoqOhJVCWoDvC50PoCeJxl3mMr8DHTCt1DDto0YvnNgEeAcm1FiS9AD006VytpxFxaomI6MaFG2AI8t25LbO0Kz3flEgaV+8/R8AjwzN5t/wqlrSo8AB4ATgBPA/Cw10mMA0W7DpzuCCqwU8wAg9uAnco8F+femtgKF+sc6YTGAAvus/bK7Nsd2KlzIVldnbvFlU+SItnpzr0xDqTViyf0GQ4sArguoTExoWCeJp6AYwXQBw6oemCXT4L5nkqdpKN0patr0gS+9cZb7aWXXlKvJ1zaut45ZYesvYjquaqIOwS4mIOcBwAeUdqK9pnAOXsWZ7r3GNynqLLskA5PzVIfpwq5IkobYAfaJsEte9fQDCL0NsVEpVPN2Ca5yN5N816SUn/xF9+ULfU7b7/RLr9/UVVR9gb2bhgCUH0E4ORYa90f74exB9b4L774kq4JzRkBImvILlpOPjn4NA2VvYnxoLKjtTho+Kw9vgwK2A/ZA3lWoq8d2K99hobJampdCRQSaVS84shIglGNuJWE6gFGzucYW3D9qQREr6M4rebq0MggSZyAk4xlB4I6oGCAbwxQzB1v/N33N4OezT9THEYQPqhmKOFHEk+GWV43SvrWezK3SbDBKthafUplUnFc9OlxThX91DqzzlG3qKRDs6IwfBJ76d/ET+pfuBns9ElQ7xufiWmL0jYEf455C3gNQGH9srV9a2sd4GFexYUt1LY4szJ/8iz5DCe6abPhBHaYWDmTMgcYVxti7GjryFxgftGPsJKyStrLhMXgcFgBSyypeV3N1bvA/0v8x8iLzz+3YRtBrH3JOCy148ceakcOH2v7DxwU4GHhwFnk4fPf1s8Ub1W+7qZ6LS/Dab+nhms3bl5vt29bT6EGmfA+EVNzutRmOqwqGMyWY5pAT195SLWnr83Vg89Ej+hscMNcE/0JKPfHHtLizbK5Y2eqsr0xzqCis6UUmddlorjSMqioIDSEb+wGC5vcbUybMujJj/hdMozde8g2uJpyhg+cUmZR37LYtfjXCDYpeVfz1/TRKWvHTVqegMTicQ6pNN4pmv3xJwvFF4UqVS6DTDKjWKo6C5QmoFRxuJ5Qmgj43FcGCpDd/EKPI+hl7rAQEKZTUZS+qwSZse+FErlWPSlwcgrgMV3OjUWHgm8WR0SXBKFsyMmGs1ETmOEIokwcTTcXFhQ4cjACCgAczHmCKOhfZPjIQOOmxmfzO6GmEVhBn+GQiRU2ByvAhkMK+1WAD8EcB6MOu/ExjRnX7X4SuNfcl0icqhLvTVDqZpifKpD2mJE5NQXKdr00RzVNjmfBYUjwDz+aL+6LoIIKFRlIuXrRV2R5SZtlzB/I+CbwSaAZ7nW6YfOsktUJ9YO5TVApwFOOQaHOxJpS/Ynk/muBu0vnznw6D2A9h6s/vQYPCqMqiOWCSMJk9v49zSUOCOadLIZXsTN/oM+HPsrhjukE/609qYBKKn9cA/OLAInPlvXtxISCfjU3nMBoYkfbt3evAh3TQbwXMBYZJwAHcyUgIk0+qfAAvAiYcGbjYVFFyvwXB/4gWdvj+gxl23G2q2bKjAkgLICH++O5U5GbmiJwGWu3y7qcZ809cN0EJbxfbEGzxyjDXAdzB3ho7AunGj0XYmQy7ICvMhfRYT860h7cv9c++fhKe/6550QfQhvGmJLV67VI69KpMcefePzxdv6RR9qRw4c199AU8DsEQlCmFFRXMog1pOzxrp0yYpjeNqW5RCiWdclU4dlI+6EeJDZYwImP3yHzDeBRVhC2AUYSMAbYT6phKJXyVHhSmbQA14Bn2IeH1y6q79F4W13fEHf85i03ig3g2b7NluBfFfC0sfW2tDLf7s/ebT/61x92lDYADzS2DvCM0MeGZAOTzof7UL+TCo+DudBcWEt9hYe9maCNSinPPJlWJaLi2JbseVUU2S8TaIbekmRbMv4JLFKxCI1bSb24vJXdbtgW2qyKruPz3NUF9loCedz9ECujxWIOdUkrLP0HOl7NibX1Nntvtl396Ep7/bU32u9//ztVHXFe095Y+2GywOqnVZljQAxxx5WraHhutHEaF5ZeyXbcnic8e+kRK3GTgJz1xfWRLEtF4w+ArfdtS83rmZ9KRkpA73hIJjelVTXTwtR7PocAmnuPGQKA57cvvdB++/IL7aWXXlQwy7rkM9nDO4patU0g+ANo0GwUGltnngBWpvFqVeZTtQJEupJv11Jpc9nTirrI803gyd5H4kf7yj4qqgf0d6ynAUKsZyXYrlxpF997r737zjuqcPO9UNSYUwGUmYupvA8Bz3Ce5neHle+AXlc60k+or9hsioUGgCdmBcMqzhDwJPAfAgA/P//hc3PuDROt6gc37uQSz5mYQT0r02i12lLoHB24BHZvXNeoooF6tpU0Ij3+1ODcQCRxcHffMbyqhu0CQAE+9QFJyPd/B0j2ttSMQ6/H69s3DMfHlLaYFpSsoQwLPgN26I9XsXSSHYyltLjz7scly/pBCxbO8JgYOXG9TRpVa7XMBOBsVysNMcm8riRFqfuWRupz6JhfAuv4bH/puQI8dwEqtuU8dvQhiUQ5aNgoCLgQ0jrD7OBXE0RBuoNmFjdZevPREarBib4p3qgoLAiNcDPj4UvDYxqaDuuqziQrlExTXpPqTLfpD0qFn7lRoWt/4T5EaS5lUzk8VGdpY2KeB/fST6JuMZTTWSpKfm20MEUzY8IW2ODzJuRk55J+AFRK7u7D48/UphDAVJ/jsewrQTo76jNd3XG2xp+30SbHEYkBeKrCE/GhMswGU+nHE/2PeNEDEWUEdlrkHCD4qhedyRfrjLyf94Z+TtBCsB+ffcYkttGpOvDzvgSM/ssuHylvqiP3nANDJnkoaWRrcfizS9t62zYTAT29NdCypOOuG+253OnGVnyxESkwbBvK1lGWJwsN6FG2Vx2vaQ46KVoOmXssoZnTbGgEUwcOHlCGD4E1CzLGA/CQpU9ZX1fGgwOHLDiiTQJVAj8oN2SjCdrIDJLV5rDnOgBQjNUnVz8W9xpaGwcL1wXwgyIAPQHAk/GyE477D3HNvC8BPO/D+3Kgof2h2/an1661v/yLv1RwzYHOpsPmc/nDD/S81OyOQOP4cQu6EbTfd38EaGTJUsYJUL2I0k0bitjERAd2yPSzLli/yoSVF79cueCxqx+PtX0BvU4WeHOTRbL2Dzf+DC1Rm/L6amljbGvvg9JUOeYK424Xl3U9QyoA0dop46RN2KLazCuuB1ACPYZKDAc7VR7GAWpLKF6ibFRGVNUa9XFxhYe5xXO2ffasKI08K54RwTx9b1ivrAtAN9cpEXQJNKH1oEdJnyOeMX8Ay5hL0K8pc4v5sn07Df2m9IzEiy7wyiHDeqN6xHUzD7SmK9DKwc33WBu2fb+tMeUQ5/X8Xvrz2NFupC0vLrTr1z5pv37uOTm1oRFwddIUQRIivCdz/OEzZ9rTFy60xx59VPfI2qCHAhlwtDyxxuY5K4vbRuy2ttfZY5457lnMidjby+q7sqpkqnNAY0vNM6b6Cp3N2iWbQSiBMqzwLMNEcCuDGBtwgBOHWucCtcK8+6XlFbEZ0IEx7u5hNAQ8z+oZoCHRGSC7wwLDEtOP2AzHWEU/014shG/AA7X7X//1R+2f/59/EqVtRbod9n6C0CWBHShuTsQSBPmQ98k8SMIlGdf9bTMFkwBs2ap1yH5RFRMCB+3B7Fe4cVJZLCcl3l5U1G1QlMqGeovzVRzDYlmcwFnBaJ1h6dUT3YHPMJ+lMQISQ6Oq7eivnnjiSTlnUu3hmlXhrebHblBcDZ9X19rVK1fbC7/5jfrNsGdiSkPigfmfBp1JSqSHGqBBgGd+Xs8UzcvElE0sdPYWO0FjUVUL7olKhysJ63pvqKOPnH9Ez4H1d/Hie+3jj692Oj7ulcCMcWF8RUEr62uBMFF4oPu7xQMBHvcMne3ZZ59tp04+1F568YX285/9uP3whz9ss/dJxDVR6ThD2NudUHKChLHmvOF+pLeshJirOjZuSOXT7IJV0Yo4BwB/7NUE7vIpLBdW9kOovDIo2EPfO1ePqeBmf3E1eEafe/Xqlfb22+/ovHn33XdtH7y0pH0lFDC3rljS3sX8NIvArIAkZrqkawGBYaUnrJ7ha7ukcVGrfU6YFpaAPfHSF1Z3Bp+VGC+AqtOGl9FO6H2hAKv6L42nDVFu3qRvGhpeP//cH/8dFtCmylL1IQw92IycYgnpPHSsNqxWDQGPxqskG6kAeYtITFnih4GGh9/PucBrN5kpVCLSe2x9rtFSJStXNsXNQ7DjZsbVey7J/CpUcD2ms81JK8j4pLoTuUUS4Np/pujf5JYvpuljqrJoLXfNlzBNVBkjfisXyCTkddXhQX4J1DPy8q+e2wCNcYhTMuWApb8D5VUy0HbpqSpFlUpjAasAnS6+4kRbwM3hh0MbGo04TwmpsbEJ8EiiWdnfvgTqTb7AykBTIp5sbYJDJJvJOsxuGjyVUQA9VWisWRWTZLT8egdFXQYhJ0xZWptT2ZdKUy7NQpE1ZOduU45UqvBYxzC8NvGai3MZQwNreGrB1uc4q1FOM/XgtKg/xyaUqS7K35gBj/3Xh+4gbjwaSsmwrKwsMPbBy0sWF2PvSdmSALd6z7CZd/dXpWhK7jwfNoeULeUMU1nyUBzJcANc1NCyK0t6g+J7dtsyNUo0o6L0EVwRqPOa+XkC8VkdJA70ba/KxioRf9kE8z7MN4ki7xtkMV5sWIB1mt2dOnlSQT6HEwcQ98Bi+3+JexMvvaory/NFKBSh0CwEmkACCUnMkpjLOVRW2s7syrW68g+tsnN1d1UmTic2xtiJjRlsDAghZgmheVbMEV+v395nv3cjkHOVcS93LIdDxPB97913h7PP3mcfMt23VI4mAAAgAElEQVR2irOcBjBMMJVA1E1OrTlVoI1lsBq9dtJaM15yqCn3M8bMWaqB0eOw4ABRb557dkoehOznlZ+8osOegnlAFgclB0NsulPLFomSC+bNdgXQ8XqAWqR1H354sjtz5mz3yCNHJakjMLx1+5b6zcAa3Z65rWvgEKcIVUBqfLwHnby3GRkXcHq9e44x7tmcVPugoN8MHvNKunkF0lu6KWQzYoC9Gbd2xtGNy2q7JH6SrayYoYOJUhZtYl31ibHMi4AdYEGgzMEDACWgvnD+ogJ3JDI2BXBNF89KbkCzdvyLO1rmNr8DGOb3FQSUmxWHEftdnMUI9ESxz85VA1FejyCChpIwJvQEutXXSfCcef7I/syoXNdYwPYhdeT67eAGSNnSmwpwrXKPo6FqJSRifAAoIdBhbbBHAzQZfwIbahXcxHSrnOp4bxlFkBGrvYRx5XVh7gnaHHxO9YAH2ZgcLgmuyc7dvC7gQoD5u3d/J+aQYmPW/j07sKO+X1n6o0ePaF1hLc2c4TkhZfv9e+/KutfX6oBbAcHcnAIo5rvMEqpLvfaYqkljvgCwY5qhvWtxSQwegIe6UsaRT8urJwRA52bny0o8pgUOEM3w2GZVnWs0d22ZnMSRa7SQq9rc4fKVq+oLdOLE0933v/93KmRnrLVvC9AU8AHTJNzoC4J9ZJCogcVZWEQue6t76Uf/0v3TP/2gm5ub6RYWSVYgvbSzqWt3LGlLHWyluZqju7LcAjtODqaGQGyOajiXB6c0ncUG6k5Usd+ZpVOtnZJ+bp7p5Fe9FUFHGfKwbhS4VqDqvXNwJiU4U3Y3LSHqNXIuck1uNVEW8WpYOaX9lf3pgf371euGdUvNieXK/urWFkhyb8ig4Je//GV35syXAu3sU95zUl+Jw6jfXA3LyzSEOUVi6Pz5C6pjtHEObDu9A20UlH0uASQv42biY5KeMb8PHjyk10Eax/ymwW4Shn3dRbXGSN+vxBXpF8f1ciawDyBnO3b8WPf888939+/d273zzlvdr3/1evfaa69prc3MLHa7d7sNg9lwmyyEWQDESS66sKA9ROYCyDy3buv3Pln3i4GA3V/oM+Vea8sCdlkfnIFIY0mSsb5cx2hlA68JAGKdsW4++OCkPmFyGVf24EHm5VIDxr0HvcX2pcaZsU1c5PmbBHIF7lWTHSkYyyqxnJg3arWr5lD12mF/0kiYtgvVQzDJkoCIsDi63lL2JPlsRrIplai6piQdLXGrulYBchrBrm48Gvc4xztVz96430V+pQbnE/R7c6LdbEXJtirBnDg4y1J1rpQFTAz3nLKLHvA0wGUAgKw/G+OkRKMEspa/8f+JLxs3Rte4AXjMGEdqGPl0q7wSG7zGzThyec41zgASzImbw/bx32LQpjeaIKA3I+xOJa6j5BrIgkZSWOMWJi3PdCAkSmBlGqy//4zV2FvYUs/RePSOdKFs/IcOPaxMt5GcN0a7ewzZJ03IAjxxGyOjQACJFaoCwXmyWOVKNLHegAeP+Nqkjfo8QfygVrujtcg+VH20ivlZiutt6UldUCaGKeb8Xah7XzMPyr9rOs71Mu0EzGCFhQro0XXGzrHYHfvCyzdKCz7Br0CMgg8fKt4UDEayyJLJ6++1qEsdgasyGAFoDkZZeLr2HLipb4uWtQ4+Z+gGW0fpeUvqo2K7cs4Iih+arJq94qFMkKHbvl0BBpspzxnAFPqXiau/UzPAkj1VXwxu3QHtggIhF76zads+N8jfuk3GZqm7dRP3qyvd5ASLHeZpgwI81dWUQwqL59btO92lK1eUfUJ/z0AzX6kVAOQcPWp5AHpxanU46Pg5i81WxzTKnZPMDNBBlp7XJUAkqz9zZ0YHNUER8irJcFZW1EuE12RdmLUwuyl5Xv0OGwbBqPq87LKlJwAIwPPyj1+uvjzuIC+7Vgo8yy0xwMna7WUBskjauA4eOdpqfkbwTWb9yy+/UKICy9NHH31MoIGC0qvXr8nimcwnwTaZPA49b9wJ6AE8PAv34hEbJltIpBIGNAQklh8xFjMCPWQPAaU6ILdtF4hboh9EZZeS3WFMI3HzJuokihIlmHaIyl7QwcJ98m8DC6R+n3cffXRaRfLUVrHOCH7oLk5gwPN1b4hNWmfsP+rCXrryNLAEbCZATIZKdrRIqEq7D+hRJngFScysrsFZzGzGS3LxunIVG3FA1aybhBZ7kaZ/SDZhhEgi8V4EFNQtEEC4kS4NGO182HYiV1BWPVS4lu1bt/YBlphMZU9dMM17BfCoxkZ9ZxJwuOEqf8O+juSLAMUNldf1zBBjo4w6jRfXjXeLc7OaRwQ277zztiREZHWRvNBw9KljT3WPPf6YmB3ug9oqxufylcv6vd/97rfd22+/1bN4BMlixG7fsjxmxw4dtaxpHKnYA9WsUrajMMgDuNaeMb+gebdjx07JgR4+9LDcvtKB3uAbiWzZUquWbdo1n8WgAbSDWJYrO9i7FnVjbl5aDWnZR3B6fPbZ57p/+Id/cG+u9SSI+pdw24HUkbbpRe3D4tm0hy0uuAH3j/71pe6HP/yBi9MXcPdC5mQp29g4z8P00AB4rJ7wNVrw47Onmun2gKeCmTK1SXAoMFfyT2V5xWJi/DKtuigzG9Wot+mF17MfarJcdZUkprR2F8180r8J5lZFzc7yOhj39SbgG6QortPNp136Ipe6x3UzJXUE/PBzy4dnxKB+9sWnkrKRPI27aPYWB0OpX6MGh/5hlgnHypl6yyuXryqQIg3MvFCPmrKwZ0y5B77a2RTgON4dOVLyuwcfVCxD/5/PMQi4cMG1y3W28u/0KkugGnVKWAjGj2vmPrFxVwuBY8eUNINJ9ec7nUxrrt+QsoDnxbNjXbCPJStO8M2+SXBIjQ3gH8YV4xU5Mt640Z3/+rzGjvMrrD1xEO1DFubnuo2bPEbsezCuSLFlQPLwYfdEmqZeb53WJ0k14rgrl6+obsg9uj6USQj3Z9MImowbhEl6XQXugzJkwO4Vg66KWRL/5Le0R/fKm8iLHXy7lYbZyoEJQkbnJBxgeS370zJBCbzzXn0CPexP/aAvr+hjxVIiKfFuEE+pRxLSAlS1XhN4ex26f1DULnYD/iPoCGLsdWO9M5nLvIcEepBMmBrFiwWgNHK921vFjvXf3mBcG56YNH8X5ol9A3BjN98yBitwkxia34liKmvcKppKOhY4V5K9khBJvitJypkN4KFGuhx6YyKR92RzaWPmBNOJjVWhBuALiCuzkKLIB5Bdtfljb/z0Z+rDQ9CHjpmDEeoVWYXsngtV42jjSVyyrqKtTaEvd/OLOOZYqsQhqwaS5RbEJrteXvCjbgHb1KbQPnaaoccjCG3NA9qHHPpcUozSLfcBTG2CBrUD3deyHwIjlZly0W7VIlXdjo6tZLkbu9f2eryohoIqTZrlkYosxfBUp+hVmYhyqOoL1tY0BQ2TZUq/MiBtnq8WS/Stuad2owiLlexHqPWesq0eRsm6ilVZtsNa9MtrF6R0rZN2ylpYWqoGoWTaFsS2hIEJsFRheyF75grfN/Xr/g9id2ohkEl04y6zOy6yXOxm7tzobt+63k3h1rdhygdZuTapp8T4hLLvN2/dUQbPhd12skKiAhhRr49HHtU83rxlazVCXVB2mawizMoQbMMurBOoA+QQMCMV47Ahm8zvxX2EINU9CSi8vUeyNWf9DPi8uVlKEofByC+4j8sXL3UnP/hAz5iAEaDA4mfOUgyZXiSp4clGkf/m/fkg2OXfHMJ0J6ZXhfo7PPKoDlXW9Fdff6WeWAC9Ppis6+W5RgoYuUpASQ4JST2wlxXgsYEDP0sNV+qhOIhVnzI5pXufKOemzFXbtw+a9qzhHEDMQ64XIJS+UFwbrNrHn3wsO1oykHv27BZgJfuLnp1nyPfSp4lrA0DQiwmwwn313cIJ7seRtRgIMK6Mf5yswvCoW/vKStWa3dZ7SX45O6dGlQQAzDX3lJgXWHWvkZ2aV6yJlppnD039FNfJODEPmB+sg1iz971RSgK0RQ5l24dgsh9DGExb/qrb+Wa7cLEf5iBL8ojnSfBo5tCAhzEA/JLdZU2JDepG3ST3vbQoYw7qcGBqTp7E9vZTjRHszrPPPds9/vhjkojakXGsw+764qWLAkoEbgI89NGqbCdzFPAdO2xJFGGFq7jcDk6WPlhO62DGiZMFgdF7dt4r63XkULAvzEX2KzNf7ANrbakpNp7woV59wNTWAKZCgXux9zR15H3mvDfB8FBA/vTTz3T/9b/+Q8l0DHjI9blmI1nZZKj7XGyyWmJ4FhfmulkAz48saYP5nl+gP9h/DHhSiJtMdMDOwLy6jmBge4YgyqzA4NTJOMZqmDlnd7t0Lq9xqCg0YCYZ2iRv0vgxCUOt3aZZ6XAODQXoA0MdianPM0A6a4SvroExQJc5ygYz2CTCJI2/fr27TuLrxjX1ZeN3fc67N5oVBUPrCNaDgd0m/S5zB7t/EmFqpSHAM9XLapO85bUUVFHMPxoAjyzXATw3b2oNqMayATw+awx4FHwV3F17jsqopkxyAO2PPPqo6t/YE955553u/fffV2uBa+XSyFrjmUXmy3MQsIpTVrlkAXS4Pl6H3yc5xFmAM50kpbdvVwLXoSAgnM+J9e45xJ7Fa9D1ngQ3XxnDyEXT/JgkOEzb7373bvf++x90p09/okQX84BkF2OgOkkpIpBPmkFyk1DXMK39CNDw9xsAUABc9Z6VVODa3c+tQI8skm0oYDMrmF7O5xs6p1exTmukb2sBT18P0xTvZ2/Iz3pWKkod3bdrenKu8awUe9V8yNyEMdUZW3VUiRnvOih/4JsBPOnRNbBkg/1be899ktw32wOsNjbMOLRxcWpjcvZnHic2VFzaStjK6CHfz1feh3Mn5QqZ/zxzEoRJfgKsN09vtKEVZmaJCRcWzBoVgeFymUZ6V6UhGssiKdaCnrUxsVmuktr+6uWfjtSrgsaNAJ6bNwV4orWOk4/8xqt+JzrFFOFDoSsbQdPRGRqPzrib+sh+/JqcG6a75RGAZ0Vfk/3VpCldv4PFqldpHMaCVJ35NuoUiEI7W1awLQp1HQ0ZJzMYa5kSv05oUmfKNCgqAHTWJ8FaP8GCEHu6JokKF2ZTU8Cix62tf72eOyr6sByCNKkKPAaAaTMHxFEMVpNLrzM8vYYSHnoStQ83EzJuIJnYGQPGN05bprttH9vqQs34DpuM9fuWENCpmSaGlqss97UmBD8KBui1hAaz5E460CqwZn7ImKBneVz8ruy+JBRIpNA9L3Tzs7e7udnb3YYpS6oIjhK4KrBTcTjyyVsqNNbheOOmQYbccB7oDh46pOCfDDxB9NXr1/X+1ufanldyqjpgmTEEgBwU9K+hySiLlUCYD9du3NbchqkhaOSrazI2uhh9knFwBpGALfIZaehrHRBc3bh2zTps+pyoNm69sqcE0ARGoZLDGMi9SxIRS7b4Yw52suscSGiq6TlBBpz+ESdOnNC4X7953cEna7EkAwH0fA39zrMM+Ek2ygxPBSNVuB7ZYmpj4hzGvcn1DBYX1xvkpFV0bgrf670H3jkgKvkgHf78gq6R9+BA5r2ZFzQc/M2bv3EvCAreN2wQmOG+GXuYMwpuGX8OSdgEAKso9fn5XsrD30VGofeqImFqqWjkqWeIbTTMU7GgqoNSc9w7ZrXUaPZONagshod6GpyNdu1ybdDmzT3zGvc72atX9tnuUHYYs6XyLc0p1qX2JYJU6oIkE0TS5r5fkYsI7ExvVDZWTUSrqFlBoILZPtlYNt4GPDCzeg0YntKkS7IMy10GL2PMwdlZsTXU8Pz+9+9qbhGIAnhefPEF9XsicOM5k8TgWRBoffLJadkG//add5REEetN/dk8TWXv9LIqSXQm1nUbN2+uehMkFGb4U4PAvgcTTHKEfi2cRYcPH+mOHz/ePf/8CwrMSGwwhi3giS21rUsNAJV0K3mVrJh1rsQ1eEx7GeuOT+YNzXwBVf/H3/+99hLGJ79v4JNkVwY6QVsEI2RNDXhINgB4/umHP+hmeoYnvXcGhkfNR8X8+6v27UiqXRHTSE0BD06KUUAbY4Kcyf09diMFhmFRBBIpZpJ71yBPyxlhyfFQk5C6hPyuAnqMJfoam+E1Eky5jsUW1Wld0Los2cLaQMdNqJveWXIks626kh1i1GmUuazeRLwH+ygJK53PyK6lOPHYoDJg/2Zd8D0BHhiePxPgIQsts5PqYZf4QU2nx5ylF0h56EGBd+RjWGynlULMb5i7bFTI1+IwqfNAtvcGsAA7GFdqothvuH+S1ee++kryu0iUBW61Bhb18Nat4/q4lklJnA8+9JDUAAcOPCgWWgkHzXmbQgB+kLABdk59+JFaIGBaQCN69honH2lMjyV85PEGI3KDozYlEpSGAYkcqWVF+lUUZ7FG9qW4DDBEMmg9EvcpnTeMA6oCYlMcgS05H6T9fYH73RqRKsZxHHg3APANcNQAkslJ6qWmFK9EJsvZzNxWnQ+9YmRXPlKMRayVYnzW5x/zofYcvN5617YpJqzSjbyO7jkStYqbA1xy3q8CSvWHAXe9mUHvRGdHvYCetWAn6z3xZkpOcl1JGKreplzwEkOtBTxyOxx1mu9usGtVmOvZJUbu64y43ph/fXvA828/HbHpEyDggEJGE502h0zADkyFnBOqRiK0Vwqe1GsBi9DGWpgbVFEzmReK6nC8ok8HtSU94DHtR5af4MZo2PKrUF89eq6NhAkvP3C0qFVgb9mdZWqRkCXLE6lONt48LGtCnTXQg9MBYvkdr+u+PvFRr69lN2iAECbIBxK9RxZxJpP8oWi2mnwBHL3GM1pPHfLrVXAYlipNEy0V+CYFmu8FEd8N8LTgr13MvH+6ImcyKphCu91qTpEsFKi0S9ckglplygjS4oHuw82HkGsxCPQNeJxtwYpxXM/TgAcJlWVtdmcbanl6mdsius+ZbmlhrpveMKmgjiy6QI9kS87AAz6u3bgpcEJARyDKoicAZP4ifSETPTnlwlwFwTMzuheyjBS8+3BdEMhhIyJjxDogWyY5ZlkLc4/8PFIuOYyQMaVhXcmhMCXg+8wfZTgK3HGPYfxU3Fp9o2ADeR5ih2iKJ1edeQW/gHjXL01pDLUJFPPIODKXuQ+kU+fOfa2MPMkKejzgSAfg4SCU2924qesBVA7Z97ByCTIS8PA1YDWZRa4lczLAJfQzv8Ma5+c40bEikpXM+sp72OVtoRzVkGYB9qoYsZzdAmAYS+R6v/jFLyXHg9FhjJkrBNkAIwKHNMRjDTO/ZRpAwDRn1ihrqwddi67NwjIaZobeRdEotwdEalBg/W7doX/Uze7ajetuUIn95uysxhmgg7uf6nR27uyLWy2UdbJD41j9UMzmwXxQv2OjmIBHfs81U1PdBhoGlrbZGdVJaeyZu6rdmUq9Snp22AjBHzCruALiFnZLmeowPCQBzGiRYbOkrf8cG+tosEuvKQAPwIcAA9cqAA/JMKSFjC9gkGv/+utzFRj9Vg5vKr6ndYFq7TDQmHHWrvpmqaHppk19Q98qsrDcSvWDI/0NgJP73L1rj9yrACIvvvii1jjX7ca/TkQ46LItdYI2yaxwvqNmBeDSFzr3nQO0p4lNmpsXW/zF51+qzuLvvv93PZMwAJ5G9mxUUtKzYZ8eU1E4iZQ5JS96hmcWd8FZ1e70/XdK0ibA0zTxHp5heAO/voPoKACG80F1tFWzmTOG32ce8YzTt4zvKbmQmpxyh0ryMes/jK/O4LIATkAqUIqsCna+gJMNJyYFOgToa01n/WQ/STLNckUHNwmIrBZwobsCJjVIXu7WTaIysZyvd+hEkleFzgqCOhpH06R6ixJcrJU/O+Ap04ckUxMkci+MO3tQEiPsFaw/9mzOGua6xlcSdepr3UctZ3XqSaS2YK+dnlY9JiCFMWEMkWK6ZvOCgEZ+VwoLWkqMd93kFG51GFZMi9Gh5pOeU6xtFAveA208I0C6tNS99eZb3RtvvNF9+eWZ7quvvu4uXbqsBIx7JFoeyX5u+VzVUkkG7nOmd06rxeKETDXIbP49bFviEBWLKY7Smo2D2ZjmVmpwkd0xv5cWF+TG595Wro/pGaK7NB8Nw5QzKoH/N8DSXV+H5pduPOpY1cCf1yJRBQhTs+YysNAaqLlO3KMedn/Ex90YnjYZvwr0VFzdJhjb+PBu8WQbH9aWpjHvpahyNq7SjF79NOxHAT15H/5OklLWthh1j02UKqnjUVnBps3d9BRJxrFu5rZl8mpLEs1xkQvEMQF1UU19a8Dz65+8IkkbgR6uJuhA0XSqsR0gopp6unGQHbvC6ORCDHgoTp3v5mhoWNlaBiMuTkyScTpkq1N8dHmV9SVQLhRshsCbYY8QKxOcLDmDZfcSZ0tXsTtNDUtAgdGuJWh5QD0z1DQuZZWR0QvgaYMHHzhDQXePbiUJIWC1A9jKks0I2ox5AsSg7kEG0PWSGoGHyuT0+sU1VGs/EaAHiwJsF2vPXDWW3nxPH6XZJEDIpFO2E02z+sn4EAoC7+tzNtLDZUKSRT8jO5XxggkSE+RLKlevkQ2QMXP9AdpwQE7VujSgR+BHenEWCZ9z3fLifLdxelI9ZCigZHOTDIYCt6Ul6Z2vqtbmmsAOwSebEEHx0UceqS7wB3XYIFvB3jcMDxs+oIfMMllqzAfU82VinWsCym6b50BhaCx8/UwppHZwz7+Zf8qiEkBObyzbSYOX2DgTnEVewnpgkTOOvHdfP7ZSLiVzcwq0csgZuAfw+LkHaADArl69IqtSCmq5dzLxTzzxpA7EbTu2GUyNzLwFZGY+itUspqcNTrhPftZmeVK82M+nWhwDGzUpKZsy+7XxemN2pqYFPAARZaaxklWQM6a9hYQJc8hMCcWzzjC+9vPX3IS2AiruBbkKiQ9cA/l9JFM6/DEWuHNH4Ja5lgJRBXpViM1hCljas9dOlIApgaGqaVMPKDnyUFPk/iU4el24eKm7dJmascsCPwT8zA0AF7bJvB6mEHzPYLVMHoq94dkr6zoa6RoBIQQ86Yek4nKYHWQtZHTVuM8JBOYQ84yaMIr43QTVQMdaa7OIrkewZIv5TdDkptIDwwM4D+DRMzI9S2tLgSwxh1+f606f/khyHsaAmoMnn3pSxeZIOQFq6aMFIwQ44hOJTswv5C41Yi0QvA6OSkS1MkvIPlXMll0JbUkcwIPkU93pH31MDleDpA0wVaYFsiovQ4ey/CZw0/jTa2ed93UKcHKWljLbiYB5723UKtDFnn5W3/3u9yyvq9dxADW4HbVgp2dgNPrKqQ8Mj1za/kcvaRPgGVXD0f8A8PxhSZtBT2RtuSEFOXxWU0kzInbelJwNCSI1tOz1JSFMYKQEZrmXfYPpHegwGTWQsJE8UMkJJ/2cQNqifZoElZucUn+CfT+mMDO9q1Z/NkoC5YA4gWfmr+rPCJhHsGBdN6a+odmPzLj5dXwNzGH2PuYKtWI8As6DP5ekrU1wsu5S15C1njOaPSUuiewRAYIAnTR0ZP9j/ZHQiQtaeqHodcrYKd3qc/aqhxtNhm/ccENn5MFiYAhAl8VySs5WDZFpyJ1P9hTZ9E/Qr4hzzY6nvObbb73dvf3OOxpLEj03b9xS1r0/+yVZt4Q7ih7mmoB3D3iKgbgb+Kj5FRCivasSz0kYOU6xbDAsF/GAJL20gFha7C5duigQ3nOjeS9H9Kv2nzwv9k2Slgn0xTz9gR4+AwtCMg8Vjl0ifZ8GCE5WWQ2j2i5JJd3DUITADOebz/L/3Q8DHmS+lpS17ErO7xaotHOROCnJpNQlra2ZCuDpgVP16Algb9VO7TUHPCUOzhznv73nE8e5fikxg02qzObz3LZt2dptxDxobFxJZ5JzJHx7dqrqufT8iymU4ZHiiW8rafvJz8q04Lb0nywa0D9SkQQ8AJ9YKTM/JdkpFxgdKiqSrICYoHcB+01np5KVofB9AwHLxo29S5udxDwodr5w4BumSIXtaGDV9dVe9nbrsvzEWWcm3xo2pmz4kImweFvrPb9WukOnuWm9RmXR8pDXouMwQTYyGEwPJIPhXpDrLfrwEKovfXpoz1C5LULXQbFtW5+FbkFEHrxdhQZpHteVLFwPoppmb5bHuf6qfa8Ezz6sBreD6EzdMIrrpqbF9DmBPIGJg1FnNPggVh5qV8hKAZjmFHgwFwww3YAu1tEGO8hHhuC7/bcXiQHPyhJ2l1OSKTA+rlfYrMXAewBg3KPkenenMuQbNmyUGxTZ4AcPHpSVLb8PiEFWw6bjw2PSfXGW/Zyoo2AjYhEzZ9zxnoPYBymBd4qguXdn6r0mRO2z0VHnouymaxvILCd4EDXM78BMluxjvuqZYsLB14BOrbsKYtcCHkCOC9ddg8P4IWMA8PBcyf6ThT948CHJJ0b0H2EDWjCYTVbVBZ7OooX5yPUmKzNklZ1dDqBeC6yzXnBps/OK94iWVo87kiSMC3ScdwADqJAUqxuJ8SD4B8Sk5gP709dff71fH/wNzwfQAQAA7FC0ywEYSQxj4r5OmEwkmLPMkDnK84KZ27t3jwIk9ZaamVWBMn/HmCCNIahA7gawYLXIxeuSm89inIClObUHMFIATQwUCM7FirZOgjduCPRZVuTaEswnCCooLmbPY82oMWjtB5tKrrGgmjgDHoIkevQQ2HFtvTOUeoDYGjdBL3tvAA+1UMg/YyXOHOG9yEaqXtDe9mJ5mJ8AyuvXr0k2eOECfU8mVEz94IMHxIYxXlw/gI+18+UXrt/54OTJ7uOPP9JYyZmK2rTxyG+bbB/mJmQ6Sz4cKS8JLAdoZnhoCMzz3bNnr6Sa9DChjof9n2tiv+WZMm/sqrjc9zgy4GEeYqIB02yhc7wAMvd7M4hF6peuqMcJ7/M3f/NfejergbUPez/IBp2wSI8cviJtIhifVw0PLvEWXdkAACAASURBVG0//CGABxYKhgf2lECfZtM2Lbg7w+NrVb47pgVy8QzD42RC2JkEIG0hds65uHI5APN6yEdqfrL20xG9Xbv5XSUpqmjaQZ73Pvdv2dnde+9O7T98j3VmoH1DCSQZbghclvVsE/z0+4nkypWfE5KBJaTp4iDx46FaDuf9VcYD6ybKBZCGvPc6oXCbHmV/HklbG2TqmTFOxWgq2K49lu8p8dU0tpRErcwbWN8ANRwevz73tXuOyfbaUsEkDcQY0eoh1vbLy5YENfbPrRzJ/ckAhp2cEtmnSB6wppCnijFVTETCBOOXO3p/anfee/+D7sOTHyq54f15XnNSLSKU7M1e79mqfWjSZj5yCVzF6BRDGmCRhuiNJCvxRS+jkoHOUMMh6Vj1A2QPA2BzlpH4Y6234GUtkMn4Bbxw/TyP9mN1fVEzF+PbK8zJhHSbizx7zeFK3Oj8LnDSJ9yqLvSPZnjoQyfAU8YJjXFAy9iYARl6S+ZMXwusWpD0DdAl10cn7FszgsSQa8emjQ/yuvyuEoSVkGeNBvAE4DM+nHM7MDrCvnzE2X+7d42V610j7bVvgD/+ZMDz+suvjLg4Dq4zZ8/KgQg7XzLbCupL9kWHagEHefDbbjQXInvPYgkUVFW/EgauB03YwSLF2LZdTUidIasGTLIGNavjwnYXtxOEMkhp9EWGRHZ2lUFNgbPyaqG9anB47bAVAV+8bTYCbyIEvi6AbCVkplRLtpbDrJoaOvAz2GkbL1G7IwnFguV9YalyDZpEtSjSb4D3jNd7u0FlgiTz1mqus2h1UKXnTtUq9ZvtWv1lFW0xYQQAl5E6DbRkpAyxm04xuiU0mzXJ7szicuYgNhOda+YjE1zFi6kLqgnKZmW7aQfn/nTgGUlbvi8QR0+YJfqsLKiGJxn0zQTBm2ma6SCH4BNwfv36zW5WDh+L1cl9pxoiPvDAfjkN0uDVrAhBRm0e1UBMTIessn3dmjPMQboEAwoBN8oYl3a8nInU50PZ35JQyhbVkow0aeyDiwJFHAQE5AQMTBRlM5AypN8GgWE13+rHV03KAHhmgvi+m7UanCVQwNIUwCM5w8qKAnllxI8/pSypPquYua3RaaWWbX0N45D1EEDUPvdIGVMEbRnKSDa+yDXIFJJtSxClLFclNvL+uX7JUYtFpp4FYEqgrEzo9m3SuL/99tt2c6naGgKpK1cua9NMDU+KfZNd8vpb6AFPxpZ9hgOev929e5cCNLKrAA+ymFhKc+0wTPSjwHoZAIY0EiYRgwyyrwRTuJNxYHLwIi8J4EkPGAA+crLL1UyWe8qY8eyRYmKOwbUyvphm4KK3c+c96tO0bcsWS9pokInblgCeG5jSn0ZHnM4C13cxljxTgsGsS0CDrGrXAJ70A5Iu3NSFa3k4sOTiaHc1zGxs342dNb2p3DuF4JXMPc/h008+6d5+5+3u49On1U+K+eCmrpv6ZoySQC0vaT1zmDHOafro/Z2EgKW93I+d0wJ4kLQ9Krkm1r6pe8NEQo5+d+44y7zsJsiyfwXwMF9gK7Xy0ez3KawC+maAbJqyLMBDU0XMTv76r/+z+4sIRDpLbHni3cwKVgMempySuAHktIBnbn7Gkrb6XAV47lbDUwzK6hqe1aYFYWZkLqTaFrd8SCY1cqokJbKeE6CkUWT27SQq2oRYfregnTGJ5EvIqzZKGgqjDNiHLWCOmKm4U/bt7o+WT9fE3Tajqrql3l16qFVaZ0ZicgM1LasbNfq8imMhoGtSQIcaP0xqVMt369b/P4Cn4o/szYxdnkdAZAJt9gM+Wc/p9cIYIWeDYQW08RwDeAJUeZZS1RRoZM9TS4z08StlSOo+zQ64CGv//geUEKNJ9cOHH1bPOfUcW6K2bkLvd/XKVdXrYBbzyaefdme+PFtnteu41WSVs7/s+XyOGPA4jnFckGTeEIgPLG/AglkVA9qcdbxSVC5OhpXDLdbWVX8tkwpcHdUcfFmmBW5o7Y9V7Edb19P078kZ1Ab+el6xUkiheykhAjBodM399mZazQsM9+XhaUFBYsFvAI3/4BtpvA3gSZIwzzlApEyG+yT2KgCeeFiPYwAOdxsnXj8JFL1HmXr1VuEN+5UxXsU4lQIq7pyJ79p4ln+z18u1c/sOzaPR0rIBj/aFO67/KkbPZ1wlf8oY4k9ieF771580gOeMaiIeevAhyRayaAE9ZngMeNikCDBDsQa4iNlgM0q9j1w64oU9JsCzDcq5NJp6BtV1NkG3BqlYgNT1RN6TJluwPGFC7FVf1n/q7G3KLBIuXt/4xQhcmZGqj+jZJzaLYomy8O72QPssd5qmVt8c1f/Q/Uhd5i3T0+TubVA90YY6HQfQcvGqDslhnjI5xJyVpeGqYLSeQTbP/EwBe/2szcDHOpCDkBUodgfQ0jhumGEjU0qXXDKrNCqzZlrWtRPrlHnCqU8ShIbd0iZV9TkEQDkw+Xs9gxTDLmJLvbZ2Z5AvEsR7zOa7lWVsahdlS002DF02dTypuyHIoRj1ivqh3OzmqtMxmW/qKA49fLjbs3evMo9MBQoqNfZ69pZQOftUiyne+QoW7aqSwFxZhQL+ssUshibmEqHdlalTl/hNeqY8gzTtE9OFAQDmBEjy5IqIZnV2FXCRRKfRsMYxjARCMr1xP2Fw06yRbDygh+Z4ZOI4PMlSP/f8c91orOhgdUccJGzZ2AKE8rXNWCVoTlBlxs5yhsxlB9gG+AT+jxw5qiarOej1/Pu6vKEZaQ6PYcPE7cdyR8Yu9Tk0Y8XFSC5Scgl0AT5BAU1E2ThhBljTvBbXItlmMY1tHZ4PoxWBJNyN3Btpo+Y384lmycg42HS5P8YxgIqaE8JmpHJI2y5euCgZBWNKgEewR9AHQFLQXiwFFuewJMwh5nDcsgjYWC8AIoINlqd61ahfDddWNs7a35w4Yu4m2SM2pxzDGGPtszEtqOCDZyN2M4AHIIvl7GakIO574mzlSkdP7vGSl6QxnlnlciCSFX76lzlA4ZnTI4VmowAenPN8r65ZwHTBBgLjNjIYjZRhJrDCHMeJMbcmYK+IhIz7cAHrghhWNYE8elSmHPRGCeDh/nne1PoAeBgH5o1Yw2o0qcSFaoroHTOwJQ5CVzT2DvqXVcPz8emPlTD5y7+g8SjXP9Un5+pYaeKGqjdYw/DIeEiA50730o/+WQwPAf68AI978AB6esCj3jwEg02Rd7FRd2N42n48SYplPapBX6yXK7jrg8c1BdrJArfnC6/XRI2th1a4rL6xN2MN607iALAP6JfNfjnwqeaTJtO3b0sqD7inljKfkXKmLYXPSJ/P6pM1Md4tjwBFZZCQho1KVJmpSm0PQEvrRgxPJ6D+52J4eiVGOsDDcK4xLwjoCRDlXiU5rDqryLOSfIbBhmllXSjpRj0f4H3cBg38zL3hFhWTcfbwOzzr7NfeF5x8UKH/pg3d4SM2tnnqyafUiJo9jvnPehMjfGdGbnSwO9jTn/vqnMbRc8TZf3Whasyb+hYbAhruJdhaMLd1PI7NBpCTWE1xF8nMUgepxroSYUmOxxhCIECmVag11svSHWWGDC5S2L8G9PTszhrAo33iLlK2FhCsZjJsluF6SEBmtXEoOWnPkKq2bIgdogiRTf4f8cG9rl9fbsKVMG+VFokX85Kra6ZSLzXUlede/7cBT1O/c7e/HRKXTrjw38wVu5g63uuBouzs10kVQV83SJURbO08fQ7dBJ35FzUTz/L/c8Dz6ksvq4aHLCBabHSaDx082AMeocgqPJfrVAXi8rZnJtZFSZ5G4XqCdLEOrvXQ/8bGJKFAekK6oafjiulRBli1PJHeOEMMO0BAgxxITbPKklAFfsiAkFIVO5TeLslODU2wnJGQA1I13lINUJke+CAnK2HLUdOqsdms5kprZWxVuxMwNdY0pkswqUUmt6LBvaUv9F/TrTZgKhvJ3Q6jLFqDdW8QMniowuZk7EOnBxS2Osxsgn3WroLEVYBndrYCLAMeJI0cXPRi4n6zGSUgZlJLc4/+sjrVk+XnQ4CopAxh77IQwoKFildt0RLGDwQoyMXYrNdrziQLxn7J3CNARc52XYGTLTEpGN+9e4/mL65ZMEJKbY06ZYIkmaF3TjXKVf2JivKq+ZX6TVg6qGCoDti+CL/kcNnkWuAe5pHrTF2K2KLZWSUKeI3UmMxUNoOfteCULLgddnwNBjwO6iyioZjU2WieNX/LaxLQQumf/PBDZakZM/TZz7/wvPTvpLblclPrLptdy/Dk321mN4e05ZOwJQbureySZ4lTF+wMDA89WuhnpHEg8JxY1/fZkeGC1lUOTGeiDSotC828BzATMCMbO/vVWX1fzJ7qZ2wVLcll9ZJRoe2KqfSAQvYTN1lc3Rma3hMEaTE74H64frE8ly4JRANWAcjqX4ID1MZNchYDPBOwIWuDEeI9eX3YILLLZEyRXHDg8yx5rQsXL+j+zMzQA8P1PWqcic047mnr3B9HzM62bd0OPrdv76URtuF3XzQ/x9gLe435MIqRiiW+zGFe3+YIt/Q7BjxuskriSIkQsTtSENlKtqSozvK5BlD9pgRa/F7MTRj4Ux+d6t5/7z05tMEyUg+nPWIChsfSYxWxqwfQWLd33z5b3Mvkxs8KVo9kyJC59JzBDYoxY0xxaaO2lLVNwBfAF+OCAB4Hh8gk3eAPh6qVFZJBthyWe1jVOaWxY3T4AJ7TH53uHj58pPvOd74jWSN7RmQ5pdApPdsgZVsraWPI2McCeH7wAyRttzoxPCsBPKxfEk/IdXze5DNBy+qgq7WiDsszZGQDarLnismveZGfSQ5Se3LL+AbwJHDX2RwnqGR0NAm0lYilZs1Ih1+9sCh8R0Kstb91q84PJ8O8B7JmWbsU6vvzvEAgP/Ozc6KS8RbDu2VzN7aOBMPtbpEEmFzQ/FExs6U3SJwm1us9uRaSXoDXPyfDswrwrGF4cvbmuWTcfe3em9jDZf2/cVoxUMbLgA7jJyd4I2W2cYsTlD4bMCKwnJo4h32FmEDgChC5blw9d/bs3dU98siRni3dtXuXEgSRhZKcoRfVV2fPdl98eab74vMvtNfxfTODfGb817AFancfxtmSVoL1/qOy9IPEzROql2DWHhPlUL8X9H15nJzkI+dxlDliAOX86Zit/QwLtRbw8N+pU87za8/DBPerGAzFce53JsWl5KXeBxLz2c04LpXVfLdqFdMI9Y/AO7p8ZJ0qoygZeE9ElJuvB6VfHQkV7DhakspIDFszB//ZalvwmJ/0kkK9r8/rtcDQwNZSO8VSava8GvCwx+t5iCgx4GGuE6vdu+MeJX/Z+79Rw9NYaktJVpf5J0vaXn2pcWn7+uvetIDGVgYVnmFuEEen6kGypenamAQgVUigqElUOry8iFiN6vJuarLvV+3mQgngATpV8CQZRNn+traXKbZHe0+gnfqTocN05wZVssj0Bi1LQ9UAYXowLRClLrbliMZ1xi5Tt1bX2Mvy1jQ2zeJzQNDJsCBG0i2giKZzbZdariugqGVc/Ho2E2g3SGXYa3L3C6ysRAmubYM80L7JxPNVi6TAqw+NwUkutR1soK1j1CBpG+9u3bntTu41uR1Q2JyBvyHzTVatZTOUcSZQrW7rLkQGGNmeOjpPmSEUI0aAgiSET2oLCJgByqltMEu1rBqKa9duCPAsLLhokuw6weyBBw90O3fe5z4j1RwLK2oOU/gOZXWXFpUtj9EAu4RqSyr4DrUtG8lq4Bdr0FZqmGCdTCeZTVgoMpQsUpgygs1kyTmUYB6wpSY7R4Y/c4uAluCAQN7AfUk/85x0pp2N1oXduBBRAOg6HJgRMuanP/pIATvfO3zkcPfMs89IFiI72sZVMAdCu4H1h3bjTNMGRQmgwvAIoIxGYpTUpf7yZRU1P/Tgg90BOqnTnPWeewQ6W7lqxiv0uUBugR5kCiQ1WNM8T9ZnGpCyN1BHRl0J78n+kA17yA5aZuUxNEsXuZQLP+3meICePnv3VNEr7n8bNbcZU0wEuB8CtEg0ARc8+/uQf0ys189gwgGXKkIdGzMbdM89YhjZX+Tig437nTv6PYJ9QIZAQPWR0RyL1BWAUH1EAFn8e7Oku07ycO0DyLEJS6S3ZlLNWAjg4bQ0hpba9WtcAwGgQccAeMi0BfAgaxsTY+SssCS7JWkI8NUcUB8Z90RBCkqzUX/+ToCR8efn/K1MGKhXkCW4bYUBLbv37pE1PDJZAiokgqzn2FNzjaoXxBZ+02Z1k1dzxEOHJcdhP8AWVqBxgZ4Psy5yX17pa3g4GLWHCqg7gQLgISvruZeeNT53WK88p1OnPuoOPXyo+08v/iddI+fEkIWuHb9khL16YRXDM+pYbktLC67heelfuh/88L9L3rYa8Cw5QBvnvZNgcxD4zQ8HFpYhE4AAeIam2qxdgxQXSWd/yvrIOZCgJaxsZGx3Y3cTcCZgTGaeNc6zZ9/E7ANGBde++/fd35uAsFdH1mS1g9lMHL5gAWEFsTeWzb/6ZfHssDFeUdAf50MQ+BXshpfs6ugz3Cy73MTSL298XM5YJCYAYcwHAndY7z+bLXXTtT5noALBkpdnv0xCR3JOJVl9Fgf4KBlXfUz4GfGLnQcNePhw/albgehs4O+bVharEq6VvHhg//3d448/2h058rD67lBziISWvYLxYk/D/Obzzz8X0KFWUXU7t6itsIuclK+lYmGtOda3nNbzxMkXrkkKiEpKr53Pd6uTyTgohilU1YKhSEqzPIammnJnN6OkOiUH4H1CvWR3ATweL5s1sY9g0Z/1Egl2W0IQxki9gKqcITLitD8xGKx9pK+1Lklbam6qT9/d1/ddlny+pURlarCGOtokMVaBu+ZlAtTEkBQZ4ebBda21z2ePyJ/m54mbEjNGKtuyPC3gGeKYdRpPx+NmePLB93UuTE9LOQHgURx4x2c28ZJc2tLXivkTt74CZ0rA1f6tcz9NR5vmo/3QNeBXz5HXeO3Hr44kSaomhhTuHj58WIeMJRIeIIJUAo5kJQlwW0DD5Iw5QFtkZJtoy6lCT42tYUu8EdtOUJuvZAZDsB+9uR2JXG/D78AcEKRLE0ywTmG9XMScNZaee5WvPJIQXGvwcAfwOCvSF5gRDJdER9ksFaEN/Xpa2+tccxisvvEotqFrCrzXsjffmN7V/2dtBl49OBp3o0zuuOQ4k2OGKwFeMv+WwKQvAj06HPgK/JQ9KZtL5GzK1BcNycK34wiuMpuU1kOSwDNJQBUrVJ4BNKSdse64F0Fp/m0xW45l9fqhLWVMUc5sciyrJqTLy4vd+nVj3fqJcXXglWPW9AaxPEjUOOy5R5jIa9dvdDdkOGDAA6tDgfP+AwdURMuGZlOLdQI/AO4YSXCPyghSnyF3q5Fo8QC66OETjA91XjQrpMbH/UTccdydqQE8HNbSWOMWNnNH85Px5pDesmVzNz+Lw9hFBaAE9smi83xUN1EWuzyXUMQK7EomSh0Fr0WgwEEE2GcOsMFQ70LgyDU/9NCDctVaT6C/nkLwpuHimia2AR9/iPFJQJRNNKCLfYH3A2SdP39emxcA59BDD4lholkoAAB2KPOLewkNbwZiyPDyfAEOyVwy5nGQlHPX7Gx39uwZjRFjGrtz1fAVk4g0kuDKABrZUHTlJDYcxLtxLAXWnlMAM/YEwBZzmc7ucj0SqL5ml7yx8W7f/Q/IeEXW1zduCBgB9lmn7FHI63htQC/FtGywPDeeNfsftUJs9kq0qFt4XDCZRza2SGdrAjs+AT3qcSQppi3P/TywjneyhjXhQClyiZJZUCg76z44BC7p5RM7V65DgQqH9eIyyFqg1UXOTqlZP28pi3rEqDmgWw4wzm+99abYnd+/+67GTZb1esZ2FwL0EIyyVthPMBSBpdkja+s73Vdfneu++OJzAVkCLwJfbIZhgFhD6rV0z87uoYew0X1EpgUAx9TWMPc5ixhnxoXvO8HjTCyAR65oo5Vucj2ZUtvuBvA4UPHBCeD58NQp9Ul54cUX3Xl+wwZL2Jr+RpV2agwFhgCLRE3P8Mze6V566Z+7H/7gf3R3vsHwfBPweMzvrrOPK1srZ2sBcM7pjEOCC/YQmRZMrtdL53xjffT21FXfl3Opze5qrMoeWIAZ4Lp+vQJF5nqkbMjZ7rv3PtXdARJ5MwflVmnwASNPg1qDHtaxZSzR+vO7apS6cVp78+SG9eojBtPDWhHLWjbbMSxyRFS1uSVZpvEw5hMA6T8H4GmTh0kcRUDcFn/nGYkBKKcqxiUunDn/zYzZ2EWKkGJu2prknt0owJS9m/dN8bzZB7O2hx4+2D3//LPdgQf3y2kRoIokmHOH/fbKlWtyWfzg/ZNyZkTxwxpyeYFrRkcU6qse01LQnAc8mzTeZl8iTmAfCzusoPquMf3a7yYJS8zpPU4lChUDRVHhv6rGm0pQ+vnTZ2gtI5PEZfawfpxGI80x5LIy3SpDn6hOct62wXOYdd9NmSkUwEtCYBUAafso/geY5j/8kUNn3SOv7RqpyP0q1mxZmnqxxJzZv3VmpP9j7efZ351Erz8sxVULYHrwWHNtLaDIeZ7rYyxaFU8PZouxZO1y/u7ccU+HeRNxQyT+LUDy/MECpvbEAp1c67d2aXvt334+YuPjjci2EVQcfvhhyTPSR4EaCbke4cJFtmZuts+iLqiQ3XT0WGUzONxCiQfwMCiyrkajGSeTprg+RclyaEgdTv0ewIRsZHzfGViCZK6DTTMOD2EMdPDTSX0jMiYXsEoOVxIYZfZxQSrdqyZHNRzMgSDKUkVSZU5QIE1yplps3ujCsXNM42Kzru9fNATJFTw06LqVD4Si1IJKkJFDpio6tZDXmA+k3iQmCQmGsuhT+xQNcDS+/Dw6X16DcYvcLJuqi4jd5IyLooll5DtpNBWw5E70nrgJMFOcHQaCYAZQmt9NA1Qxh3yWfHFlic1yvJtaTwGlD0pqYpA4IFfgOfGMKHqm2eitW3dcWzTquh333CMNOYcwgH3L1m2uISjrXh8u6RkwEphTA8eNzkBzTXxoU6EnQTmO8IhN3XpDlZxTMrlILbFH3qraFeYVm78CdUDJ7dt25lHR97ZuYW7esqlr15VB07qRmcaEngOF4hTvsdZiZ02wknogGp6S8ROrpsz9TXecn5tTPxSAIKwDYOPxJx93E0DAYxX/9aB5DShPFj/yQiUpVEg6dG/PvOJenLEE8FzT/VBrowL82blu/wMPyNr36NFH5OzF/bOuGY+wV6kTSVaNrwAGxgggB0ji/ZJ9k2317KyLee/c0dioaWQ5nHktpIeXm2JmLquHjYJvDE/s7AYoYX5TVwPg4b1xW+NvSPoQgCO7AciReYL3eGD/gW7T5i36nV6KJYOLZQX2fc1P9blRLY/c0uxUk+CFgFFF5nV4RXLXB5olJ1pHQ0WxPZsEkAJ4wkjEljr1cml0S4BqSVtqeMLw2OUm9QLo/hWoCPAsSU+d5I8PKTP2/f6uhnClzx/vBLoxlHj77bcEfHi+SqbABCc7rXHf4HU8Oali6Ucfe0zGODA8OAyeOvWhAlSyzAL669aXLGdRf0t9Bs6hjz32eHfs2HHVIHEmoLDkHCA4c80WfXhsRhNtfgAPx6a08OOWtDrBZpAYZolibUwLqGF99tln/T6rAE+Z7dSJP9TXFOAR0wMooN7MDM+/vfzj7v/5v/+v7tp1muECfNmrlrsVXNpwdBtjfM3wYEGbQucEFZKA6nXLpalhdyKl4bm7j89yr4ywJNYNJA2wq98VFrkkmIpVb4MRBW1Nwbj3gEEyqf9i35uakjkJIIc6EL7u27tPsjIKyQf3OPYlakMWBc4xXOF5A3bOnDkrJ0BZm8+4DxXxgezVpyylnt403W3YyBlEP6Fp1bjhyMj8tTmMWU8nbMxwMn947ZMfnNTaBfDAAjJWnCNhUMQiFFsVOSzPheDdLMghNfbk+gAAMB8AKK9pO5NpfGtcE1gG1ESWGBDTMjxpRso98sF+prHPGV+v3+8Z6o/j5E8AbRihvG4CdF4n5/5w3nfdI48e7f7iL77T7du3RxbzJD1sLrModp7Ew9tvv9N98P4HMq8iWQTDyc/Zsz0X2FNS+2blg5p3Yoqg+IkaZoMVB9yZz3eXt7XAxXPcjJFlVZZup4FpkuhrwY7WTdUMtoAne2nmcJJ2YcTYAAi6ecYCmIsLkjW3Sd+cPYzp8HqxRYc5cZLfjJRBQx8nJJarRL72HFdamqldFUP2Db1cgzRgD+8LBXa4z15tVE5wLdhombMefDQJK9XGaD9vWgTcBW21oHEVW9b8bgvsNMZ13VItlfmTpfDUmLn8IpJM1i6NxHfft6tbWqC2e1ZtRhLHC3/pXulR6Dgjgl8lhcpcQYmYEkaqeKac6pIy+uY1dt3YK//6sxEboIoLZ3AFWZGdLRcEYCB7RpYzjSm5AbLkBGRkbCRjmMNuE2/tzQpM2ZCktStWRwO4jh4n7lzO5AoTQeaSTdILF7tlpDquX4ieN5u+egnIijP9JdwFPRndLHoCHx5unJuyOTh7tFEBBBlYAiBJXcq0IJt7qynO5DAItrY5h1ILeJBYEDxPUMhWGugeGTc9EjKOYW9Ce6uDdNly9ixTTbBI0vjP/Kw1K8h9B/DEOMCykg29xa+adDVdtr2ZFZjF2jm6XzJ5VfvAa6x0bgSnYkE9A2tWeZ6SqMklCbmjbZp7Rqv+zc8JSiSZm5kxuCnGIr1qJMmT9hXak34PFP275iPF2qr/qv4iLJCbevZzCkbJRgHOmIMEtLv27NFhTNCyfnLKByv9X+h5ICA3Xf0olrsdsh5eL8BjtycXw+Y+TYFXM9YKIHiNAGhYHQXMW7e5/0o3UiAuA4iSrRF4UNTPZj43M9tdkKvaeWe1V5YVwHH//P6FCxe15tjskGmwMQ9Zv0gtzXImUCBoQBuPaxZr4sEHmYWewQAAIABJREFUH+yOnTjmzULSmZKETE72lH/YFjNcPsR5Xzb9MFXO0trOOmyXbW7di0CB/+1bAj4Xzp/vvvz8C90ndqdPPvGkglvkE6xF5givT2IFgKaM/CTF96414d+Wa3hDdsLBrj8B5hgWyEVP7KRlT7we39ccrayomJ4ZszXsijQopc6AA44AmgCKa2fP4T3JWAN+AMTYwqYDOrIYDl7ule7kGzdv0bXFLCV9I8hotvayMDnad9ajz3eDUCcBPK8k4bH9V3U1n3LBvfaj6qqNdIz7r42flIoB8qCb5rpUf9i7XvpwCSsIeKR+h/mvAG8dFtPb3cw3ks8Rr0wNj/QDPasf3XfYHQfEybaNtP5PnTrZ/eY3b3Qvv/yy9m65sHFv9DyrfjuMQ4K6v/3bv+1OPH2i2/fA/aqHIuh9910anJ4ScOa9AKOa29ivj413gPyjR44K8NAokefHuuZSeM7MvTRpZL2ogBv2ijnNHrJC4oS55rGyHNLBgx0jcclDnnlLa4ieSk88/oSCQtgpf1QYolqFfDgIbH8OsMJwZWFhrpududP96lf/3v30lZe7zz//tLt85aKuARmbWCcKPzuCOjcTdmbeLGQLNiKdsyQTKRfP23swa5O102d05XxKTykHqQmatY+XgUySGqx3MyWu+0C+y/cSKOe8yVnNHKdhMusbUxSkUSQ0SDCpUXklo2CdxbpMrFPyguvjzGRPvHb9msZYVvpfn5fTIc+O95D7lxzFuP+um5qe7Hbcs727514SWUjn9nX37brPbGz1bEo/PmIYDEB4TcDzRx991J2/cFGOY4uLZiOmJmHrLBW3dNNBlYEjAJTk2kR36NBB7V/IcmFxKeBnP2AvSJ1Cy6BpfdRM0JnfFJcLAKU/kgCjGe48XxsGONGm71fz0QCqWIp7rnrfC8gJQM17B2wpppiY6M99XCYff/yx7jt/8WK3a/d9kt6yVzEPOGtOnTrVvffe+2pgffbsVwKgPAv2MNmJS0rnuQ7L41rL9LZJ/n1wKlQcVaZACtCLyU4yNzJ+72Wrx0sxI0xk1c/aidYyt9hJezmWRElnBPsaSXavxCSQEjdlL+wlgCUjJsblOSuxv7ioJJf6opWsitdSDW7Z3XvtUbto9nkwVnBtXJ51nsuwl9pW22USq3sYRWWT2ucknBR71H5rZcI3m30mvhxc8Aab7Kz9ZNADuHqjpr6maqij8rDevdl9+7MWxAfsRJkQkJhaLMZFMQTmMnL8XKfE4MGHHuoOHTyoM4dzmroxkqYXZQTkpDMkB+uTcYiRgdZHNSd2bU81qVUpap1dqfUqmW9qkDRnXn7plRHBJsBG8oyVFW1i6NVp+mi680r/pgQYZPNVKH0NWZElH1wIgSa60O07tnvTTo1KLeaZWWca0X6rIG9sXAc8G1hc0sjaZlETABCYDhlNb04cqFBgCqDnnB2KdlQDXnaXqQmId7sD50jacjA6GxiknEOE14nMrsavqMXIF1xElswHfuIAnmjEs6GJuSILUFahWsBFg/Je2ZxS3OjiYDtfZZL1Pytpk4BKsSKZYG2vHgGequVpm50l6FRhfr1Wnn3qFRJopqZIWd6RMy0wBZLWlFNfX5ODoUFZVoctc82IszypIYC54HkFrBHUGPDAHLrmQoBHhbFkxm19TkaczTcZMQJQ+oogiZmd82bsJrkEnRu7B/bvV8CPDIbNjMDq0mUfrAYpsEXO5rPRibGQeYObqrKhp9FXmA/eMxmWuIIxbwD3MARsngATXovnyj1zfczTdIeGAWKThMU6e+aMpB0UhLqeaFPPaBD4sfEmIKHg1OYF1CP4oAZw8G9L9EhYmP0gW0emCknb8RPH9eyUMKiNVoxnUeI5SHwOe7MIeI5srZU8pmaolUqy9hhXitXZsLAoZiyRFB45cliBKq5XuJhRv8IeAziByeLfHAIq0r15w0YZ1SNJdUc5RMhWSyfu/lOWndEzx3sWQQnjLZkhrzE1KSkGgZfkb+NjkkXtP7BfLl/UHjAOgGbmI+MQi3oANICHw4+xxDSBgIJgkwwzbm3IotI7RtIzgFq5LSqAZC6WnSo/w4iA+SvAo1O5xjlN60pqajmWaw45wCfLZlhJFu0jfk6p3Vklsaif5XfMLMXEAXb1Tu9oFemgatx47ZH7q3Bsp6g1QYkDDcvZJGnzU9H/s26RKL399pvdj//tx3qGPPsAJOvs/RcGl6Pur/7qr7pjJ07ojMHIhudG/Q8NZkkA8Aw5Q7gP5h73CgDCtAA524njT4vJDeDheSE9TGDNOiKYI5HlMSjAM4L9obHiuII4B9cTSpgwV7hmkjIXzl9UYI0k081vN64CNJqEfQ2PdujVP4e9WVnqFudprXCn+/Ubv+peffWV7uOPT3eXLp/vpuh2v85GBWF4vM9lf/F1rWZXHAx7zq2X5I/AM8kIAjSBpdT8FdMTxkDnB4CnSV6EKYiNfps0y/pOXW3ktbBnzFEC5qeefFIsCOAQsIPBRuTusM7sV+yhcf7k9WO5DFPCs9b6un5doNNNwYfedgwqkrZt27d2O3Zi1b5TTBISJDM8Tii4J98GgSlkpgTsMDKnT3+s/QgwTHDK82bf1n6us8pzWH2x1DicJBeAZ716mJEY2Xf/Pu0RAB72avZl9pYAu5zd2TtzXvcJvyr0rgnS1+mEIWe+EQRy9lpFYIDKh9QUKFNKls73E3xz34l3+hqTAkoGjjT2nZDjI0AR2/Annni8e+HF5+SSyPjxO+xzNNr94IMPunff/b1YHmSdnLmABcZWfRHpTaZ5X0oVMRuu9zMISaBsYw3WfEBlwE7279T5BBANgAdljJU2VhY4DpLih/KGyLCaYHa499S5OB5LAb3YuOo9lfndJwEm13d79+zVHOZ3YBmYNzxjnUsVdAdkJjHgOqbGljo7YjE5Tk7EDKDKONJHqGrtzEA7jnQs5Loi9jqfHY5Hs+e6Vt4JwIxX64KX+ZV5GCAZYNIDsJ4FMfDuAXMC3LxQ8zVkQ+Z2xq/9qvlWaq3MS+4rf9MCHp4J8dKRI0e6o4ePSPo4NzPTff7Z56rr+/rcuWpsz/ovt83q9cl8MMAy4PUblOwakF2mGQXh+oRPrzZj/H78zz8ZkdVEngCQ4YJZ7GxiHIi379xWASAPJBdusHNVGwwAhslIUMdBFHmIZG1ozgUc7FTGAWDAY5qbi2dBA3hCi6qWQ1p0LzoVmlfBtoKI6sIcdkEbd+lJI9tRILfsawpYaO0uVeBYcjdJnqovixZaWSM6sPSI9mPbF0E5kO91juMEaqVVr2LSPGy+ZiK2izfBZjSZOeAM2Jy51oFVwY+ywpXRU1avGJk+MHGk0wMrvs+UwNYZoCC51aZNeoaZ6GLrALsAh8pkKEOujsueUGbjlrrRuA8wOS6lrqtMCOwsZl3y2gwB/02ww3NPIVsPeMhuCfAM8iMAj3pmVA8N7kNNO8u+k4OBcbxJMSWFcfMAHjKj7nw8vWljd+L4ie4RmqodPKTDhAalWG1yn2SgCaAI+kxzGxxqjtWCUla0dNPKCFa9mDPnZnqShSRbjkRADkW7dynY4iAA7Mh5ZGZGwTDOQ8gxdFgtLakwFJkEwRpABhCWjBTfQ97DuLAxGugZONv5kACcWiZneM3SzShIpzCYsQbwHYfh0eaglTGYd9QhGlkjY6T5IgkVhfIGbWETuQ5+J884hzBf+RnPn/ek3wwMDyCa+wTkkCXFBhVJEplgDnEOw0hR+Xu7A12q+8LO2E1EuefU/0iCSsDSDZn4SGIC1hMUMkd9zfPKnvLf7GcwfmT03BxxQmNPVh+3qNgTsw/yvSsAx5qzotfpozS9sZuSsUIxxZs2iQlTAzzV2biYWtKiajzLM8XBLT/POh9YTltSrzItwa1KDnE0BjWzHCBjhyAfuNntk9kKAePDyKyP+nWoKTDNhG3aAkPCfjA0Hh1JiruOVVfGBX1Ao6DGe8bA8DhYpJicerTfv/du95OXX5akEiDr92d/9H7NWLCPsH+fOHGie+yJJ9QDhHVNwoN+Hx9++KGy/iSrWFPa75jrY2Pd5k1bNH+w0n3m2ed0/bD0XAUBGUEtgIdnzT2pf06ZewyAB4bH0psFAmCSBhPrlc0V4KH53a3b2icEeB79doBHinMAz8JcR4LvjV+/3v3sZ690pz/BUGQAPMinAD6AHupU+G9LW81yBEgZPDqAMsNTgKf2wdTfBvBkbw4bmwDQ41ls7YK7oPPa7KucQdmTw/AwbwV2ax9QAIy8cPuO7v69e7snnnhCewxrnL2UdWCDDBrq0hPFTITW+a3b2g/5PmuOtU5gmfXlfcX36AJtS6AAH5s2b+w2byVBtU3PhfejZQa1gsQGATxKfFy7oTlEEC/AIzOMPwLwrCMemVCyiL2C/SoMD69L4jdgRQnbBmTmnO/P/UaalGfgs8c9dxjzMAqcS9l/w+7x33KVLavpnKNOzvjZ5BpyHVlrCdYBh4zZA/sfkGHB00+f6LZupS5tSnsjFvKYdLz//gfd+++/L7BDrzH2aKkgql4RxYDvj88hKeI9oZLsMtUowALgKZdA5rMk8DHAUsuvqieteMEA0YDHRgcGVImXBHxKtjkkn+PG5vPNdS5WBIRt6GWtjaqFfSEKj/0P7FfgLRnzzZvag2AfObPDjIqpWFmpOl+bWqkueJx9Prb2ZgyVLI7ULCxt3W/iNC5UpRmlFMq9hflzXabHLAy7nCYBRHcxHipU0TNMie0CSPTcwsoXOb+K7cmDrWh3FTjqCxeLUUsSe00NMH/aspbGCo4/s7cQa7JGGXv6I9Lr7LFHH1XjUWTwJEphUc98eUZS9WAK5oWSFOUAHZCj5E6BH45CRzjD15yzST5o/nHdP/qftqVGzsaDJqij6JuLIlvGAQbtHNtpDmoFN5LO3BZIYqJPTW9QFgZpD5nQTPC45xCsUaAsByUaPQrwkHWZ1MHOIrZO1Vl3ZSoKVHjjdUDvpqdmOBiY0IR9AS8WwxUQtBPExeVDLU/kIwkyjagH44T2ITJ4CTi4j+gwTZ260Hj9Or46+7MW/Wa3ELWdAuDKjkjzuc51KTmQ1mYj9HDLxjYShripZYMN0IgeOYBNgBLHJ1nRWtKmDVFW4+6/owL66jDPvZCN1qazvKJ5gS0o3ZMnJqltoYtyOclUhj1ZEL7fI/DKODP5ochVu0M3aDUW9b3yLN1vowU8K+78zqJJAfQ6M0u6LjK/y8vKWM+QnRUwJLs5obnIfX7v+3/XPfPMM93BQ4d04KFJph6DjJrrOOzmI+ZNwHCoSA4A9Xx0Jo1grTdYwFpZ9r7OGHIQ0yiSw9FNKt1pXEGe5uhCn9nbvHGT7vXq5Svdua/O6sBTwmB5RexHrNFJMIhar0wTkigV7NJVmgaqvD9NSQUYA3jsYCaGR4DnQHfs+LFuatqMA3Kvlr1h4+FZ8T02e8sW6MR9T/UvGgw8UoAYsKxalOrFEwYI1uXWzZvd1ZKXIXNjbhNgkwWm4R2JFEAfxbL54F54f+QicVdTXVX1idH4zy/odeJOdO3qNfd8uXhRdtxZq74mO7EFCNqNZ1qZYTLEADDmCM9ZpgRXr4mpJtMKI5RECod8GtJ6TrvLPdk55iHPmUCP4JtCba4ZYMX6U61iNdclqFfySM5iZhgEFsqFjH0wh2GYX+Y9++LWzVuGmr6yQk1Amyyj/3awgxU8ArDrUDVL5qB1RfIsgLXc86i3oLaGe1sedRMAHnT46e1TMs6wNT4kG0mbitKXVO+EO+DPX/t59/Hpj9TaAClC3NlYY1YAjKn2A8OCg4cOdocefljPlOvCTv306dPduXNfi63E8VBge4GxGanJKszcU0891T333PMCRIwnP1NC4+r1XtIm9021HKBh5Zht7kfU3GFo4CScC8JdUxVJm5pViuG5IOvsPwXwAHoWq/Hor3/1evfKz37SMDywLTwVAA/TiiQbOncHNJKvkCws5ihKgwTNExOTPQAmEZOEQw72BN59wm5NXUgk6WH5eSYEVzlzE1AzbwezCrtDAjIPPPBAd/Ah6qkeVXNn2AP3K8Ien2TBTUvgxZiM678HoHNFYAfgwO/wfNnLFaaUTJR/J2M8MTnRTW1Yrz0MEIsbnJv77vUcxhwEe/WpDXr+1HXCUpAtpifZtwE8MHDsVWKT9uwR4Pns008VCHPNXAf3JfaxEpIJrvo1kiKCSnZGWh4lALI81iesJkCK/ZqzkOUVNo7zXmx1SZB5rmKxGxkwzzK1gAFBzG2ug9cBtHEGHj2KFfWR7tFHj/blA9wXe+jv33tP9U7I2ojnFuYXS1pMGxADI84+7ztVLC7GorGJjlueMsOrGR4pdxqZVBInCazNag1gJyxlr4ipuMhJydqDCmWl7sf7Egyhk9A5m3hf1gHjlPUg2fHmzUr4wO5Qa8q4cm4irY2ZhiRVU1P930YSKmMNtTOZGpoWU/8o9rtlaNzAVPFe1UGywPv+TCVbDnOlvGQlt7URFKsB8wjp1fsSrGmGGmlfC3z6wzUgZjhsKxT1BF0FbhqWp/1++1p9jLkW8BSLxr36ebu5evakJE7Zq0m6U//HuMMSb9m4WXESTathUvnkeSRuUlxeEjaTJ7aoDoDxk/e8KLKxZ4BMBA025VIdvfQ/Xx6RZVNBeWlpKTqm6JtDhUMAOVCKswA8BMFkZQkQCGDZMGESADpIhQgGRBOPCBZtsUsGHaDjbKyD3rh5acOE5ptwYZ4C4CoudzZgACJhJUIFinUgCJEBgQMx37EzBHGSSxaEjYbAJD14wgBl08pmK/YGLbGYDihvB+iWXXmJkSVW8DdRuvvOlqEtqoytnwa+KVTLhMsGkHqaZKvb7A2vp8Cv9NoJQPmbVddbWYUeVEFNKzNtlofFLsDDhlhBeQt45MBTxg4BWMhUFpfmu+lNONrZeYWxACyFsVHH56Zwz/UEFNGSAXFfAZkazFm65rGErnZRqyVttjyvXdVFuCWTUwC3HrBakgQcu2Yw0aCIc1nSGDZNsrXMvf/zv/1j98ILL0hjjn3wl2fOKqPIgSwmsaeMHcDZ0tMhhrsL2zVLkszKisbUIUyH5Gxbt8o+WL7ysJtYLe68V9fQ16XpQXvDAnQj/UKvKnbhxs0+E8prsDHw+nYXuqz7ATQEoAWwRv7BmmJjIFjhd89//bXY2BbwIEvluZG4SFEgc57NPMXkBCWp0UnSIpR62IGW4YlGmq+RVCrwog7w1u3u+rVrlhndtj004AWgw56CPE81JFu2GIRT64KMa2y8u37DjWR5bwJ+1RFVXZtYtoV59/O4dFnyPWoIAVaRMLRsbWxueW2ywSqS3L27271ntwIkHggmC1ynMps4RpWpAqwSa0sAEXv8crgRk0imeyP3s02MtsZr+3atL8AWkygMLWuEeYREC3DBPhXpbptRdzGpdc4CavPzkrPh+md5R/UyawIpBx8BO55gdu1yKra17g0TxGHDuOPQhEED+4LWKo5vYniqCV8lmCzFjZwthbVDTwTmH/Piiy+/6N78zRvd+x+8L9CzfYf7oXAW8N4kulgPPE8Ffbt3dffv3+/3HxtTRp7gi+cKgGcf53nwfHFgZN4fOXy0e+rYse7ZZ57V+jLzb9ttnUUkU+bmxcCpZ1sxPBifGPAsCfBwPS3gScLAgOeOpFYU4MNKfhtJG2AHcyEaKMN2/PrX/9698spPu4/D8GxA0sZl8HsY/fAcuT6bFsRJMEh3YOQt1dEcExNnbTzjz7nd140myGl12FW4nDnNnhH78ZaxSNItNTyW95pRZn8iSDz8MDLVI+q3BXvgxr+YmKyTgQrrF+Y1EmD+m3VGrQiNfUlsABz4fsvoZH3nfnWvmExMUgNimR9rF8BDZp61jGyW+Ty9wc6JfyrgoU4CVomaQyWwdu3SfvPZZ3Z8499iXQvwtMnG9jxvkzlOTtlynmsGhCC5Zsze/M1v9Npct9ppFJPg7LWNbEhAJnAP4CHW0hlMr7DqMRbAwz4cwIPbrpqMPvVk9/DDB7v9Bx4oKfSynsMnn3za/e7dd7uPTn2kQJO93soYM9WS7lFLo4ajQ90OxgRhCaQDqb2nqmpk3OFEiZmXOgJ7GZUDU3sdDvVOBXrSK6rqnvo2J7KOH4rtV5sXeI8yy7O671qYMF+LFQxSvGzdqmbGJEY5FxmPd955R/sQ5yGvwzqI9JPrJB5hjEi+8pnErfvsNexk1d8Y7Lh8QMlgAFka0hbgyVikn41671X5g2uOqKlzg9N8JFbN/LvbVwHUUv18AwClfqdlcNb+UoTLDRDqY+Qy1WnBRJKpkcsnGZC1kt5QrFfWwPHjx7sTx4932zZv1dz/6NQpge5TH55SHKA9rfrAtW7R/RHYuoiG2fFk7NVJ/bxr7nPspf/101HscNmgOYjJyHKQc7D3DE+xE/ycQJMAVsAkDkQUZW/ZrMmk7FvRUDrAxdjQWBTwQ3NJZ+4AK2Tkho7c7u0QB6pk/rOZBBSkZodnIdvTqu8gg6nNt/r7AMYc4BsDKUtWTI+yAFV4PTSSrIZ5uCKlP4/y/25wmuJtOYcg4wM8lYZfLiUr1J4Y8ETulg0pdUKh/jJZxARUUTiHF/eeRdZm7XK4yS0P0EigW77mBFWRYEWrncxBgttIlcLwcN1hlAgueE1+NyYHAVhy3lqc77Zu29xNTLmYNHKdBBnKoLQ60Hr2+r2FcoHDMlyuHQa/7oVjdzEBoTKyqIpFbxQBrFX8zHgnE4iUjYajcliqrDavv33HPd0//uM/ylb24KGHtXlRvOqAdtYMoWRYZK28UblHiwsPowvO9hIZp7TMZaVNQMxYkd0HQLERplZqDxnI3bt1WMY0g3t2sGEJ0Oeffq7nx7xizjKHmbeAOIIFsn50t+Z+eE5uZuou2mmwyHxy5sQGIARu5y+cV5Eu9wqbAsOzeeumbmKS3jHXFWgQ4BtQ2FWMTT1sIe8HY5XvM0dbkB0g3Us5q0t1DhXGFabn5vXrYtZgXwhGvV7ddwLwQ7BN8LJr125liJHGcPgAAMMc85oB6axvMnAEHUgBuU8ylJLlIP9ColfJDgM1b4v8m3m/bes2Mda93FbMHQXzXCcSm2KrZ9xvIgqA2F7z7Oeo++CwwoRAgAc76x0CuYAfrjGacemjK7vU1w/WPiHJSiUwMp45GNlXtQfMzHQTunbLIwlCagMrBnlwptJBTqJFe467rPO5tlcJfw/gwFhDoHzbVgNe9vUlAM+EJW11OCdgSaNRO+V4XB3EOOhBmow05oOTH3S/f/d3Aj3OwvNs79M+yPyibgpGjD0X4EWfN5Ir7FeYXUSKyTzmvajFoC8I8wkp4RNPPNkdO3asO3HiaTE+gCLWvmuubnSzM3M6l2QmooDEDl5uOko9pN0fuXiSafyMJJtq4HASGnUKfCh637N3nyywAcp/bA2Pbalhlu4GeC6IsVCdfEe9GQkW6jXcWNjsjmt1cua1gEfNZ1Nkr6aqBXjuWHK0NgObGMYMn+Vs7LPsyTy7yHYSlGQ+JkOu90YKO2ZZLXP+iccekxQFB0aeMSwLeyfjB8NLggwwI4ZnbFzBPIwO7DONaQMcGOtIY5kjBJLuyWNJu0xRZCM+JtMVgl3ZYO/ZK1OlB+5/QE2mxRhv2qx4hHq7r86d6z779LNvxfAw/pgWULtDFpr3c3+azxUQs6/G6MNzJuvBp0UCzJbxYQzZF2AVsIOmjxTMAvvFa6+9JnMFknJKGhZ7kxquGLYMqobbvQyR850zRMm5srDn+bF/8MEzxFjCrOizAjs7d+6Q/Iv5f+7cV2JVf/u7d7tPP/m0+/LLM/39yMihlBRqZ1FKBxzaXE891BLGWS1gZ4ibk3VvTVD4d28y7ARj5GwlZYxUKU2oFSusUcXws1UbtX3A+o27tQIPWMz6iDSe5wgYfPHFF8UokBD97W9/230B4Llxo68FcvmF2TyvITsO8pmQR+YsSpRO+ErKNCQ9hQLsAgISCzoJ7g3VCXZL2VpGhISN6+zKkWENMGkT9T3wqf5uw97xTTTzh1ic/jUywmvqe9buMflvx3Zu1p2eUIlf2/pAzgDkyQDNZ595ptu2Zauaj546+WH3wcmTklamubhi9jrX+tLJ3ErV8URzYOl+7YElX3OJR8C6O+aO/eiffzaSvfPNm3I54cLv37dPBzlSELLiBCGB6naVWOywoybYAszo0C0KkKI+NjIFpizKOoBdI0G9DfSf+0VwKJP5CyXOQ1fXVenob5bL1awpfPqkzCPfsfyJD34/He4DtNz0zxpJJmvoTD83b/KRLQWN6sGUxQcHMoEBh2F85AFnASUxXAj1L8ADO4U7G6FH1fDktfuv1QBTAU/JDPga5EuGPmDGLBJduBPYDA0+A4p4fxZWPPcjCUwgbHcTU4wEhARpZD7ZlHPQhe4FuGiyFlPH/TuInpcpBQzPtu1bJGkz+ANsYLsKwweAXdMEsiRvPUBFJx+TBVib0vWLmWiYH96zeGBrYtlcJXGojZENRZkfivUXpcUXzelckf5NQPdXf/3X0phjI8zvA45U+1M1LzCT6MrFjpXVtDjBKoKILlk1VJWiMtAqKZ5kZYztOh0e0WBzYJLxJPN4771D3YbGoYwmkFCdP/e1WTZ1oydBAFDfoLlNkT2yD+rjuOgAE2/cZgG4f2WCNM5OHvAeyZ4STCBpe+r4MWXRyZSyxu2oxqHJ+hurjdS1QGEa1fG7ZBtikLTmBpe2ZMoC3BOYaZxnZrqLFy4qSGVvcA8HA0XAHHVGqQNijhFQEnhjVfz3f/f3+jfzF5YK4Me4EuCxDxEwffnFlwqseQ+SGemj07vllPafsXL931Rp5reJWeI9GW/bO9vdjc2V14sBStvgcegfRK0YTDYsI/U79NzBOWqnnjVMhhMtlpBlf+F7fLBOGG8FcWUY4T2gmi9XoW/GmTXB8aZaKvbZStooYdPrv0t+Vm5jsvPYwHynAAAgAElEQVSdnKx6HQdCDvgH5x5kd1i133cvLCT9UlwTNVpaEbszzrvqXHBg4r9N/6ZB0laJtAqyR8rInfnyC0l0Pjx1srcqprbNgGdGYIdPBQ/rxvu+WPycvT5riICCOcPB9847vxVg3jA1rQPy2PETquMBhPB3gH8AT5z7WIskftScUgYRSJE5b5a6sRF9rRyYwip7DySDSyJuSftDD3j27BUAJ5j/NoBnYp2ldDQb/fWvf2VJ2yenu8uX1gIeag44JzlDI8mxpC3rSiqFFNgrKKoi+wI8qa/LuuybATZNvcPsRObJf/ORc4B5ZRWG2ZycJQY8lj+TBKEW7dhTx7onH39cvfooiKf+ln2SvYLaN1gevjpI7PoGoEgdYc8AtowzSdahLYQlqCRcc2Yr6MeZahzFJfv8UnfPDjf2JUGCnC69f1CW8EwxGKDwGZe20x9/C9OCquG5H8DTMDx/CPCsTfK1e+MgS7K0j3FCTgvgoW6EvegXv/iFstoE22HYYyqTs4dnk7Mna4Rxy9mtQBlJfRkZuO6TnkUbuyeefKI7fuy4AM/9D+zrtm3DhXJW6417on7nvffeE9gBiEb5IGOdauobQNLvIyqrc71O31RVbIV7pvTzVkYDjlF0bla7ERKZgSsxaehbl5TFte65Cv17tUqBnqFesbVydoyQVgcBFpnHkj9FXlhjxV5Jg+GnTzzdy7qR1lI0z/zM+pDJ0qKfYZKtNmOy7NTjgGOp40olnKq/ofrvEXtNY5Q13TsXBxClubIMoSou5TlKplXxl1oasJYL7yQRuxbo3A2oKGn1TaxjYFg1c2t/7DB5cG7Lf/c4o5GIBexY1WBjCSVLKqmXNipx5GUekHRkDTz//PPd888+p3FZmJ0T8P/w5Mnuvfff7xtRSzUk1U1p+qz087PsmcMSWqcxbNU/2einJIV9HzkAz0uvjqixUGbmuruL791njSwP6vbMHWeFG7mUpEoCM/S9sG2gMkaNBaHhhd1GcnAa8CDDctANUGDxEtD4IEf+4AaY6vJbRd8KcnGkotdCyU2YcAQQbiIKTeneOmIy1Jl8QkFRAI8XTjldiFY0Io8bVxYFf8drAnw0qaroLIdFNiY5eVUtgw5Yis0EegxSguKTDQ/azdeW4YkkiXvP67cTuK+TqO61YbikmWwAXILQZHkBIirik+OKA9kW7Bk8OIjmGfKzNEcM83STZoIri93W7ZuVcXMQbNkhgZklai545/3j7EMm0fIc915y5s7dtPmdsD+pmzB9OwCeSiN5djeaUVt8AgCXugXVAuEi50lPZhDGEMOCAw9irb5bc4P5sGHjxp4hYZzJJub5tzU8hYurwao11MoaV3GvmqnKHW2+Mpo3lRGKLa7qxLCu3rDBa6bsnvNMCH5v3bipecUmmeeSwIoxIEBkrjM3AUIcjnwMjI6fuzdgg03uXUDpOjIvbKkNeEgorJ9a39t88vzCOCUrI+BcevFkXXPIZt7rOZdjV3bRHPD94TAz03391bneZrUHp2KE7ZjGuDNvMl94P/S83//+97vHH3tcwTIgmwMYeQHXypzErhJ9/ocfnpT0ibFAGoWsps06pXcRQC9FwpHPubbDDDD7wqWLl1SkTuY5dWz9Jl5NQ8NAArA50CcmcfnbpIQQwRdBoJokloSKMbLEjto5yxRh63j+7Z4jucqke11JQgTjWkYHJH3YI9kfF1k789agp+7ECRqaydqxjb/VHN8wXU30LHXlcOB91UtneUUgQ4Hrvffpq3vMjLqVxRWbFozQXg8mK9l325JQLcf6P1QFgGmCV5Ji1Dp8+uknLvjet1eAkOvgmQOweE8ZnOBAVeBP+3RlURmz1Oe9+eab3b//++sCpMhHnn/+BQXbWFNPTrpvlhruYphxE4bae0zquJL0gknpStKmxPWoExAXwzM5qXVDMMYH8m1q/fbs3vMnAx7OOpsW/Kr72as/7T4B8Fy+2E1NUxuo1ez+GuOcpbBQRJLuKdIDnkocBfDYxSyW1EOLgpZt0NyIJLeSNdmvI5fmzHayZ7DATiLCRdVubChXpLL5Bazu3rVLksLjTz1VbofbBS5VUFy1vawjPiWPWlnuzp+/IDMLgAgJGbuyuZ4wbSG4ZgMe9j3/THvn+EjsDqYOXJ96Zu24p2rx9mueYRaze9dunWEAX2owkGp9G8BDUIl8CEkb+woSNBieWFITk0TS1o55gmnth40lteZogUvOEAAawZ7Ywy1butdff12BHuOiNbBMe4KhZ1KSUNmLU2ebhHLaQCTGMONqtQFrjX1V0qGnjxcbt6m7dv2qEjy8L/2vTp78UM8I9n+ogTR7YRBsOZaTgchmaRPgpsiWdsVZ0vGS9gxKGSrZrNYBta9pL5IiY5CztVJM1qTNrvw6cYFLLVkfR1b9kK6pr+mAgfF7pX4kZxl7TDuW2r7Gx5XY51nwfsxJQCDlGxhCJf6K4oaxyXUhKbWVTABPZPLu0WflwUqfrMQtD/lzQA+vz17D3EqM62t2rOYSHifZibFd1zawie15dzc8o2jo7khn+PUyw+m/kcRu25S0AT7t+7Tvrxi5GCV+Jwn+Pm5L/CMr+JGSJAB+Sg5eeO75bgPGR7NzknbCOCJp+/o87TWu6N6XSwqYNab4L6yNyiZgAP09mWaIJbfTaR+PlhGP1ue/vvTzEQeS5B0USs/M2nkFC9bqVUEGT4BE1LVfXF7/lX3sQU8VHPaOQ5U9T2EVcralhXll1ZnYTEgFlAQhhcIprrarly0bCZQioVLQXJbTCSwJGAWaynnNDUWnFSQxYMlcOTtvxOhMqftbqH6gajrEJDSNtESjlQECCzdBqwaOjG3JaJRdxU53/ZTypGHDvjExGtlBriMZkBxK2UjbrETABcGy6laqz5A3IV+zLWAN0OR0h4RK1t9NlqEBhJb9eV0kcBV9XZ75ATzaZMeWuy1bN3VjE7b0hI1q5XcCu9UzRfcjVyY7Q7m3zQCMlXWAkVADvMEOXX14BHhG3VgZVMR+d8gkpAcAYNsNA2k6qglPATPSqdGo2759hz6pnWCjIRvPgT0t62dAuN1VkIkxT0InOwivou9qvEqWl6J0/b3sbqc0aEg9v6gNEsDDgSFt+s2bAkJsaDJqKAcenpNAcGXBliTHc2Yn9SpIM8J2us6M9WG5W/pTwAJZH2/AQ1CRRn/U/ZAR533Vh+f4U93mrbjzTdv1iMLj6ofDGjt79owyrqyrsCHthhWGJxniBMDJurGm8mz4O5qqAlT42huGyGGszEZwg5ydcc8vnAFnDJhxXYLm/t73vtf95V/+pZ4NhgTvvvs7N2ddGQlgcjgQ0CBd4Zr27LULnGvqKolSYJP7NHvm2jVkg5GXcq9cO4XI574615396qsOYJ8ManrsZL1rTsPy4u4lWd4mAR1ki9j3Y8PP2KrujWBN/VRInLjXBTIJ1kErtSDzx8+pEwnLpzBYJg3zcmebnKA3FMwY/TfizheHH7M3rBEBbGS9Gzf1fX7YGvibmMAwZ1zDQ6bedWaMie5tMTU8lrIMwUHboK7EA2lwTo0BRgTTfg3OEIAjY4pckYON/h92LLxdyahpBbXIoBVwU5envktmHOVwOLKF9RtvvNG99tovVPvBPv3c8893TzxOM9ujakzK1XBvzCHWGiDGchOb0/RMGICncw0PWIExk4mCDHNKh1/1hwI8584r0P1TGR4Az9zcTPfGb37dvfrqz7pPPz2tPjwbplEDMMy2paaWh0BtecVS3xRea0b3gMd1rAY8BG94utg9cpAeOigN2OkDtOoJ1jLp2XcCjjTviqXne9kDmMs8J54REneA4F985zvdMydOSDLrRAyyVzO5Bju3u9uY4KhdxIL2GJyXMI5B4mpHTzPknNuqaxs3MGCek9DkjGe/GjE2aonghBzxCKwwiQaATloPAHwA9Lw34OTbAh4AJ81pDxzYr30Flof9h9eEnSJAZY4yJlGZJNPuuMjnYJvk5Pf4GWPK6yFnI8hm/QHq6X1zEYaneuyIkcfpsdQESSY74eum7YCNBJmrLHcraHVS414BHj6xpL5vFzXZGyRlI7CH2Tn54cnu49Mfq1YOVj7W+po7cnkcqXcdz9Y1KoCdauA8vVHyZPYw/s5NYDmfzbTA1jEH2kSxpPrlyNfLjxpZV8bOEb/rgPszp5LeBj8D86ykD4mXCbP2GW+uhfW9NoHnBJDXDfs2Ekl+j/f5+vx5JS8jYSNGYn/hv9v60KqKXyVps57KbROSaEa6naQc4Ore++7TexFrX7xwoVxVL5VTK8Yl3eCQi8OmHIvduDMkQRKFSW734LABgYkLoyYKWMlcTey5FsQkqdpK4XQWGG00YKkEjMWi5JpaqV6uIa8Z9pgzk/n/wosvdC8+94KSK8QLMGskOAE+JACuXL1igqPcfw1sHPPBiAVEyyCo6m2tBrJTX8w8dOm6/HK7/NG/vDpicqK550049MmYMBnIjjNpCeIIvMR6qL+EHRF0ASVxi14x2nX3RfGnH04nsLOwQM+AQfMoC75aXAApgnmCG/VHmLdlaFiAgB1uQpIVMgxI6OhfoWyp2SKDnspehlItWjUPm8A+B2PoyARvzhw4r9kGd6F1Y51pwwJbX2NcMFkOOkGj7YQKqFg7yUL3SltdbiJhbfrMDvbP1eSzZ0qabrmZXC14SvY+gCfFekiu2LQFlAoFt9Rv3rNniTiE141kWsDhzCLkWlLEz+8pmK8gj/sJI9UDnl7W6CLY9ADi5717Wxpbis/VrinXKFGT1WyKZebiyepVtAToZg76v218YM00jI7sp3EN3O57ZmPOnMxXM3oUOmOaYWkAmzfzB9bQEjUXp4stYnNcWakO3J91ly5d1EEIcJDd6uXLyk7IrUws5R0XoAJsaLKLvfY0vaW8eJlLbKaSeG2x4QfPCmamzVAFlDsb7kAkbBevwbjwvtTqMKYHDhjwbNtBD5gN3Z0ZNPNTfa8gZjfWrdQL8fvcF0xFAigF8NiSlzY3PXgyx6zLNesRaQwSRMAeazYJggSzkS/YqRAWa9Y9HvrarkXJlpC3kf3kfQmUVJ8xN6vnRpAn1yfVCdxQ4EPWNGuLa+Y5M5Z9PV8a4ZbkgICR3+MaAGdsrnGIS8d3ki5cm61Ax/RauPIAeIAdzJnI6QgsKNBnH2JehH3VHlX1UdwH95BCW7Hb1U1eUq+qm0oNEMkKcoj8N80rCUYsHbbxReRqvu9x7XsAOxplap+m/4QytK7bkGxryY2YOYSZy1w/60HzcGG5Wz++XnU8dwM8dWT0W5d1+7aBhWXng+dtOdMNzSPqOQ0slyTp01yeXO9kDIF65+JonpfZAFu/wlwB+pDH/fad34od4x6RqGJCsn//gSqmXqmzwT2GIr2UZWzVaZoJ44mxRy3JJID3gQ0K4NH+vmzTBwJmDt5dMDxHjnxrSRuABnelufmZ7s03AW6vivm6cvVit2EDUmnOTzce5SuNR83UFsMjO2/b90YqwsQze4Cs2OvdDVSdwMu6DYOvBtGVbEi/tDDySlSogHpocNoHeapTQ61gFjSBo9bavn3d3/z1f+6effZZ/Zs9kmto5bIkJWDcALnsK/Q2wZQiLKrsasvelr02MlDuP2dbH+R3ywI8sUWnLss1plvF3gO6Hjn6SPfw4cOKIXjvzz79vPvk00+6Tz7+9I92aaMOhMTSwYMP6rXZWwBxn3/xeff1ua8VmMbdknmcDH9kz97rnNiSdLWYqzDouL5hi//I0aNKoFEkn94vYdClJKixbxNNShrVWRv2sk8E1srkPVlDuwQI96mGh+Dy8OGHu81bSPaNus8++7T76PRH3Xu/f8+NRr/6Skm5oTbF68fB8ZjX1fxCmQGQ2LWkV3b8StZg1W+QJnOnSoS71YVNrcSSowaphuN9MFxGToVvDKrK1S2yqgCeAB0ZF6wyVRkAD3MojFqAesB7zq2AHYZMdWnbt1uNMT6uc8CSbyseGE+uey3gKXsjy+nFzA5OYJJvYck+Nq49kAB/3969AujUkQrwXLsuA49zNAov+bbmTrGrveEXye0l6g05Yy3t6uOXMtTKGm/j1B7wIAutuRGws/arcdpgiNCPdytraxz5erDUusUVWxwQFkmeOcHBDY6fk0xiTlI7BcPD+C2WHBX8gbyTs13tayr5EUvqxMjMo/T8wu7+5m2zyrPFDut9s79VWUgP+l7651dGbi7q4l0y17sqa6nGU/NzyqBhO60DqfR5ysCkq7N0i1VPUQUQawEFGUvLM+gKXb7dtSGLMVLgareiuKGxmXJjBHEcRt5QXEQpdqgKuVlsCSJiYBDq2cV3PvAj/1F2sRxQVGRVzZ5a3Z8L5cwKpQ/Q3WqABJrKl31inAlWdGxLu66xAGxBT9irZB58baY2mcQsYDaPAIP8nkBVSQuziMPqpAidWhvuSZl9rKm3bNGEY6FHwia5W9uZvIwELD8D7KzrJibH1ASOZnlMulxLnLvEmNUGEcATeV5+p81UMW9UrzA353412BAW4IG5Tf3ORNlVupZqKAyVRXqxOzA9OLUpE1CFoy56xUTDPQ/4akbeTkeRqcUrfssWswBhG9mULIfaXM5rOw14qA8jI82crMwfJgQwOwRmgB/qT+hRhRubNn01BbSdt8HOxm7zxo1mRqqhpd5v00ZZGytY3zjdu3plw3ZiYLzkIA503JdnYHsAPGZ4bgvwPHXsqW7r9i1qGEsNDPOKQ9zZ9606+M6eOavNgntn809Q1Eo32jmXOakaHfVAcsClGhYOSPU1qZotZWgcNLmmhoyu19uQ2JjVpo/rGocDhinYzzIW1IcRRHNPMW3g/dkQsTB2b50H+iDD9utbVFNztzq+ZK/5yj15vOwMp0a+CwsK1BS03bql1+W+1LcGMKgkD+wkjl9uhgsgBkSwFymYTpa65KTqIn3unDKFPqx9QAvk4phWYBpQzXtxyKofVFmf457J9dhZi0yx7aaTJOIrQJx5gzkDIMbmHkPNWmRbtmPdqjmNAxxrREHC/FI3uW5KoKfNrLb1O96zynWpZ3nSZM8/kzFNSWpsGkBdHdb3c4P7WLFYi8uLcl0EeHm/spEA851x+OrsOQWDnEmMO1bIZMiR4+neMCyQwQOW90ih5hVQpcia1zHgYeEvUuHXjY+7rtSSQQPFyCNYjZxzzCsSfsguvk0ND/JYMUnLMNyz3Vtv/ab7xS9+rkATwDM9DaPhxqOAHb5SI2mmlqDG+78Kbqs2z8GMJS/uS2GmSgGwmB/LbBWosb9V/VqAUHt+KAONFLqxVE6SK2dPxo7x5PcICFmbuLd+92+/2z3/3HMyZmEu8mwZfxg+gCdjyNoB+LJOqRMB7BHIADRbWWeFQ1XnkfPWdZJmVZdUv4OszWyU6yVYa7CUgF/MLJDCst5xdgLoMG+o4/ljbakBVjAFhw4d7B6i+ej+AwV4vpCzJvsF78NHwGD2FDbz1gyiZcm4F8aWs/fAgwZp7LXYIEtGdelSGWeMyvHO+7wShpzhFTDkdQJq2wx+Egac7bBTACuK8qm1QqLHvKIP4kcfnVIygWajMFeSDslWOeFpJfOV0DeA4ZP6RZK6klhTC7hlqySG/Fv7VhnYLCkJiQHFTDc753Upl1bWaJUY2HSgnCV9gvSGKAqa637DLCjJ2djkr/rvhuFJDY9eUdb83gMY+8QlLfvhpKbPfn6P58AcSn2t+oQ1gMeqG7th8lUGQgXgk6RWorhKPOLeKnfQaphLnEStfMxySA6wdlIL5ESj64XZ32BP20SIyihKchoVUNqduG7b6yfAO+qqHqjUeZ3v/yHWZ2D5B/vxNm5d+/epw/K+ZfVX3jMMEGuCcYhZBDU8qgPnzCwHYp0FAOQqgfB4LmkduEk9+7wb0seZEYb04uWLqntmr5NKquaAjCACeji3/uV//WQEmEAOwx/yAECiLEgCCAUdt2+7USdIuLqCE/j5mEOuUo32qiCd74pSqk8vzAHwKMNTB58CfmkVy/K5dJn9ZB+N1NCQwCR9XlJvoCBLN2QK1B3tp90IcNOm0kP60A1jkYdgnX31EwGwYFdc0jB+R7KWGmzbW/uwT40AAWw2Nf1dxEoU/RbAyaRpJ8pahJ2i0wAC2RaW60qcWNS8rZqDch/JaKtuRdlbPqFz+aTzfTm5LZKZsXSQTAybFEEDwRF/wz0jm3Kjxw26TK6HAMvvYx3q+il68GBR6dfnYMNYwmDGLEWetYDIkguPYzndg01lLU1HkzWSDOI2jR8NePg9Aj2ZFdBgDSBbTGHGMPaYklSq/sjyOe4dSRjdedmIyHQTpBKU8pyZw8rsKivtgnZn9Oe66akNkvegn+b3BUw2Iv/Z7Ga6aHB37HAhNFm76l3EgcomeZni90umpmG/AJ48mxSlO7ttJlLFldJq0zTPbITqzjY4UA3rpoMU2/MwiMgnJ+gbYmtvPpK1ahke1/AAeA4I8FC/QwaW5o7MMWVFH3lEEjLYHQJKxp9rRIIEuGC+cU2ss9RWhZIO4IkEUzKa8TGxV3yQLZSDYM1LsjNmgCYLWFvG2jKBXG96dUiOd+BBNctjrnK/jLHmfLFJZIKwUb1/3/0KTAWoJicVPMMusHdpDS8t9QCQ+wgTxcbJxuri6Tk9L+9lXd835NrVqzqEGAcXMO+WWxjzl/FJkMB7sraYb2YPWHuAp3ldL2MPGObg1D2XbDPXS50LsjjAWwxX3MTOjduQBynbNe8aKjsEVeNb9X2w8YX6Am3b4Yx5BS9+VpFwjHqXtp337JQzJq+lOsy5xW5qYkM3uW59160QfETKZmcbixlaDblXoxMXtsElGLWBixvnJdiWFIFeEhVg8zu8IuPO/cK+0ssHJpSAkXHBeUtJuKtXpDxgTyHg5tmyxjMHUQHY0XNG+4kC9GJBMkaACzM8ZF0txebv2BcJ3mLOQBATwMN7HTk8AJ4wc77p5ENTNbv6v5GpERchUyO599bbb3a//OVr3Weff9pdvXbJDI8AD6wWgAf3RsZwueTEzuIm0yrWX3WPFfSPtYDH0jAz3wYJAgTIYTe4zon9Unb01XYiTIISLgouHWxGnupg2vsQSQ3GhedEj7ED+/d33/vud1VszBhxVkmeWhJV/RvAc/uWzmsMWgisP/7kE1nVq0aF5BpzpCztVbdWhgm5Z+8NJfNLfxXZMzs45trZjzEuoEaF2i7ul/0c1hrAA5BADunGzpb9Rrrkdgeez1yH91KSrdS8jokRQXqGZI6x47XOnD2j2kHmFdcZwJNYRMkoJNUl8+0BTxKH4+MaszhSMu/Zkz8HdFy+rHXIsg2DBDvCPJWcrMxzLG3y/HBLDFi8KFFGOsNYIyQHDh857H3+oYPdrt336ZyDVaAGkk9qeJDpESt4D3cSKlL0xDzs646zaOjJvCK+KsAjV14cEyd1rmJfLSm86ndJbpvdQaGTMz7zzxHpwC4MDpCujUlsye/FjjrgK19jbKC4TIVxDraz1zjQ9TnpGCSSUa8REvqc8TGXYb5wnYxHWo4wPszFQbJXPSZGNpxir3azU2qa3H/PzZ7daJnzwyqT7TW+ZQJU8VHOT+JVJMn8Ph+8jupd53DtxXSJtV09hmQM4BYhLsx3Y85elSPmqemJ2Ndd1tjGzczBcNVkFm+luj4AXfW1aRpO96q2JLy0Fv0acdVLEnZg2mIS5munhxY9vF544cXu2aef6a5c+n95e9Nuva7rOnPfvkVHkGAHkQTVUZSsxrEkl50fkPqQ/M8aIyOpuJHlOHGlPtawY5GURIKNiI4AQTREe/uuxjPnmvvse0lbpFJlaEAAce993/Oes/faa84111x32+aTp8qr9bwql5e6KuAJ+/06synA8DlxSyXegFmQy17/5Eb77I4HDZODSZGSamuqYXzWv/3F3x/RJIyWXfM4dndlFUuyyIHARuQF1GRa/S78PdUe2SAX0xy9nQKJLJ+nBjQjT+uUE2DMYnhzmJlzKZ/vQxZj2cy+zBT4cLKfLYTrUpm3RdC8hlOSoKu3xlPFuY6xTOdnbBlOmJJUaVIylCSkQE8OkvQJuIxd06BTyswGlSmCD/v08bjhzyxJVJBh17iGTKdOIM+0YQKMtIq7uP3Almx360qDL/cKqY9FLmCe35FBetJ+HsEkm4lWhWd9vSRNdgQTo1pzSiJzs8yMalrNX1hd0fwKM5GWGAJ2QOZhC8cAk0Q22t2U5VMxSrDi6yziNO157pJZAXIU7vNcHcraUKWR5kDJgMZI2aLr5HMSkFmbBBCCf0AKQ0oz7FYzfdSwTBMls3+YNG8gFEAqVgs5U03HTmO6QMDOjlgaqiYa1lZsxJg0jHLO2E1qzRUJIIClIah2aLM06Hh10MlbNSHr5wAgNZQ3+RZAX2u8SY5Dcz+bnmnhP/njP9Y+gFl7/4P35UxHwgHjRyUlzK4+q0CJAVWcfhJ4wxoFYE3g2vp0fsuZpQ4XPaNymZE1fLnc2LrbcgjeTw3kyFflHsckdgZIbqmnBwBAzwAHEE2MAoMM6N0/UAXtxo1P1MCMdIN7zT0kCaJ6pWSshvlSuQ4IzOd0/EF+5vlPYcaIX1SURDA8farkhmsF7FD1Bvxy8KmRtRpKe89IOQiy3iMh4j6yTtBrs9bDfnGjqFhRkeFa6Zmk7wXpHK+nvVJyOhJFKoiekWbZF2DZVqUYH9RgYSUhpwrwGIzw/daBOxl29Xtdhy/xgJ+VPGT/sC3MLraFkrQZzhyfnj2SN9nvquAUAROmOzOV1P8Yhzgbx5swEiDzgc4zRboZgMh18nX+ja+7T3BbZ4YGt9bUeVc4LB8kMZTDniTQuK+lQm4bdx/eAAPuAU5CPkiV8CuG1mR3gAH2tPfu9WSaKgIkkcjoIqX19wH4VOty0V285lHDSA0pysbmk/bW279qDB/9UHN4PmtLS5BrfB/gl5hHBZSGWwgSu5J5b0xMqVUGBTj17uU6VSq1ft0AACAASURBVGeL+h7L7jfVVtaWZoccHIiQYQ/orC2ZiLPNMOuWL7nHzE6cAZWWb2Ij/4IAz//+7/5d+9lPGf56xsYGpUAALFLVsdX7A9nvYwhy9cqVdvPWTe0ZgJvNgEriXqMJtP9Kop3zQQRggZ30DIcMIiay1iEKcCLDuQ9TDNbJtWvXVd2BEEmFh7XEuRzAE/m98pQazmtgTmI713784x8JLBBb+DwAKPrw2McjKOsgnj7QqhrbSMQ5xrg/iK2q8LzyisDU+qnTAjzX6Uks634lcnLoY195Dlh6epNsWk7vXGmqOHjNcJ5AfLz44gt92DPviWQWEMqwa0iuW/y+xRyzB2Vj7Xwm58FEkhhAd3OmRSsfrERgVAIGCz57MnNPz0/9WVR9bEaRMSM568P+p90h753qS3I0/Xftgz6UuVRAcWvrsapyrtz3/JnnpfyrhrlK5cG4h9OntdcTS6h2adZRVefVS1VEQt+TGRFQZ4gETb1FY84VMUns98tQZl45KfeKOEeOI/UOEsWSv3Gtkr699JLIPtQe3BtGTGAywbNjPYxEvxUPzlfUZqCRFg/1mzMsBJ/zSq/HnmOq33uaV2TVhfML2k0gbFyJLbfIIpez3hOH+5opYxzu1fgrlZ7kRagLXr74svYWPZLffO31tgVBChFdyXEJxKzWSetCkdrqAZNz24wIDs5rzlf2OSqKj69c0X7iv8kr+D71XuVMBQz/9//6P45gUK9cvaqbxIci2YDtnZtfKEnCTk0znWRBARUEMO6o+m9k72kEnIRPyHMPxn9HVnJsWHFuXOzjx5OEBus+0C1N97s7clzxnBcSfc9m4IZpgF85+6ihrBYWiSOJQIIaUWcVe2kmyldDv6wT+8M3Ax+v+yQuZjHKRKH6eMIyaNOkvFrzKpQI1EwKzeEpnaVsC5UAumdBjZoCPWZT/H3zPrBBuDUQk8CpZEEsUll/43amJncnu3KuYO4P91FJjSsvAY+RaqXileGYVOnc2DwrACVnkLlZBTDAAlsChgdmIY52bD7mV+zuUmqEvWaI6KZkIUrMSsOahR5ga7bBw0WludTcILu0qHIlSVR6eMxieN5Ia/NsRhLoMhsx2LF8ywNLLXuMW2CCH0MhCbQxLMDm2H0Rdo8T4q+m3N63hAyLpKoMHrgmAH6c15JAqOehDA74PPSqcGhwTanUSI6WJk7poKcG8Fwj0lBea4GGyrLPNRtdoI7KotjGzD3xwelZUVgRZ6CbDyl+a423JiaSA42G/9cvXWo//dnPakDjkf6dgM6e4zoDDjggw1qGAXO53muNfSdAWRXYk3+OrJsrPTS8et0r8UeyWOuJvUmyTcUMWYqrZbtai3yvSvE1FFfM2JkzKlNz7R5ObNkKQZ3KFCCHJmbkFtx3jAQADxwckB8EE74PlpfDPewiST8Hhti42mPEJ9vzW2LA93JfkX4hNyP5ZTaHKgw19E/9MdqT7ktI/wvrR0x3SRfQartR3r6aWlMMaj57Vu5JVKpefOklxTaCc+8Dmmnt7v17YpY5xHgOWWsc1lQMZbxR1UK+xrNMdYXP100LdNDaPRBWkwqmmduZNns02+aObEutPvqK35FPmHCwK5jCe8lF3EBvJjAJhlnVmq5eSfWkES9fUWRYHCVhgDoVZAKr/5q+oRhHJ+Jhbt3ovtltrfl7iKw0LHM+OemhGmwpBEAP/KBEWPdrVkYKzOmi0rhGY/yzz0l7f+7sOV+SxnxgqOJLnK1KD/fM4wio8beG0R3KQPTnjx4/bL/+zTvq47l8+d12+7ObbWGRCgrJBo5OxFCGpboqllkiYm2T6CnBI/al6paZHSXZU1J4YHKoenl4xjRIq0qzv2+HtLv3JnIMx8WKra7cYiDBNbh/Y3TVZA9ALAB4kLQx4+xPf/5zm4BoKPBMd1UlvpBLAAxIQOzM9pkqPZEO6lnE3n9ozO+sfTkwWT7pCiZnB3uzn9ELC5IGI6kiecK5j74Vvg7IkuPTBx92xpcziDX7xQqPz2JXuKiEskfm27/9t3+unjHIEz4T7lExLkjFO8k515iz5GSyl4QtskBIDWR4gB7i29vv/Lp9ctOkmU0lSNLMlfK6IS0irVffXJG12imFgnINnjED0XdafYXMvlJP6MqK9ggOmgxq5v0y9iNqgVRGxyGPkUYpXkEma3jwKZElEIpZpzIcKlJFJPLCnBwaIbfYY3w2YiGjBgB3vCfnCvEozzTPP/cwnz/yrhC7Id/6Z/cdE6XifK5iT0jSytmS90UxwfvSpw7QkBTzyRPtfc4qxerqJwooSwVD9+Skw9mxNP/L/4MQkvz6zOnTyjtD6nCmR3kBScnYANYH54b2D6NBUOvU6Jf0qlsxYhdMzkQqHew5En7O3S55HHqllEtUbz37QYZfZfxFHzOxCY5oZdlKDBP/HnBO7kROSR4uBcj8nEeEyHCq5H2ofZA/LqAegLTyOAyeryToF78hmSVz2M6dOttk7o08d7cGfZepBc+XXE9uvJo16Cq315fHrLgKvd8ePnosourddxmLcFlVXqTpPCjyWp41Z7Kqsv/Xf/u/j9jUsoBF5jQ72567cEGHIsGAwC12hkBVh5FAApIulabNSMRqOJUMvofDlJvFRYnhrEFCBBgSeDO61nnCbrKRxIrs7UvKwc3SbIXSdZOoLVUZl4nuLFBJiPb3dfBrIVQDGu+/eiqAx7I3g5BCvCWP+QLgUdK8XI170+INwzkyBqNbiL4uCz0noRlm2r8/k4I5aeoa2KBq6tva9v0s9j/AzAlZTV8nuaqmfAMG2zKnhKpZEiCumm9EQimJFla8uKgUipdf/9GRKjVxtpLJQ80MIZmHcee6SQQAkgCevV2A55Z6usZ5QSoh98K6N0eqPEmOVakrNoOviT3EnEIubRtaAzlIyHFIHCy26LXTYh3TJ2DHjg54CnBq866tKpHUAE1VeHyQm7J2spB+I21+2GKqPAc+YDU8c4uk2paRHIKwgIBgSUeYN1MDSGGgCbDSAlOOXlutBvcMMp36jhKgGQK6xCYsh7/IO8yWmB3KoDVnkq52GbTbFjxsbw49yYSOjtonN27IaQZ56qVLr7ef/slPdQCy7pFVab9sbipYcRByj/h7DpcxmTTANqA9+TzNPlpKOfW5maVeEHA3exwnPxJRXocATaIOkHHlzW5HrAUDB3829gEsPyy1A/kNfQ7p9Dcc3AEysn5eWVP84Wt8HpIUWE3JLGZmBHTcp2OGm+sAwACgsr+cODswZyYMa5PX5PsEDs+fl6afw0qNlpqrZNDOnukJGhXvYvj4bDSoXr9xXRp2rXvNTfLQYgA514rmHnkO0jjPhrE8i9937t3VZ+Xa+DwZDKtqTmmTU51L1Yc17rhbTollERuGMDLKNOvKWfJgps0ees/pwKoGcVhj/luJUMkkzA6yr/xZ0x9nSbBnmo2Momsi9RuSpSomUpvpV8on9XeXUIav+b8dgyfAw0FIrJLDXtmdp8JzHPDYYEczrL4E8EBpmujZEsBeO3WqXXjWQy559gE5oAQBwgI8XP+XAZ4239r2/k57XICHPp733nu33br9SVtYoMpLHCIBopF7u6o+JshAVtxnVxy89wRKeC/FrtgBmzBZWphvyygvqgvCZyHmJM/qfkEmYBpAXFDTuM6UKXYKSHEWqhpmpjfrT1W4xUUlzwAoAOB/+A//vv3pz37eCQuuleSCfaO5VnfvqZeR94MQUhPyw0d+/NWXlGGSvXI8nI3pG0tHiRhsSLPajx5sOF/J97qSp+98+ztSpfA1pMXkMlRlIH4gO/gcvA5nnBKpLmmzTJD3sikLFdSF9md/9r+17735pvrr+Ew09/OaSMC+DPCIsCopqdf9NP9DoHrWskD2Oo5y/MZU5+23f91ulGmMhhuTI3XA88XzQDuo5t9MhkreF6r7ldQNAsTOtcs6t4i7gD5ktZmNFhMBkVxDEqzZVbl+CMiagSdDmAJUgF2AcHIe7hvxAELV5juQRBgFLffxDTwHyb8rlhGbQoqHcBufebGFveqUPCfV+BHsKVtQTkVbQmKNK7kxSYr9ddoYyINwcQUoc6bQ1oEZDkAhbnjTnLQYBDm3iTPeV8A5/VvcfuDh1ZBoUkbVMGC+CVMDKn8AbY+EWVYSz5ktIqSeg2XDNoBhXfEaVFc551y5+7TdvXdXn0kEXATJg8ua2zLIaQx25BK6gtEXqoP19sw5AJlDsGKBwIidXPne888+qzOcdcY3hRxVLth70G0MxM9y/nPfiCPs0xdffKmtra+11YUlzYA72sM4J+Y6btng2ekMk/EOcdsDb2M6BODm75D/idsffPBhu/z++5LR3vv8vggE9fJC4qRH/O//7n8c6WbdulUa8XkhMV6Qm6ykFMBD4kNCXTpa/tSCFYNuRkoov6wE+9BMXbQ1jarw8KBreCVTmKlucEOcnK+IqeKDahhmyXdIMqSVZ47MrBcKiQSJHUPOqAKxacRwFKIj+JH8wqSTlI5l4JGN7LK26uPRbCCsIYsp9fe6BB8G96ShQeRuDlbFyHdp22Dz2odpTbaKAQUkQLG5DjJPotnlYQPgUaPo1nY/xPhelWrp16kBi7KMrKpEeqLCAipJU8Orm1Ilb6kyK/IQgSEkXbLJBEljh10Bs9zzhOoFeKa+JR1iVd1Rf0D50rs6VdK+0kAD9mzd7IZGycvcACXUryBVpWr/c1zZXClinkc2Atcr55jT7uMA7PCnemMkOZhTP5CrKSRlDmKNpAK3I0nYrFtnoyTxVfl9xnaRrtShrS22AIc1AhCmA7AkZVutmUwl5xyDovp6uAaIAvXnmDQg+Kh6UwG6Ax5HrA6QSUZ7AlTD/mJRzbXhJMShQoL/6muvtT/+yR+3M2fPiZ2LXTX7OaYMgJ2ApQDzXPcohRpBbGSmkVvkay5nI20rL3wNhjRYByCyTkhUCHSwhDCpfGZV9mSvXGC5HHI4VAFlsMMABs/GWlDlhLhBYkXAI+hqwG7ppfkZ9VuVPJHnGIlaAjNVINZG9p6v0UA+z53/tlTOw0vPnTmrSemnT53yQbAPmPBnM2NpoKZEG+ayJIrIQ6lQIdljD7C2xNaVLCdJkG1+LRMRK7q9pRloJG08U96Dz0RsBtDzOXP9rsyVkUtZ/Tt22Oo3/VaRnWVIs4kdRo7OtYPdg3a0j7TTPX9u6F1X9TeygKxFJwLuI3IVMHEvDaJjhcfUhX9VhUuAwb8nwPMlIKdXePyNSYZNJvkw7iB186l6OEbA43jqQX4j4IEhJF7Ith8wh0wVaZbm0T2WmQSAB735OfrB+HxwSV8R8BzNtba9R3/iI1V4/uc//kP77bu/abc+vdHm5uh3pHcEByzc97Y1+wVW3L1PY1XY4Edys5Kc4pJFLxnDWKmmQjAs8HNFhBCTWUNUJGFIkem9/8GHYn7tYlmyvpIbqmJeltez1R+WGM79IZHlPKFqDvP853/+Z+3NN7+nuCf3TJqH1UeFJNWSNmSYqvbcu6e/cw1d3p4BkmW4k7lsrlzXZx+qfAJ/ZUMbOXuYbghSemIuvf66Pi/rlBEaSHslQQPw3P/cUmbJYOywGSInFX8l+MipZ5oqVz//+c9UOSKO8DmQx2GHz14U4JFBjp+LgMaxxmj/m/KlGtEwAh6TGxfb0spqe+vtt1XhYQ1H3u/+5pIbVmXS1Q/3EHvope97r5pV1T9VDLcHHP8ttQQ/U031HmjrcuWx2UH12j4P3J/J/baU1gRqXPwiQ+QcI0YCipH+ktTiCse5RvUBsMOzAART/dOA+6p4J/8ac6fkUCGZkwfl7HHMSfBwfmaSZRoJElVOXiPVH9ZtyN8QZOQfVL7IJbleAZ6KaSHvRoMoV8NqEujXQD1cC/cSch8CM0oBPgmmSBAKnNucMSgU5Li6uVH5qx3slCf2nMEtDew9zi3ucWbxZbhySNGQRXyuqIsyA9ADuQE8VHMZTH3OnX2VpxE7+TvfB9DBOEbtAszgor+GPtjKBVl7xF3Oa55t+jX5PpsKrevs0vMiBhXgIQdTbgOhVc+Rc10qBalN0sfoXiDwCc/xqHqpOOeuXr3WPvjww/bOr9/RzD7G7Ch3n/V9EjHw3/72748I8pTB2KgsbFhSSkZsCBiija0Ns87VwMqFwa4JRJCslUwtyZh0rLC81UzpRvZ9Mew8cFV49vYUDGNBx6YhURDjwiwKuRK53M7AMxhWsbZI3nZ25OzE5iH5AZXzc0KgGTyKXbWSXRDe8SGjsuMs27pUeLLxuJmRhiSQ2R3Hybf140b63VkOh50qgWb9H5d4mDk1crXVqA6eai7jfph5sEQlDWlhit1MaNtqve/hkbzzH9WANxYFzwcGhiSFqfIk/CQ2VDNkA132wm4wM3Pog7R0jpquzLWZFY42lSDH5PB9AR67hojVlkQtQXM6pG30MEnZYMFtUTyBYe4R94DX6i5tZWWsjQmzdHCooGJb6tx3a2O7rKo2iOUZR705EKlDAA+sUwAdwId1lp4g3Tfu7babTblXWtsMNCxTBt8ng/uU1fkaf+dZyS0ww0lraJzBspOXrIMAN+2L6h9LP48THR9ifH4dJCV/HBU+Stx6f4edxvyszFqSGNNsz4GC3v6PfvjDduG556XBB6TxvayhAOOA+uxbXieJie5Nd0uyrCaVnYCd9C7lezMtnuRNQCrGEhpaaqtOMY8aNGzpFZUi2xvbyCDJu4HGuhIWkhc19M/PdzYLwENJScMqccvpQMnOO+kHTOWGP3NQknBwwIwVyJiHjA6EqXglrhCD1laqCl0kjmaHEKuaHZbEcK6f0p8AYe6Z3H9k/WqHQw4IfrFXn3/+guQMaLep+HB/CO6w5g9I3kgS7tzRtXJgINfj2jlw1NsnKcx2B1y2NF/pPRg2D5man7nv+Z4AHuyodzZ3ZE+N02TADhU2z+ux8cdYqcnePFnhGSVtYV6TGArWCui4yvN7AU8WfwGf44DH2nXIMklRNp6qMqtZHhrY6wqIJG3VW4ZagRjHmiEm7sq4herVnP5O4o5jn22PL4iRB+h+HcBzyDaeOWrb+9vt6dPHXdL2298iX7om5tSgZ6bt7AbweL8sLGJlbDOBkD2W6Ln675lcMPeYnBjwQNQcYHpQEl8ZoiyvyHgIQxcSod/Kkeu6Kgiu6DhJZ/+oX0OyZIgKS1GS7Koywrla5wrEIzNqAN0AyVQY47go0mDTldI4HZKwcQagOFB/kJhaSxP7YMk0Rncr3GBjy9+U8FOZowpVcUPn9PKK9kP2M+uW94bhBvSowiMXMtvnxzo+5yXx1kmZz3TiEIqGP/mTfyMzFPZYAA+kRYiH4wl3sLwHuebZdSKoyAgZP+BCefGiLL1xKHzr7XfazVufat35THVfrc6MQdaoe1XmFJ07qDMvCX3Y/PQ168+6n6l5aE2V6YPX16REOUbspr6q5NjVAJnuyHjHfSMmuN1zS86FKui1V18VAMVwBmkU9wApLveN+VyAbv70qAFL6nl9sfBdGXNckpazLdX4xOx87lz3bDnkjhSKQFHdg1RrBBZUJZyT2oBqClViV3me9GeRqplBVFXsSm6efvOvgXWUc0RZIhdNZJTVf60eRXqOuZ7z563ImQMsAoTt7qn+xxiGVZXToOlQqhsRP48eywCGv7O3iBVqq6j91ivFmoOJa6zbSLDPdtsDqgoqPGdkrFJlWe1bubieO6ezh+odZxdrkvMPNVaMR1gfYAfklHa+XepVUWKGZbOzUjVtb265Yn7gnE+Km8wBkzkILRsMui9TMxmC1Iw7DZJnHpX3HOCcodG/+/jj9qu33pIz5Cef3PRQ+lEl/ctf/N0R/QgsSt7Qmt1zYqu5QXJH2N4y8e5uPH0AymgqXxXgiawtN7c37VcwUyUAW0kCZSWWcnKpplwCW9+kxQLZlWKxvXDhghYmAYVFQjkW5hd3ExYpDzwPRaYFNDjXJO85mLOSikVrK11mMSXHvM1r8ylBlqbZLIkBSEl1xAYZMEiGo54UD2BUE1kFi/7w+Dm9TppjLYdJ5YPFzM2VnE3OK8xAMCCznOikW5xLew8ePnJ1Kw3zh4diYKThPXtGjAsAiOciW79ilsPOsFmjd1eSW+XRBBYXFlzBwNoVsEOVZ7/kNmMZc5IqGJCkx8b9GZYcCjgMrAz/xjrKvIa4ZalaxgFcgEcyRO5FbVqzPAZQVHjcQWXJFyXqzADh8xPQCCQCPUvLtuwlSSh9qORUbCa56xw2bLDTKySbYlXBzIDxfDw7x83UYofTD1TN4wqm9bxHoJPEwGYXrjQpwPd+rwI8cUYJuZCAXSVes0zeJxxC3AMCooHYrkFwediTrH37299pr712Sf0IMbPw4T+xkvw9+umUpFMFzKESWVuqBnYDtNvMWOmhMZwAyzrGYMSkh8Gtgm2tJ89DMvOvaeFzNQSyAI8clWTbHMBzTY46PAMSKYgS2GO+D8Y7lcORJeT9AgizVgNcARgkbWPlKp9xqkrZDS99P1qTJekidoj0oNyu2VlutrdU8IwOLkC3Sv64umErjc4Z2RSzKUq6wqERu9+L3/iGAB7rlHVNXLv/+eftk1s3RUYF8Ci5Q/989pz2DuzkOIE9emwB56HXiM+R9Zo5ZZOkba7tbO22g132AIDHTkzEkTOnz9rpsKyue4JViRMMW+67JW2RDZcotUtMqspzEvAo0Awn0kl5m2s7vRJkltQJoSRtAJ7Hj1X5g4iYKjyWfbjH1E5PqiIfQi4Z8GgPk0BTwd4/cO/ekycGPM9dkD018USXpxmhxyVtlt/OSofuZNJn5OHMQdvZ29bsKyo8//AP/09759dvtxs3rkrKhuPl4iL7F4voXVV4lpaZSWTzEmJIpFvpITBT6ThhR6N5qSF2d7fb5tMnOET05wDgZ/+zt5DqAHhgPwN4uCF6/YWFqvoUCKoG9ZxhIcU4P6X3L/thD+2epstHOqT4UGSX9lH1brK3QiI6pBV5WlWmSXjjx5x6YKrO9cE6wOKMIO/getjHfFbyA9Y174Us8c5nd9zDc/9+SU4Z2MlzN6knkEfCXTOrsMDmc8F0/+QnP5aLJZU+fp5m6Nuffio51kgE5WIlMa7kXXlC9VKZnGSmy6wYb4hkGZRg6b2w2N759W/ardu3lfyZ0LT0bqpwVO9WkV9aAxZ3VuW/5M6DSVK/d6b2vXMi7aozdTTRsdKw5F96OOkhMtGotVhAUwm75OEGrOld5D5hU06l7dJrr2lUgGcpMkD+se4bckB+Q97YddJEHa+tnEfjPepcrOpJrktOfrWeJI0voxSBEsWXgERXeAwYJwex8byzTbFzuRgbGahvinyV1G+3hn1GSi6y2uoUPc/qwf7agKfspEWcJ7dTZeRIcSqV9U46at4Mn5feeueIdnwtlzbdJyurYlqlns2SoovUqJzCoNnZkvvATAq578skGZK29bXVdub0mgZfK29BOVBtHplJSEzk+1PdkWtpOdbJmIhxC+fPyy2Z77MDb43SUP7syjPubCsLS22RKvvR8ZEhcoGW2ssYRDlHzaKTmqGcAyVzEwkyp4oO0tO333lblZ6rV66KyJJ1eMm/Z37xl7884oJZlJFFkDhy4dwkbqS84JXIeUEBMKQtrGSwV3O6o4bLR73s6zqt7ZZh3pbcDMVBBYOL5lf6Upy66gJ5KJHeUEqnlCYNPNPaNzbbE/n8M+TQzfPpzQhzzHUqsRyAhJvkahhq9Oa90uNSsZ2DmLcS5wpvyMz6CdpPMpEAyGEvB5qy+Ywhgg6wAlyOPdY86jeSPRJYSsckvzV3xpt4shrtZf8BMDx+8rQ9qYGEWuBycLIdqRYarkbF1kUDLXa/XO5yTXH64NrcuDn5uNt8QlP0NFOCKk9mbURLG/atu6cNFR4WKtW3zqjlMGMhl5mBLFOL9ZadMxsTjYUCi00l+synVBliY+pMq1tXS6qzbntHSadOnfJmpkdpBT2zgWxYoxhiCNSUvE8mE6pg2r1rBIZJIlPZyNemezmxnicBT4IHB7VZ5eor64lMjqpUy2KQUVWfei4BJVSXeFapMLBHY2EMq4vsCTbxze99v128+IrnHlVlLpUbX6NxaJKLBEavwUFeUwAigDivFVBgB0ZYGlt6akZWzceK9IHXU7KU+QhI9Koyk8/DtQlol106cojr167pGfK6SMNofr13934NiGWIblVP01tTErUEWiXJJQni+cNCAjR6RZrrHgYxKu5VNSbrk57BBw8+F3EQOcPEMgLYPDwWS2XJb9fpOfJMBU+X9/2BBOAQ4xfrFCYe22uY6sjHIA2o3hKTb9z8REMbCfjEJeYocZhw+IxucNwzWf6Wk2We3cg0d8nr2lr/Xq2Bo9m2u7lnwDOXobtr+izorm2XbZCQBnovjkhODW6m6k5Y2pKz1VoKdpkFOJw0LtBym4CNk4nj/+3zxDIbXpJnBIBUD4/AH/Ms3KcnR88AHqouzUwo6+0LFR7klzXXh7MwFR5AD1WuYxWekrdhWqBewyNXY9R8W4DnoNFfSS/gRvtNAR7c2q5fv9rIF3FqW1lFQgxhcyDTAuQkq6uZU8WZ43NDDHOsZ2tW3cEBz0EDy2R9vS2gV2x8Mdf0H/G8MPl4773LqpJCeqgqX4mmDAqUQJKYV4+QLKktqYodts8BM7NuUPd8nshFrHIPoK2nlDl0ignuYVGvRu/FKvZ9xLrDfKeeTFaOIeXHIPmVoqNYZ0wVaEBXVbWMTcgrADyQolKLoF5BgkMc64DHrHnOPs5PGu1/8IPvt1defVUyZeIPZjAk6pCzxwBPgdxUfEKQhjBKLCUvgIiESAb0AM4gBt5973K7/dkdV97LMTS9mlNSnFzKhjuJy2ktmCRweggncvACRkXSItuD1POznM5Vzz6MqVIRocdkcWVEAmEnsyT3K6efDimuLLdfe1XKAuaoeZ4ZBgnTzBkN5GZ0Q/XsjoDHMi1XMaFMzAAAIABJREFU8DLINWdSzpwMLk1yrQqOPrMVIJa2FamofCokQRESYxwqiSOVDc14qeqkXUVrjsuJWVUxLoiT7tcFPCbaTd6OlTnJCo/tpwJrqvJBkNNvTd9n5aI1GLgbTFTlyQNZDWwcq61OCej1mTCZYghsllTRPY8L7dT6ajt35rSy2GxrDWKn+nPmjNawRtasAYrs0in3OSTtR5aEsg/Vh1SD2pXbM0ojecbRoWcUPt1sp1bX2srisnq2cz7pWugpL8DDz6qPqPIxqjoyzCmwR+8h1WnIHeb54X74/gcfyA4/e6v37//1X/7yiESJw1VVioV5BXmSQyV49C0g96H5uxIVElkavLTRa5+Fgc9MHiUTKsVN1ro4VNHYnYYjDilsY0H+jxkuSsWimovYmGZMT+ngZWEqadvalqsGNxF2Ow9QVZFC4ip70jMgK22zfG70Ogl4vFlsaOBgokbl1bU+1DQNYi67Tta7Bjyef5MkjQfWD/Vi7zlc5caFJKQagbKBe39L2TFnA9nZzbNoop9MxciJ81zbpmFaLlFmml2Sd7lP11ySgzR/KVBX82YWML0dAp+1Ae20MuhjE9D3YVKfCvAE2OgwLOMAN9pPZgUBQ5StM9Mnmy8MjO6fKjz08GwIxRvwUN508PXg0QTmQUooxG55pHT6NedGgUgN7yvabJ25WFme+muqV4l7T5A72NtTaXdRDLbL9AaktvO1EYTXh5ktvifOXJO9uQ+7sVnbGyNmGanouJKH/j2mDBOjFylDZ9zK4lPXpSG8vj+qJqytVUnZxh5m1Ngb7nGJW92f/Juftm9969vVwO7AHsA2riknVVnTrl6NoMdVILsNTuDJzoABFhqeWMYFsq6sileOJYHT0j+HJGHtaaDgvPXAmdlCKVySNnp4rl9TwpBkhqGuWO0i7aGikrkh/DyHKUkrvzNTgfsFGMhvAA+JRxIV7m9kiZF5sQ5UZbl/v5qx77Yb167LnS+sO/EAACcbdOzL15FSntb6y2wHXgeQlv05SjGoWnGAPHfhOSUM7lOa97Dlx49UxcJ5BxkIoIn3gSHmMOHQSYWNzxGpWp5ZT4yqUsvzHTXbMThQ0nAw03a3ADz08LgvCqbbvXBndV28t+Y9lK7a1XgUBe4/E+AZqhATyxpBzZQeIGNww3+dwPnS7wE9zlcMeMhz+Pxbmxu6V5wlPO8AV+JaJG282dGMbchJeFmXEPw4s4l8APBIi76jQ5NniBU5lVEkfTEtQHoBUPP1G/Dw/6rw6LcrPAE82ztbAjz/+I//0H711v9s169fkZRtZZW1vSp5G9KR5RV6ppZqFlcRcrX/RPKpad9SY1t42zREMZWqqtYvVVVsgjHvOC3XPzYj+/3Djz6SvGNMHDy7A0Iz1XIq2VW5qf7DTmYRk1OI062fmsEj/elN5kWSBASlIV59YGUQ4PNmqFRUDhGTmrDzjk9lwSwL7JIzy0iGKhnJlYktnhPuUcQMPhOELJVR8hq7vJqICVHpCs8EeNifATzMCXnp5ZdVQRLhcuOGgBOvGQJhrIan4jDFBQ+CHYkW4rVnZZ1RTxSf/4OPPtKg6h31KkM2RsYdwjPSc6f1cdeyWsRM1VSdiYvfF9NwvVrZqeucqgqHgF6IrJge1XBuJcMoVnROpbfKr51nK4UPZ1ENYMbJj6ro+WefaRsbxF/vyTigpZdyJKIiaetmAqWs8XnkBL4DnkFRkPuriIAgRJIoE6TqjVU/WvbSXMeCzqt8lqlyubhogxidY6hYMjplGj8yATBXJ/8Q04IJePg1dBaWC6HAZ4FVFxEsjxThMUsfPZJlqwgCthR+y9wk+VfV2r00ytjKoCU5Rk9PLS0uxUkfBjw3KznbC89f0OBku7NaDsregcjj3OHshHCDoIt5giWJng+l4bTryMpNJnD+katLVogsb37B9vg7e+3M+qm2srSi69V6qh4gydWKELXs1q0cVvyYBLIZmltriF30td/+7HZ79713NWfqo49+Z4niroef6178zV/9ba/w8A8sApqmQHRO0GekSSZxp2Kig6YcbdKoFI90BWa5OsSulSTcjK6AxKl1ST1wweEwIiFGmkYvjqU4j2tSuRkkNhJJhC1pF+2OhUaYqkE1OY0Vm7heKKnb25Mb1uKyEy/e3w38ZqqOlYdT/qweJhg+2W4GPJSjVkqNZvrd09BBQg4FRwO9hz3svfnSO8JKs/uOqyldk1qGBvk3S7dSbSmLzt6IOC9tIqycg0KEXV7cLqtPDbABULwniRPPlcUrQLC80ofv2almIuscEA/aHtO0nz4W4HHCNumwO9gpq+gAK9YEpXoYHrNi5edaZWLrV+lpYEq3TQtU9qwKC82VHfAMzjGp5cdFiorOCpUdmBpA0yG9NSQPTnBjn04CZMA73yVtfP/h/oEqYqyPNBGOrmEu8Tv4TYDU1ReXh09K06pfq7M23sQ2zijve4FfJ4ydoypZgjdmHWR5tgn65fDFGub58Z0BMAogyHJoEr3/uTXvCwvt5z/70/bd735vqmpVlYc96rXiqqaedc3OiextTJpzAPE9qeq40dY9XfxMAE+s2RNIQygoeUnVrqpLDsgmRSSH0ZBKN+DzGelJwrQAEoLnh/SAWHHv/uciZpjFQYBlb7IX4uImPfbmZp9dQAwJ4EEGQzI/Ji85cK07toFHXktTse/cbTduXG9PHz8xE1lS10gRAC+xazXZ4H4wqogk5OwrEqpugFKxBnYUNyi025Y0mYVWwob2/TbWpHe0b3nPgB2uP7/Sv5hZWpYi1eE2zJ6wg5KTwwA73YPdo7b5ZLvtbu0rfZcj08qKEn8qPNx7A7hJZltqy0rzc6D60OtsZTVfT6YFBjh2OQvgGRO0PuQmV3/8zxk3bgvwSNLmGU4091ret9HXtGeE2EV0Zs62cAAQAR4MSOjhYVCpXHyYeebhdk+ebuj+PP/8C2qEj0nFaFpglzk7PMalTSmLWpRgV/fb3gGM5I7c2f7pn/6xvfX2P0nSNr8w29bWVtqZs+vq5VHFZxkFgZNkrnMkPiITs8U/5COxx7dFSTCyo1nMZZCcsQ9mlVCzxkkC2JeAZlwaAUpUuWy//VgKC5F2nEODOUJkxG78rvOqJt3rvkqS7t6fMfHvQKYSuiTEmnXTtVYD2BkfvT7PkJhFz6/+JecQZnlNMCJ/igMp16R5aVRYz2Ejbkt8BknSxK04X1WtEG3/EuD59re/JRtuchSqOvSe2GDpSf/M7i/22RCVRvKDMW6yBuNuJRKuKl0Qldeu39Drpo8qQyyzvk0w2AyGe0Nu5qqFe+FCnrhiUG6JVWyb7mX1Hleif2zyfPWLjqoOzrMM3SRvslzdz1kmPzI7LYK4elG5T8TXWGGT41GV4L4jayPpFKlZ58Uoh59IWudn6l/pw2D9vlHEiOAt0JNrSnWfqmcMHdzYH0MgS+X4pR7YwQrd+8e9sOSuui71yGbI9fQ567juJZKTtbQTS/lL/nOq2iTHMglqAFqo8th76z7MHEldg+QyfX2q/sW0ooygsg8Vcmuz5d/SHzUSmL3CNMjbef3Tp6hEnpHCRgWLckDlPKA3nPMHB0hVVMvQRo5vtAzUucn65BmEXAD4kjNYPsdA91OGFoetrXO2MP5mt9RF1esbUENYYq92MFuFB5E1imc4G1p55grPp3JpQ9JGP496l8tUSGBSgOfpE5kA8KDZEDoQV5arb2XWvTegfYb5DclXXyhaMJZpcQEGHE7AxIDSjM/8ERgObhSAZ2lJ5XECL+yJhlJR5kJDWXN3QN9hF7kuGiI54KjuxCKV7xFjLsRne9mtjc22vbvTVtbXlPhKSrcYwGPtcaWVnYlxedSmDWzcMKD8HGAvDVeel2KUPpa3DVTcw2AWu1xSBpZhqvq7UsBrjEmXzR3cH+Ek0oyWHpSYlziv8CyMdKeGrNqC3eVlSngyu4XXInljI4DQAXYg8S5VkfmCpRHueaSysNu20eI+fqiZEUMmNc0Yim67ZrVkkBzJHhWc3KfcYx0S1V+gxutNO11l8OghYHbPdtBdXlFl9ByissCEcTh3TokZa4s1xPpzxccg96SUjODnJlWssW1TrGSa4VRVRQHwxP45xgO94jFIvRJQui44MwBOlI7d/+WkPv1kvr9m5ZK+CICU/NPmGGaizHLZCIL7xvPBlIHv1zqpPi4CDVUeWE0Nht3bbz/76c/aG2+82Q+RgJr0kYRh422ll61DqTqjJmakz4U4bnc8HWI8P9Z/WWlrHxjgkHRa9uceJyWhcT5MoqNJ3a4m87kEeNbXpcu9cf26SY8lAA9OWo9UGSbwvvTSRVuBi709dI/Pw4d9sndksaxzD3hdUMC1OYDn8ERfHOCg6pQSLJsMyH3qcztZEqPMIHKQurePv2seTlVMI/sQA7Vt5zfLepa77AtwDdjkZ1i/7EfFush9n2Akc0dzeDIgkPsSl5u45ITIUdJXfZeWz9nWmLXDM1bT6Vlmc/h37MgVw7cP2pNHm217Y5cGlO42J8Bz+qwSaJJpu3J5XbrCU7HQqeqXSNqmKuYUN9wLYznYl6UJ/7ysTVtDgzkL8OzuKLGVmxFs8uZGZ8IzpHpugQTRb2bAw5kEqMS0gArPgog8gAR74unGpvaWmOrz50W4parzlVzaILQOSZr4fdA++OBye/udX7W3335LpgULC3Nt/dRKO3v2tMAOuRjVGSQrkBXeQ1MyOzpbes/4LEZ66J4KyLWZtra6op5N7h6fncqcSICjI1VDOWdJ6mLhSsWHRnwPby4r/Lr1iZlKEmv+EooJ1iwJO3utx/Sai+QKeKSxAaa+VtZ5JJ3HqjvD4x+rBgF8YetNRix2IpWzX05QzAKpShjvw3/zzNiPvB+SNmyqORNYs+zXDPMeAQ/vzbrgrKeyeenSa6q48jpxsI17YwcZxUhzrWM1Jx8p55RMWpgxWHPEeCY8463tHcnZHj992pUE3OtUiXgdXjfkhc9/S6a7dXcastOrM7D5sWFOkizZ2m6kiKMLXJlH9KTSA6jjIGoJqwlLJ8BT728s6N0K4VYAS8iRGdtdj+pESLERbOTvId3IEVMpF9BSBcPxK5XsEGvpqxRBoDVHT4zKzb1qEpJdc3fUavBFwKPnlrELg2TcVctB+cMaqwdreVj/v9+Pc/p3mFzkeZjkHJUdk+wsoFIAV5U8S9oYmnxMGTzIw7KnAsD9ff7EAYEGPVPuamMk56C6miIgl9kDKzY74Ps5nzhzaHOhtQQihQHc9KnasQ8JIiTOmlQ0nrdolRAmHJDeyI7ZjwAkYitnnQbnttm2trzaFubm3Utd/dm69t6X5vsFyauzTq7LPptVmdvFXZGAOdMe1My+3/zmN6pqM1sUPECFJwB56uG5f18PnyCDjExNwnJVsKyILiY+BE43+UAZCuSZEb7gDPBTD8SBg4gmyq+t2jmLKd/ra1rcTijc2KZ+lnKdQicvx5LS9SkJZP5J+cjjqsU/yahAw5Jg7ZteQ65FfN/ebltepcLjGTR2GFnsTLsQcjWO9cFe7UjfQ7OuHmbNo3AAMFvoZMYnQQZEZgaRHKeK/Qijn4OgU/q12P1MaxsJxbqaoweJ3a2mwHtGiTZmDzTVdCettZP3yMS6EUNpsBWcY/9ZgeOz27f1PrK3PXdOLLntLX2gZaigS6ZOgLc2mbPwoB2oeS5JTB1uVaXiME1DoXTiBwQqD/HMDJ5Yjzq5duIsgIoJgCoEDqgAHn5GVapyq4kVuA/8eVUKuX6sMNmAAGn06lSKYjghI4Y4AhXzJYnckLzzmeU8U5bPOcgTPMKOhL0L8Empne+Ldjtfy+uHbckhlhkKXL+vKzN1HAJzSFWRp9jEKXE127Wr+zICniQT2VP0xJH0Y2rxwz/6kcwLaJD39GsHC8n5qhLA/fI123UlDaVcf9ZUZ5UGM4A4m8nEQfvdzZ76XPXa/FyScplG1GGaJsLpPlsPHNKAfUiiLUnJ9esC5khY7MrlmR9Ud75x8RXFlyQ5sSkOUWDLzTU7FpbDUxKHgL84nfF5UoUDQMTpTYMPt7Zkhb27ve2BeSUvmJjGulcFelUFLgKDe0P8gERi/XKfJd3dZ4gd1dZ1VZxSdSVeUaG6feeOKxdY9JfZROYmyJQE6WYNjcvcmeyrJBkxK2BtkAzaZcdziPislgnvt40n2217Y0+9Ify7gCEVodNndOC5euCZa8HoJBpu2PYB6/Ufc5fjw0dHoiQObV8d8ERPbrlHenjY6wBQAOnTDVf0vB9dIdRzAvDosg/bVgEeQA7PbQdSpZyDVJEugAvhBeB55hkAz3rv4ZFpQUnajlV4hh4evnn/YE/vBxD5+MrvGg5tv/712+3mrRttcWm+ra+vtDNn1tuMSkUAMADBXnv8BMlUNa4PTdfuTTB4kJMnwLrkaxAMR4cHqhpxZnF2sG9dwXOvoPa0yB1m5mwIAF2+/L5kHwA//2bshGUyFnZUZSD9QyUD0kDomcGIBCv6IgAmQGzSQhIXzUFzpUnGRJFHxZCl0z3Te+ZclKyHCkkx/+6rtHSbvcSz4bpzdshh9vx5j7eYm5sAj2Ldoc5vAXzItUHS5jOG3i7P/3r11Ve0T3gN4iiSUvUcoI7ooG5yleqkVeUpIRm4L4k/IRjYn3Kx29iU8dBm4rCOACe5yRns0lokqnqEDQT4vEpUh4G/6f3x3og9fBr4cfdEQp6J9tUs1XtJXJkc1QpRJTgvKOIt836KzK2Nr3ggZ0Sek5QVHmjsOOezIfFLQK76S3gWXifer6mESf4/fF8UBeOfY9y1aYFltcqTutuXwY5MrApsdMey6lvS2VnEUCp1Jvv8PAIYtR8CeuIq+DXgDj8fZYCgSJHmymsKTB4zmegOewB1nmNpiLNfBnOLMSdLnunqID3IyStKedKHuIdsTf9QjFfcGzg/DBnFJCd9pvyZ+X16RtUTx1nNWaRcoHrT2Wfpj2Ldswc4dwA+Mf05terZmmrLiIFX9XM5V3O+3ZVimq8367yynIbp4eH+3ruHo+u19s4776h/h75FObxVz56A7F/8n3/de3j4B7HH5W4lhrwcpeRqc2DrTiUTGh7qDyQ3lnKUyAdUY9nRoYIPrEl0tqdweChbWkpSbAhuUmwDYdkBPLL+RVdaCFxgCKcxECRDq8qeDkAl55DqvwhYwp1BTatqXDXgUSJ8zAEtMoGyiJb15YI+vxKe0QYwjK7sPL3qsuk4JGSXjMvKYIKQwG1JWfXGiIhIL4PZ7shx4vokZFxMe/otzGZUBaD0kojAwxbEnSjJdwYFxmSA50HFBV0zzxJXlTQ/p9rEeyTZURXkgAR4s21uPGmPHz1oBwck27ZNVQJcGlIlqnGeK9OCyMPSm5OkPIeDErMahubvgRE9lBZefULcS0kqavBlsfECusguT59pz5xnAjia4WcFejL1XqxD6cV7qVoze2q2TzE2dhfiwLaG1sHPFRUFkWG+QidNig0J4O2yjVEq2evfFTSHYbRmKuYHsO3AY0JjOqgifcxU8vDe7Bd+sUZZD+pLoNeo7EFZh3fveMAbsq9vffNb7dXXLkmek4Q6/Uuuqrn/I4AmZgSpKgbw9UO4AE9AE+vUgMfuMGiNZV+N/E4yxtYbI2GAYm06ssjREhvwlIVsySRwKqOHB8DGgQpbBOBBtsc8AAa2RdIm5rRmggRouZJpcGApqitkfJ33m6aA2+EuhzDBOT1gqngeHnqmB3OMFj3bK/d/ZDAnls3AQJKjeWQtDO5bKTvXPVcjK9mxHOSMnNeoVJKsUq1A0uZK+VTlDQuqmVMF5kZXSctIbA0ci209g4V53S+IDjTY/Cz3QM+R/p29mUaefrDnZ8YBo8NJ7wFYNuBxn6QBjiRuWIpWspYeHstp/fU03U+A58tsqU9mDl9S5YmcTclMenh8TjB7hd419fDUrLde4ZmfbTO0Vs4AaHxIEj9S4XEFgv/Gxc0VPQGe590rdWptAjyq8PwzpgW9h0fMtl2VADcYFVx+/z2Bnk8//UTVnLV11A704LkSRB8P6561zZkpSWg3sJmAo/tZ+E1/QjlCSs1x5HEMy0u6ftZLEgTAnX5VPENPj13zO+/8uv36N7/Rs5NsLcAn0uPMQKsk0omZpWR8toAMra2q3sZcpldMJU31+ZxJ7HYYS9N29fHUavJl1sw7/q4hmzjYuXqpfSDTCc/hgGXWCAGcDzUEeq6df+a8AfrKspzacJ+lypp9z2so7n0Z4MH5bWVZLmM2FpjR0FR6jDMgPXEy8dHMeDHSg/zLvbTOJTLoVyB7xzPebDrEzBcbF4Vl/0KFp0CBiMhByaJztM6Mfg2d1/cj77KlOvfImcZ92O9+KhaDbXVAr2XXJoclRx3srHuvMWu2nLOoMqodooivAB7uf1dJJFGuz5YKtBy+1tcna/QaxB2gMxrlHCeayKOQ3w3V55oTmUrPMbBRZK5ygxpqGWI4pKz3TMnDpvnnx+/r1wE8NbbEMdIEvvZdqTY6UOv9PCVnPOJ8Ju+bjCIm4wG/ViqivZ9L8lSfPeN+Momd+U1+numrjQIFaS2/AT38mwaNnj8vsxzcTRmay5nKv/PL+2lPdu7k+rjyRjkTEpyqMs8wvWdcJ60O9OI/c+acZG0CvczAlAU+Q9w9Z0fS8MzoqnOJZ4/zKfdvcXHZ5//8vGS7VHWwpWZ2FlJU9bgXsaw9+1/+018esQEJgmoUn5/3B8LxhGnofHgG96BHryZzlRRxiGFmyy4gZE/ygAQT5GRhj5ELCeyU7Eiviyd/sT5h1GkQJJFQCRMtNdaFBXC6bIZAVc2anhbroCKnFRZ7VQ2UOIH+eOBpbFdpsxxopOW03XOf8K75BAxONCuTa0xJNL0/AUw98GUBjWzMkCgnyepMgkBl9XKUzSD32ZI4S2yMjGvezQ6AEve6QsDaiBmyRQWjNmYxCJHbsIAEUtWQ59cCrFLi52vY4FKi5FnHVtSDxqzh5RcLDQZ1Y+Nxe/IISVsAj4GXQFENV9P7MNiOdVCgIbN23ItklyqDKx/wWj8CdlQNndRhtYonuyoExTxmcC1A0EkkFQ571r/w4otyuuLvvalTkim7ocRlMI1viVGpHPGnDxJkdnWNFdin4GT5WdxV0lzroFLyxS5dnOYoBBk7uXdTt3o/qPBURS9yCPEvGWhWJR7JCGLVXMHLRh0eAsbr82y1kWdnlJiyjnjG7GcOfIYnMtn45Zcv6j5hANIra0VejAdR5AM5RCfA4wQ26zmyS1dHHNDMpLCGrbWOhXbsL9XMXwYT48yKAEvFggx6LfOQzx98rqF/mgUzPy+QADChof/8+efayy+9LLYb0Mr9StUpfSiSJZ2aBnqmipNgnT6dTAHn8xDbiFtypamZA7w3/YYAnlSUtT82PTg3c3b4zGFKZf1Zg4A5EJCsRaLx4OEDaY65d+qXUT+SHZzo62H/33/A0EQTR9z7JAbpxUki5d5Er/kMoSN+KrF6/LgnexdkjvC8QA/3hGcr8Lu11xbnVtrsDDON7BrJerJExf1xrvBkhlVkHV4PNa+gmnmLba3EyIlcAFL18By2RtHlWIVnkOWYulbKVnlHsZsls3Aj9ZHuEff+0eOHlkQjaatG6sgSGfBJhYdqys7utsxsJCtC0gZxpjEJJOTu4UFxQOX4pRdfEgAVMJTXtC2p+XPq4YlZwWRaoArPPoc7VZbFdvPmjfbhRx+2y5d/227fvqlZO6tryESwdaXXFbUCMdHxn5zUMcLKCtZS9l2MIhT/xWq7mrUwP9tWVpeVMPD8uS+K5V1uWZb8C4tKFEjg/+lXv2q/euvtDnislXeSpUS5YpsBq/tU+Br7gERqBDyZL5KYKvMZo+DeR5U492Us9pg3xrAgIE1urRoovlomSDNai6hEADwBqZxTvCNyzQwqN+lz3y6JRUb6PPRcsFQmTlZ4cBlDMcC9J9bQQyf1wPZ2JfxmPFOd6HqprnZy/2T6ENM/yHsDnKgaPXrMOI1d2+YOZOaXStoK5KvXUnLwqde2s/vu/CyZ+aTYsHTpUGuDwe2di5u08McwUECS97UT4q5YKLI21Q+fTX4v8sTEXCo8VB050zmzQ3ae/GwiFgVqa7DpCg6zBXhCKJfqhecMeOLZaRRAuQ1aYsd+oe/SOaDyjIC8SKHK3KifdcqNfH0CbgWu+NMz8L78l6szzmH+5V+pB00otEzCu8tnDKVCsEZermssMHF4uKcevZlmQylLAaf+scyHFPlUEvgM4oZkEzld57YBUaRsBq9RNLhKy1DUZcljD8ogyS0eZ2SWo3lxr74i4kxmLiVD5+yPQ6gATw21t4LqQLFZcanIOFQLKDQePXikAc9nT5+xK6skb6e9h8+cFZBJf2VyY+IUZyLnG3GQsxI1GoCHmVYAHQDP1atX2q1Pb9ezMqmjPOlvf/F3R7D+lIC0MRYXheZgzKUnr8RR8o895u/gpGbAo4soowIvSCfVbGrNpmkzmqXBzUHKJps6mMKqGpnRnhJBMamV+Mu+tZrIcGWS17cS6n01mmtGz7yH5OnAr2b0eLbL5pGHW85z3mw0Ntf8jMFYwXKMKaEQmzwMAA27fXKBTBWclAdttyyGqyRr+kyZiSE3lgOVWQnayPziMGX2wgM9+Z4sllR95AwmJt8F14VFKlBolV1u5j0yCFaSnRkP/iJIyL62mG9Yat73Bz/4gcr/IGm9XwG+yOC8UXDYAInjuILs0BbgSvTLYUTAB6kjz7+kTS41IntwT5dS5dJ4E5BYP1SOYkedpjLuJ0YFrAHuoxgpNYVaxyu2SCzfkaqErKkLVKqee9a+75RVV1fKtWPQKWPtOHj5n2SK2OQpo48HbZJ+x7bBSrIi3ch2TbK2uLWNQ938dyUuCgL23h8DZ9dcq3rmkzMslg9Es7QKjtg7l5uNAGpZr3M9AAL68Ri+d/fOPQ0oJHF7443vaV+TUJNkk2ylg3M3AAAgAElEQVTHLSdrNOvUa8nArScqJRVKU3qkUzzDJJuq9DBbpAw5FExpLsYSXLaXHj4oEFUuhmlQ1UDEmjfBe2SAGesPMKK9X/KOhw8equH3hedfaJcuvS6gN835sNOerLHl9OZ+nZ7c1xoltrCeLKnF1Q1w8ETJUape/GxMAuhdgO3dKDMEtMkEd/UdVRxUlbMOCh6XK8T0ISJhOtPOPXPO5hiHh5LH3bt/T5I97j/AgoGEL7z4gnqTqKyTuAL4mK/E9XL/ACv5PWn6I/ma0bMgSeN189uM/6wqO4AepIA4ecn6U0nCTFuYW25zMyQNUz8OzLrkyCtM4V72oLcYF4iAMVmggZKsSg9q6wfpBKRj5GHAA2CYR/qmbVX7oPbX0JTY5/NYzsEv9xGkzw2w74rfI8UTnmf2YeTHhw1mGYer1g5kA223K+LB1s6OQdzsTNtEa16zOCAJvvnNb0nuC/CNmmSSs5XpwiGW3nHA8t+5xqNDxiTQS7PQbt36pP3u44/aR7/7oN29e1tVn2VsqFcW1RMpcASDq/gQY5dJ018b37mnBpKWpLmkg+ppUm5l56c4axFfrLbYqbhIfxgVoM0CPG+1t956206fxGvFWsd87UVkLd2ZdFYSa/rnqNiQGI1J4VhhCHOdZDD21V0P1HFs0r/jaeOQJlY1dF8kpExnCkTEfMRz5iaJFH9njSJ3xqqatUHlDxmfen8zhLecYBXnumIBF0O7E0I8kLOwv4gNGuj88EF7+uSp3i/uXqkapFLL/iTWkYBxbWMDvtZbDWSlymZJDr1TGd+hAN/Z+twmJWn+0sTWF8mZtXH8DlbFtcaCGCT7c3KeBqzkmY33O+dRFB89qS/pff/ZweQp1ymiIU34qn5PJMXJ9wgg4bq4l7FbJt6QwBL79VwrYU4FXb3hMS0YJH0a21cubXICHGyZJYFHqri8omeTvl5yCJ0BAJ6S7FmK79lJGYpbt74Dv7HCl/seAnT6nC4J5X7l+6YqWZ3xQ1NOJxh774pbCmYaYHVWMQUi0YDProM2srCzotwm6007aBUbntg5XVMIRu6zpISs1Rosa6OwNRmTpN+Yr6HOIMfKQGZAifqeywgrElviMGdiigt8LpwImWdF7y3xKMCMSztXFZ7M0ZRkW6NF1tWOQnwGrKiYUvP81He4v6/hvVwHH3Nra6e9//777b3LlzV3DFIHUxavT+eoumd/98v/fkQz7nvvvacLYdEx9RvGnMXB7RK7UxUdDdETKnajo5oAQco0tyNFI8hsukmJtyIZQaNOz4HmoDD4sVgDTZAmMZGFoPuFtNCqUqMkZ2/PE3A3NgoAHQjwSN8LM1D+4QRFyYwATFwPFQRAQtneGpyYHcmE21g+x16WawCIkDgrWPVp0tbd8yuIOH0P2pgFFlhwKuMhyymZh/sA7HQTHfMIeDjAOMRTxbK0ywEqjI2qJnLTcRVEE+ZVfSvnmrLHltsVjN8CjK+nz8quGMBTEheawHEe+slPfqIF7OZtb3LLtLyYIkshEQTsMOsBtxB0wL6GYu8KyEgaU9bSGUjmKbkwmGYSJP3bd98Oh1BkPfys7m2xsx70dyQdqftwfO9syUqScKB1RLUQWRuMLL/5O+tMaymzjxRALMGI3DIHnyqVNRRPQTY63S7nGPqsjp8q/WCKvC+VkLBYSfacnJXsoYZusaaPUUjF4Ln8XFrhoXE5h1bOOX2PALob+SLf4dkRcLByvn//ngINgHh1hdkSPxBDo8nSWwCex6rITRIvDpiJtQoQSQVW1bfuEmgQz9cyVd3g1T1UYiCLSSfwTfNhLJ1TQ2gmeC+gyfUeykHI90i2srqiawXgkCC4LD4n5zYIGvp3AHJUR8Ki8pgiS+MZJOkQKI+hSpEz6k/bxghly71/JSON/EJzdc6edcV7dbUxi4eKCdfz+BGDfx+776j2pfaRrN2TmLNPF8RcwRgDZCBSuBbYZ4ApDDTXSbJFVUESTaZt0+8zO6tKnWU5292WmsGFMG45fJMIhE3jugJ2mFnEfuG+AXjym4SOw04HwuFsW17EuINRBMX6zTE7xJrrCVDWlHU5Kdq4IElx+ngsu7WVfK+Gl/ytTp8+gwfgM4H+0cAjmy1STyd8NnmJZfrxOTwCPNs7BaRdSWWdAXicyweZsHfmxBJzTvF34izyIhJR/u3ixW+07373uyIKOHh1cpSUjc85G1vqekmXurvIr80AFmRGsCAZG1O/P76CBfEdzeBZXMbkYsGA54CeQ6o5ZTMMYErfYWeRJxDKwFGbgdj5UeFlljU/xTLOQlUfIbmebsgVlWdJUkLcvf3ZZ9K5v/POb7yvJC0qwINrVVnzmlSxMQd9lpzBsvpWL9fvY7iHgJl+gxMx9Pf9J/tIw2HVv+QqAJ+BPZQerUjCx14LXDchbLvihD5R/d52b2wNQjSwmxJz9iC9gs8+e14EBXGLn8O4gP3EvgoZlKoqezckoABPmRTEETTOsTl/NSgd4KXZQJzxIxz4fXfEEivlMl/nx5L3kldUZUpnTVlO9902DLgOI/7FpH4a6JlY3nu+hA7M1iVvT0+SyLP0FFcVUQRnOfjGzU6GVgV4XM1wDjGe2e5hqgRWQ6AZjL7XZZyKaTVcPO8RQwUqXcqNUH/UYPQR8OQ9RfQNRKNymKHaNYLBCQgOd0tBY+r7yTVV4bOeY33PACiP7yrIIeT1h20GsmYwOfL9jWQti6EcECtujJX1DqjKWU/na5lpWLZsx16Ze5VddwoJNkeZs3nBmTM2czl1Sme0crxty+wlNXtiV14bjRhQQUixd8j3km/ouc9jkLDalhaXTeIWQSj3RZHQ5Lg2XlFOj6mBKns1hFVGPWuK2Z9//lAYBtDz0ccfa2YeJJZ/TbOPZn75i/969OmtT9vly5cNeJaWJHeSkwJMTiXBFPkIPgRMkk6YicxhkXWxDAd2lUBosFTZ1KqHh4PzFDIxVyXkRBHTAYZllpyNxM0AwoucA4ybmURCesfqs1DSVAmyDjcl1MjULJ8Kg4c9qEmOyeo3OsYRwKTxkpstl7olO1BYKhLAYyZOdtOyDIyLjcvSqgKXs8h0ZBdTXzN1NFW3eoOQ8One8TCp8CBdg8Uu+UppQbSAIreSplbVFbOtuL3ECcWfxxN0A8gAGDKSKCBKOZ3F+uMf/bidP/+MAU+uOZWo6IYbVn9MMX/ctrc32u4ODnoGu9xTyRvK8tGSNl+/PdU9jT4VmbjaAToAYCxS2DdAUgJYWKKF2XkzDKoyzMLr6h6F6eH7pflcXhLooYrIn1iJKllkpkUNr9L1YaWOEcSJ3qjILsek2MWcIexUkAurbOmZE5DOkuVAr2plHx5Xh8t4jGV9ZP12De6grz4eqHzIZWCfWRwH0i5ZKafCmExgdQoooP9l4ynWzAvt+9//ftffcngQfHLf08Pj88qfawQ8AT0Bc/ka68CJRADDpoc70r9TGmASJj2LakRMVTSAVJLUcrFLFU5gad5VD9YbwTLrhP0HkPvwgw/b669/s/3oxz8REx+Sgn2edRjgEhAkgFMyPtgy4lX04dyLEdyxvjwHDGvmMzocmAGGNS3JDyV5rsND1XaU/4Wz9mFp+QBB+1zc0c7BinneE5UbKkawXtxPDmQqNwBS3lODg5eXVQWS697Wlr5vZNm4FyRtOUwAnfnNIWOr/yd6P+IBP5sZCgAZ7jvXur931NbXiHlrzBiuBuQlfW4bmzBbyKYPkVh5D5Qzl7lF2YNaBjq5EvYJ1z1Dw7HkUKSVhuEck4ZM+674qUqc3LSra2UGSzV220xisz0WKUNT+aZ7eOpQ91oOWimZnPp/Zu3ItokMyhVkeip07za32jde+Ub73hvfa8+eL+nGAGyQtdlWe0bAp/cS1/cQreYY4yCJz5wG4V258rv28ccftfv378iCGtCztEx1HinvbluQk1ykSlMSPhH57u3rQEf3N5VSu7S5sopJ0KK+F5ArkLK5qSq+jT0WOuCBBX3v3ffaRp8sz/gJVwAydNl71PP30rOn/iLFqv//AU+An/oMaoZHRj106+EithRDSgIIUUIvnKpNWjNWDCS+qN9Ys4wswTbhd9CWlxalfnj++Qs9qeNnOKdkAoMtdfrp5FjonCKETpf/Fslp4x7nRFTW0mfmSjgujVQXh76a3493/j8APHV+fQkITWXkeIWgUsYxgR+JwdFcY7z+GVQC3ouZWzMqFsS2lzoh/dUkuRhR8N8miV09J/aTB/bWhhOAR9UaAWPLxZM3xYQp8VUOgyX/5fV5Pfa8rkstCe7hTT50EvAE9EwkzQBqjoGbART2ezJVWKIYOfm4S0hSe6te4xDZ3aZiCoBcvaVYm1N9LRVPci/UBWmd4PzkTBHp1PuDy0ikrNI1ooDWAGL8GQ/u1TDj7R2d16rmDoPqeT5ULrmG9M06r/M4DAgjO4puaS/GYMcKIvdQs0/J80Weau6XzxSdJqX8yMzMSKgFaOVejILCRj9cAzGQag9n8ae3P2sffmhntpu3buncY+8F60dRM/OLv/rbo09v3RIykkZ3YUFTv2HKxcqXNpTFSZVHDYKj7CrDoWo6PR92o9g2FmGQuywksQcsxj5gI7pPHiKBQ2pFmo/Lrpg/6e/h+8ICezBlWepVopEpuK4QHWoeyza9BPJVN3ucUr37QCxh6w5S5eqD/pRkoM9xqGQs57KS8pLjSDOqiogbtC23qKa0Almx2rVDjY+w6C75XvWYAHZqAjuvo42l93Vi7Z6YDAR1rwcHNQ+RYJAybz4PhxuLlV+8dmRHkZCRxPzwhz8UqOVzulHPVyepUlVc+DeSKUwLdrY32+5u7KMNarrGvBh6gbLS/gaAigGvw0YsDaxjVZxI4uSrX4eI1gSabZq8YWJkEOFUinsg63OVtEtWB+sH2wdgXlpqz164oCqPG85pfLPTIBsjvTyS3UV2WAm+gHhVxBKUO/PXn5erZz3RKIlawMnEuLiS6F8j41JuVnVI2rY88pRJfhepiABNBYDpPasCFBA2zEHgc7IHWA9MnueAfvDgkfp4uF9UQi5evKiKRQK9AR8APKAjg/58cHAPJCvFkKPckTQklCBV0oEABh9GMKjo5Z18pSFS1u7lcpgqlkD/fJmJ1Nej05bbYQEOXh9wFi04ewYQ8MEHH4qJ/94bb/ZgzRpgn4jJrWpNl4ZGCz7MITou10tDuP8kLhCw0y9DoCfZ2XwKm/S5dP3MDyPZpkLE3klvnp68qpn7Ag8cLDEZ8H7et7PY06e6VhhrqkCsXQ4e1q36nVaWZctNQCeAc71pIgUcSaM9M6s9KuvssuMeq27sMe4lsTUubTFl4dmbbCFO40q50I4OZ7SX+B4ceV586WXJg3jfgG3Wd6S4duTxvAY7tAX0ZK8UC1lMm/5AykNPxSC5CBCOFCT7qfB9b4LWPa0hv/x9a3vTgA9Z4tMnXRaZ73HCZaMYNQuXhAmiCEtgS7MP9HeSUkACg2nffPP77cKzSP/OuKVoAD2p8IxVn0naZjZ2AUvXpYV2G8Bz9XftytWP2+f377alFSqegB7YUaqhu22eCs8ssdeqiNyqiVSZAI/vrwftudLrnBnr2tybxEvsWIn/nnjuuXokJXfv3pP0A6c2O1vuiUSTvS9mRCLf9qqXyIOdPXB4p1jur5CZD9/yRQb86/28I2mqG4mLtU8zc6Wq+jz3OH45qarZUNXcnXigvlY5otYg1/1dVXc0tPXFF2y/e+5cN/YA7ABY+Bkq9EnGuedRpxyLNdU7CwEU+atiEn3J6nWkx+pfD/BY9ZgZT06mQ27laejorvEPzge8FifJ1vHKktdn/fSxhL+E9wI9kxFPKvgBEpJjV/LNGiPPI+7wb1KalBGS7uE2FsdTr2jyDPe32YXOkn6rCLRmSprt1odJ0qa5N+1Iex2ZYtxS7br71SRtnag5Bv5yJ38/4On3ud/jCTyNROocbo+zR21tBQLK4ws4w1njfJ9NZ7ZUqQ1pN5oRZBZeerslIax7TiWUs4nXxJkYC35+lhyL1gL1yGeAuO5rZTWVDLtX1ZI6gA7nMucicnmeMecY8RNi37MRkUjj4rei15LpFW0aMVko0yauz7Mzcdkk13BPuVooMzB518Y/nI+f3LzVbtz4pN345KZMuR4+emS5flUSeXnJCbnFf/0Xf3OE7SIWldwwggR9EcjQkrCosYyhebK49CAfockMcerSNk+v5+bDavAw+qJGR69KjMtL/EpwUrkRnbiG27F499WMmoZgNoEO3NKjRvbWKz+jh3odorzHjq6RAWmxyjUokSyhBi6S7IKcMx1dJWkAQ0nlwj5X/qpcVgxiuUdYQucAKEa3zBH0gA4PBGTCHPvw9aoJo6CNXPdKw1TLsSUDxgQAO9hJsEc76fkJsf9mc0trubyiPhYFjYODzk6RDCFH1PN97rn2/e//QIscJN8ZC/plqNSBjAvIBvBQ3dnbw3Iwn4eGw2iOXcYey7wAl0gSOFScZFPZMQvd5UPlUuIAZqiAxJHP0mUKVsbrnqXkrE6m0gzT78DmBKTHYTATuLNhNVxP8ks/KzFMJQ1DJsGzyYGVgbr6noF5UBVQEg8ndaOs4NihUCSBQXk1CtbaldMN5dsaXJmZNHx4D6StayutuIfuWTcfoGENbjEiFZisq7duXw3rJMCPHrfr167rvn/nO99VAksACgjm8xJ4LIGcEv30hihxquG6qZbwffk698/NhDU7apcDnXUyOYu5r8ASw0nu514D5F622PXcJCouYj8B3DM0zS/rWp88ftLXOZ8TwMEU5fPPPNteeeXVLmnjdUaZnXoJKzaELeYz85pqrKwYJClrSVHCNrJ/+gyNImNYj7Bf7CUCOzphAj2yIRmeaB4P/ULe47wH68K6fuak4NJmeSb7SoB/b69MC3yYWUqzosOBCibBm/fILB4+PxK+9Kxxnbbipm/nQW8QjUSP1+e6MqMkltSJD66k87xI/F2lRsKGqx/9UZdex+HvOcVfV66cFPE5WY/Eeg4t92Ma8MRG2dKbuG5N8g6ADhUeA55wGlPyNFV3HFfqmFU8ZT2q8sBsF4wGas7R40d22WPtES+1nkvfHqAjCVgxzgI8GiSJ+6gbazWVe2e3vXbpUvvB938gpzZkbSPYGV3aOsgpSZvkQhr7vt8W5miuX2i3b3/arl77uF27dqV9/uBeW1lGD8/aWlR1x4CHe2fp+CQH8swOV8gKRHYJS5nWGAbqdwCP5RtxtvSfkYfElpr9897l99vl9w14YE6p7rgPK8OMd9xQXqQE94l7X0T/10YsX0eB1V+8KjupboeY85oZGq6Lhfa6cKXHk+ojq3EClcq0qsAFeCQHpdK7t6NxHAxXRFbKGcleSc9dSDqb7JhkzO8vAzq976Qa7ZOMioGvIeV66KNz2le4q3+opE33v87XDlSGKk+v1/WeulI6jPLu4fp69XHsQ+k7NfNdAHW1jod+UJ87JpyVCBehTYykMqfekDpXRjnbsR6eImkt64UsqB7mcuEN6FH+SeIuFZFHmBCnWMiZExj5mp5j5T3TjBqttqoUD6t4YsCnvqhp4fbvP7buleUXqCyH2A7lpQ5JlaMkqxrgOdPWVhbb2dMMBD3XsIhmUDU5C3FN9yf9pFUI4J6nRymgJfc4SiafeeS+qybkTq13tzRMo3ItOQ85dzTos6rGzu1ndF/J3ZFOQ6SAJTgfWe+cOYAzk4a4itaw+5Vl54blyHy4j1naXIGcBRlseJbioi3FNYjWuEGzAne2NYfv9u3PBHauXbvert+4oX8jpnNtlr7ZCc9qizpr/uov/ubo9qefqsKTfgsOUxqHeGoKGszSWTVbrj6IQtwZNqpScQ0eVRm9JC4wQkkqVEoEJZatc+apwNDHoU3BpSoMGUjJwX2uZlS49OU8kwMzmyKlPCHFqt7AWOnfNb3ayLBbD0oXaTeyOL7I8QjQRXIjOZTn9kQj3JP5IdgGcEWKJtCxtNyBG4mzErhKssMEuZ/HyZ1/uzclpgx6r2IOlCeXhKwPcWQIm/p26K0yiwJwQbpASVilzLk5vTaHG5rtu3fuqImLpOriyy+3N954Q+55GsTZNZ9OYPk5AbmDg/bk8aO2uYH8abvtwyKqMbuMGXyZ3aZ6ZCbYMNLfDhI2EvEMmBVTVjaj0QsLYGj47Vxb0HDYKgMXsJo0sVWWr+TF7K2d71hnAD5Z6tKwDlO+RHBw4pVKlsFM0zBdDbNCBlLSBwHUaHirGTP9ZkreS0L5ZSyPgfFkSDB+trJEsrVqHcayeYUEqIqAZWZ25crEa9ahGQ/e2+8/VZt8cNiQwxIK7rFBz+P28cdXZONMEza9HwS3AJ6APjciu8qTAJcKjoB8HQIjKEqPUgCFQQ+sKY2lBhSpoOTnAng8J8Va/AwD5Wvx7VePk+ysnczTMyOZ2iE290syF7h29Zpeg+Q/gZTnP35+gLUkoiXRy/4zILNNKveUa4gNdeSNqfKEDVteZJK9q6GwgrBZ2H/f/9zVF9mbly46DfOy5i6rd+n7l5CPwpTvtScAnrLLVa/QmbPqmzzLDLBIFuZmRVIAjpC1ybhFBwkmCO4t4mf5jB7AaRkb35+kjPeXAw79bs884wGnxPL5efe1yTmHA8RN2cSb06fOyDzhu999o333O9+VyQE/46TN1XIOyoAtnN0yMZz75gSh7KvTp1NxWzFC/TA2L8iePl7hmUBOtzEWIWDAo+c4bwOaAB4OXGId/61ZVYoHNo2IrEH7tvYKldAnTzcUP3kmJLTEYSQTl15/vf3wj/6ovfzSRdkcK+Xp83dS7ZmxW1v5DAT8oLkH8CzOzQjcfPbZ7Xbt+lXZUz94eK+trCy1ldXFtoJpgQDPXknaTPTxRtlbEzs+ARwNe1WMMbBh5g9yNv6U3HtM2uo5WMbD82asBOvkSXvv8nvt3XcvG/Cw31QxMiCUTFMTzK00YJ+pn7Qsq4s//wrp+f/at0TpoJhdn+s46HHVXTGxwK2SWYVgO85qbhGGB5U8pW8lfcciP4rAhSRj/z37HEnlee2VMOk5q0820EsaqUqtx3WE/InqImRn7kSvqqh316z11/n1vwJ4ou4cE3g/y0rLp/E8nWg4WQUq3HRCijp9Aq9Nm14csZYDqoYenlReTBDZcjx/Ang4E4mdVMMiQxbRPqhZRlmZKpPKRaoS2omC9CNm8LUl+CEreVa8fsCNz7nRySxPZ6hk6V6dkLwbgQ/855dVeOqn4kZZQ2OTP/Wh5NXXnjxjeXGunTuz3p45e0prs1d46H0tt8SoaEJGsmZFdm9slGkQBQVINIxnPIQ1feLKHcuwQGcyJga0lhQ4lilN5TyZeUZVhb/zfrQSINnm+QA2UIvxdcBk2kMAU1SPMh6CZz2ePdx/zGHAHHyf1oOGmtasySNktvYIAF+IyL1+XUDn6rVr7fr1TyRjg8RS/24MsrpNfCWqPKZf/OUvZVpw+f3LumjeXIdiabyl2yOBlLXrohJYAA3yAQUBEKZsjz3cjL9zkOvw2KMZ3RKwPgun5tskGElSVoMPJbHA4roO4V1N6d2VnaKSADGIMw1/n+62xiFczUzdjUR9GzNtB6Bx5GGaWY7R67JhwjBIy1h++STK2YCqDvTpxn2r91JwrK15GGEtwliwYEbAw9fzWjyUOJWdZIsMAmq1pS+g7CCD1nGnCOCxlMalR8/N8ER5AhUVMhIlni+lPhLFF196Uc3r3/rWt7QJfDiEaZ1VoEnw5lpIzDY3nwjs0JuRuT7RMvPzXbssUFHJDlpw1kpV6th8Ajw1wC1VsYRKF0A0FMJT2OuJ6cpOSLiysTU0EAvqkh2qMlP9CmLna+ozyRmMefS7Y8mb3c+/S7JZ1QCzcE7swiTmPZM0BxD48iZTgmOvPfSO6bMZvbajA+Y9eR6PkjCBw3I9LH0yQUmNfzQRVgVGk8cXrKs3UPL9jkQygEcSRuY8PHnaPr5yVb0ir712STIN1ghrjgQ5gGdkfRL8si5GMOw9OxmMpMJjySL70A4yAB6xLFov9vOfHHxcSQK4xG2J/+79bzWQNbJTwA6AnfjCYRQrWqorc7P0viD/oiGb3oUZJe+xZM5ntAGCZWKZx1PLysMRhzld+dxpRA5Y4hBgJgsHOPsDYIFNNf1Sbsa0DI+KVQBPBtmxxqjasDf1WTUA0nI29gHxlfgDIKHCwzXKlGQegslzddKPw9/zeQJ4uGbuOc871aBUsVgTGeinw/LcWRE7PEvHIR8iGCM8fPhI1RpVg559rr3++uv6jaRNQy01BNmxYm3tlCpWkaNaolnsaZHDZr69j5KgqGLa93lF5S4LqWjQHabyc0YVATwCzmIxIVT8vPncSP9sf4p9cDXB0iepyikSXFcaZfaCacHWlvszZ5rugWz1Dw7b6998vf3oj37ULl261J6/8IKJkUJNYw/PCIJEtOn3YZs7OmyLc8gI53VfATv8fvjo87a6CuAhyZsqPAuLltiYIATwWFoadjxVAMu2uQ+T/TCgaRfDApqaax6c+lgLaOvz1rw2nc1yo9tSdYcmX8wa+Nwzs5PRi8/zsrsXMWjzIsutkx4PSd/Xydi/xve6Ak+vjAFM1tDg5TAl1JL6Hf9+zy0yEZakLSRapEvueXAPjysBzM5xckYyJ4MGyNOq6Kj/pyraATipPGh4a5GBY2U550MqTwJlRbANPjFf6c784YAnHXd+mw50JqxTZgjHIFBvjB+TfKvWvSEMcPx/099LSdNqnl2dj6OEOMqfmAmkmg4xw9fSMxaH2YDwVMqm1woFrkzEe3VYC5aATs39IymbSmhfV9UmcZykrMcylGpOVm30318B8IySkBg9OG76XB/bK5x7zrXF+ZkG6FlfWWrrp7BiP6O+G8iznHmJFSocqFq21OVueo3qke/jRspAK2Rm4o3Od/bA/EI33wlJyX0jp4BYwmgHVQOvB+GIyQdrm3XN3/IAACAASURBVNcj3qHIIB9QTrq61udouffH/bzEX2GEnV09L86//BbIYlTA/jQqAJdEKjict58/eKi/Y+hDbnvnLm6nD0y0lUxSkwTkgsharF4ynlEHPJcv67DgoilDgbYAKWHKQd5oyqnu6GCNXlzN8LZZJInv82OqN8OlSwMeQAu6PiyVqaCkxCh5WMmNYlQgDZ7AjG0prUWcE+iR9aCcgmj4d8VBDWoFrsLAY6NN35GCfvXWdBkc8zIK3Z46RWPyaQU5BTqaPJdwlPOiS3I79vGogiGJhYdXibXoE76RiVmTrc9RCbSTW0/V1nDVrU03T9b0Z23mLrfK4e/oJKteSdZsFbtLhUvfaxZD1SrkbCRLOqCO9Dzv36PMeFsLcWPjafsGXuqvvNJee+01fT4DFwcsrg2Q6snudptzj8LTdgCoO3AzembDOPmxtEwsfjXIpSol1P/4sXt2un2xmdT0+4w6YDN5rvJ0+WIYkZJwZcidbEoz06WAgxvbLYeKVhXQgwOJJgHXhtNziM8/UiRcYarKkoMqATUBNEyi10NNk6+6fjcSGK1DiwnKvfX5ULMNADyRhtW1jIdlKnwEhgCegJuxGtNZcWfprvDs7XVTCMAmFR4SWaRfJNQEHbP6nufDr1RgwrilaTQn8FjZiftKWOjeo1UNwDDNqvTEQhTGRYdQDdstKR+xIABEzfdq4vUeF4dWZil37nwmWZ6utx0JtHG/sWoG+C0DdqiAabYRc3Hc0yEpJi5c9ISVNtzEBvNnvKdHsBrbcA7a3J9x39JTRvWU2MPepfKCoYctue1Kye3sUtQ0dtcaiVOb7J0lBdtU8klyHkBC3JVhAQNasdvH0a366jJMlPfiF88hg2T5jMQOvhZDBVfZDNwngOT5BqkAs9aTWGBwgYECn53qI4kH/TvMJCE+5pACHXAY2Rlvve/7VB55hhQ5eF+vDcfIyDt1z0ksiNci3gx6OlHg7NZSLbGtrjBOgAdgaZBPEowUCfAIMP68qm3cW15mbh72EhdKKurM35kXiGS/I2MjDolFnJsTOWY2/rBdev2b6nGkusWcp2O21L3SUxUeIYGpxwewM9cO29LcrIwJ7t25227cgIW81h4+ut8BjyVtk0sbn1hDhbvZR1zYnMT5PLFEbW+Pe2oHq/1DqtF7bUbT2L0OpnXrirerxwfqrTURudc+/Oij9v77H9Q8GORr822+mN5Y37o6OqtY6n5VZkwVe/0H4Z2v+UPHkshK03MzhuNxTLi/LJEPYZa1lrg2Juv8m0DjkZ1qY9PrSqXBtgG3h5RHxhZiTH9WJeoYwC8QJga/4ptiD3kAz7Ojt6+Ed/5g0wIRiJxPX/YIdJ9Lnl59w72XrgBDP8cGEq8rGUJWduBjSRu/I+/lPvYzdZiVFSfInAX8Nxcqy/lheLIIiZIiR/bt88uARy6DBcT6uBNVc7wi8mzy8TsIqiGgIVyTg7iyXDCu37P6y7guv0YPzwS2CpT1kRJlD71kFUEMl5TrzDL/a1fW1Gsry4rF2K7Tf6P5aFIk4WrmShm9pgJCAHXlpO6xMenvHm3NP0x+rbzZ1TGRkmUgkNaFMceAWEKuhlkPZDrvw3liItUVf3KNzAqkuoqcW4qdUlJYQWIlBueoiSj3uYqUXF5RXsvXpW5gyHiXkH8msPXgIefUripKnHdU6jlLZY1dMYznR7Xe8lGKG+47Vg9PbKlJTEmApbur+RXrp0+JdcRljRcD3AB2qBzwhhz4HDiwRoAdbmYSdwKkpWvW55F08rCoUKQSYhDQLGepEqYay8syt7ueVUVGVZ5oIcu2Mg5mAjxx6EHjDbMops8flt9mHB2wLAVb9HWpsXhNzcNyfKIiUBaGE+Dxgh9fK0AtFaPYhYbdjKFBDAtUxUrPAyW4GnaZQJqhf0koHaRrRhDlXyz7VlakPY8fuT5TDspKxtngaDsBLLCf9HSwyHHgQ9L28sWLWtxm8sye8V6wfQCjHJwscgAPFqqNahkHwIlpvQa1TlaTqPJ5AFzMUIrEUUYUlQjLxKFXGt0sqwA6VHj6+/QKlKtZPTHnYJLVuXtAAn51IFXZ2ZWeFQUK1nAAYXp2VNplbsBgAz6xiVP1ZuqZGQcrptQ9HRZjCb8frDlZe+PzUZuvhj8/Z0sup6oS+MskQa+AVjVHFZ45S0Nt01t2zsWic99Jdkls2E84l8CG0OAP4DFTj7uVAc/k4OIDuVcoq03Y0iDf8zBQqXLx+aYkwPbMAvk4NUKA5FmXJFPrhP1ZrmQaxim3FVfX1M8jAwmvI67zk09utA8//FCHH79IQNmbxJv1NWLTWa2JVJv+OcBDDIvj2liRC+hLgs6azUGbg1VN0ARSiIQDhvFuKuZl2KiG2tbsISdD09C+aKF5fw4GyvvcY1XHYdu3cNFD2rHYTrNG13HUYkbXWiP2pvfA8cSV4Tw3nocmUZerJdedCs/YX2C9tt0nM5eIexzA47htVp/4zr/TGC8CCKKLZ1Lv42ryss4EXa9mljH4NcYXJMcw3ZZXqhJd8kb2mvJVAMj2Tu/hmWKdd8y0/2DobJDiuGIHzvT4yCFozy5YsgvHSauALl+zdHKZmonMGEjqlQDQ36ihxHuaU8Was0z3QEDo0muXZOMuo4+XL06zdqrKY3c2Ax5JPwbAM0uMxKxntrWV5aV2587tXuF58OCe5u8AdgBD6oncB3TZ8YtqFS+YWBp21Y3Ztmb1sETOWLuOcXEMVqUyweeK2oG4oJEPi0t9Hg+GBXxmLhs5yMcffyz5ydONrZpXZ3l5JqTL5Kd6CR2fAng4kb4eeEnC/NXS+loHReSYPbeM2Qns1DyfMyKyJJ0pZUgUKVykSlpXdQFdlVBEqAlMCALOuALgBXaSgxyXUfmV+DfvQ4+fcKgf+1ljtnDc1RPJPTj+X0vSdhLw5D5M1YnxDItldakH6rONUm0+61gJiYLBd2Dq4UklY/zZVM2JSValeH4eya5MlAYHtcxQ4ryK+2YHlAVK5A4pEtxES6Rt5J0GrFbbRPLJFXaHX/WHeB/3HGRCwuYo+/vYhMjnRy2krwF4ukX3MKw8Z2oa+yG0x36j+dnDdrS/2xbnW1tdWVaf8tkzZ9R/TbUnQMG2855VNVZl1McyGECo/75mGY2EZ854+mmouozzfrLuqeokznJ+8X6cKbTAWJWwoDON84PYw2fiGXP/yGeiHuH7iFM7O5auyyugDLx4zkjF79y9K2D18BEzODeENWjJoNhi8tNukgAdKt48F8Vytc4wWNqW9sHEMdmZ+Yv//FdHtz61LTWojTKQrFGRVsSW9axn6MCCcwFMOUcixQUY8ICwtlTGStNXNkNPmBaYMO2+ChLUeOmb0aV3xLZzck0RknfVxhbHDnhKOsuOmjqVHmSaksuFoSecsCi9SXUKNuaJpoZHbr6HUrl3x8nxKVd4KpC5x6JAgXTNNi3IdF4NG1Ty6CRUAXaUctSG8YFtV7cw41l0+VPyH81XmWaW6LVpYNPMFZqZWUQEaDepqwHzxGwBWUKXRjUzCLhewA4ufFg4c28BuZ5O7OQ3PRAu3e9r8Oj21lMlFvjBdwa+KiQ68DVzw44dKemTmJEUAnikey7mfGJpUvau6kQOiQAeoQAfKNhSp4yegZW+D0vu0akgYZbGVY6sC1V6mNkDI1KsSAKD2IvqQZq0GiOIqdXSa9hTMdufuZySBp3yyOKYfapBcAmag5zHEozI4SZ5j+VzdjGLLWRcXSKBY3+lb4ZEjWfouF37AmZ9b1+A5969zzV0FCKDwJQqRpKPLrkoNy/1PKWBsgiEAJ6Tkjav92JAYZvLOSvAASmCKrA12VyS1Nk57TOkVQRqXhMAF4ZKjDKW19vb7drVq3KUcrWmqVLFs4QQOXfuGU19ln1lrUebY1g+GUkb1x6XNPb2JIfIs/Hsnqx9Wxxv6TVTHSEeUJUAtCNlQ9LL99kq2L0PJONxW0zvkAHCgg6nHAwcBhOw2tSz5p7LXvvUuta09MynTrcFBiAXYRO2eQLSvu+pSAWoQVjEcpuvs2bSx8O9S19CdNQk2syB4Vl6Ujax97CzZXI1KoYWJzeSaCcqVMyw7Ka/01JHwHjWg6/BzorWxlvTT//lzuaWbKkDggV6tBfq0ykeOEb4eZXTptaR7awVGcq90U6UT3QwbnGOZfr7wlKbnUPuiGulmU4s/Ul92TcrOHKumFXU/djdk+QXl7Y3vvuGAY+qUpOs7V8EPFzf7k6bn2ltZWmxfXbn03bt2tV29erH7f7nzOGhajvXFhaR7ZDEbWnwKNfLHCsBnpKWSIZVMSY9ftzPfl+x4p2baQtL821t3ZLN3nStRNxDBSVjK4095w9rmink16/fkCwEYwwUA7GQdy9jVdbKMVSJk4Dw2M/w1eGLE+KvCZKkAHY/o2JUAE/lAwEcXifu8/FZ6Rl9fe7LOEiyigKRv03Ap2I1a6oI0ZOVmv5pTzTqhwDKGZ7rqjz6Sz+3XFatj/jqN7Fyl5xbX/kHkfQENPYqTEnRdAQeBzvZi/0eiQycRnv0npciKEeC0OAgm8U9vtNzMhCMnI1kOC6YkRxzL4lZxH5c8YizEEzphXYlzcZTud8GOHYplZSz5hHautlkgc5KiJciWiUXLal1P6dP3tAT/TYBPh0QV7L+1SRtzhuz3nTGlxtoqhIh1kTgat7VrIiThbmjtrI0L8CjUQFnz2roOmoFCHrZohdR6FEeeZ6zOo9z3kfmHCIvIKcb9RAXyU+J2bgGy01wir+Ww26Wa+qu5G/GCKdsLjA3JyDDQ9csnapYqUI/w1wyGxRBHpIT2PiAXkyTm8jWwBVXrxAvr7bP7twVxpDaSHm+czvnE5arAXYU0xllUj4BvJcVMwcicuIXoHX9n//jf5FLG6YFYX2Z1YB1MZUP6erOnNbkb94I5HX7s9vSzgnwqLrD/A3PZ0n52H9aiqWHi+SKktvqig4cMdU1xMzo3CBBlYWSsoktFfPLAlg0q1QsuVkbl5lHcFGQvB2xUOjNqFkTWaxqbqxmOTPKdoKw1plBhZTpPHQsU6vlEFFOaQJLlZByLdGBZvhomFXd7CopetMjN/AiiuSAf/Wmq0F92gAMVXOJM+VEHT4KFAY9SAI9nwbtuQeLKkmT7eV2Nd/byloLtkAh14018YsvvNCefe453Wf6euI/z/ulCVOgYc/Wf9tbG6rwMBuP58YzDQj0no9j2GxvPMeql5/FPYp1ozkIg+GB5yXZ2U7PPgfWsR4eR0ulNuV2FrAqh6/q06Fs6iY3QKKtvrl+noXOtxncRGooXPVyAG6VUJSRhiUhFQQrMNlCOUq0SsBK52uWyszesVJ1GMgheDowV4kcIFxynuneRe7lSkqkbAI81aAt9lmuX15zJPwZBminPveQuMIYWViTmxkN6YDcAB4H/93e15br4HO4r2Zi7PNsDcJ8fWMfU9aogCnToOkB29xQOZoEFFaoW7nCnhbZIHAj+3AzezxDH3r0l8xpTwPGr1z5uL3723cNeGZn1FdBZYEAeOE5BnC+2MvVfI6AfGm/S2qm57+46PdacfO9LYCnZCOHQoAS/81eI14BRBiQxpyXh58/aLdufdoePaJ3Z2OQFth5Zmyu5eBlnWKRruHLp093cwnZUmN1u4kW2j1GADjN/FlbNTinj7Li1Xj/Rzkh1Txc+GTyMti2Jg4Ra5JgSAKxvFwVNNzqSr63van5MEjA5HJWPS9Z18lVk6wY9NgRkjXF5yNuKTZxaKr6bIdKM4ru/dHPE7cwRtncajNyVkp1GMLE7oNZU+wZxYeqQPdEVHGjAH59DTkYYM0N5JuuRkgyQqWeuRUeqkqCSQ8POxIFgJQMGDIAVtlTW9uqfjN4FMCDcQGrZDQo+H2A53B3pyEqXmbw6O1b7eq1K5rDc+/eZzIoAOCA0Zlttr2zKbMuSDCAKiDOMcDSD9vsunpgC3HLUWBH2WtzC3NteXWpnT13RtW49KiwthUfV1Y882yDeUVPtObZdyg0bt76tH3yyc129959zR8i2JE4dWveIvEkUyxJW9VX0rjxlXPuyUb4K/9IebyUnezQK+mEP5n0yMxnGKV7oLq7W0/M3Rt7rKoRp1HmAtb6EyFZA8pPnm/T2nTritZGqUdGwHMsyU/sHyo/ATv/moAnyhiTBaWT7Pf1uPNn9qH7YXDwM2DtVZ3e3F9nd+5xBzx+RCPgCYB0zwqxdVUy4bjwEpu4l5LnMpy8FERxdVXeFLDTqy68h/sHA3is8jHRyetx3YrvNU5FUq+S339hNVbFplfq6j5NlZ5yd80H+xoVngD2tADIqXXIhUMm5ozleVHZObW61NZXl9qazGpc3VHrxarVACHEOhGWChZ9mpDeZY2eChnXITk4gKSGfGZOnoRvh02gZ5Rv8uxCkAE+x3MlBKlzAJPixJ2AngCsOMXxpwlGO27yM8QncAVmRPgJMHbis8/uqJjCIrJ5mud0ylmzKtUAXffnVZU1rQqoDMglRaQZg+jv//H/+E/dljoubRcuXNCkYg4DJGjcXHphSLAYpIYjws2bNxVAnWhvKcF0cmQ7UFvnJoEsi1AATtlbu5JhlKsEKlKs6JR1w+08g2zl1NqaS8apnhQL1b3TK5HUpuJwnXFvBpK2Xb2OGxOFOmEW1lxG1SbThraXO2ADwOfEa/J0z0MTI1nXHMbV+l6SepgJD2FM03OvErUZLTySDE2iR2MOgi/ZUoKAEs6S/PFw+TxITvSA6wGiQ9cG12sW4NHcokp6RlCV4FZsNTMmsCeGbeZ5IwPJwub90vyc5kwOYQGevd2aHj4xzr2HpwBPAFNYdhLCTNftAJXEvQap6n2rFyksrp32bF4QtiJys5g58D4qBWOJSL+VTC2sXWXtiQVVgMN1yZrr3kdWg7NI0qyVtXsggL47pQwWykVPDYyCgRrXIOvsMh3IIfpFkmhybONz6fPu7BZDPdleK8kp/WlkZQmA7BUS2gyR5DNROYkbG89RZeQTsjP2Iv70Mqt48UUDnuUV9wFgMVusH4dZktv45AP8Yes7GOqJqe2x7YpUFt3dFcX2uKmwUP6WJJL4UPbs5jSxagZ8LKs6QHxRoj8k5FwjfV8fX7kiwEMSy33AKpkDkq9feP6F9tJLL5dtt4GYpD/lNBjwMVY5uMcGPJaupHLImo0cjuvne3gOXBt2oDCRWxub7d7de+3qlSsa6sqBHOczzS2bmemuQuxLrpf7iVmA+nIo+W9zf562O7BXjx5KmsfX+PwvPP98O//ss/p8VC/tROaEgtfWGqmhwmJC69BwP1CctczYyjiiiCNVh4vkCZEiS+eaPr+1vdFm5wECrqJbUmViw1KdDE8OMRFpL708p6tKV4AHV7Sq+AXsyOygUJNiLcQWzaqaRRLJZOYg2XnLmWnJXGNiIFbPsVYVzT5LZKrQoVJAQ873GfDgUIYLI70s1vJzAFLh4UBENrjCgFutGSR9m+3FF19q3/72t9ub33uzfePiK05qkcR9Qb42M7i00Xc40+aODmxawByexfn26ac3Bdo/+t0Hkrdl9MrMLDPtAGdP2+wsQxC32v3799w8XyYa3TRHgKdVr6crPAI8e7sCPEurS+38c+e1TkdrZvdHrHfAQ/LAMwUYYfCAsuPq1Wsa2vfo8RPdG/fCpQejCDn2Va/ol/nK15S0/UGAJ+95IqiOoGP8e/+2SswnIqo6e4r5Dhg5+SfDbfkVwCOThqpIdxlv9RBF5hNlx1D0Ga62QNmx8TUh8Zy4aVt8jSLPH2JakF45A54v9qbkPo0VCPc8J4crO+UCbCYpS4Kdvx8zlfDQ0V6J6j/n/ex+ZAOe0xX7NftQcxjL7KjOOyRMJtSdZPdhoD6ZqvfYwCFxJ/mZqh51NoXQUh5HrVfzIDmPPdOvmw4M/TknJYr576iI6gdLYvslLm3jnKJeIfMMyCh51JtedupKyjNwnXuv4e4GPGv8XqEiZgtp95ingmUStDsYpm/11KkuDU+bCe8LuHG/97LOYQ3/JudBdgYQWoT0cA9m+tUsqXbuo/NTJPxk6pQ1pMp6qTVSOUoxIAUGncGVo83JsAyzrH31/zDbDqkt5z7VZxHy5ZoLeS9jGdZBVFoLVO+NN9LjGPMqG6ZVzzVqL9Z0AM/7zOGhxDQ32154/gW5+bAAdcCq8RH/65129/5dAR40wLCTchkrVlAIdpjTkQ0Uu0skcZqJUHNEDB4s+eAmq1m6tMKe7TAjQCRwgqNY7H4zj6UcUZw4O3l2P49lUAar1vLlwRnw2DEJUMPCUUJdDjduyEW3DnK2hWGcYia5mXsrpLqSttqyDTVry7KbafMeNGr07b4j9zfZEhfWks9HAqo+hjr4NSCL3hRpWXGaMIhSwoh+nf/Vw9PgUabH10BPSde27VCk6bTpFdrZ6Z7o3/zmN2VPjEObrFnLt5zr14KqZkHr790Aj1se7P3CPC5UHgYVTb96OKoSJ90kVaxazGq0ZpJxSRnMAFhqlRJzKnoCrgV2urxvpIjqGHFju3uvVAqmQlcbNjrSSGq4XzKVSKAcvP/DPvDz6ZXhT9kyFmsicwyebzWrBkynculnO51Wk/S3lMyDO1U0zrpfgNfquwqgCOAZg8IkZZpVkgyA0H3bwSnRrH76SPicBs1Y3lKloaS8LPkVrDWsEOCCIBkmRoPDutOb/66SswgBS5+O/ZLWdjAfKMc4kmmxwDOeiMy1ERtwa0GSQLUv5XQPv6O8TWnb65z3Ys/Fnl72z0dNn/nKlStyk6JyyfVRocS6kh6M5y4831546SVpd3kdmXUU4OmV1jIBmSpxHKgGPJ0RK8mDelhKzsbffT8YQLqqg4CvPbj/oGHj7/u+15678JwIEua1cP9tArClvRVQjOzLg20P7e724IGCOQ6I7DFAFTa4Hnh4wRIBhorWnIUAWlegiZOOPwau9EzVMMODGspJ0lq9ihwCyQ0ivVOsK1DItRJfADsALI8JqIppHRbZ496r3lN63Rl05as6IwSC68BOMhRCw5V/uyWpP+uwGfDUPDQzmkV89cbuyJCnFSiwU7FcgLUSB84IGcjgvEYP1tam91g1q87NeHid9dxThYc1hIphaWXVsU5gdKMAz3fa99/8QXvlG68oI02FB1CDvE3/nZ680bSA95w5bPOzzNqaaQ8fMqT2dnvv8rvt9u2bkrPZuRuDDWSXT9r/S927Pul5Xdedp+833G8NEABFkRQpKpma/A8uV+YfnA/zyePYlmTZTpzyTFKpGk8ltiwrjhw7Y1skRVIULyBBgLj3/Zr6rbXXeU43oZhQMnYFqhZAoPt9n/d5ztln77XXWvvgiE76M1lYc37FsYkkroNqBRRhAa7zDae2Bu2QcQRQIFeVQPb9yeylFZu1hP7B8+A1AYlidU4H+KOPP1YBzj0QIl5JnzVXGYLt+OBiqBtzTboHVQ/9/07jPid0N0lVpw5r6WGG1wiFKmfHc16wujVjUVHFRNEhrQ2oYbNF25ry5GkodLoX7nyYutcp7F136MRpihmmWZ+gLJ8MlpVHV7FVSfX4LTVF47kf7Zf/5a9GKdRVdM3mUGHlWdbg5NOd/BSUTnjNTgjNNLqXnCdjESSnyuiaZHTkeEEuSAwj5xkHMgusnIs7m0112IucATZ3sdHR1EWbPoMobPVsWJ8CNyULqA4PnX/lih4QH4AvBVL1u07e8r7GvSasFZsoeTpPsqaKFlj11wDE+KxMMWBjm+MJMIy2vOvIqsDsw73p8JAjzrelBSju3Luc7bAwrHUN+8PFN8DYnAA66N7cMztXQisG8LduKkAVeUJnaRzRlV5U3NBw6GIHGawOvbj0aZljeGJ2kBsHYiJF01nmCQKpZQ3vc0LGCZr/BfgEyHCo4gYg5s6dT9udO59JOjONWDAlUdINqLW9a2O6Nb9k5FJ01BSxyd/zGWf+5e//a9tSv/22DjIOH9Bgujs8aLWeipfHi23t7Gjg3vsfvO9FWMEl1CH5nA8T6f2wBdirS3Qg17RpM1BZkvhQgKytrnpBlksXzg990nVar0XEEVLO7B90PyXESuGjhPeYZGCv7R+xyHLoV2eAWS19uKinlWu+QcTxrbpPRXWzS5wR+HHB8f3iFcqVCpR1qx1KP+KEwO9b2qOa7hsudnQ8bHqQd3fHbGurGUDlhS6kW+gtFrZUtm7TaZEX0i93srIE516woFlUmmHy+LGc2m689FJ75RvfaG+8+aa6O7yunTLM747tY0RtsSalAGJWxBzt1QXPZPD021m3Swux1nT7XXva84s1wL9bbO57YPFttUbrvWPL7YLUwSX3YhRFpshQF0TzW9jw7kBIF3V4oM9N0dMpV0VnzGclYWPTp/JXooWwFxphzYRhzREsHICxRgyiiqCYzzWnZ+T3nsSpoexMfOaYEETEWYd6kLGyQnUANuJk63bTgtRdLGcV/j3FY54VhW2cVDpNshBa9hGdWRJtJajQtwb6fAKwkPw+2LSoaqDii4sabiYL5xPcbe9N3YcyM4ijDNdNIc7+xh3RAviiWjLNvZJy6TZiVV9BCwc0u5cR1Oc1k4YDDA43XF7otnxWrvtKCSQZlHjp6tV29fr1dqa6DFwD+4J7lY5sR8m1Zxiqi0bQM6CcgwwFa4olPP9rmBvFmvbJ9q6uZ2vTe4V7RyygG37l6hXFKXddsEr2ftTrq8tgQw2uCyrRl1/el9sMr8NapANE4QTQRPFELFTncW5WlGE6SaEMpyOcgifIWw67/Hv2AJ8u+pToBlXADNxu9q3cAJeYYWVdFXQJ7/PMR/KAuwAhmQ0WQMf51NTNjCtbOuLTdS1oLXIA87uKoKHgSfcwwv3oCLzPzfsOeCWQqPSO3Ac+k4100B0aEeYXyKW6tzWJnQINbjcIO3Q2THR2ZOThWHjz5q325htvScejDk8VNqayTXqe583hUTdohjUOqOWzB+fC//Jf/qrdHdV8TQAAIABJREFUufNxW11DG0oSBGUTm/4nbXt7U3avn3/+mb5XAE7Rhtm/GveAo5GQTiztTfFmba+sksCs+qwrwyCeA/cv1vygwnIehaZdoubo1dDu4tjGPoNWws/me0whMulKQuolm+U41jmWT92gGu73PJ1OFQ2JZy6oSj9ZzKpQznv8zHoqSvMLVQWn3N1G+tb456+8ZnUhT3fr+7X21z3ZufHMtiHAfp2LreT/BSU8X+eVn/s9ooMW02EywyiN7DBnjf0sYyRRm6GBWieYtcW6GYvBkwWROwBi0sie33qcAIbsQdaWdCgXL6ojGatio/d7AoTIGTSapIxdEk/zvqc/oIryAlSSO8SprSfzVZyaOh9TBcf/dNH190Xdy3s4plkb7MTfzBNosWIwlbYsxbvicMX9PiOq6FRi6WhWo/cu96Lq0HKiDOvH/76o3GS2Lci1HpDYNHRel85MAL5QzdIgIIYzG+f69euKZ5w5nF08h4w/wEAn9z7PllizCFCyvCKn3OztACZuONjVNfmwXWRrjp9YMjGKmM6C7nBbunTFanLH/cO2u3/UdvYOVFfIke3hw3af8xHDAo18ABTyGcxXYpLYJ6eG2Xa8JaYjpzTUMpz4v/71vzn+9NNP29/99Kd1ADclxCx4OjckLhy25jw7maA1DnKrAiNBrxitXYTtqNEFp6oW6YyCylVly90TlxNKRzkIefEa3ePQxS7a6EQtwVqw2lhl5yyzg0pk1KnQJttvuwe7bb+slMO4DV1AQi9s7KQNMmWALxIWFXhaWBbhmirkJBsqVAR2Y8FzJOMCTBYyw6U2Vbl8JHC4Gs/hdCA0ng5WxPihMUmIXda87hy5gxSBerRDRs7tEmUr6QMh5iSyLBRMAxiSiIaDWSxvvfVtTVGXaEzPdkfPNBa5KkCYeC/6neepMO9iSfx8i+lVIMolowqmcl8jqQ3HNhofNtGUWFpUmC5F5hdEN2DxqcFAtfkHfmwokHLLqsnMQosrSeW5q+OjosHdQiXhldBmWGoSYSOXDlgEgqDxUEAoFpIg8PesM5IOCx6dTIybTUFxGFrWEZE+tXmcIWE8Ke3hvGYSQyWQFSATDQnS4u1ryrdn3chxpoKrBeE+dAku7N3YfeaQSOI42qNmYF+cBWPdbiqQaZNqvxfqHvqpEXkMFezb36+Zzt/iAqmeOw9lpqFAxddoRKJdZ/qVDsI6QPidYM1zpCBgwNjP3v2ZAjZ7k0noIFCzCwvtwpXL7dK1a215DX9/a1NS3CrRraTP3Vhb9rLm+rqOtqqQuiCSvEaMADJUcHdnT2J7NBQk0+mGXb16pV26dFldGe6X3r+6nF73RjW5BwAidHbufXGv3b9/T3uOa+Twwf4ZPRIzDWTkwDDYudm2uWU3OK6H4jiDkPVZy/LZh4BBnb5Pao+4S4COuFzORCF14aDucBV2KnwzOqCKniRGOWym/eqBqtozA/CQgidrjv/O9STucj38kkOPDE8manOodPqMZYLS6SMcbtXRMihmrnjs59OhZ51QaLNX3MU7buQLKqy0li1uVcFzeNSWdK+Xan4cVrjb7aWbt9q333yrvfGtN9tLNyaXtqnL46InXR59DgPY1q2KAUQX0V+YQvz1X/1l+/TOx23tDJ1XEgTmxAFk2biAgufjTz7S2ZCCI/FNgA57xy0q89lV9NDRhMHgmVcZCp3uJf9OvATAkRPpYM3P97C/3n//fVnXf/TxR31+hu6rxMTWjnIOWe+ITTpnpZFcx71CwOv7xrR/0sp4D1jeeLLYeV5iGeqQsHhRvl6wmBi6FtFOlnAnScSpnNl0JArjiPtLGeSza/ip8c95kXSEXqgaibD8hX7oV/9mNG/kCE4+J1v+dGdERSrAKboOOu0BVMSUqII6Z1cd7F0T1Rk45C2VHAdcS7zktQG05PJ4/lwBi3M9NveCp+KTY47lDVlrI0hlhiE29wbSVPCoCBn1gKbyec3mLK4/l7bQe6sWTu/YxEjI9z30Z+eEiPQn4wNf09A5UxyY7jX3XFQ00fZctJjKxjnrzqnvtbWlOoO1f2fbyhIgEefpOHx1eh4B9G0AcU4DSgE5yC0zl477xx4kn5YO6PyFLtkg/yPf29/dbYvzi+0MneIAEuWglvw0tPkRwFJ3vjr8ynNrHlXWSWKFDI1qVAkjEB4/3Wx7R63tHWK+5YH30d5Gj6qzrajMmquj3N6jYJLLpfuUGiFrjt8DpGTn9ILnb//2b3Ww8gZCKxfmXWHXcNHMKYH+QOEjIWU5QqlqTnDyn048QB3MIOtQsdhsCw6o3AgCMge8uPAXLjiB4ubNzqq4IJGoleriqTQ80cxoE56ytDYKudu2y/aTB5CKyQ8qA5rQo3AA28Mdxwc+v80buNwyXJh3Es11ikPJAbK2pnuoGQ97WDsfKkEpP5PaIFnEhaienlO0bzQvBglCZav7NR0EZf0b8ZmMCVxYcD+iR/D126QAhJjPRYJFAHn44GF76eZLEny/9dZ3lFQFFVBnRrojGx6o0MEevAoeI9W4hEBbcXuWDcbn1sylWIlXcpvEe1x0iQNpIee9Q4ccbWtF46vOiQJKBWehCoNtcvi53IO0OtUloWOIWLcQqphRZPNlA3EtpjQzr2hLgSZzp6QpOYdF8Bmh83xedRHLdCGHhF6rkq8esApJ62YRp4ueCovhm/akopKySRPkSeoxdIj7nQ0gnMiFPhqqUgIpCZ0FiSvdHc2ojJPaHqwy96Y6Sf0AL4oX7w3C7yDnqdj+8oyYJGamwTQBGUtrK9rnsbEVDSI0JH6nOC9XOVGdormrzg/ziTLokm4pYMz7770nGhjdFglc0V+trrQLl6+0i1evtPmis3H9QfpN77MZQKh5Am/KKjtIpa5hmEUki3L0EtWdlPHC5pY6PCSZrBsSReIf90TDQrHxr5k0RkNZK+GG+xjk0Gaf3b37RcMk5u7dzxXcKZJA4m7fvq2hwFDbZBqhGDlbmsCtGvrpVr6QxVmcLXPoxQVvOrADynRRK2YBdXC48NsV3RTqIZ8PLch8zU3wTAwKSBe8psaaTtC7iVXwxATBCYFRvRT8ATpGbZlRTdvfa4ZY0dwyJHLkXKsAHyyCxSuH1iKqKHN2sjZJCNxtJ+Z5ZgcUXWb9gLgqTTfdSwY6nm+EBTUObfMLS217GMqpgueNt9prr73erq/fkDZH9LuBujZaUfc/194GDzk6pgDBnZKu0Wb7y7/8T+2TT3/RzpxBb8j+XGhHx56hc3i41548faziHg2cAYWiCEqDkEnygmn0XGLPv72z1Z4+edypHLn3AmbKAj4duwA50JlZn6w/Cp1PPv64ffzJJ32EwNhVM+BtMyINdpyjgK5BweWU1SlBvbtT3ZsBsOoJR3QNg+mA1k7RhsYOz69a8KQQ6+VBga8xD5qupf5U16lh0KVbzHoOTS9IfyhsUyLlDkjiyNcuSf4RCx7Fj3EWXQF26dqH7h2L6MTUxJt0isdOT6du1VkCSA44K6CjaLIB4cgvM+9QwCj7llEGGGuUrXw0N4o5pcHuDJxOU6xChLi2X/PeBsfUXNOUSw162lMd6RQ0kxfBSRtxQXNVzwTwG+l/jsmhr7lM7gOESxcZqUSKGvZnNJmsK+6XgS0DDYB+K8sL7cKFs21hzoYynseGPbQ72eTsKlZn51TowBa6cOGi8lMA31CeuXZyQnLXnA3KH6GgaxQDsondpnlzAObdndWsE878nP+eBVhzbQJkVDdFc9fKFCm6ecUvtOi7u5r1dv/+lwL87j943PahN/NFMVNgnLtkkxtyzmQXU2YmSWfLGdLjxkhhceeO8yNAR0rRmX/5e3/oDs/f/Z30HBxomnY7N2ftCMUDcwXKbICL5qVJnKTHqVIiRY5FpaZbiXKmBOfARRLIHTSJ0oAEIeT9QDmvYhZQg5MoegjM8PUTxIVqx6yA1+TPZTcoAW650ejPu1satLa7vyN6WxFuy0mohlbKJQ4/HWt4Mu3efMdCJ4sGAQWOYofkJv7noWixUEjTKQjIl9zqdEEoxLc6JqpeNzmQPaRVotNKzGgB21XEU7e5FrdnXe0rKJRQHdqGgmwsuYsGloSD6yQZI7kjgJAson1gavpbb73VLl++UrNaPAvERgsufIL6uvjx8FfEnFgiQmub2tt0/9xm7MVAUcZiZiAnEOzMK7h0Kg0uatWxSleqt6tjKXiEl7ttmZMA8Ht3FgmizwaoRLYjVAy4LRewCPLYcFmXpobUbI/DQxWFrOvYJRMsQKEIylhes+BB7VX8l0NJirYcdpnVEDvssYMzWsUmCRy7QArkhd7mUO5gQhX54aPr/UrETmEj+kFNV07HJZ0ufg8FSBOURcmcpjE7qXK3TolqHXx8BvYSn9GdTqNRosggdiyzD14rQV6IPxoQXBhpXVdS7kFmtpfV/krhGNtL9FyijDF00d0zaGt0KflZ6LM//+CD9gXC6idPzP3G2ef8hXbp2tV2kUGkZS7ie+r4k44szzKt/3RtRtQyKNGIXPGZ+PsYRdDl2dvZUyxiPg17I0UStEEc2CgSKIKyP0gKRnQzdCwc3u58dqd9+sknire8FyJ5zETo8tAtskbOSaM619XZTRKrLjqujz3GTmhXivCg+oAf6cKky8y+9aFpUwm+NOhUQ41t6kKxHCQ4+zbFTu+SlpHCSGvJeyQWObmy5i46KxJn0ztGNLYG3/XEwTbVTh38/9HpOPGxiYPXfHWx1Al1J9xDVz1UrwG2MadMyK/PIFmhHhwKHJlbWLTj4daOukOhtGGQsX7tugueE7N2qqMzFkDR9OD2RXP+6EAObNDVnj570v7iL37cPvr4520Nvc0ac5awy+as4LNAb9sQpS1nQgoe/1721DpX3GH310zb2GT43gMlYxMN0Ad91p/u/bKtxJPs8MwfPXwoG9jP796VCdHDBw/kvBpaTuZbCeAqC1i6PLN1Zobi0ukXo2NVT+j99Hrnf+zcVyZqTdBENfrv7fDErWvsMKmzdKrwUd48oPLoiFmjoXuMlOruJBra5kB/+p+l4LFz4eSoejrup+DJHBjOD2mgMm+t9KfSIhe9iHWhUvjUYFU5ZB4eKi5qtmG5VMr1F9CqNKLREiYOQWvSQPbSH+v8Km1GkYj6uk5s4NnQAfXSstuqf6/nW2YNoTNmfQUAqbLpZDOw18LT6IjsJ4DXdJa7lbRylTLfqoGniX3RkYiRVKwkSRNmTE0jp+HiVfBAVa88l3MLgOTl2zfbeWayqegxWMWeh/5Fbqci6ehIWlP2N26koa55ELS74eRj0OmiRXOuF4dPU+TVES7NqvSBvOaaXUYBGuWyXHPvONNcBJsx4C+zggIo8sHIwSxxgHL8tN27d0/n+d37D9ouc3/EPvANT03APmTtjGdXCm8+L6+TgueEf8posz6YaeWMmvn+d3/v+LM7d9pP335bFSMvwmJ0wbPjwW/Hx+J247CmajuDLuNWVggvD4wPTKLM18i3hqLEQcM0Z2gvmv5alAgO5/Vr18SHt9WeRbAkV/CTSewlSCr3MW5cOjxKMKCLbCFy21BbXmJuqCDYfu75MyQopzrnEMAeW50muiPc9EyvPvCch5gt6FrKTYqERD7o589Xt8NJydEhlsEI0nwQs8AIpiCSadVtPMOqd0Mbms4ISbQ46DULSA5KhXjIcrSKLRYp1+iODQXMw460WpRs3Us4l9xPNgvvgQYANOAbL7/cXnv9NdmtYn/rxU6hY4/7Tm+pDRDqD/eXzwWljaSB67Ld7IT2uvga5xeYzkfSqcnJQt79DG1W4OFXcdwwalv8WdkO2g2K+8JrdCeTPrDSGgOQBiG1xXE3bcbubRLAy1rcz2LqOLgLFg0Ca1tCuNJHxRtf830qoSdQ5f6k4FEBVG58KRSSSE9W4HaVSmdyQqhcDCcpTCDPhu+IVOy6B2pQKHDSEkGxlDAZ/RtudYXCyFjChSJJLdcZShH3REUP31P0udACQo1LYBFQMQh43WKn04mxhs010oETwjk/2xZwF6vp9ToYMu26DDhMZ9xte6z/uu+7Qq22JPTjZ0IRIwFBxAgC/cknn7QHXz6oeTXn2uWrV9vl9XVR2mQJNNAECcK8r62TrVvgXsuufHevo1Pu9tnfP8ki35uCJ/tWrov7B+3cmXNtfnZ+GP45Iwtp4hRrlecY9DMFT6gJomkeHSvBRDOJcxcHFnuCuAcgQaeH2GLamql+Xj8Z0uvicywyU4xo/6kz506k6A3Vjc6hoeda8Qi7cGaqsT4AUJZ5prXm42QZem0HnGotdHDiFEp6+vuUOFcHJ+vPHR4ObuvKHGMnM4wpYenpTLaDNVgCl/xzU8Fj62YnDTFV8Aw3pdJQUTNRvLoe7NFdOuwAJ/MLbUszJqBrV8Hz5rfbq998rTo8s127080KRj1P2Vb782DdT7yDKYBL5dP2+Mmj9ud//mft5x++11ZWOMjR3qADBMV00bOzC9f+vkDCJJ7ab9qrHkYoGqk6EBNIwVny7NlT8f2lL60YEBqn9nYVjXHdYl1BraTTyEBq1uHdL76Q1hP3Qe4hz076NyU30YEBQi21WTqdA8U80PfY1TcVsWz9VXOWWNwPrz9T/aGDLXGHc8/ov6fDY9AtNMOyOh+6KkqATnVZxoInXaIwKXrnbKAPR++R8+Tkh/p7/usfvMPj85lQOXY+RDcq8K/TT4saPtHrTR3nS3qcoRjJWuHTqntaMT/xLwJ5XCwlWyi6OGua9yPGkhMRi548fqIOAOCr6JkDhS4dtKyxfkZGM2PHcZOkTxS203MwsFjF9eCSW6l2zxHHbl5eb9QEmSlh7S9AQkDHxNkMYe4AhJg/zY6lNd8tAGb2iKlavrdaa9WhXVtdbi/fvtUuX77Uzqytmk7fmhzNcPkEBExOYgtxU+tEHbxgXWm6TZYiuJPkDhp5H524gEMzYlnduLZe0gAbGGh+JnRYmZgtdto4LrwyiSmjGNPQYuDlkSBianFGluaIZ0oe/Ojx4/bw8dO2g0Zxn4HPRclmNIYA65rRV050LhSdO3KGA9KL6RJg5xSdMNRGMSIkXSgQ6Lu/9X0NHn33nXfcJtrfV5LKIUTBwxrhB9aYV7C8pNkFSnprToUDMQIiTz4FIdMsC3iB+vma5k4CwoBIEpBlz77hocelKQWPHNlqVgRuQSRXSrzK2SsbodNiSlCngUjPNhTANbBqa6Nt7Wy13QMcxpww8CttSCXSNbEexxt3d2o2TDnRaBOLh0nBw0BST5W9cOGSFlMWHwUPxViczBwobBlIgsEGtsuW0VRbp7pg0NBBJtKSbJQrVjj26f7w3gQHijqGM5EERsBltNVniK/f4n2uwboBt4qhs33rjW+1119/XcUah3v4kix8iiM5o6hLttG1Dkka5muwIvQ9aTMKeZE1YT9ayr62qFhyBFpdKeGj6Xf+mjRMmQGUIKPORiVSI20qwSObLzbG/H0SIel7lMhPc56CUieoB91JcdGdo2T7aqQ8QzydQFqzAfWHwiHicTaf3KAqOQgCOHZupkNymlVQIbnTffvRPx6Ane5RZJHag+H0s5kjLuV++CAxasbeAZnj4GHN4HSCG5gNEXx/Yoyhwrza8F2YWd2mIEOmh1ofMK7HFDyhPYkDjYicAAXSFbt5FTxO0KTBqOHCIFkyD8B5heKbgqcEkQRdUQrXzrRnT5+0u5/f9SCyu19ovzBpGne2K+vX1eEZC54kvEm0bT7hQyJFty2iHbhHdNYd1brWaM0ylfrwuJ1ZA2WbN7IkLrjd5jybypQxdyzhnNv22oWXYyTXzt6F1oZ2AqSLPYhpAcUOXW441u5UQsmjU2bUKzorWYHzzGZtsqLOXAFQFFQyZSjjklBvcw9SyLKeAUI4NJmTRcHDoSQhrIpEd3kyW8c56URXS+HO75P+bqKyde52Bd0UfYmLfB7cxhy3KjGurlV0Hk6ES0lRr8M6NJ1wcgM1n75mLEDbG+d6iR971I5lY02B5SF1dHlkyy3dHwk8BQ+xD6v3TWl43nzj2+1br72h7ptc2mJLPVLbntfhmW2N2pe1hu3002eP26NHD9oPf/in7b333mmLSzjhUZxgBcv68PLlPkJrI37z+bJXJ9R2tS0t+pmYi2s6NWcPoNXSssGlUFYy04Tb+DwN1p1P77RPPv2k00MoehA3379/vxyxDgUaCQAobdz+fhU8dHhOiHXccYx+t2sohoKndwVLG9DT0Ggrxlls9Xemyr+4hsdyjLrA3uka5qVJVD50AupioPPYLKjAqKIjG8AKoBe95CktyIkb8jVKn3/ggsf6WMek5xUN7OXQsjLsehKmu9PDz0l/WlTaEcnPz+ec1sgNugVrnrOT2TF07kODJR6hB6fQIa95/OixCh7ikzTJlfd5/pbzyOh60xXkWVFO6Lwbk956BH2ZZjxHPSdWFjE1w0nHe5JY59XnHqBjrqnEGgpOwSOqFwCG55sRNye6uOUJpp/a0Y2ijjzLrpbWAWt+mNg1mKzAqDj5fJYWF9o1wL3LF1WMcO7yHuSQGV5tWUMNZq55YtIMnXEeOJ1pzCMiXgDu4DJq6rVc7Wr21/rVa+3l27fbInGV2ZkFoqRg4XWVD+FY+uiRQbMnT7tb8+TAa4MFageYMoBvALPEa2KB2Ep8brQ7MmaZzMVinCMDKg2yhg7n++TuvT+vgf7Ts9tS9Hq9ej1aS6Vn/Lvf+71jEon33n9PiTEvJu5ms7YBlIUbhhMS6JEOsxJ+CUnXwEeQ9mN9CGlGHjGJHDtBH05KlGiPnT3TzpzndZxwsJKokvlgCOnRlrAh5PBRFrnccKGwxQ1M0pxho0miPJfkmW4+iMHm9kbbw7mmTAt8SEOZKROCmgwLJzrFjitfu3JNiILdfUDPOExITuBIxpWJz6dJ4jpQD52olG0siZ4erugSJ216QxeTFeyIREO1qCSQxUJhSBuR16KqJUmhnemugRGXDORL5yVOZUbT3Y15/fVvtW+/+aYKH9rLtnz0V/iysYLE+14C+T2jqfKRhdYwdGfYKCOCG+Q5Liiik5Rob+IAm+IoakzNLfIcpUHUz0oq55PYGCpJKboE7oHce+iP/M5zsXAXO9filo5J1ODYk4R2CsrWefCaPGMShziLUTSzjqB4CAV/6k1Ngj5RnnADwznPB+xYtPWgWQWE4+zk+JLA3ZHGgdveqRh17WnH8gox0GAv0tXhWabggcbHWuL6lAgfHSmB4TNE3zRqeHQfKpCnaGUfE6iyP/Ws9LzQqPl+EXRBtozSGSnVeuQwoOAZElANsCsOr/fZvoaaKdiGrlBFpnQSswmQ7lDwTKDefPjzD1X4cA+hG968fVvdnQuXLonSls8cSlnu//iscx9T8OR7kqCn+MnvjgF+ZkxFWFletR27ELHJolSJQMwzqgttnnZc2oy+877EKFB0Zg3weUzT8wBPOlscDgJBcExbIbaWTkWOke6Y/bKEJd1KYhivCUqmIkaOf+bKs+9Yx6breTgsSYeMQDSCoLoKZXqQToELRu/T/O6Cx4jkWBA9r5CcdCmebXZ4ULa+A+feR1WFnBN7yqmHaKTY7p8yOnCilqLHCG/ff0pWD1T0dGSo5j7s0O3TcOr5tikbXA/oTMHzxutvths3bk4anpHaVsXOCeMCrV+KYBc8dHiePeM8fND+5E/+fXvnnb9TR8eFDteJvQfUZYuV6fJkXEHop6IDlRjZHTjmxsnXWu8hRsUOLnvW2HXt1tKyKYHHxy7mSCwz7HZzU51GhohrPR8d9gSGeBGTjDhJ8ex01mhuEgkUFt+Ty1qMCMbBiqILlcU1Dy+Du/10azDNYOgT56zeLU+xo/PgaxQQJ76lollH+ove1KlOk7h9jMPzJMBlo6t1PujRBF71DmcNoe5U5Be9vkrch7PpV3iFF/oR1pnF7e66jr9yfqXgGWNmKNB9Vkw5owLwuSCZ6LSKS3JDhKpFvLN5TtYwf0c+FwAKgBGQmqSZYoffYeiwnt3xsN4z4JKXzUSRjBMkVHuZ3hQQEH1VtGU5e0/eMPc+ec4C52q2XEaI9O8tWUEAJyfP/nLRU1RduZUZXIsOOxrwDlDhsIjZzsUL+jk+i0CGL5nJ9kRAmgqmei3HVQPKgA/Qytj/vG/oxVx/zuQAP2I4zM8rlzb4aUdZ/l6Ngc1N3feAtS7WrHs+d8b5BBRe5QKZrZk5No2ByQaAyUUBUzEwM5WOWZlFXccCvLSWvC5nn2iMotQ5L947wLWZOZnESrtqsudyLZxHyq8LdBbVEbOCI+YqTsNEs24nEMUhxmB2Cs86H37w/T84vn/vXvvwF7+ws83RUc2Aofre0odWtVgFjxLsjm6aPsQiZ3Gm6sNy1QXPli5YtK2lxXbh8qV25dq1tnrGVb4mvtYcngvnU8GagsJDju5AyWTNjki3JzQhbYx9KEee+cKDVOdiZ0s2Oscz9g/Pok/Bow4MFnrQzkS1Apm1aGxzw/xTby4jVwiW3eWx3S+oRYRbXBNOZjTh8UrP4a6p4jU4NKgqByrXSlEV5wwjBqbXSZSF5gedQCHEBB3uI9dGkkIr0+/t5Ms22K6a+QJRZkO6ODTiDJUN/Q7iaBYnr0MnB2oLBZYr/239N/zIUO4UxHT/KTo99MldmWno1CiwTUIUqpCTH1OjMsMjP3+iGzIMMBOSosJx2qxJYOhkUHRmeCqbWogxAsmiSrq0OPlLtpV9yKF5/xHxUyjw+mqtF9oE4pmvx48eiUpIgOaa1Z1snoFkQ4wpUZvedTxUilQiWpP58GNRc/rnc3CIYhBNQ/3OGswMA7QsFn+eEULPfuEA5z7zPC0SfKruSaezVKBI56sXPJV4+lo8k0WJvGaoOEEI6hzkl6A6aqPQ6elIPc1YiY+/XFZqXlZmY0EnK0caBVda2oWa8WxZ3+znjz/6WEPJuP90eG69/HK7fPVaO3/5sswSWIMpPMbEXbbGAAAgAElEQVSEO4BL35MFpKRwyHoNkBI9WgCPjnoSw+ZAOmcn+mUtMlkPl2PaqHPhXpqehEWwAz7Phb2HbpIOD+5cxCTzrnHXMSpnoS+OhO7MJT6IGlfxcAQ0sz84EFinmcPk4bhT1yoUuGmW07Y6ldo7pZlLkhO0MglSDjMXhKYCpuCpcl4bb9zX2Q9B2jzh3KYWfaEo8TtR6kzgQVyVoiMoRLIjpyWSTqLlwsev5e7XoTQ8Wse8ljkQnruDbg+Xztm5KgrsQBrTAkCiG9fHDs80fPSEY9swkycFDwnmzs6WKW2PH7b/8Cf/vr39zt/qjGgNKgaILIc3qK61FTzrXLuADTSQShwpXj0XC8MFj1BIx9Idc3I9xYui8JK4ixZ2ZO1nCh4YBsS5uA9q4COudcfHYh9QjBPvOL+F2pdtuNND2o0g0y64UriMsWxyyCp6TSX1JwePpuAZLH9rTZ/o0Nlj6YULnnSbOh2pnnmAgt7l6H/vmKciTRssBfNku33yrBrs1zOP5IXKj3/cgueXXWqobol5/K6YDxAyDMZO3vO8rq8T5BosXV0Pu765y615OYwpqdjBOgRMJOHXIHv0kjUTsM9DGqiJCRN9Lg5n6TFsajo8A1hSf05U6SBRxZqqjRQXEucywiAFmQ/2wVhFZ6eBBkyq0jnIWZpOSt5rMi1w7sG5hr7ag+3N2vni3hdiLtAtIZZyr2LuoBjG/MuaQRdAMxRtnW1lIy5nz6L/s1Y5b6DB2bRmQXGA+wr9lVxGBRZur+T7A/NDs56ljZ/yyg5sl4mX40qxNYqxc+6s6YqxpTZYYAZF3OrENKjZhcrnAYjmF+To92wD1pPHHkRPm8JIcoKaNSmJBfMriyI3Fj495ofmWEwYjz0oZsQPvvf7x9AsOIDDuwRJYtdT8LDA+Oap4PGMGU2yLtpMPNRZsLQmSRQVUHemDg+B+tqN6+3Wy7fa2ZqqPm4sowBrFjiBUMvvvGgdPuV9kEaoD8Ja/x1K007RtHTjDnbbwtJCm5m3q1h4zFPBAyLAoVBuR3sWX0E1g3pGomUnOmfPpmVA98C8wKibuZouambULuaaM901jmagoLGBdUESW1wLd31l3iw196gsGbXQKvnkMkhk5WayteXJ7QuLk2aAgnNjU1QVi3g51CP4O1Kx853vvKVCgYSGIOODD2c+I+4pyqT7QDwHjUndFW8Cip6guUnmQl1KsMzBEDeNzMNIohX0PB23uJulS8VaspOSkQ5eP5QCXhP0AST89u1b7dr6uro80jogVK/BVie6KxW07DriNm2SiSAxBEUoetAhKda/xEVEXvBfSjdCUhqjCL43XZQ+0HRsQw+IdbpSI1fcQ1EPehExoRKhrxW1oChh3QqaJHhhQbRK7DwZdEmAYR1GDC7EfQ9a6aYODpK3IHD9Gk652CRB6clAoa92sathlErAi6sMj1fTjU1vSHdQ62d3R376AUV6kqA965a7qIWZ5F48e7oZsmYvDjIBkmfPPKGABnc/+1x0MJ4zz/z2yy+3K9fWZU2NBiMFTRJvx4mpKE/3zxqSiTaQtXKa9pPA6oGYC9LuOC2fBs5xf/wZA5iUSUsVBFPBg/W+DzK35/e0th4+eig6B0kesc6icnfptE5lMW4jAe3pWZuGxM0ma0cdtHLGVEGJ3TJ7QQCA6cZOEOoZaMJ4eNy7bWdv19bj5eIX1DKFVgqedGpNKbDzJLFMh1q6sIUen9yDph64yHRcLN/5npZ0FqdPrclEo/48cqhi55rioA/IJPZWUsXr6dAljhPlhcZPtvcMvWOtatI3M5/KsGBjY6vdvGWXtldffa2tX8Oljfk7DB/FvGAqetSRNHGg21Kn4KGw2cOhbYsu8ePe4cGZjUIHF7f9A/jze5rXwzOG4cBzj81sL9YVtzyRXIyE7lSaeBw03Pql6O5S+IsyWjRGWBwUuMQxXlMU7fPnpdHlWTL7gkIcPQ+doVGLps6O/e6eA/GUq5X0WEUzGTrzftCnOwvj3CYXF/9DCp56/68UPHUW9AIt/53OQWk8YlrQE/qxGBtmTWmdJpb8T1DwuKNR6vBT16s9OTAKch6kGFDnF+p96Tg4A3oSWVS3cY8arPGYCBU683MGQ2oIqayFccLcBBTYUJeA/EV5Ryyo615PBUTFjpFiC6BRtLYkaz53h/VYYGHPN0s3mO9zUeeBy845asZedfHVLeivAfC8LfdFmyK4EzLlMemkWQ6RmZScI5zd0NKYuZY5Z5wDDP1l35GHQY/DmZgzjnyT8xkpA+tMMV20S+dF1jDmuZhOZ0OBpsIK10+KJL4v5hAUVjCwGEguK+o9M1ZUvCGb2NxuTx8/1t9TEMEWUH5bw8K5R6NpkQaMzs8VKMNMs8m9tTM6pLn3oG9jhJXLH7e2tLpGj7s9pvsMM2tzs3Jiy0zCRoimnGdG8Q3wTQEZgEdD4qtA7CB0FTxjATXzO//ie8dUe7S4U9GjC+DPoqTRhSHROneuLa0sazFyYJN4S0ikCdVYb7JwnXCrJS4uOehV8SBnZ9r1mzfbK6++IhoKyLQq6UKRJZRFJN75yQdaMLEFTvvSwWjyUM/BCz1Gbk+lCzg4OmhLK4uyW1U7N8h1Foo0Nr5J7vC4YuXnSdLlhFWFl6tVFx9xHguXkoXsazJyp4N1ACvHSrc7Wex6lkoSh/Cbp4TCQ6b68L4TiKXdxlhYqtyrAOSQo2NDh0taj3ZsjUQlQBQ7cmi7RII4V/QGkmK3NtU2LAFhXMusMZqXOxuIhixeK2Eei9UUa3xWXsvmDxR5fs10oKI1GNsvOVT0czW0rBc8Gr7o2SqxZZb7yOXLMmFgbglaKnW6Dg8qUaQ7GArDoA84xZlOG5/7BrIJFRL+MPQpUE6KH7tY0THc1BoP6u8pwlUM5xg/Vehkps2Joqd2A0n/iDiNZw9LRw4w5ajipNP0JhLmuNzwu6ihIL46AKwfoXvoA8RrIRaSQauEpFegzgF3QkTcOc5V5GPJrsPAs42ceDnxjkYsRTwx4MnTZ1rb3KvnU8RqeOPgosPe5wBQAVpFhBzzyh4ZUwAPIdvQXuMwuHX75Xbt+nV1eeAROWhPtKasqxQ3I13DxbaLHn75Wg14xFI6ezJFC/ftcN+zHjKjiPc7WfDYTMV/5/fgM+kgrUI7Ba/pU6aUmlpwVB007rORfgqp5ZWiDReVJIOWuffJIV1AOMFPEqb3k0bRDpTqqmbgnkxaTC/UDLP9PSOZdEBLKB+HHJ5NumF8rnTCuGYjhnb2DNI2JkGJ/eMz8LoncXF3PR/i6xQ8cWEU0EQHshIf9rCKDg44fe5pThbz0SgT5DYunYhrLT43NDaKZYQ0aBrR8ITSRsHD3LJrV9eL0uZixxS2cm17roYHsT+fkfsL3Yz9+LT98M/+tL37s5/qjHDRQ2FCschemQqeuXmDN6P5guPp2EVknfp7rBNjqK4TlLjUyUkrJj9l5NBf84D3WxEd9uZLN6UfY3gua4fPj7bn00/cgeT5ykhB5+ZiO9IcHpWQX0nxTySZ/TmbIRENSH4oQKKpY2W///9DwZP361cbmlsVOyf+vRJcneFJzmqezAma1KAHCZD6ovXOCIK98M/+Cj9Qythe8CQGZm+OBc/48hMV1SyUOLgBxHD2OMk2G8DnUBkW6QwreldpubyuvW7j8AXAHKvliO8nUDU6DMd260ULSI6rnzq3ZWM8AFk5D3phkNlxpavh3wEZQm9OIZEuTXI1j87Y79Q6MTt2YekwUL2ojTXjLNR8xf0+nNNjIDg7ZXh18YKo2nnf2HFztrF/2WcwN5iTA7C5tmogkJhH8ZixEL7vNWqgcsApziKTsEOu7tncrBg7nDVyd0N7U+5uHp/gTqvuo748j1LndxUq6lAtwy6xlv3c2bOKH9CmWQspSHJusDZYC5w7GX5uNoUbFXJzxhhlaVlUWXWWH9uEIbFLYySqO51c2fS9Zd0b8oJQLZWrV1NEBU/tUVnN1ygOrR0KHtDrL+/f9+RmbAQHW2ofItY5YDrA4SgRPihyTVKXpeCmNTsSONcgvLHqRfdzg1kwr73WLl25XBWstT+0z3JgqpNT7U6SRgoK2QgXxSzJrIqeSqqSDKsNV4OKjtpRW17FMQoh65TgyPFrbvIRJ3g74XfB4yGeVKPu1Ogz6Hqmv/cCdkVtKg2HIJX9OHjUSPaUhLgYSKIQ6olEXiWWj+nA1D4fJgLHl7w7X9l1IguInxE3c8NWt5oXQgVfwx7f+s532re//aY2G/ccZBlUhSLVgWgoeB7bppnr0meUQNq2ruPgygQfNlqnyuxbiK4ikkO4BkTpM0kLFCZEOecMs1OCTs5CC6zgmoInYjjQDwqeV77xjV7wiFKJhqeGYQZZ6a3mQqBGhFoFMgXC7o50LrJkVau3nE9qrlAf5lf8UqFJNZhPYsSi1HQeO2shE5j7oT+JLcdOy+RkNBVo6iQWLxh0xogaBcGqqGuyh8TYY2VZ15FWde9QdC2Ck2m6pu7YmrZxUhRelJFCMMcZGBkoGhQpHQY+f+4bVDkbX+DOstu2drZVII4Fjzs7Fp0qoFZhGKqePi90iaJN8JkIbnwfn5/ihrk8suvk72dnpKG7deu2Cp5LV66e2N856PI+CYLpKBr1nTqqrhFOCu5TrPlQtkvl0cGRAASy5SBtphaUZW8V+Xze6b04+Gzn7W5QOl2TY2G6vaK3crBJ70gRC8IF4mdKE6/De2WYKweYGTnTvAF15cp2VuYGFOXDpPQUoKGdZYDbblEbWA02LXBxHTe+JDU6wBQrvXe4Frr5Iw3BtBAKz0lr1LuHHSypfw8J5ZSWIc9kGhLoAzmzoES9C2WrRiDw2bkfoapG48J9xXCFL3WodRDOqKNLhwdKBfc9HR7Wsmyp33yrvXz7lXbt6rUqcKqzMxoYPNeWmnvIM2Fd2KaVOTw/+tEPZVowo4qJ84W1AKWNDo8pbehwTI80AOXuqV+DQa3a47Jz93nlc4p4BAAxnS2JBSlOtR415LUsiWdmBDhCDX7llVfay9/4hqjO3DuAyp9/8PP2wQfvtw8//FAzMzjXXQwvVbHjosfY9vTruUBTzSNRUlyGIL3oGY0whsHN3QL6V6W0Vdydruw0wdnRcPylT6O5YF8t5X5ZUdOLNiOwL1aG/EObFphs/LUKnhRD/J68rHcbK1YTA+X4WW6ferbd7MF0L/acxx5E4zgV4ek+Zq1GkD7exIBUKboShwToDvbgAgl5r+rcWG+D8Uslu0XZUicn9tEqLM62CxcvdjDKw3ZN/eLsFBD67Kk6TwL41dlmn5EbsW/dzUn33NQvx/AwItINoVjopjRF4VYHpwApcmlLHXYVfykqMCu4eAlaGkYF6Np5XZsOcU94nhm1QNyKSY4NSwwCC3+faXag3NhQvJaWb4PRJpPwX5gZa196VfnIe/f1uIG51mRvDxvBzm3W8/aCp/5b5io1lmWaxzPRsWVzD/CLCcLeXvvywZeTzfYOpljWJmow9tZWb0BIm4p2uZgtWhsAnVoTNhcBAIvuq3coJRmZbTPf/e3fPYb+Al2EG6UPcvaskmYQW37BkZfz1+Ki6A9287II8hFf4vw+U3AOBQ6kLTddlK6D/Xb9pRvtlVe/KR2PhFtVBbLAEn5sQW0LujhoYV+b1lsXQ54oeFyJiltZiRXjtdENUfAY3XCy582TQsVtVlveGeGNRa0H4bng4YE5MbF421Q7V+5GNE0qgSvOITaicyOanEQqB9GEKE+BwF0E82AnxMTdJu6XBGYry55jozkphUUdNz0TChjuERU0narQ2t76zlvtzTfe1Ibh+hAJpuCxe5WtlyXUr7k0KiKUXAgetfBdwvXSTCjIudiJXeCUwNnqcLJsNn1B64n7VbOK3N48VnEUJECJH4LAcgAUGl3DD6FxXb50SXNLQCaxuyQYh36nYqREiHLPCu2y3PzsWkcnEtc1u+dhz0prGb3LBhz3zU2Tl+TIYlTJnUijkUJwqjDh97HYGQW8PdEbCg0l5MPwyFxf1nqfd1PzCyxCrgQUF7ayDuZ9ef6yYNfgMAR9TpAo4niWfEFX0ZDctPm1Vl2AdUSkkBytz9IXMXRVttx9eNdEX8v9k8U6c6W2t4zK8P7wr0vc645d0dgKcfHnD2I3dWS4pMxMSveCz07QxykrCDHIPgXQrdu3K45cavvdXZEBbNbQpdiNviZoN58x+3bsAgUdy56zIHwatrm3u692P+t9nH2k9VtaERc73r/5ZQOC5dpfHJoGTnTQ1d5JEZOfZd16Xxy2lVUXPHwm9klmZYGMmo5oYIa1JhrwMPVanTjR7Zwsj0hbZo6pK4Cb4y6iUebSGPXMgSaNxzDYdew+sL7oAuCgk7lH+d48g9N0FBebmGXYSjrIsCvyum+/hNKWTqcSH/Rjoua5k+y4aQGvk4FpYDNI86JiueMRRwRF3vb2bpuF4shZ1zs826a0qeD5Rrt65VTBU5Q209vcrTxBaZvhGviMADwkR+gxt9qf//hH7YMPfmbTAhpQ6EuPobZBb+W5brUHD74sHa27p6KJah+XM6aKH+LkRBE1mGD9qLj1ZUzRO3GcEVXge14XCdOiEOTLVy7LtfP1115rr73+ugAG1sU7777T3n777fbTv/u79umdOxImE5NJutLhURJbR0+IKnmGLsInK2gxNcrJcExo3d0pE4z/gQVPzvq81/NE66f/TtqFFIbjDk4xPmg/Tlc2vXP6IiXPP3LBM81FmgZsZv+NjqYpeEwbNcCSjsWo9UvBY9qyh7CL3n/a9TI0+9KCk1vJjESDSg18B0ilyOa/00mKxib7O7EaBooMA3qn3/mJRlQUgBOrfccn0/EuXrzQ1tfXu1sv8dddawqDidpOkQDbw4A+cRfnYlUFPUdLnMvQb85PCirPHAKsXGvXrq3LqUwUNfKpeWZNrsqghvhDccV7sV+IwTdvvqSfWV21fIL9Foo778f9EquqNHnsMdtRX1ShSV6QszgmNdDz+TN5gk0XmD1V9ERkEOQPm1smbuv5AVS4K58ZToBvKibLoTQSgWhPc3854PT+MQzLa8lw5UizOakLkM4gIbBm+pHOE86kDu7t7nroPJ2ds+cE4uo5VrEdK/TkL2l68P4TJdPrY+b3vv8HxxQsWFPTSsMtyHN4KHhKgxNrO6yPsdvc2rZ71TO7V6HbkRaEydXLS4O2YLkn0Y+ePFbB8/obb7TLV6+oJcWNowoFrcxmyk3a36WCNiLMAuHDi8FcB7w+pFed9T2lEVDwF23huM3OszLNG42AzAeiLaOVaAstM5LrwOWX9JAmEC2391gk8SznusNv1xAndT/4GZXJSjzclpsGMKlTVolYR1gzKb3sCLWFiu7kYXPu4vDe9jjf61V+kjUlOjVlXAuk3NX4fjZukHJMC1577TUlRBkAlWFf3H+S5Jge8Hw17yUJBJ2MY2akuBCJME3JT7UsU7DooNacHQ5z7stkB9pnGlSbNLM0CHDpvvCz8Op170ugrQVcGwchO0UO1DwWPgFRAuTt7eqCrGn9EnA0j0jmFHa4o7Cnbfro0WOt2ehcZBW+uSVUITOegi5lvkfWYjoS6kAVvesEAliHvX5+MAgYzQfSYVDiX4K6fogUciY7SM3MMW1ALlq1wfk5goja1HL/8wBJ0BA+Qx+senTULl+5oqJHB0kdJgZusmesAxh1UnzWCCNZT3Z1eaaOrmcPlXZgQHAyn4l1pDVc7OYcSsE/e4cn90bCWJLs5ZqftaV9AgJ946WXVPAg8gzQwX3nvngI8MV27sKFE/zp0znHV7sLMRXJtHgjWRO9yvTAFAQBLwBEtuiG7nuoqTvFFoZrb8/hkmWNn5+Z3Wj8+U0FkyFKcdaZpSWXm2dPVQAQN+VQqZhjC1bFunnT9RIb0hG2S2J1TAtrT4eH6wJ5iyOOaMdK6F0Yy7mxOpi4RXLAcPDIIadMMTKkMnOMkviM1EDuDTOF2PM8LwpUvj8dat6XX9ozAoiIHfD5SUjKAGLg44+JVgp0c+Br9lB9b99XRW/xMy+q5iCS15lweOC4NYubpj8jawjGwZ5mb82IUsHaZhYPMR5nNgwLXn/NpgXoZihw4sg2O3Z2XGep+DGJnNWE9pFOz6y6M1Da/vSHf9Lee/8dzeGZV0FEXGdPQQncac82nmr6OAXtWFTaRCO0EKi9EdL7rFLX8Mg6JX5paGGdIcQ+YoaQz0rmYzV79eqVtn79env59suaAfXSzZe6JvTTO59q7hVW8Dxf2B8CiHb2WgaPOi5O4MlYuE7lvrtAKbhOFLf1LN0VqF7RoI/Rp+HH6wx8kVoi8e10wdObMKcoaU4YytWpBiVP7xf+b19lX7mUbsjQi5hYxk+mB4kTiWM5t3tfaKoe6/WnbrximO7H0JXK7KKiseoeCwCxxtCy58leO5S2E8XpQOvNs9HPVE7Fn5OzBLj0Zfh9wgI4QSXm30nmK37R5clrn8gVirWTIjM664wwyHtn+OVkeuChu4C+FAtC+uV41uTUlqQ7RVKKp4DNHgxu0yV+lvPRoK5zSfYbax3KlwqdZ0+VG4g2K8diCj40xgz09Dk40oW5X3RgKGxIzrHjlua7hq/yb8RNxUXFNg+ap4vEGY5TnYCruTn9LDMTr1691lZW1nos5X5SsNClkd7uAUNIH3nEyxkKq2v6TAIki4EBiM3rE190/2pOD/k+uiGKQ+7h5rPN9uTRI9PnOJdXGZdCzLJTY2KT4ihAUgZK40wsqn/NvQnFLHn5cFb1wlpoUWt7h/u6VrTz0Y8H9Ey+P1EardO0299E6UvzwPHSGlNreMO4qTz0D37wr2RaQIATfeTSJSWMVHVqk5XVrIwKyjGHQkgWglDZNhgi9EgHOf/OoX1Rs2rOq/UEGsyQIdwo1l+60b715puitFH5pkpVyzxTUan+Sh8g1A5bTZLRTDcvdJgbLUS4NtRoU6392o7aEU44/I8NKLTAhYoRAlfIuzt1oDDEqJBZ5vIksRI14vBI98JC/mmoYUeRNckWdykOcQdPEve0G906bOKMhhPPf48HWzoJSawnhLpp84nf+PSJgpjbeOlenLTETTs27ickXiAZFDxYUqsbsrfvdi3uKE+f6LNlAGk6NAlsusfV4SFxmKaaZwq8NQDhfBpZNGoc+pcsHzu9xpQNPoeDh5+H9AHSh+2qkkdESxKm19PcE9N15GDCxF9oPhRvGQq6tSWdGaYGBAk+M5uZ12ZbURRwD+GKZkLx2BlJEi+BYlmph4KRgyPiNxUig54lfWMfTMVZH7oY2qxd9OiAkASS+xuRuAYH1hoZLWFVqJSoVMV9WYKyHtkb6tTVUDOef1rV7Ha6YOzpUJykW6sEqLvg9MF/JWqvbgvJ05PHj2XkAO1PRZXQKT+LaCXS5YM+RBHmZzsVuqG+9EO/OoUWmM8qTjB/hqBNLOEwu3z5SvvmN19pV65elQ21OxeecO2u00xbWzurRJukNd2qiQ7qzxKKW5B/niFrKIXFiS5XKLLDgM3wyaG0cShR8HSdSiUXcWHjYAuixyFiXnFoaKYmQZsk3n788cft888/k2CVZ07sRUAOXdGzWKzNCEgQPrW4zzXoN0Nt85k5kLRGGQFA8aGhmnPdyMIAh90zA27od/RpHEgzNkmwdsrmCdy33EOjpu4yy1Z1xraqvH/mYvFzoTfw2u5m2e3Jg/l8MPK7B+GlThiQ/gK6WPNKuIq2wLOSbqW6pNHreE1YdK29GlfA6i4KkYX+sbOrxJ/4AphyQDdE3eUDUdq4DyQS16+/1F579fX25pvfbrdu3q6Cp0EaMOUjJgXp8BDeq+Dxetprc3NoeeZV0Dx88GX74//3/2nvvvvTtnaG+0oMONaMnqdPH5V99dP24OGXKj4nSmX0DjH8SHFg0wcZM+izHni/zdqhkZTVw7JX5N6o76luK8+T8x1kGwMbfgdUgCYMkEUMZn1S5KDrZUCp3QSh+j5rR9LvsP/GuTYZ9jjVAqe7P0p6Twq1TtDh+k8m4U6CL9v7Fyp3esHgP0z6hJ7IJ6Hvv/vMFgAl59YIeE784fnXKypc2nxTt+SESQjrUDP9ilKoZ2W6abQGp4u0r9ADo5Cvaz5h3z3sl2mEg2no0RDXLuuPIEXIWISGgTH+PnZ4TgASBWQE2OvMG43FtaaZXKgPny5jIeLBxHCZNN5ifZSxSQCOyCsSWxJPOd/yb5xtZ2EflcYlwOGYT5GbjKwH9jg5Cq/B2eKOsbvkxBcZfGw8s0V2db65D5m9g5siRQ/7Th0q5SmmofIatuVGGrJm503MaARm2XVWa6HyA9Yaz0gjMQoMc8cWJ7Lltrp2VoyGpWWcZGtFHx+VHudRu3PnTrt37wvFYVPhzorqz3uR36QDxLw1dXyOjgSGkR9RGF25ctVmYYtLAk3k0vvocemFPAczA1XF1EJXI2MJz+8JWBmJhwFGbd4TFLNoW7O2XDTPyI1XjpYaleBulfNs68fz+tGjSqIhlsa8lrRy+MyGhIWlZ1tjT2S0NTGLdFV0eEgAuXGeBXFJVR0XzA2idcGCoJgRkjHTdDBwcGtR1JRcEDIWIpUt3GBQeG4WD5E22t1799q16+vttW99SwUP1CQWOFQlPmBPMmu+gGfbuI3qFtzOhMLQ3qLg4QBVYkWl53kuRpc5DzjMDtrhsW20M1ypD9PjZh0efqXg4SNyaJBkyo1LFpwZ3uaFPSH05iWzUDjc1lbg6hvRDR0miJ0KnqXYM1aHSUiyUQJZ9mkGwBSvdcDvH3THMJ4TG4yEOfQEB4G4u5m6oqFUIAYbz/SeHGbod1599VV9L0UFIn353z9+rCSWDkiqYyMQDs5GZWfk0gbY5mt0cpIBpJqnUvfe4lkLmmNpHiTIN8eFXirvDFKMtokAQ3CgeEETwtpItS8UfSwa0ZMU/ZEARpChS0mSDO2N1i6fl0QzQj3zV8tYY/zOaTYAACAASURBVNfdKA2xLbqLnm3cVbr7jA8+tcULAe8OIXV4JUh/xfXs1CGfQlqIN2gQk9RrnpU40UUf4t9GuptmM9UcoPwZEECUl0LreQ4R/GVd3bx5Ux2SoISmvYRqlu6GA1QSC54xbjIER5Kdu3fv6ouOGGCHrdBNI3UxWAYA1cLuWp1KWhLkhEIWqqVZVdXdolCAS82zoXNMAcB/gzwTjzjwYpig9Q7Pet/Ca4qlcMST+OezB+keE3aCKIker5vEcqIO+X6K/lUoXNeBtVlRIKkLnLCbNifKhQqMNR02XGu6I6bE2i6ezgFrG1MMkkh0EoBMd+9+rs9GocThowIu3PBWNt5KEqzRiAtbdzU8Vfzw3rzGBOw0HQKiPmK+AXBT3VyKZXV9JN6veQWxNS6b73TI0qWJvidFTyiCPMN0gzwUz1TLdHnGgsdOQp5+3efniMteA3rL6p3n6k5ahoua7iLAgJkpNcw1+hAlb4Vqq2NZ9JrGOiXWU0yUUJZ9sK99cKwp3+h5eEbE7fXrN9pr33y9ffvb32m3b71YwcOSp9hhxg5V0JcP7rU7n37S/s2//b/b3/ztX7eVFYpICveZtrn1tG1uMt/LgBPPAgrcWLRP9rs5GHzepVg0pfKwaxM8KNpMiMzJyz7lXnMmn79wQUXO1WvXtA/oAENj59zkeeGYhMaT8wHAIw5KONh9+QDHys0CB6sS+W8VJKUhCADSS4i/R/NSJYQ70S9Y74zJZJU8XZSdome8jvxdbKmrL1Vnse/7yWLp5AVFL3CiMMscoXRg0hkpAX9yiEoYhq6KXztaSzNfqkuiC7N7lUdteFxHlFTpAo2Pw01HQUKq1nMcne62jZ9oLHjGzk/uQ9g4vfNamlVft1kuRwd7ovhHM0Osd0fStDHp02BUiL3hewz+oVlSK6aA4Wa2fm1d2hcE8hSB/AyxLPEI2hhn/fVr6zXbJkXB1I3oerhicEQrrI7IGmY5Bt7GXEo/U8ZR3LRJD+RY5O6CwacYPoWFk3Ej0cRTWCU2ErO4RynMAipFR00xxvMkNsp0YH7Bsb86FgHJoeLDzIKODxgZSQpxmEKGnxUVFvOwXQ8b5TqJC9xbcnQXPFcEslEgiXnE2Y6cZHC5098D3GEwUTkZALHo2jj3MV9JIPBS7/qGQdJNC7p7pHMGdSHJJ+cBTzwwW/PCNjasH6fgKaZPnOY0AFk6+Mn4wuY7ngeluVB93MVIp59W98z3f+cHxyS93DhuAigjSSX0LhJmgifJiTZOiWRJsCTmqgOTgIjeh4cBMk/hREHDTSDxVofn/j1R2dDwXLpyRQktAYbqmEQivP5QzQ5ImCsoiqbFQqCtWBW0bnRpPKRZqYOf4K528cyROgSHx/teQJqqS7vR7ma9w1MiUHjRFrra3UwHV3VSLBi21sTGAi5SzGtE14LHOkkPA0JdUXYONlODi2Ynm0aZHZQuJK18LAcl2raJQxIx0WB2dtUdu3/Pi5r7xXuyaMPtnwoed5WSyJDY8wx4pu7wvKok1QNMXexA76Ios6Obk1iuN50KVdYzcOX3RWvjvYUyq7Piqe7dRrJoUnG8CtLPfRe1jGRXKGwJaCuQiwRSegmujcMXsd7mtilUdIvU2Srnk87fr2ATUwuCCeuPhJZBtrSEuR90P0BAWIei9JTOJKi50LLB2EKB3CfOZGlOR6EmmYe+w4ZMhzFzbsJdD6J5+vBh/UkPJ4cbI+ZxvukmGGWEEKoH12Z9DgFnR/eE4CBtm2ZABck7Kk1DFT57++3ipYtKgE+ji6evczzwzCTxIFZEyw9wdqHY7ut+6qjwc0HiOXwlMFS3tKw6ix6mA7qGGM/W7C193oUFD5K9dlVxgCJXSNW5cxouC3CiZLq0Szwb9gXPUbTTxeXemX1el0fXd6rbRqDnPfmVA8StfyfpY5EtPVi55jF8dGEOuiUdDmzT6TJbyMnBidDUBQ/ULs9Z4D4QM9SN2+J+3hNN6Gc/+5koQ3c++0yvQcGzvn5NiKBRaWiGNghQcjDstQA76faYdmeqRkArv3fp66QFQQfpAr+DCxKFei3J9ZFuTtEec/hP+8IGDBMnPrHMFEOvaXeDjCxuqCOYvXZCPDrnmWOsg7H7adTan91o72zfG8TNDNbrz7M6P9YwucPR6ZrdAh0huuPaXhU8C4toUaAzHzaIu3R5GEIqg4D9g3Z9/YZi5bdef6O9xOBRUdq+XodH1BodL3Zpo4v38w/fb3/4h/+q/ee/+klbXIQWDK1ytu3sbqq7YxG0O+PQZJTCDjGpUuAqDun2TqYQGYIISMAzHH+FMmtzA9vpq7C+fKVdW7/Wrl65qmRFYFtpAk2FpmO80SmQpnPTAdtrd+/ea48eP7V5QTly5Vo7PSs7cqBi9Q51LvBriPzdOJsS+q9b92jthE6acqXT5oIpltvr8O/u8EDfPl3gDDQvZf35b5cAEy1toOfVxXY62gAoFcuvLIRtKe/LmF6rFy8x+kgHsxI83fOqQCwu9393cKkXWDHESRH11YbZ+DOnuzzPvecndE1V5Iz0ONGXDttslxJoupEAtJgV8DvvlfhKjDXN6oJiKOuUOA1DgbyUpFed2Bqgm+49bI9LFy+06+vXVZREtB4Tj+SFWaMBcJRvp6M36M30PKsrkPxF3Z2ibJHLTGQL6yy5Lp1dkh5s6YwmJ+EbM2fS2h6fG5yt/O5h1ICcnkmpYa5FVeZZRrdJfs1rjnGe/RitEf8OgyVdL9gRxIOwPaJjVQ4lC+lVMSoAhGFipYOjDt6hO+Tk2p01VeMMdA4RI6HNR8uujj9OnmbxhBrOavTZakOs6EcNQpWTMbkyoB7nXJlmJT+LflwFsGYMGWQUhbAcQhPXxjV7+s+n1/PMd3/r+92WGrQHTiNVOckvdKcUPOpk0HbE4m53T8UQByUBUjzHrW0lwhIWIdSS6HlRLTU6PF/cvy876lsv326X0PCow+MWPA9Pi0rJtVE60Z40C8QIJYe1UNdKuil2WEBqXc7Mdie3qeA5bnsHe1XwTDaBFmj5YHCrs1pgVfBwE3e2d3tBk6RGyQDvc+juDQ+de6NDWbqCxbaKc1YVPEYVQOU9NZgbHxcxocM1gMsoCYMJbV0rulKJjJMkQS2wk9hDbS6q9PO0Ss+e8ZDWGrzJNYXmJBe9zU0tZp7rG2+8IaF/kkXQAYwLKAL4udDMXM0X4lJBAU4uh3HTEEq3EYNqxIXNQYBmtjeMKGI1JdhIbE2Kj3tTzWuwXsKmELKo3NlWkktXCiE1iR7Vfzp3KSRUFOo6gnr7UCd43Lx1U8kySTOIAck6U8VBK404e75MPzFOHcxxXuOZ2eLQeoog+HQfSMI1j6aGOo50to6Kx6WtbFlZzKxb9oasjctFxvfHa78fDAkUsR0X4sTcAj9XwAaeCUV4hOrszyBo0WgYYTO3tg+Pq66S3E2KQ6xiYXBNYl9TKLI+bE6wWYg6POlyl6nOjqmJC3oezx4/1V5NYGK9yrmx7JoFWGhKdc2JWVjQgXb9xg2DCsdHKlrTqeDPJGUargqgMDtbM5OeekbVXGzIXVqORU+C3emCh9e2k81kZZm9FpqjOpRFFREvewHkca2tLpvuRUETZIvDWA56zE84d74OsaWOtHN/Mt/r87uft08+/qS9887bcsGi4AG84aC/fp25UhfMvxd6iIugY2ySTq4r9u6iGdc8i9BEADdARO0uiZmIE2n+PfQ87tN4cPA9GTxqfYxjUpKE/nPQ7HpnxWs26GXAF9awpnnXQMHQE9IN67EAp8wqeEzZNP0v72lq3qJABrpnPHv2i4tx6+NClxk1BJUD+tAuepscNEGWicVMO19ctAaOewLIpT/buIZ7sb5+Q5bU33zl1bZ+7fqLFzw6XjyH59NPP27vvfdu+/0/+EH7j3/xY2l75hasA9g/AHXdJTWww2d9/lFn4VhStuvon3TPbAgklHvR2jE56i0tO5stcC45tvUHTc+Kzi3zy3CfY60ILENHK32ZdQTjHuhdf7r2+wfti3tftsdQ21hf0f5VN+1Ewh49S8W0sRg6nUT/sgZR+Yr9UirZLy2Aaq7O0JuJTMe9mhQ0vdDwKzG8UjTdUVN0osAZ9S1V6lQHq1N4KoaOXRB3aCbqprtwTmgt9h8/Sf3HUOikmBf9qQx+0kWvB24dlBLT9MaKPlfzVYoFXGBKFZFjYRe9Tz7vWJAK/BMheVJmfqUg7xVem23W8HjKoa8n3R3WDL/cGWfdOtbDKqJbQ+wiFpLboNO9dPlSzTycV1ERnYsGn0NxJ3mniL90WftBSH/s2GtGjwuPyWgqyTN5R+K8404VsMNnz9kcwIb/rurUn6wslt39qKKnQFXb5UP/NoUdsxuxhorim275GDvVyakuBe9DPPry4UOBD9LnVadHVC7tWbsjE2cz3JrzlPfxQOKY2hhA0lm2BFVuVSAdxY9YO8qHD5zjodXpjALnccqFBkMxsXREazeF2l3pqYOo1xsLnhpXMp4lipEH5PV7YmORN9BMiQZHDBjAtKKg8wyI1dH9a2bjc6QDk3PuRE01KNDazG/9n79zzCICAScA8sVNAQlEVMsKB4GGa8chw4vxbxQy4UUi8iJR5SHIQveMkxOSGmhvdBHu3b/Xzl64IGtqU9rc4YkGIwtSInfNxqG4MXosmpSKDA57d3A0AElTZD0Q0FbI5YAkxS8GC3R44DQTXMpHvuyk1eGRLTFdCrvC8XckERqWWYcEyQj8STZWKu4MQ0rBQ4WLfmcZ4VcJsVLZ8rq6rqFrkva+5voUyh9tj+g1Zfvt3+3ew6AoaXiU4M6rMicB5z7Ekk9dkj0fXEFZWSSgxq+++s126+YtPTN13Sh4ZMH81PaFR+7eJKI5+S0yAS5uDEkVtxRhrJ9HBPLEByE1dK6KBiYkp7ph06I0d3l08MkmUmGDu9jurjo8FBXpdqV4pDALspVBUxqgCAq+C63OrnLQuPC8h14JdQ/LQ9Y3CXwOGhDjJAR9Ovsg/DTv3bNKwrkFeWLgJ0GYey+x5CkudhKyCbmyWDtDaoOQy7a3HNOCzKWQlKi8eKmhVwUZSyeCToqK1EJurbVy4ArNj/sV1zTuSxAgPPRNe/KMlaBU2V8JXiRC6SIRDJW0VpEWd7rcJzn9MduEeQJ0CysgpyvF51HSXbRYOSWW2x8Um/Xr6wpuAUygNQoNK3tlQBQN+12YF5DAnCQE3PBd4vjX0bshf0jAHylocrTLjKnqaKSrmkLRIIC7ubwGg0clPF0ltpUxhgaFrtbhYZMMFcKlEwxCyN6mA86eY77JRx991N59913peKAMcuATd0Ez3XkyTYnDdHNrw7zqEs+q+McNbugEj8gbyQKvlfWSwz+fI1SQOFVmgKz2QjkPhn7mzom751mbRhmtwcvnY22NKFy0ixHNchjnl4uTStzLPjbxQKYxNeFFtq5w7EF8efY1t434HypNiqhe8MT2eEhYlXAIcaZLuquCR6YFUHLRBooNMCNam6m4B6J6fePlVyZb6hfo8DiZY1dyFu23zz77tL3//s/aD37vd9uP/+OfeUL7PN0WrNrcw1hYIC7agCAxt3fWpAks+l8Z9agzNmt3UO79UoFt7B3nqy5G0qUPEgp3n3NDVLaLDC4+Z8fVzU3tp0xgl56zXLOi8zM6D+sDBJsJ7U6A8hVTmVHPmFlkTqacOPEr3YusCRc8Ez0uBZCfTdLLsSj4e/5c4M1Xv2ssdpzc9l/HLnhC2X5uF+eEoH/6+SRY0dXo2cW8Jq5jpdUIXZHX73rEavnkPhg89HNXx2k4M220BAPFBY0dtCawJ+i5waBJKxo7wRTVnTY5aN46wBFtUQE+uUcjAJKf7+u0W85zzejcKHpsdBSgN0VDUPsOIFLglNEQcT65UGyk+fy8n+jb1ZXWupdI/0xbo/vPeV4SgFDWAo47x7IbWaQAXBNxkzmE0VtpoDMgKh2J6prnPNcg9GKqZLhx9hqrqM9DLDA4cTJDgFXkDoZGGuRK4YFekmHTC84leJ0A3vr9wHMu1ZmXzXQo5AatTHX2GJCY5lAsAkyRTwGO8PehzjkvQTfM55n00wLOYL7sF8unhP/amWJV2aBHBjyMb6lRKlq6szPFaLKGyXIzg6/kvWEfTC6mVTrPHLXdfXJtW3znnBHN8ehI+fZpCnUKKdZBOoSmB1oXKgnGOK+pitfe4fsXv/HbxxxM0KVS8JBAc+CD7rKpoJNoc5awi6qTIofv4c9yb2LmS9kYyzpXxcicKnIOehD2NdqUN9ZtWnC2TAuko9npHEkKHw3509wdCh66Kkbyd7YoqvYVp8z1tF0r3xexEomZAsEcR8mRqG1pD3qTTB0ezZJQom27z17w0JLEaID3QUCPG8jaGSGD3DhV89vbigOq3LXhPGhLpgV16GTSbBwk4keuIGHApD9Qro2/0+HzjHkwT8S3p4vGYaSO2tZW8T8XK7ki4bIYjs8c1NbDvIyyyuJwdVV6iPVr16S5whlKc3hkOvEsZ1TZ29pP33SZstmV3Tf3w5ibuJIl0ktrOffW8zeo7s3V9cKcrHpPJ6UJDFpLGoK4b0S/aExCD6DhqZOId/yEVnooLZaungvFGmDzIcQFaed1aPXS4ZFWqTqJMgpYIkC6zS8tmIqFaR6ONh/BhyKbruLMrJwFRfu8dKknYKFqRLsTGon0KWVdHq3KpMmZjAPUpZIOyZQ1Eo0EdtGYioIUnmq+h0IkFtI5SISAlz2xWvqFYPEeDh4eNkhSzf1h3bB+1YUp2lRoa6xhu4RNw94S/ELxIsgE5RKFk3WHo41QGs846qhXuQfq9TPfoXQjJPznL9JevyC7eiivFKtKtquFDT0RyhjPlH0kx5ntXRVXpvj4cOdnAiiIbjq44OXPrAf22dh1SBKdZDEJftAmWv2sATo9nofkojGWo/yd3AHX1tx1huNdcw7YEwA/mD+g2/n4o4/aBx/8XPod6AgIZyn4rq+vqzuuOQICF0gwHQsyeJXnT/iIbT3v4ZkFBgyIq9xD/t5ruAb6VuHGwRVjAmKHUMflJXcy0X2UKYH445WshULQqU3bnknBF/dr7PQQl9NlDPDCz+UQ8/73cyJp973y88t+5N9IUHjWFDu+z1izGl2N46afn7s9pqEaSe8JGjta0LLvJ6CN1l4xGOju2wUMmi5x7VBFEFqq27debt985TVRZV6E0ubPAPUaHeShKW0/f799/3e/1370oz9th0eIcWfa8gqFCsyAhXbmzKo6NRb21tynzK/qOo0UBdYYWsODxsnOmTE7yR5NYWuXNrud8mfuJee8NIhzczoPOF84o9HPES+Jw6YpT+5u7r62tkMXbM9DbEc0etSVpLsRAT3XlOc/Fjxjgh/0qRc/1RFRt/OXtYB+Wd3TOzjP+4bp7B3JXXqLGrroA/yX/Oxz/jrxJm5tVe+ciEX8mLticbh0hyeuZClykhSHIp09mOKRfc2ZENpxXAzDMBBwUcUHe937w7rHg0O6vOXKmWI1hhbFQgkCn0ImiWJP7is3yJBNgYHsZdF+vZ8XaO8cHqibSTHCmiOu8bsKFIn4bT6UmJlBplx7wCcVVYNWKUwZrkXGKqsryssUw8gF6qxIEa78jHsgkM4ObgG+2D+cWeRJ6ex4AD1/564653Bn55S5kEX0pixPcxYTk8pNks8gy3y/XgoY9hrndrpb5Jaed4bBTGbrWEcXW2bN+8GchP9Vd8xnXI0iKMo4+ZrGhpTQnwXMWRGgM+6h0UN2GnCN9JDRFIZD5Ffs7WogKHbUDMisYRtbOV9LvAp1MAwcdSP7XJycQRnbkDUq4pvmko1jWHLP3Y0ypS3a7dQG5MW8t5grw4iYsAZyEDiGmUYnMO03f+O3NYeHJCAFD9/Mh+KglVf42mqbU+U0JzSMhZIWG4HM7jbmIXP49MU7O2Pb6oeP2r0v77fVs2falfVroivJpQ09SCHBodtIrC0TAiNUPEQd3BRZtWD4Nzob6iKhx6mk190ULEHnZEk9I29EnXrFP3ei60TZC4ukiYOPZJm/S6LuZIWDCWE0BY+FwPydE/ld3VMeCoXXonQ5yhl6les2IIk/dtFOZCU8D72nzZSTxzm3Yw8OdPA8ePBQHQlNsE+blMFXe55oLs3H0qLcNqDRxHVKgZfOlRJd7FA3OpUOVI+EEtF0HPagRbHhkySGVqXrBu0o+0a2G1736l7pHkUz4OLDVqd0wpa7ZXXE2lgNBg0IzSRtJAcFJ/yxg8Y5SRStxQVR8bAfJohnVpQoaTMMn7ygz02wJaFinWkTHB6a8yvnlnkV5nR5EFLzs9ocNYhMCLXcvozKj6cc95A1x/NSYVHD+khO6fDQZnUi4VZxf11tvqJr1QGQZFrdSmkJrL3J66vIqSAb1yyeu/VRDhbRhKlbWJ2HoOFO/Ep0XiYephFMFAxRU6vLw96jeAMV4zDM/Bw+qw68ogNxnzLgi59VwlhtZLeaEXzaQU7AAZ9BBY+v2+J4t/ljQNG7nYNtt9Cu5WVRba7fuN7Wb9zQuhYKjyZte1t6LAo1rodDFp3axtMN2WhmrlGSg7GQiTjUyJ5RIMAdCiYnzzXrodZEdCj8Ww4qFYPbNvqgo8Sa5PpE3a1DG6cbU69METjZGXG3nFkDdHg+/fST9vHHnyjmUqSQYNOVhLNOUsDeZf8QX9irWFjzvdLEVFEfTRw3I5121k6c4npyReFThi5aLyWG5XpZy+qcnfMwYgKYUNUqepLIhb6aeQ9x0tHegMtdoE8O74Av0UTx/Yp7st/PIEJmSpi2JtplNH5VuCRBIbmA527Kr3VvRrYLva51ZAME07/iEuTkGmrfgcS46BBZOyp4DtAy7pIRtRkGDmoA9WHb3t1Vd/jmS7c1t+zmS7deqOAxmAV/H+CttXv37rYPP/ygffd7v9N++MP/0PYPdtXdwa3t/AXGQGBWcVHJmwaRVoGazpwLyxqboCTV+9q5j7Ny3sf6UEx27GwHegxoAE0oXQD2Ce/DPtK5LTDN5jWcO+h2iJMxfBgpak540dxS6LCmJoqLk52MdTCFKUl3ug8qeEKVdlXWOz2xUc73+rm5u6M05QULHjucnfqhr/znKbvpMtOx/tC/XET0/5j+O5qP6ktln6RGGjtYvVtVNMOY4/CqfQ+f0NtMpjld11z0RVGWAYhxQM2wzZinqFtaFu5FgczcFH6OhBatboT2I5reO3VV/IxFjouOabBqACHlZ3UflGTLeGfJIvbFeZkWLM7OtIus76tXBUKSX8YFmP0sACrjEmpMCHklzJbMYjEF3XFa61qMGyfBcmtdXWkrxHZkCkW7inulumAxyim9cJJfA2lmqmTOjIAaNL+bG3JoiwaRv09Hhpzr/PmL7eyZc+1AFvEGKNQ10VgCi/e597yH5tqoK7XVPvvs84ZbmsT43CcKHhV+xDjcGw1CEAMoJnhe+4f7bWEZ6rzJgQF7puHOpY2qrki6i3E65jWnIdKAWKW1qf3BZwPwF7tmG2OwYw1w3a/Zlx7i6TyJeycGFANSS2qg4qRstNUd9eLXMwvdb+rw1AByb/82O3vcFpdYOxQt7q767HAMiWbUtGnO7yU9K7sme8ZQ5mUG/Iote9apAdwCGQCj6PCAxHGgshj54hcoAog6QVR0ghriqNZi0aZsVW39BZuQh8QFkTRQKPGLB4zdLAUPqP3l9au9w6MkvxJANr8nmNsGWRSr4h+SDLMQSWpJBPkQVPUseJJafhG8Q6XRjZuf1dBRFT0qTCZKm4Y4yVjA81uEju5MBQ/vp002h7ZmRYUFBy+Hc1p1BPBUlyT7FDxYU7vDk4A7uZmFOhA6TWZmQDeDXqBOxe6OzAkwKUC3I/G0Bkm6otbw1UquQ4eTQYRmYBitVTsYqz9ZHeKoRQXdpA2gQMScgmcNJTEohpI+zYRxd82Fms0LvNgJznMqeliIdmTz4uV5x4udQKSfl1D7QEkphynPjs6N3dAcKMOpDA3RyL8pD6IGzDQ5iKDn4T5z3x5i2gCq3Jq46NHCcH/kvLaxqXXLBlHiOjOjeyf3lCpc7LZCcuAJ6wRRdTuWlybHG/HaKXhseRjEgcDBvcbViISC9+K+nXBjUbdvsj4XhlFFC69DNxQtUbjxcljrwwU9cEtdBdEgp+LDeg2j/sOJbNpKvObrOXa6XHGX+YZ8fu4Ja5lAG7GyDzw/01hg81wIzNDf4hwnZIei5/BIRa4CUc0H0n7a2ZWl5f6O7xnfK3CgqIqm1/lzhZeuQ7oOPXQ8L9262W7evqX1Cqql7t3mVjt7/pyScwo1Ph8B98mjx+3xw8dtrjo8p6lOY7FD0kzA5DOzVmKZHGpGuj/5rEnaU/QwdPTzzz5X4TNS2nhd2f+q8OG+2iKVNevDZFcdVTo0xEFZ/X6B690XOlC5zxQ6dGDhr4N4apZRWVM/evxQAAi0Vq6b70/hGmfHdFL5TFmjnbIiKtLk9iaqwNy8uie6n+fO654ul/2oaMvVJQvSmtePtkNAjGKSDRW4V0HiwkdnjYb6G7c2ABSjzt6DGE5w6NOBztygCfUeCvY6QuVwCL06BU/pH605Croau+RKqtUhsUsb91Td/oVF7W8XPFBLDeRRWFCgk9Bg7fqdt/6p5tS8SIfHyDhOnhSCrd394vP24c8/aN/97m+3H/7Zn4i+QXfnwoWz7crVS+3aNaiM1wR8iZpSg6tNU0y314NH1XlBsyjAI5z543LtrAnsNXxQM/UuXtR5nuRfiVvRDyX+fvxE5zOdHf4M7TJFrGIC71NOVNIFoc44IsHiy3O8Jpv0GjI9sBfGosMgSooHFzS92x+Q8FQhJECMc2aKeF/7TyfrnbFwcUI2FsVJ0SzWrkQ+4wVSSGeswKDL7NdfbI10Ydyt9PpN8Rjdnd6jChzHX9OQuyvbQA3r8ayvbSfRPKNoQ2Lk4+6FacKT41gVjLLGB3giSTS9Pk5Xz1SSEAAAIABJREFUBtAMqp2mqU21XmiVU/dcMaIMXQS+4qxWifva8mJbW1mqL2amoW88188L3Z+c86dc7ASql4Y7xVaGXOas0cDJcsjknkcOQTc3n8FUq2jfZJTd56GFBmZQ97DraXkG0ThT/JP/ispfDq3OAzGnOd/WVs/K9CT5S7o2Kngk4nf8d/5moyEMgNDcOP8wvU5fSCJK30NszrBogZ6H+20eG/sFAzqhbeV5j+M+ApZ4pp7pprxXur8eBeCnOhYExDyKGBhF+rzIBOL8WiCnoKPqlJjyl1zOxahnBlq32jVbxTAIBU6gdo2a0ZqfRa/L2sH4xzkZ15uaSc9W+nif26H98e+92zcWWCXDmNgN1kOZVljucL/1m99VhwfUE0cnZpjwiwdPUNTBeOG8BaPVhUBMTsJs56WybC43IRUKoL5VqdElAqG89+WXbfXMmqaj9zk8VMEqePbK97uGK5ZgVi26uXkH/u3tTvPiQ9BVCV+ez8zDEu9+3/SdOSpGFTx+Bj5kPfMkWhzbtXoOBQUPCbwOksOjKixYlHbR0CTf6j4F0UniDEJJhbqAxZ6iekXA4tlHEI2rBuJvFgzfQoGR2UeqWre3e0JEYkRSp4GOZZIQOou6Xmphzom+EgMD0DwoSwQfCjzR/IprGarNR7/4SHqq0FO4tilQm47WEZ7iZ2JLvSBhsTdLKmZRvUj40zVZ8JA7ninJrab7Pn3W0RoCjAoovZBfLOhSb9eqCD7QgFs6NdCYQHV5PRJE8UyPPO+JRIniwlxWr1cKCHe6/DlG7YHoLJkJUrN0eLZnMX+o18lnJ2CMlDDek4DLe3KfQXxISvR6pTdIAWCDC69t0SbTAqZL+eyZLLL5HKGSqfgpUw4CiZOmkyhpLxCK2z1ReGrgYiUQE6rnxC9DSrk30eiMvFjWMDcrnQ4haN0q2zbcBiFwbbN4nmcKYqVkdzBDONo/bE8fPZKWR3zqOljtQFViUokb7bYolNctUX1du35d06VvvfyyYhELDvSJRAzQRdQIDSxmbe+3p4+etCePnvThtk4cfCibqzy5iol2WsXZiW5ZHQxjp0dJd6eIev9tb+20u599rt+5R+6EmCLhQ8X0BPZZiibTCujuMG/FNv4aevuIDu4DrVfWJ4VO7MMpRDnofI9ae/Togb6XgofvZ23wPhQr/M51iHK2ayoGKCOfdUxgUrioa8Acg+MUPZgtMKSXYb4UPe5aBvDI3knynUJH3fxBHMx9D996LBj5+Wii3A01rWpx0Yfj0pLtWsXfL9dJ9qGShRK8yla1QADvXaOnEvJXoeMErxDuMSEt+EVU3OpyeczCYts/hJmwq2JnBhdOzSdjHg9r7Vy7dnW9/dPv/C/t5Ze/8UIFj7sidHcYhUCH54v2i48+bD/4wffan//4z6TZWTuz3C5eREvjgmd9/arAKNHCRWF1ZzlaKFmaF/gFncw0YFNc3F0GmHOHPUJw6Q2r4LFzlc2B+EW8lvi7Bt9mPpNmjshgxIlc4pJmX4haxH6dbxyq6iAmwSywJGsnFKGe/CRzrmMxHZBRyxngZuz88Po8p96p/trlzoAJjUVU/lxJ0tS9cQGmweaDjtNAoJHn6GGyzqKtMcXG15h5UUnaOTO856wJSackMUprPbqzU59t6pBV51Kde9O91PUo3lziHOegAB1oytXl1zmqtWLzJI3IOPLQzVDJe3enjxiYALVcZ7ornTodLWfpOdOpgF6mGLiy1K5cPN/Ora1opEU+S94rNOGAn7q/6t7YRZD3cafCRkhyM60iIRbSPalnLhfsBYDvGkDv89NzzNzRcOcBkNlxq4yqKmnP50rMFzMBOYFs4t1pt6OaC57lJfSlKw1nXzEwuAbR+mzTTG5gzYsdOnn+7CX2GfEso1FiXKSCLS5wfSYhsZOB0LttZp55NX79dOCjySHP07ooVs4JdzrFBwP9obCZsujY4S6f5QKc5wDUO8hTtmATTQM8ldMTXy3OqblTLijVSJi3U6cLnhTZRemL/l73PAPkS8s3wzgWZr/Nt7W1MgJaLkDLCEDR/8iv/dX3Toa+D0Vu1tfYUZryy8qpfue3vn8c216SZ0TZ/BICBmLIXJ1LF5XYiOom3uO2tR+VYCgpr4fKjVcSU4GAggdkEzoHlLar69faRZB7rHKLrkY1Kc52tUQz9TacRE0J39yQq5im3h7stzOrDHWywI0HYRSfmSpGQKmKxZ4wg6ISEycnHM4UNhwom5s8bM9gsA2fUQJeg+6OgoiSwmo1y1KwWpdKoNB/2GZ0UZ2VSujKu5wbbpTaVq0kjPxdDn8OJro0vCef08Pe7Momip4WJe1N7KZdLLkos3g3BQ8UGygqsXWkUHXCYn2ILEuPW/vZe+9JO+BFbhFgugZu4ReLWkmjpynbbrAcV8pL3xvHSYwHADqwcK1T5wwTAtP4eDYpapJQhvajal3e80aNOOS4biG/K8sqRrh2v7Y3ooMwVCja6FDIFlUUy36XeyTUauIAJwFkbVO4aNZPcYpNBXERGQROCAhC5hIwSgejVrQTSgmfZc1oFEKTnQl00qC5SxV0J500rp1nSPJraped5txNs2bMxbkP2bT8gx7JPKQSPdv6lgFEURm1cUswGC6Gii4F2w09C4pOkqt8du6x1nrNGKJrimXl7du3VYzn8OCFOQDQ9SG2R3iPrTKfjbXI6y1gZf1ss2Y2GVVTUTuKF6u9bKjEfByHomNTH25cb7du3xZtcJ5kXk5lu0rKhRSeOas1IrBiY0tfYlrGZag7DCZYeq+m4CFejId871TW4RowI8V4Enve78mjp+piTQ5m7p7wy10Xa89c+GImgmvQgZ634tOe5yEQCyh6AI3oEjJYDsOCy1cuq2vdKW2zrT18SMHzpRwaKfx47nQ9r2h4M0jjqtZauOdJ0pTQiG4w7QEVeoU4pvMr0GZpUa9Jl8eHoF0YbYk9FatjkZN7OK0Pr9uRT93Bg5ozpuJG83qgIleCtujp4Ob1k0xg2w+I4WSC/QIQxN4WnbKG8I7JmIr/Gu7bBf5JtMRoLv1hOSZhSy2L2+0dG/FoODFUZWjTm211DYeoK+2ffIcOz69e8KDV4fl9eueT9od/+AftL//zfxKd7ey5tXbp0oV28RKaQBwpGZCM3vVJd8xMB02FT3SmPJO98OFdmJIMrqxkWKyTDrqNuKDyTDkjA7hxFgukmGEGkDWegJ10UM08oAM7PX/d96JhK943Ck5mgwBsuUsfG3HFy2EPal2coNQ6OPVOhnKHSXTf6WMD1U3r+gAnvecKar52+WPK3EChOxUjXe40z/YjhscVrxLxdH97PC4qVugzpj0fdmE4CaBMXOT4WudfzXQRlaccBkUhH7pB4/2b2mEn6X9KKDN7R+Chz4l0CaS9qyKqsweqkI5GjGcpbV+o0c9xXBvpatFSsLZMvZpE8MmFutsajpUrS+3GtSvt3BnAG89WIQaiV0QvxroSQ2Z2Vq+XvU9OCPWNGNqpaKLzJfeaXDVt6kM8Q3dyJEBWmpoq3FzwYKTE2Wy7feUbZbriHCFdEDuZJu+UdjcaxaJwi7InkGa1zcxQXDETpuj9ReviFEssSjEvNkuZqCjmNrtEioU0OFM6nvEs3RnSjEj2/sFOO6JjPN/aPI6MZb5gtoIBN59ZmQtUxayerwsxueeqMDAAO+q4PDKB4m7buQmjSh48rPvoYbyeh7PY58+ZTmynVfIhs4qqsEzJI43flH9yztlRd8qx6IQfH+/JxOXsWc6AMzrPnNe4CxgnuDjROpdH94imE2DMa1m213XmKddLx/LU2p757m//bndpg6qDY5KTFN9wkFU0NxLhFk0BnqX0IRW0/MEstAotSY39mtQOok3Bs3b2bLt6fV2vR4KegkcJecSymrfgKaq20VvQhhEi9fChC4aDQ6GCJGTe4HM6EIOSk3zOL3GIYVoAPcqTp+XWQadGPElPd5WOhS7PNjSSaokyjVvcRyp5vt920XYjM5WHG57NL970nIfkHR8V37p7zpsm4Smy0Mi2dH/Ds474mQXJ/c4QKTpuKSq4t+JbP31q/qTmBFkszD3Ia0j0XcNjCSJqqZYYnQXDQsAdijkgEeaF2jMmLmwSJy7lsQ4HGIe0Mgxw29gtTfFkhbAayTEaSYFqoTILVC1NAr5kAqaAcT08N+uEqt2IHobrBMUqH3tP84XqaP5+6DUcxBwQPH8CJZ9bRXfRQEyhM4VFBXxpXyhIeW4kAnCKzWe3BXD4qj5sTO3LwcDPsweEZMdPv4JoDqGOpFdHIyitEPFy69P+6Al6bHiryVGIou/9VJz34kemBOliTILtaFh0HWXtrLVTaKC6JAjHD23oAahBco35Ap9fFLfqTtAhpKjg/sgRbZep8dYo8doIL9977732N//f37Sf/OVPRI/kUOderi4tt/2dnTZTnN6IluMo5uFph+r8CFgQ78AFEf92/uIF0Rhv3Lyp6wOxhtrIvQd48UBPzAyaksCjfXdjddANMx6sv/N9Mvd6SZQpdXiWFithcDBP8hGaVHjgimdDW19zukg0Dk1TcdcZUwYL+IkBvL7ss6G2ldEL18VB4qLe1p/8LJ0e2/lv1dDRK+3K5cv6jOoAF0KpgkcujQ+1t3gOly9fkt5JTlsyf/E9UhegAAGSd/7OM21MSYlmzNQ0F2BGUj0Qlt91H0OJKLvhJMFxMQJ4cKF3LFDC8dQgDvfRdAtTayxmXrBld3UdFhaWFHNJmtnvKrarQ+bCFMtw778kbdYAWSw/7YGJymb+dyVHRXlT0lT3/DBCb4qyJRc8W9s7bUZ0Snd42CdPn260FWZ7XLp8ouDBeK3koJrJg8GavnioNlub9vUR1GPQy/m2sfG03bv/Rft3/+7ftp/+9G+s3TkP3QyKz2JbXmEu17LiI98nnQUJVyVm7g6U01E5Rw4sIIMVK5xVtku3NsCd6OgJGAuhM/j+fa034gJndQqhrJsAWFoDNZ0+3Tz/G0h0FTxBVEYL56Hg6TOVoiUUL7+oW4M5zH+r6CE+aC12LtzXq3GC7Ie2FhpPL3zKSSosg7hKKXlDR0GCXclnaGKs4cRlre04Qc3OaPYYz8uUKyei7A/2MQCtOqO116Kx8vDd0joMKPVEKzP4mnPZ999FIu/vBHay5RXIsoLrFwm5907mwuiZ1/D1Ed2f3ivPxmd4YmGS9lCWRN0tS391ckujKnoWoFKh/CvMJFxeagty76JbsiUtrQZXl4FJXlNGQBc8Kw5QS/e/dKGmoU2U8Ohv1Fksyj2xnnEmAOAS2w/DJ3vXXh2OMpKpmOZY4vM32pGAlfI5qS6IOn9K+suQYR7qO0UJbJ6M4YjJU7EzihkTy2ZRnOfnTBnDybjyHxty+UwU0FmzIiMr2Nt3wbN/uNuO50wjF6OgjF56l7E6lnqt+vymkme8iuN6zsicjenYaHxKud9BE0c6wGuncxMnUoG6lQeoozUAXHn9iTJnJpCNIAyaGXQOg4WLJjemcXLQzp0rIyCK3aEYZNHnnM4oF/7bZ4SLvBMdnXqmBa+oYPI6Lqrzb/6L76ngIcGOm0Y2DBcId55BRjwQPlSnKm1slPBorro7FhcryVVlZicquJBU9gwvpHJXh+fSReuCEItWUp6p8ySTU+vKlT1UEGg0ctpi0RweqBKULTPit9k5HfQRvuvAXeAQK7/5Qs1NP3G7UYIyulVyQjPHUjQBzY6Z0cbj0EgFTXUqm8O5+f7eolQtLfk+VBBFeJoqOolCDhaKAFHIlPTbJjjuTtwzFgUonHjVsot2UaHrrIFwLnh21VHis3TXE90PLxoSiySGsW3mmbKw3333nXbnzmdG9moierif6TDw+UkMg+jMzzJlfrsXPPH7T8DwMeTg7ATFuhlTZ1xcKuErOlva0kYl3GJ13uXES10J0InqFPLvtqA8WxOOj3WPuC8cSCSJIJoKjkHVhrlNSjTrXnKlIPEkivDbuV8a4olFbW+jlwZL3axK0umoVXdFBXU5ovUiZ0DEQ5lSd6hQjdwr7ofWTDppnbPtAJIEUcNahToZOdHhOAhvda9OHE4OvrkeHwhOzOX4srer1+Jevfrqq+311193d5T7fWB0kgMnhYFQpjIeYL9QOOBYxc/Q3fnJT37S/viP/1hxg/fgXq4uL6sw1pDGmrNAoA9FJrQOnqd4tdpPft5co6lVF2RcQOEjUKS40HG8E8BRgIiL0grmgzg/g36FBtV1QM3jZ0lK0q3lM4VLnX0eKg+HNECF7PYZBnd0rBk8pNCs7wzWlIAfrdwpG00SUF6b58T9cSFgYwz2+YMvH7RHjx8JxGBdU+xcueqp157UbQCFde7vM5+c+8+9Rvej9XsOip+FngA+mqVSc5OINSrUqwiJSYgGSwrZt5EH9z+zkvic2n/6e3dJOyc7s22Kysr9I9ZwTbLD9SnjfTKYQZCIAUiQ2ACo8e8UfLx21pYBLz+jjBtQt7cOSxdyjvHJnIP86lAbNDyKxUUBokg5Yg/uY2ZTerH5ecUXDApE1abg0RR35ssxu2xZGrJ0eAQotNkmtUWKnfpdOGT9maJHsfGQ94IGs9C2tpmI/qD9+Mc/ar/4xQfq7qyskhQDWJjHjlPR1taGCh6K0I4U12fi9T30OmBaElTT+kTdrE53p1UV1YWfpSsr4wt1CV1QJUbxmVlX09gEO3rp3CnQiD87EUZgTHc7XH0/8HD7kySmA9FBNAwBunC4rr2cn9JRTfIvMKgKI2sT05nJunLyYnAnxXlVmxUT7aS13A0s9I7VbXICOyX1MUzg39HhRvsZGle6O+lcppiPaJzvM2vjoBxTXfDozIbZwfiOHVMVxwImz9P3qn7F3u1UXZdOKX9NnkTRwa/xTEtuk5ijs7hsnMkZ6FrJzbXOkREgcjeOzlNRQ8Ndx9iJDtvRkUAw4nMou1pz1R2O4B6Qrh6MXV1HIKrsng2M0BFHRwjT4IycGFXsyOFxonSPdDzt/5rD6NhI8s/cpPm2srTazq6eazNlPDIBMs7LJic7D4IOiycFeGJHZlsJvDVVomZgZRYWvzPclDOH74hTWg2Klqtt2fXHuS4OYnNz6qoSz1wwR/YR57IYLPg1zX45aPtHLnqOZ9HXTjblXtKeeZh9F02S4nmZ/RiUtoFAKKjiXw2W5znrOT9UnG5sdF2UitzSqJITsv7zK4wcM3vcYcl12em3aHNFk9W11Br3ZwQMfCbnSs5LCiveT5KHcpt1Ieh1mTxI7rG0hQrIti23wTB+ee+68xlKY48z//v/8RvHuFIQDG2xesaHlbh5dBDsStWR7iO3aWV5XD7vJAa8xuNHj4SSaXhgceY5oKBikMizUXVInz/XJ3NrIByc/6pwR4u+PAjobAQO3gOUkwDNjRcP/EQHxout822hYunwMwcxVCFxOitggLwnSZfGQTSBhal9l7ky1S2Q0021YfMZhXAeeR6MOLsVJIKWugAI0oPuA6c1BpWu9iCSRcnPn3bt4jPLtEAHE4j2oQadynd99Fina1LT0C3yqsnphdwSgN9/771257M74m+TbPHVBfIDkha9E8kHCIqGUsmisEfnCuBBDqauTwJKEBlX2VWNl/uZEl60Ut1ZaUK7dBjv7yk54t5+ef++EhPNKlm/rjXEepLzWiyVoUUWkiP3lXJBixjfxVSGb1ooqFbs3LwCEddjQaC/wj8fUbAERlMiD+0aKCG+aSD5SnEz0m4S4LiXOVSdeJ9K1qpdnA2a33NAjTQhH6ATIt+Lnfp71jI0NhIXfo6uzY0bN9qv//qvt1/7tV8TJe2DDz5ob7/9tg7HaD/4TIALoV8maP7zf/6/tX/2z/5Xfea//uu/bn/0R3+kn8teJE7t7m7LCpj4IRvp5WVTOUsQHRSLtawO3cqKDjliiGhhqyuaE3Lt6lX9zt/x/rLB5xkv4Rx3tl28dEnC6R0NOS0kdODfZ5WmW8k6NlK1ZqpDoVMp6iOE7ZRdXP9qwry0XzOz7ezaWSUGG0+fdatodUuqu6z7VMNl5e5YtvmsD+13ulN0yfd2ZYCAlg4HS00VX7/W1q+t26VNczZcrIm6Ufbk/B1AjECNC+dlQU2ioPVUts7M6uI16ahTVHB97LGIYrn/XK87zrinWTOiQXNFNwi4ks+fbmzuJbFF1uZFmSIJioEC1+jkBFvj427o4e4c9MlF7RcAHYpHO05aEyUUnSI0SQLPvgwXNEBVcaH0C5WtRA9SRNyidE40IDowFOB8QVnioN8nIVACdijaJK5t6SpjS02sofj6zlv/RMOaod+xb8XLxyVNqn3btc5jmEGRV50eJ3qAI2hl5trmJsN7H8ia+sHD++rm7O1vt8ePH7SjY2iteyqINjaYpr7VZmYZUD1vG19oadIwsgeOPcxVOkYnocQrPgvnhaC9choLJbEXNdJceTZWkoLo8aTZ1OEz2cga5JmKiGnYLGsYR0uKCc5Q77sgrBaDGzm3C9NkFe/C1UyQFEIuHtyZC1iVJN5J8ZxsjQH3/N8TlYpL1llZSX26U6wdzXGrs4Ofi2Oh9RiOt2YNeIArv6SZq7ELLtozuNN5Q7dcHqyNE9O5z7wu7xk7d85Vn1FbZSPtmYPRctBJhPHBNanop9iKkL20OAJnK1dxcnusGH316hVdN3tMdGmAGUC7oiR6a5R2phJjAcowNpS02qqcfU/cNdXNeY/fz8V1Bszz+gBQzHCCDcD94d+h38rm/MplAWU8d0yKHj4EzHBHkH1EMuthz5WvzaczO7FDbDxSGhEAMdHXcdC1vsTgjansPDsATtGy1/4rZ2/iq2t2VvntMw93qLr31mC7PJQpM4gGjBXbZQzY2JjBCAkbJGj4PxJFUaJWWulECVEnEGh1oNPqTqSkw+Ch00p3R0REQGNjuyhXYezCU9k1152nM0/Rb61n7b3PLXei4uDDuXXvd77vffe7h+dZaz3rOdc21860laX1tnTiGo8ANK4ndtDd644DzPQGxq4TN1vhfnkBv1JrPKSbzPeFdnIMmM9Pf5bH2+CDYsxqzTEzRTERcPzmUgAZUE1Nx/X6SvisJlpUokPSc7wAANzzyddIj9MAXu+vfkTu32Nzi9RMV7JX7Fgy7Zg7GBij7hWLb6/tXKcT3PTu8ZrtY52ESnV9FQ+Wy6+UNQU2hy1z4gazjuMatW1lxhRZbGd1hwuuE1zPT82VBRueRYVhoMigseX5GOK4/pgxzhgs/Hf/6HdPYB6wpYysZba+A0Gk+HHWe6oWYXu7F4WBILAZU6vjwvrj8s5e14HFZDWSaalA+ldk4fF+WaRGRmPPZx/zdJaPDp5Nwq5rpbmVs0dqn539zVl03rsjO2VdapOC0egpiUosflkIQQQsD7FGU7aIJb0QagIKXXpjunenIN0yKm8cjBGJHZsLC3awO5tikpKtZ1OMuxjosdirU7aeyNncg0GLNH0sqhYi8j2Co4wDmxHP4evf+Hp78cUX3Xj05k2582RS9vqPsppWIMvmW4i6y6EG0xD9dpIK9e2xXst1GYXwJFEw/ejx0GcSGEwONCo6LAcvBcxYqi4sqK6JgJFg/R2PPdbe/Oa3aP6ZobLbECg48is2/QRJOogLWQw7Y5c2JzWSFSCHlBEChgYwLEaNjCzaCjKbWg+isf4+PFQQrsA9Er9eM+S5OL9fgkYF2ry/JqX/3/zn/tc9sfTrIidKYDMjNkqwCpXVtUzSEhwVSf6YcxxMb33rW9vP/MzPtA9/+MNKWv7yL/+yfeELT6hGjvVvIMAyLIJtJ1Gwnq39wsd+oT3+3se1qT31xafapz79KRuOqIbKTXdJeBgv7pegjQCA3h7q1bWz44NldVVzmjnPOmCewKSwUcECw15QyJ8myEkuod0JkGE1L1y61A6oe2MuhcYumn1GX0XNF5sKwMA9ZoNPsahY5dJDyw602FSSNNaMHSMXu2wCttlM7EiKMg+UlJREi3sLIibpUTWGZI985ZVXunw1jUdjSx1WhrVrAMVBpPaeuv80YuV+wjby2axpWLdIY7lOxnnM+cGaGJEjcF8U4ysWt2oJSZxYY2aTHZiyFuXIuL7WC+J5TqmlFPJ+cqJ1aYODStyqIDlF2uzVBL8BZ8zIm80M0JIkSKuPZndqCup+Q505qDUS6dKpJVPIDKjv4nFrS8etrWNrSv0XyY6klcdOeJaXbVCigLRaK6yttx/4wR9sjz76qPZABUVKeI7bsRre0tDU1trmfypeJmkEPJFBw0rb3r7Tbt660Z599uvt6tXLsmHd2eWsvKyE5/j4oN28da1tbcPgYQJi9FsBHTJA9csyK6lG1FuYhbgpLvOYlgp3ML8ouZtNbuzwlvqf3hZgqm8LcxbDGo0z52HVFVrea3TYeyf7IvsmZwpOSmFZpg7sxRb2QKmAUwUnEyCkPa7MbtSsGjVIMVhxpuSZ0sj7/LlNmQFp7lXtiFiM2oPnhEcB2+qKallhSy1RwtnMjnORinI9vEf/7OrebvXEjnSKSXg6615nRoDE1HwkIZHUfZMifRjr467SUN1k1XpKulvtNe7cAUkn4bGBiN4XVUU1Rnd9jydx3PD4yZ7y0EMPau0IyZ/c/CJn7X1HpnNgFWdGwIVK2BxcV2PtknAHQe8sN/tBxTzMxwAWWY/M78h4g/KrVuf2liRfC4urqoeDxUG6RhmC4ru19MOppEyAtFfv8TEBcowWdtru3rbOeEmH9zEZsdzeapazSnjObtzfzm1caKtLG6cMbJRE13wO+Nxro2ap1FQz23vmlSzWx3+s4G3cIXErcraSpovhLRlkkmDfi90xAwj477xetO+KqUqC5VofJd6Ohr3nLh874TkxKcA98XwDaswOaOlZxJwPWaC4svbQuJfNMjqtmQC9nIFKvA0yRn4/5Gsj6RDA5sHpgGP67iSmDkNnAHgAIGFNHWvZKEvXW3Vlqa/qwLEYHcdlXo9mb9SDrhxgiUM4LvQZAAAgAElEQVT44t9z/nJORU7YFTW//pv/+ISDjYMyTaA03CXRIriQRWzp7h0QoRfnIDSjkKJ8tMJieI5JeKzFZsC5KIqmeS+KbUFotXhW3UMnqA+fye8YsXRfBBZx7FCHjtu9WtTBdyqWMqJUPVFKdmQtuCfKfF/RB0Vek4RuoFMe2AThI6AZzflUyLVSTT9Lb7xHoW8sW8uhJU2kPNGbJBsqmq8CXklCJueM1KLk0ErAo8JLodhclhvbyVCgNLtB+EXpsYmqyaqTPw4U3u/ZZ59VDc/1G9eV9PAdWUtHhXrgaNqaAB1Zm91fnAgIGZx6C1j3X/KX8COFGs5N05zwRI/vIC6Lx++HvGpo+lmuyH/Y6HGy+p7v+e72trc9WjI/+u/cUR0Jhd3cC3KdoAzdCjRIhXrmjKRGnyvHOzfV8zZj57DIcvSaKnj1pmmZYe4jUj1Nr8gmJnRTC7X3SijXH8YxdTy1GaWJ2ZCHmL2J3EAbXLFsScLGhlsWvnPRcCW/KqjF2evMpgpC3/7o29tHfuoj7QMf+ED7zGc+o+/PfuazAixgC4Ru0ZQNtLC6o7NJEwAo4Xn8cV0TydInP/kpBV8Jpkl41AV8we4wCYQ5BGFoObQir1LCc4wtpZN9rpP9hzpC6lNAFGEQ+FzJj4pFIeGRhPH++9ve4VHbRi5SyZ4QdxJa2Vv6m/+2PNU1DiCR+eI5S3pX2mQ2e1mRVy+GmE0o2WgLkrQR8MqylCaNuO7UWg8TyLpwV2/LaixjqwLa0t6z3uZaPV7LWEnGd+6cXh90fGb2uJfUD6oHUDmbzevndMLDmrh5ujN7sb02CXHgx/jcunlDz4hnQmCNKQ0/mQdBfsPw8HpkyVwvaxJAjPfRgQ17c9tNjcOABsQIm+u9yc6XOfC9TgxiSXpY3wr6yrDEwJE7bL/mK4Xo9/yDmBeaxh6ftPVVjCQwRXGyMyc8SXYACEAvmWfvfOcPS/75uhMeofbIolfa7u52u3PnZvvq155pr7z6kmRslrldVcM99OtbW9RmIosi4SGgQ3pqx7/0wWKc0hgxdTX0w9lSbedd1cXN4F0a0fJzSBMDCrqIOcGsWWSrTRIEp8C4Bx06d2zhzc9xftrZNO5QYjl7AOj9lvfP+kjinsAkaHrmuX6/+o1sYKZxDpt3O0SlZ1NkW7w2LBaPOXsLLQsAD2S0NDll3csuJcDPPW9tuw8R+1gkP5IIlttj5K9OepwwZb8MQEawxhyNIYSBUrfFMAho4HFnx4ZJ1A2rsL7e0/Urfj6pjXYNrKWnBHEPXHrAtRRlGpHzaE4qfV6UKyMJOL2yUDSklmFys8wZlThC9YnljBvbeJsXEZy6VEGtBWqt8fdh6PS7+yTLIPirqoejLtQAja37DWYYRBEQSDuPmoM94TmyS5lMD7bdRiByTz4vdSWbG2fa+TMX2sXzD7S15c3JTaySxQkInPcNx1Flt11xY+RPmbPdTfaUGQdryMyge7HHZrxYnorRkmxZblV1OsW2eU54nZixYF0VgNDlo64bWljGqXC3HZ4AEDoeSI3fbCKj2KseSOKtPE/1wynX2ZlxsfTLyXYAJs0/9SWr2KN6t6UuzsDXiDkdsw0pX9Qu49pgdD1RwqLFOCxskgiDsrBOQ/sef/T9YDBoqY1KTBsnz+xnMzASxk2sH7vWP/hvf/MkBfFkzEjaZm1sLFBTZxHf77AsTBJ7vFu2RnCvQKYYEC4iSQuI1YN0Uac7bqGfsu5DI19FeQyGP8OuXBxyyvB37G4WJicdY0UlFmWXhUsikuJBT0zTbNlMR+IzZFQ94ajAPQFHgnCzM2kyVYhMNTJU5l1GD/ui7S1tS0NNuR1B5VeRf4pK1bgRsbcvqG8gQQGiTQwlmGMe3mF/nx47+6I5o7uPpC4Bk2l7B33cBxvnSy+/1C5fvqwkARkjtVV2gzuc7KkHNasEcsl0uJikyVnntAxiGt/ZBadqc6xJDZtmhFJ9X6rQOPTv3PCUgJekjcJPflKk/eCDrgGTzKcsayPPMBIEjVvTe4qLksD34rVicKT1l4WkexxEHmW9/ziwGdOgKr0ux1lOic7zGEfhp2WUoW9Nw7qQ2kWlYfVOJWgzUzM1fcthpkXbI3anaP4a/zL/DQk4jA/JDHJAArif/pmfbj/xEz/R/uIv/qL9xWf/on3msyQ8d3ojUd6Tgz8sjDaShcX2sY9/rL3v8fdpM3TC88kqpK+Df9FgCLIc1g/BO3OQfQEnSKRU2WTNBJvh4YvP4vni1IZjGbJFsT+1f8SOPBK0jTNn2zY9bkC8y/GOFWQmxQmzZFxhW/jv6huUsZej5Fx8GUvQgwM7g8mufteHO/Is3MMOj3rxLfMtaNkMqERPb8mkg4H53/kd9+a5JTaG13CvqSlLIBY5TjZy7i19dlyn58L0oMzsb7duwfAYAMDwANbdwYJZ1aC3CTwti10XSMO8ZgwlFSLBLO01B5PqLdVgzy6VsG+wO/QPuv/+CwrSeU9+h89Ms1T3PIIlK/aXZs7rG6oL3VhH4mbUMD/7862aK81sMTxmumAeRtHDvWnPaxMhGJ52eNwWQMdJeGDNkHQU+ruEQyPSwZISa/+oRPCHSXgee+xvlfAsk/CsrVihsH1HhgUvvPicdOs7uzg13lDCA2i1t4+2H6cv9P2u77TkNhIuy/344hm4bxf1ZbttaxvH1O1KeEYzRfVuq/o9VAZOOoOoV50OhexIUwrI6uBeyYEz5pHJqM6DpEfampIOTQyEzseYEwAmlJNkrJ2TvAaUUJAlcNMWvrrGApxc07vSzm5uyAU1yXYYwD7nq4dYJHQkD2KAMV8qIJDzjbOCWMJOnK4dZC9WLY1Ml5Cl8Ssl4yl2Stc6JTzp5SVGuArhLSuz8ZFUB0hFZzfRks+m9siuUshxkGfaJj3AZNB7PV+507oGKA6bvI44SgxVMaLqvVNsFr/PcxPzozPSNVo8W/gumZiUqyTr0DXAZr41v46JLdJji2A1zrVTY9lesxzL6ZRAkLittKWVdTj+trCIRNXzOAG1e63ElMdGUrZnNlDNtXBmqheNJKwuB1BPGhkfGSTN/g6Atb5ypq0tb7TlRe+3iSlyLJrlsOQzhidJ3OY5F/DVyVckgbOI35K2pcXsh1MLj3krKiC4u4cVc6E5jplF1cz1eZj1VyxrYs+V1eUGPb27v6Wkp8vFJhc5A/HVE3GSx+ccjENbEpMRB9vhT4BfxYkCtvQsrJhSo+re7mLudRZwJP3AvLfwpbqjkq4m2QuAkZKByElVP+knU4mcAeU4rinuLdOdzvCU2VXiyQAenhthzWyUIwbXD7wDxwt/77/89RNQIA4m6YbPnTulD0QLh7RoUHD48KNftEsYF8ICcdJ0RwuMQZ19uaMVhRYFFUQHyr9b7uEmjwkIbA0Yv3moecvnSKqc3DgrteYzOmIHfPy3s0YnPJKbvSbhcWA4sxk9+Jw0nwqEiuGR44o00H4AbvYVWZQ93kUvl0zLgbMZDzf5YoNz/Q0zSV15iw4WOiPKe1B1WnCMgQpg5/qQaFEPVeQKKsgGrfeoJpkJJHNA5BkJcTg8kjOUrcIr4aHovPoXacEnyE9iA2oudGhd0rY4gg3mzJIn3W8ZPgg9KcQmonp5cpRjRyQZ/I4YKhlceDMwc4KV576QY5jCaK9nWQ7voQJIjZUXIJOe35+frRK0dMYektve+JTgBg0/P3tiqYXjRNpaVe9maoBbyayunflX/xinHy38zsSZLZo3T72Vs7tONZvdGZbokau5WZ+DuE5D92SnGo7q8yOLG7rt6OSOQJKQg6yttgceeLA9+ujb2kc/+tH2Ux/5qfbFp5C0Pdk+//nPae2yXhK08t88B1+u19Yvfvzj7X3vc8Lz5JMkPJ/QYRygAXQauyoTZ4tCqFmLYt5K1pYEg3nKZ7lI0WMPKotskYQHPTwHoXS65chnBrhqPtbW2627W+06VrsTgia5KJrxTWyONxXM63DcqN4vq8iD4v4Td8C4ElZQCQpbc1ANWwmy2e9AqmGVqraHe1DKWfM9Y5XnHaAhdV6e70a8+V2CGRgZvnit+06dM3pbzHfQM36HewsANTM8eU9+h/cj2ZFctWR3SXjci8Ofa0189Y9YRPdspmeVwFqBoMeG7wSXHK5iP1ZXlOzwLRkeZiKYU4iR31MSxzVcvnxFCRjMke6jusMjc6FeiZqm1GXwnkYaqbVyTwY1Ay5EU02tq1g56zFLITUoyYRmAkhSs4Nj+iy0jbUNy9eK3eGnTQuWZGDAOMGY8H7s0X9bhgfolybNazCGxyD+2+3pp7/Ynnv+We3X1PAgdTs+3m9HJ0igMeJBsmJnNzODRsALl7S8Vqzwce+HhSTqrkx3sOwefXG63GVyRzLYVsoNScgsfY0TV4IC/j5schLkML2qK6gEKcFkEtL0mJnXQ6zCASeV/HOeqvC+nnU1FHTNgzdnm7YU6lz1XDIQRJ8ftqVAPM6qLlWJsxqSFjUl33QShexlkn2lXjWfJ6mbHGb3xECcO08Ns5O1SGeSjOhnGl5qHHwwXH711Xb12jXtcTwTwCLHKbaqB3Rxg/RYebPXcx4SKFqpknNQNcW7ZljVH4meZ9XZnn2Ie06TXuqXUYpImYOjLIqOkrol6TFSfqj9C1sb9i/WovaSM5ti0fld9uEE6EqSqq4Hxy5ihTADCSpjlqHAem29jINcd3bm7H1NPsoLBhJT6xU1fA/oYba071jSKiMnmdK4vYfPPJ+5ip/wgS6peEyVYG2XF1dbO15qywup8fAemwRzRkjy9zzjOOml/m8AAn1W+XgvMDr7jB36AJGH3M1S/skldbZLLic23U9Z/vfEe5LOBXT3eeJYti3SIPluOzg2sx0m1OxdmD/HXw49HLewr/JMzdgMAHuumfbn+LOS7IlFrTPScbLfc8RUQ9kT5liSzTrXIuGLcQTnSI/bldyOuJk53+dnxWaKU6fxStI1K7rCGHcGtPrLzXOzM2cFCOcsW/iP/94/OElNDkEGB6mzNNuycvNsBNx8KGNvNLZoVoPLWqSgxPyZwXdggpyjmovu78lRCDo2/+bOrzlcnbTov1V05QI/y7pwOXEdQg7GFE05SE3XVydDCYyNsNrBKEjF2JDLiauj7aP4PoHAoKHNUjHAHAjxvg8dz3vuUwCI3GJCP3xHDlbjIJdi0EyCPDQhV6WPDysTBgWkQ1RxFS8fHuy127duqCDWKPBocGnJhw83U7ROEjMGPA/b4rqDOyiwetdUb5uZ3tb1K7BflMGC9L+lo+Q9TamnKNABe0dJCkGbGQgYL23EIG2VvSeBykT3vHPCQ2E2m3k04GkIJnkTqBU6bzlvubtxJGV5zyTFQfN04JQGNge+tLIqZrZzX18Yc61SBRpdMlCMpCjn+MWf6u0wcywhgaq2ibnI5lRgtDfRJD/FBEz9K4JZhw1KkDcnVam9GondSICWQP/UZ+REhxsSpJ//+Z9X0oNF+V//9V+3J598Uj2uOMBVG6VeQZZr5Yux/MVf/EUnPMfH7YtPfrF94pOfUPCVzQWUzpau1uiD1rHGOTDpv4DpiOflkvteKeGBobDjypve9Kb2lre8WV3uAUd4Nsx95rSanFUwwx6wuLzSrt242V69es1AQznEKNgpuSj1QEECY3DChh4JWFgjxhakmf2FIC3JRoIG2aYrYFhox2X/HPR7Doa4h2GTafkqr4u0i/kTpJNnlQJmJe4LC3o+kTDxWp5DEDknPARQm3pNEp40Hw0rRHJJsiGjl7LEDbvDOIaJTzIkySPNTy89oIQLnT3XGBmb9ln1ZbOsUAHryqrkkdQSkOyw9ri+yAExTECyR52SZaY8d7OEjD+/A1Nr239bhSvZKrZJFrtlcSvJMYnUgWvFVNcXF6lssJUWpPr+VMLDsjs4UvfwUwlPydpIdpiwJDqM152tuzp/mJM/9EPvbG9/+9tfH8PD+SAJKMkB+w178277yyefaN/+9jdVo0Ois3+wK2Znf3+77e3jaElN00Lb3KRXUUlLFzEBwWExjYktHeM6eb6sURgeGqh6Pxh1Nd1dsph0J84D4fa2c5oR6yYo1ZAwAU3OVyU8VTTcN4YKKEawVcFVNX0MQEkSy17AV2Q0snGmUWZZPPNaswGAFLA/rnV0JWXOFvd6yjmfvWdG5y2NdB1CkvC0S7CDajlXVW2Yz9bd9tDDD7Y3PPxw38+6FLlkZolNem+rqjvC+OWFF17oRi+st6xR2/5vuK0H9RtVC6yid9U1DFkcezSsjOpSC6xQKwrinzJUEpBJ/7lirtWKgv6JgCVnz5kVj1tn+uyIOXPCQ50YSR7jAzAk2XHV+pJY2SDJaDlj+s1vfKN945vf7Amyg0rXdbHXsv/AplEfKufICxfb+fsvtoUlJHcEtJYIu4bZLot5bwEcxcaLsarmodZEVs+mqhFJ0pL5NGRLa23xZKkdHhy3Jf5P8zMuaOW25qCvjDRGcC/FCfc6JnPhl4PVSX1gGAxeqgThHpazg+azlX+B1XFM7TKvqvvNOAzA172bNMackwAEMDx7JDxuRZKkJ/UxnYUt9VPiW0m5SzqY+tGAhSn+121PbSyYnwKcztD6YU5yEisXUFh9IJUEl8FJHPMM9pv58f4ymKSUwLgMg29bp4tdjeJG8f8gDAKiRw7HtcdZthupTQzavSUJebS9Huk//E///okkDLu7WjQ4cZjRSMJjGYWyPTLHckpQUXZNrASp7ubuhCc0GRmkLRgPhF7irmTNvC3jmEjJjn1xLjTrCQ9IfjVs0iFYAW4Yhsi+2Ng8GZ2xauLXRlXzvSdt2Ryz6VvfmEZclk3ocFY3VwPy0dAa8QzLVAWXSMxwxShE/N6DJ7a8mfgJcCUR6PrRWBLjF2/NctgfNkE2DBcCsyHttps3r7etu7d1sPIwGaPU/HRUeELAUj/ERsyXigtlV3qjCgLtgJKEJxNFqNKC6xfk0lEFzNJHV5Gd5Wnp/O2GmC5G86LJQlUAmQa1degkOck9mKK1/CUd7ZEPcB3pe8J9Cp0oNCOsSuR2p8wCOiJXutNJ96xNilmheViLsBgZbyygDWn0N+4xgYISjEqMho1lZJKey05UzODoud+T8GicJ+Zp2nsnkVpWhinm/I4/c0ghO7uU90Q+pCLRVa0pnj3syUd/9qPtp3/6p9uXv/Ll9vRTT7fPf+HzqpNi8wKNp1h/Nqfg7ZgXH//4L7Yf6QzPk+2Tn/jkSHhUSOgauvRkAkEkQaZeTLK2uyPhUR+dcnNkr+D9H3nTI5JI4VjGtTJWMAbIczIvCZJAA0lQr1y73l65cqXtIdmpRrzsEa59OKfAMZt89P8J5JVMlasRz+heqUxQbuaj0PFyagMxNutjZ6P+/mXXmdqu1KmxZlljYVRUR1Ry3iQ11nSfdDMXkgD+zodB+hdYNuBGkzgfub6DvTkJCoccn6XeSAqSLAMLqxb2DuQ4LK8c9La22wUaIFcTZLsfnTUyveLiaJ4Xe4ZYquWl9sY3vLE9+NCDAhuc+JcUbndPCVcSHuo6mVMKctdWhSbzbLAf53CdARTmjZoJV4NDGzKkBqR6bt13fqyBOi8ct1uyMv/UMiCwpIfSlPAgaVMdD8wdYFBr7W7Zsd6+Qz2Mmbh3kvC8zhqeBdV7Qdawf/BcLZf6/Bc+27757NdlNgMLijvbnbs325077L9bkrZtbK6rHwWNfxkr9t0AEGocrAakJK0wRO5twp9JeL7TmdeLiAEEi4WPCXIAthS4h6GPEY0Zm5EU5Ywmzpv3Op0Z3dU1LnvUt9gdKX2uBCYw1hVIM75pGC2pdCVSqt+sYB62S5IUAqD0L4MFKvZFwGaXrujCdM3MT9WUVYF4ZC/qhTNZ10ZOn4SH4N/ubmV5XMxLVCJScZTFv+t0LR2jJvbKlcuyg3ezx0VJPjFOwIqdPYnx5XNIKlwvzJkN+16xRLFcAXmRxnHesW84QXNdkdmvcjVcWZEZAEkViQa1MrA/SXj0eyXzORYjsNcOVD9Ln6/RR4W9jMQ6e7TAxJK9pc7XCYkZuig1EkhfvHihXbhwUfGjLKrX/E3SM1xUy6iowB1JqcrWWvvXMglSE0vG56eGKpbSnmfVjHtq9I2D4sKJwRYlPBML16WaEX5Pkq+AXmE+53O3SzrqL3XiTrTyvYxQ5l2SkbAwYSqyxgZz4f0+z2BmLKQGKLMlXeOCXdqo9Ssxh66K+TOYXDf1TLPNOT5xewvYHuz+3auJ+TOcy4YpBu9pS3eDzG7iXMmOVF2jl0966kUVE+AhiZ+HrFpt3BuDdRMIKwKYfwGnyTEyfulBZvZqei/VfSX+HIB7l+BNvXdmxb/+/T/6z/7+iSalemlc0qQ1MkKHc1vF4kiWhm9hDVjUobGsC9+bDmg3SWISe2K5sFHa2gveUPS7ZS+XLPpUAiK3mWpYWVKISOFAf/jiOtMJnEEbiNVpyVokJ0EHkmHmuhyIG33gXiI94d6zMMIkGeXyJtUbJMXGkeCo0Ea7aqVLOUmUbZ0zEXyvODq5SHdmQrJwxIiIPeNQcwMvgr+DPYoib7Wdna0yMDANmIRHWura6PQ5JZvjz9QJ8Fyg3bE4HV3gba15KuEpy1GSKrEoKe4unSc34IXnRoQs7DnZ8IL1ISRtcT3P9LyxRKWK5CKlmPoV2AFmUzUCfHEI4MhGwNYdbMrmUdresoRMsmsJQiFoxXTZea3Yliq/kXK8nIiycDt1nNqBCkrn55ckclC/Q17mJz0nPGF47PA0f835zuncZ1Rt5fUde/IuPOp5alOuv+7ziQ2ORou8kECWhIdk58MfskvbF554on32s59tV69e0ZyJ/EmS0zqEJDVRwlOStmNMC55sn/jEJ3QoR/rhdZHu6c2SpWUSnhvF8FAQbGMBdchuTXtLeuRwbUjakL0S7BI8JADIvFRyVB3Kk/BQvM21M5d4L/YZOwJZUicTgwqMZteWaKktM0VP7h5dPtSr6LfbsbsBmmz0lfD4M5PAyEmrfi9NfSNbQ+IVVjK9BthbmD8kHFmvw7rZ6HQMERKweY+DYXFSoMLdquMJwMT7EbhEgsI1Be0LC8S18DqCGddX3VUPJT7/onrl3Cd3MBBgQAc1UNzeViKlYGRhQfMISRvXwfun9odrpi6QpOeVV16VpI3fjeyF9z537j4lVEsw/FIAeN/l0GZtpl+UEi96Q2FNDCK9jr2twTcrzItCr2QniKKlX147mBbA7lDHA8OjGp5yaePnSQXhOJ0RsKrfUbH4WLB/13e9vhoeEh7kbHwmdZYkPQeH++3f/bs/bV//+t+05RWAQ1DyI9lUX7v2qkwMQDvTkNT2xq5HYOzUdPumXfNipOHCcgxyYICw0i7Wo84lAYllAqOi6apzCxgWlYVl15ZOx93RKp7Ry8jATrYUo7apmYnqI02qDUjC3FR9jvZkg0k8sTCxdmnz2gyTkvcCWHMSz/6tItXutKYeWwXARLoO8ymwp/r98FlSZ5QEqKPg5WzXz++FxQrIrZ5YW123DEhudNkPrJCIYUTqRS1rtROe2FRk98VEc/+Re5KMMDbER7yGWkYnSrbp5prjgpieY5F2R/aUFiHqeF/9qiLns6nAhpnWWothprOvwDQe7O+23e0t1f2Oc8unikyntre1R3PG8vlKSGWm5HUE6u8+PpYhse9rL19Z1l6RHm689uhkQe5sy6vrZWjh5+f4x0ohx4DlulUMH9eFXX3UJgFDPD9GEmqGr75RB1Dvve8aZJ0TlUB304HO4VjCFXWNFRF1jk4H6yyZDQl6WrMR17FhcJStaLafnhOQVNhmTmpvqvKMFO2zH8mQpHoOaUov4DS7L6Zn9I8yiSCGivrwSry151f8agADcKCMCQARAiRQG6ha+QKT0s9HDcOJ29dsTpJ+VcWxGtS246GSt0qAVBeWWvq6UceSeWZFblTMLumk6kkdd9NmRc+0coZ53caxjQ0oz1frgdi8avDCCAUhnlkeg8Aj2lr4T/7z/+okCQuFpATEmrTlxKYGUevUUQxrVB6Ub8h1NJJl7dsT3ogkGdugFs2SnMisQM5LU++VsC2htDKoOQC54U6LlxECG12SMjYSf2bJkaYgs9Ovxfi4GVEsVu0cI0Q2vS7UU8VBhRCIQp6dgftAyGarRViojB4Qm3IsA8VGmJGRD7/kcHZKiQQmY0jAAuJp/SxaYiZwHWSluVfRYhgeyRt2hdaA2qj9Rukek/A42LGmM0wFf8cXz5fDlEVCMSDornukmDLNWPvAtHEE84XAh4SnF5zRrK/sPNWgrrzWs+GwOZv2HbrW9NHgPhlJs2je9IJYsACy6Dn4H3roYRXasxhAf55//gX1EcqicyLpwzgJjjbU6iOV8X5tkl2e/7I3xS2JzduHL9+RQ3jzMVLuz6nAl+LhMugw0RIKeCCgfZnNJgq1ubxW0laIapDq18jaThHvUwAyFvOplV1/vcicL7kWZg9vfuTN7cM/+eH2Yz/2Y0p0/vzP/7z92Z/9mYJZ6b91MHHAUVCOi6JDS8b04x/7eHv8feXSVpI25qbkJeomPdgd1jMBNO9Bfy6Sa1vZg+xRzG3EyvP/rHpnkOhgakL/JTZnWQWXnJPNTXOrekUQMCFpu3LtWiNh5d9dv7Mp98MkFv3519pP7w3mdJrqaU0XapzaubAjXAOv5f1VkyMXs52epCTpIFBizbAOgsrHrUkNk2tv7G441VQzCQ+/614VNiGIhEKocO0jSUazB/XCXe2LdozMeGU9mhWyJbbQV+2dRwrWegNSJGeV9NEEcO6vw+8BBMHeX75yRfsQawP5Cs8LxkZum2UTzHohkSLpwRwlgIr3fpzoHhSAwe9h78p18t5p5Mp+zr6DpBHUmMCRPWu4lVn+OCc3YXWCLvZ/q4SnUcMzmRbEllo9fagfOzmRtTMsCvNUDM/iUvvhd72rPfY6TQtIeKj1Oqe2eTYAACAASURBVNonSSSZdeH1H//x/92+8syX5NKGdG1p+USuba+++qISHvLsSxcvtPsvMP7nVcfEc+P5w+QA9FAfwp4dB7UqIdB4xe0uMmue+wzahCnMvIjsu6PQk5w3oE9+BvRzIOguq0l43FPOdXVeCzCYceKyARFrytLt6sNT7L7rBWysk/OwqwyqLwosT2SNMQMSILlY9rP021hbr8Jk25eniDvzoQOAarfgpME1RWYved/dXc4/O9GxjuZ60ThFRvrPXFXDYUxN9vZ6PXKULaxj3GiJp2SDv7DQG4cDMPg832u7OzZuSVNlBX09CXBQJ0v9asgbGZvAIPr+Vc9DsVrVoJnzk6SKeWy5KvUVC21/l2QLRchxdyB1LTaSKa7FJi0E3QTJPBfAsvPn6bd1Xv2g1Iidmu0D11VHns91iQXL3rez286eu6+tb5zR+lJMkVYhBUK6/po+LNWEun4aDK1mk2UFP89tBdEdMF+W6xysnZKkYq1Go9FSW6he1udramoVm5QM3YlPmAzHJfnqtTn1+yctjdKt9JnVQo6bKxmoeGiA8AaqeH3AaJ5ZFAdh33kGAbi4PpidQxIenpsARbMbir3KJMbxInGwE4mscZc2lJSv957zmoNB5hyWRKxULXoecp5jOZX0r8YpYMJ32i/6fjwB+r3so5wMc83KNQBqlKgBGHCe0FdyOHNmL8i9JHaNq6pjTKsK4iaXvkF6bikrEUOVmKSe93/x679xYje0PS3QS5dIeFxXw9+p4HB9TZIGyTsmSjpMiTcNMxFMWC5QE6GkTdkwrWu9r8sO+qY5OWukaaUH1h7meXBBMHi/SO6ykc8FW9Iid82vbzr9VYIm5UAYEhTXjSSAjs7Yr3dylMkbtNkMhg0cqN0hCHN3WctRQE1wbElCIEmYGuxZCsdXNjFRhFXjkqaZ0m8jYaiAh94olrXttBWNrfkKUe2FuvSkk2KxFElWQsSkBYkhu+dejATt6f0lMYI6RFZSk4nrkySmYbW7OiU8BLdL7p1AUaFoWCdZGZu+uEtCZtcVM16zzCbSxtQhZbETjCKbQUP/rne9S58PavylL/1V+8pXnukyPO7DAd1aNWUlOHeT0Wyyc12XA2An49p8VEtB8ysXzMZZaD4sPRdLkpY6MxXDesy+49eUnwzJZlFKsG+9hsdSHM2t7iZT8pwkPacQbH9aR6ZqgXe2Z5K4MSflRLZIMrCmBsJvefNbZEv9wQ9+sH3+85+XUxuJDwEVm+AcNOrPJcdjvXzsYx9rjz/+Pq1H2KFPffJTnQX2xj02c54BiTzzm0OeoJa5rIN0fUNzlvEHwWdPgPnlJ4FuEiXGPAF8ZB2R7vB8b96+3a7fvKWicxIuDmiYA0k7qvHxCKDKESjBlepShllKNlmui4RcTGrNVW+aHmE08JbuWqKRhCf9cDiiCGYiP1UhvO7d75c9Uwx62dfyCBk/GI2YOCRRS92NpGdllhCE1kX+dqSLrC068XsP1bmWiXvVnlH1Uax9S/aGKURkZXHK4z6QqaVZqWUsF5yIrLqGJ4ewJXM2T5B19y71myQwF2RWcN/9F4SmJ0DgNSRGuLsxVtwDzxA5EIwftUIkScOR7rR8bSQ/Ltz3WiqzDdYZ0qGjk7ZBH54wPBy8kbTROwjWq1ge9eRaWmo/8AOvvw8PUraVpQU1ct26izEBbp377d/8m/+zPf30k5KoyIltbaldvvJyu3z55XZwiPEHezMJA4mpTTY4LzjQ9/fMsOEChupCCbiaBKbepex4y600AJjR37kGKPWu3hN0BqZ3WDc1mLqU1zllfkdCqdp3kBzbUY3/xYTAknOQ5JgujF4y6SMmuZRs+8taWAyvpY0K8Kp3m1Mr9xeLrDhrLutFtXpiAc+afa2auTAc2ctydnO/kaByrQa2nDggCxSzQ5NZvstEIwBpEHUbf7jRZ5r2BqjgmQh0KZaZJF8gyYmtqAEXqWNUwFcMD9eswHdioJPopE6lS7vVSByE06xMwFQ1+S0XVq6L5p/s50p4QM8FoOA0SR20DSGGtNfrxLXJZkic8LkWOsx3amwM/hootqmOywgYH65D8vv9g3bm7Lm2KhDIAfo4gzFWqMAfdlemEYC9jvUc73l+O+gewLlASzn/lVtsb5FhEFLOqr2vn5VFsyHQnAAY2LIJgOKFSLiK1Uii0M/DMgVhTiJJVU3UPS6uWnflJDmSjqHqEaNSNepR0+Q5ZM0yx+cYCYbHCY8NK8JesQbyHCJtuzcZSSKSsyBg9ohDHceZwXWlHLVQB2LLyvgh/XYmM4E5Fk6ieCpuKIb4FMBPkja187CRCEql2+3o6MDGG5iGMG+qnsvkh9nBsDYew2Grb0B/mGZ1l8hKYHsdd5E0C//wt3+nanj2hEoga4uDBYMvW+JVWwOzyBKozKiMg1USHhe8RfbgAR42gUl4coE8kDwEo0nl1lV0XV5HUG4b7MrqJPdwIpAiuAQIobJ57wxc5HcDuTIa76z6NMOTbNIyEPeJGMYHpxmePGwFYyyUotEZo6Cyak6ZuqaiEqWFLXQlGucxYezEk4SEiSEEVEHBHdHnO9tbbXODg2VFXb3t/e9iR5IiJ1i2mI2kLAX52cSccbv2RzKJKl7m9UoGigrk35PwSHNbEiEOqJkhi1VzmBU2TduQGomwHaO1poyP6PAymMjBk+aCYeweeeRN7R3f/d0qlAfxRyLzxBNfaF/84lM9uWacCNTlMlPohjaTos0zL0aR43wPPAe62ZPokuydLtSr1OJUsaDn5KCTs/jn5GBe/GFIVDDsHagnOwVVa6NJ0JZA7XRdW3VBj+VrZTx+RENjG+lJ2AESHj33KoAkgHzkzY+o8ehPfvgn21NPPSXDgi888QW5ATGOQZqwRCWJNko8NR59/HHd/1NPfbF96lNuPOq+N2j0zXAYyBiNR21NbPY3NTZCNpeXlBQRCEvGRpKClXQxq5KPCX0Ni+t6FBWNLi21O3e32s07d2Q6QSAjl6WzNGw874JN1eCVhGJuOFvPWc9ukmfzjFQzRMJSHdLVIFNOOq0MC3CjpG+KAx5pozc21QSPpDJgTBL3nsBX7VoOtiRCBPvMURIm6ieR4WVtcA8JbHid7fl3OtueuqOwRoxb6hFmCWASoiSB9x6yqjtQvYsDTs3fRs0MaL0ZJ54zZgRITtiDCDTPnXNvjQFEWQYRyRymKLyW31WdwaVLSmAEelXRNs+A+XH79q125epVj+3OjtBkaoowsnj44TeoJmIufJ9dkSIdjaX8SIB8T9TvtMN7Eh7V8WChviTQg35OAqi2tjv48T3f872qKXs9fXgW2Y+WSXjo13RbpgWwPP/Hv/p0e+KJz8t6enV1sW1srknOdvX6ZUIvydzM/PhMFGNX1sc6C4SMWuJtMM7Nr88BFtx/sQNvYVJAfKkXUWCec1kqjZHkh81MghgENcF3ZxpLksy9EOwR9CHVy16Yc34wI+5TElAvDFwaT9uBaqWYRCcs/DfzXgl7tUlwQHRXfxdALK5PzEvmlOqO6QM1/b4kPpLK2KxoGAU54UnyzziyX5lF3VOis7aGuYLPiKwry2eMEFuKY5Av501MNgKSJqEwIzz66XQFRp2BqsisWtTEJmGW5p/uVePxZCzEzN4xyxQghSPBMZibvPMtgFq1sCttbYWaqeW2uW4JPXOL93QM5vfHIU3NGjsT4bQze1ZnyrorpRPh9GHqfduoHUWGCsAgsMhJi8fF3wZVrexwU1gnO0p4dM5VTS1tfSepuntBhYGxjFHNpaUUMbg9nFuHq5n656lPYH0BBharlERJY1xtJCyFso13knDX4niter1WkqV6EoMtmR9RRMUppNcB9ebqBmXT6FQkQ1mKB4TQ+llEmnaon7q/kogq4ZmTkDKBSsDvOq7q5UeT5HpmSWDTakCGCSV/U4y2DwCAcsiAcI8lKubJHFAIUslhX+clKc0Z4gTNNtdq2lzjk3Wwu7fT7txBfr2v84QaOiTPaidRoHzqEB3yMGYVu0/OwKlPPJVk6vFNdT+lxlr4R//T/3JiSndXDA/ygWTxHP7ezFbUpyNFtExi05hJHOISVnQcOu9azEp46iER3LBJxf2FATBSNfScyUoHLe0DEXTLSAJBkBEvkrAEz31zQs8rnSgSEYKQ1XrYDnyyEdvdzEiFUWSCcVtPs4pyqIQRStF5NggX8Jky1b/VwwAK5m+FnrKRbm8bDSkmgvfjtfrsya1j2HF6w0HCldcgtVB/jetV/H37ZjuDdICOuEdm56z1vis7S/XUKAS9Z+Bdb1ljThGpDCNaHYo44Vlqls3VCKCTkx5c1abF/adzNAGiN//DkoTZepAF4c3CDIkSnkpK2Jg0xhzsOnhcCyRUqppoEaC/5S1vae9+93+gA/7ylcvtr57+q/bMM1/xYhc6ZClCDudII2NekYRnRvbyZ3faXrYLkgoFrU/nf5orqdXSBlu1BiBRMbgod0Ad/GVBfi+lPSdEUYSIWi8d3iQvrek0/mbo5lNYWM3eisVJg1Q946BUtVH3DZakcwH51pHqH0DYf+7nfq797Ed/tn3ta19rz3zlmfb000/rgGQMCZLi0hb5Uja5j/3Cx9p7H39vT3g+/elPa54nmeQ6+G8+EHQHaRpBKkEkz5W5hFRONvc1p86fO6dglmajkZvlWXLYELyo78gee8vEMC8vt7tb2+323btqYknQwYaZ74AdM6iSIKKv6cmqd05EIklLMOF9DlQVxpZ6ipsK5CkYV08tJTxmZ/gMJ4npsG2G2sm8gyTeN41L2dvY4N141E2Z+QoYEEmbGhl+h4QncrUEWTEjsbEBNS+W90Xi1/sTVVKpAw1JVDE0qhMsJoFAn8CF4Jvrvnr1WsOEAMbOtUu0Fyib8GqcyPUQbLJf81rGCJkb8tRLDzygBIakjr1bdaGLi0pwkGvBCKVwmvshmVKt0EMPtUsXLyrBskQo5ZBhR6shX0xByh1IIINg/yNJ2k41Hi3jAmp62LO7LfW2bampiXnb294mN7rXm/Csr7BvNrH7JAiwPJ/81B+2z33+szrc19bopbLRbt663m7dvt5WV7HvxRhiW/I3LKqFjkpODhORWifLZVxYjJvbuXbpIv2QHi5jIM8tg23IBN0TRtIrgYZOUiyBcxAaPXCCg4HEFwNexjQKTI9JPNjnYem9l+dsy57pfaikRGX8ovO0NPecGQQzXL/ijUsXNTcUTyzgIMq5aakYNSWvvPpKNZsdiQvjAcCgfeOhhyR7NPu3rDOEeSV+qNiiGIywD/LZmbPsM0kStrepV15ra6usYYMlqUdSQl9shwPAMAdmRlQMXb2bdN6UvEzKl6qr6PUOFVwSo0hWB/BY1ZgJIGPkk7NMKLZaVBxr33j++efV3Jd9KkE864XzitcmoNS5vbzSzmwCIi231aWFtrHuRC6vndUWAByKlyT3dXuI7KNelzDbNpDJtTtJdSNN9knV+m5sqtUDYEKJqgrEcSK5vsaeQpzD/dswiBCKOca+gV23B0UiNSdMp5idSOWTvdhePUxNDAZGw82xF+d85yYD5ilxmUowHP84GQ1DlGBavQMjSwWgqEQ0TEPUOfyUu+dUnZ1kKKqQxFUy4alNLex91uPi8kJbWgFMb73mXWz6xF4lwfDR7xolxcmSB/sKBgCW+if32vHrHPvC7BwcoHCgDvF0whOmhfmm9yx7cI3b5GKo2IjkSyUVqddyIslgKN6GeVbtIbHGXe0p2MGTG9yPmY0cGqtspRyjexIl8LEYqWldSJmBkVDFYUqQ6r47YMB8+u1/8j93lzb3VnjANrbHXjgJGJzwWLuuv0t2q4PSN5I+D/wMLZngciArFMIVdi75lOtqIvUIIpNaIBIQSzn82Zaymap3szAHzkYxjR54stCcigLEJTEg3pDZZIwgM2iwErxvNLVz9pqu32ZEaF7qwD29eHjobqjmArxlKHCK+kqepwCqmmdlonvjcm+A2IYqURKi58BBLlQlJVBCQZf5Klyl+Bv74Ns3r7eV5cW2vEixnpNVig3d3XnIbfqi6NbRTl6C6CR7jwzGttsuSLX7lwtf4843syQcxqZwLY0RDUvtViWV6sjbkz9L51LLRLJjadNA8yNRJOCWBfDiQjt/33061N78yCOavlD1L7/0cnv18qt9MxqdjKlRcuA/66AjZcz8o8BTc2XVfSEYiyMhE2Ztghbk8JHxRm2Acv2p5C1JnGSI1dFam9yEoIat8e/4vXVAVn2VmMdQ8IW0ZOGy+WsTL5TEm7M3UEnfpmrKXqTXNasxDkCyZ5aHcSVgpA/PRz7ykfahD324vfzyS+1b3/pW+9KXvqQgns+gODqF5kpSakNkrfzSL/1Se//736/NDnboE5/4pJ67+12l+3IkEnEdcx1P3FfMfiGDWVYwTSDbi+TLjlj7DzKQHcs21OCznIq6Fnxlpd26fbvduHlbbAAoMWANFq1smkmamHPcw5y0R/YQV5fIsQAJpM8viRX3z5y2+QqOWXfVMJTxkYzz6EiBf/ae1IkFtInclnuOHfRcdB5TAuh816s95P5DVac0y0cYAzG4VROYvUpBxjrBr62qqcW6rPXhfTHvzToCDY9NrgKkSEA4IJmfJUuVFXg5TkrOR7+E/X337qrvIR0ZCbqDmfWy4D22zl+F4gtuVPrAg0p62IM5S8wKGwhx8fe2gazt7Z708XtY3tLOwFbcm10COjM5+oVYw5s61VpZBIs6OpFr2oqiBtfs8KzVgFQNo6tXi+RfB+Iw2BceeeTNss+Wm9gShhaM04nWr/uaLLRlzgDGSOYwdmej6ejJISqEnbayYnbw93//X7Q//8yfyWHz7Nn19uDDl9qdO/RKuiaLav6enyQT7CFGNG2QEwfJ7Nt2IUTOdb5dvOAGsDh+ySm01ktY1TSsnIEY7p1zJoxf5ItJmhO88X5qiRA243C/7R/aJZTkXxI7GMdyLByBY9WgaV8dveRSZ0mizHNkLoolpCB+YhZ8Li00EOAbNM7drSa4lbCxPjKvWS+8T9QfcnTVuI2GvwkwZyAhElDJY0oyrOB6YVnNMmOoYBnVPRa9BS5lvklSxvxS40YnkumpIiCwiryjWHHAaBCxS3QKaJNRQRkORaEhyRLAz96e1t+3vv0tg73I1ehpVAoHNaeFhapaKd4bQwcxo1JbHEoVEne87JF9H6j7DJDIc498j7o82eQfHQu0SpLKfmz3OxiIZddjnj8vdgfQwHbQZl4kD4zDmpqtsq+WvP/E9SNKnoQfs6Kqlw5scJk8+QBMfFJN5yvWqi0gWVA3rejJSpz+cnbWKw1ulrNv7YlBVRzow0LZglluoEuRzYcdK8apGI7IN1lnigcih9PZ58Q1fasCrMZhNmqk1OosrSy2lTUShn5bp/7guTtJ4GdZfGqXwo5UH8u4r+V3uwmB2DZ6NRF7WE2Vr8zdOVkbiimYOpsZpKYmZ27yh84UzX12xBK7Dn11zf2cBFxMjFDinryviZQhy+jKmh6XWd7mgq2KBcOQkvD81u/+sxMXsO/owOWbhcgXCyy6xxTpzchJbpib4YZJHmSTSfM2ZfxLZRFLcyzrWRUY1YYxfLlLR6gGnscKIFPY5C7JPhBd5GTJSWwqE4QneDYda4cZFqMbtbk3DZ8tJHZz024j+/uih0kWkPDkkOF1cqtQR+BqAFeOZUF9CWbi9w/CzKayCTUPVVwojwMWa1thXWB88vtMDq4pn2PE1E3KpEcuKZidquj8vi308xYNBW9cb8eH++2YTBkt7862ArUEC9GABrVOwhU5YlifTOZQmjMl2APqSXaYIlOxMgSxFSxog62gv6MMCb6XQHB9jSqyPD628x/o89mz1WnbjRh5TkKtqonWfffdrw2UZ0xik74ivHYsoGIBNFdN3c6uXOnyzYFql6czbkIJ3a55ApK6KjTJ4+TaMU4O5pGLJAuhKH1gFn8ScCV8aLKlpU6gMnaoJJSSNqqnC9a1lZyVAw3PnPcjyFDfqWq0yFzi/uO0F2vIbidbnv1JnJVAxZGudO0EJDhQEfB+3/d9X/vAj3+g/cj7f6Rdv3a9Pf/C80p4cBLjMyk253ALG8G9ujh3v/3dX/mV9uMf+HGNCZK2P/yDP9Q9EzzYxdEyRVk3HxyoML03G8ba/uTEdRJ37uieeBbsN9Td8Myix0/DUUwquG5Q6jCglmO4d8eNm7fatRs3pBen2B4bWOxZYZb4Yu0wn1xrddIbGvbguBLOSDs42JBWIdtinSVYdK+Qxba9BYOKXOSWi43pen7uXLksTrVYtbCS0DCvSCgp4k/TTx9S/iaQ59kg9wJwggHx3kHBsU094vyW3w9AwPNhTAhAYCMIiF5++eVCxW3ljFyQ/kt+f6PhkRAJHFrw+iPhCUMlLX4h7d7bd1UXwPszR3SoV28eXktwRCAFoAALw/vIKhbnvPV1Nyp94EHV5iAZ8r5u8CrB+JBGg/J6f3R91wWNC4wGe2SveaukJmqCIH9CZuvgJ+FZojs6660CJ47DNB+NY5vMYuTWeSipG/PlLW95qxjR2LhKlgFooYRH4ZjBFcawEh6hJ4Aa2keQcBLYLbR/8b//r+3P/uxPZEF9//1n21ve+kjb2rrVbty81m7cvNq2aEQK4NQsCRWgUkCJAdUFAXhxrZSxxLlz7f77L0qGLuBpb19nWUwgLAUzcNJVBaVoYM1haawAtZLlgEA6Y3fc/DI29Qa19trBoQuNSf7V+PTu3WKOkJz7vIwkSgqBkrsjx+aZdJMSGYu4wWzkY8yTGB+wp3DXcicFlESaVywVayLSWLk8yuU0Eh/qhy2ZMxcz1TsWEKq6ZBVuI2/D4tnf5JnESqurdqjsjcd7wGtJVNyi0t+NucMcTs2CXCSLhY/cK/K3ABVKxqdeJ2n6KTt56pyqwD4yNp6tnBJvXG8vvfiSUHL+LYYGqYNijIOyJxlCDeKE56itStpmQwKAB/6sxKfOH8Ub1dDSrO6VduXyFe1fPAs+k7477NskPiSGxDVOeJYkJ1aN3vpGW1lbH+6nvRYnPXJS6uD2FULmbOju2h2ka9XrBpBBQKCSDrNrDtoN6gw2I/2VemRj6CMJTpXQelYMNiRuZEo+quF69ubsTeP5IYMl4VHIMBp3Vs2IagjliutEt/9e1Uhxl3PykGtTzFlNd6OmUXy9Sr+jFZT3/ffyOyMhOS07jITTxhAFQHaQdNQ/VubYkxoB3Eew0zBm2jELDBj9fySZK5OmGeCIY+Gp2uJkoDPNNX/awnFbWSXRrDV6CrAqyKpMk/I8UiLQE9/p/kZM5PrCgN9SdFR7g4Xf+t1/fmKt7JboZShyya5KExpqLQFrp3SrOVte60J9u5Kx4ZI9ckBY6+3voDjf6aI9DpnYrktxIZsd2BQMxsGsGmPxG9lg53obZ+clWaOofs+bA9eahn1Mcg7b7lS0vVXMghHToDUcaNYoWquaOhQmcpAR2A4hThcvSF6T5qhjHF0nRH1Nik9J3lLrxMSONW/fgHJoTw5scTK6e/tW29m603bVQ8MdmW+jrSdxU7I5ao0y4a1X9VioCKxQtDi5OTlyduxiROv4ddgS+MsKcDR+FQ0rcwuzUPquuiGzSEZ2+HPqChg7AgnGC72wC71dwJik1mybpZFIfChWJoji+o1yW0pklMyBwNB5WlpwSrqEO9dSepdY4hMNs4CCxaW2sXlWFHzfVGExa5HOKHgQEaEO0h2XO13Xk5odS0KZMXfCsKekl+tFLpF+PCrgLUtss5vWlIuZKGkf80PXVk3bcr+2Y7TZwdjAy3Gmxp/Go/wrwQvMx/d+7/e29//o+9t73/te9Y/42le/1j73uc+pPkNsYrkLCn0vx7ZIYX711361/cQHf0IbsxKeP/yEQAgBJBVZmE538aY09hcvVt3GeQUEsdkFUQNlhpWJFCzPTckK40CAU9ehYKpbR9ss5M5d9yLhmXLQXqSI/txZNclNMuqEx4m2LDqrrwzjL/mOWAlLS3hutia+rca8zDOemXXDyFRJ3GnKektzlkAtzUKTNPE5KZp2bQqMEEnULQUNATwsLbLGnPcgKaFeBAmXehCdYH6w2+Vo2Y9T05M6Gd6P4JD3IOHh7/ks7pvnxphiMEAzV96bz4kcObJh1ZVB/8M0Ay4cHGpckRRx/UnCE0hTP8DBDvr/6quvSl5D8kLwyLUjWSSgyv7M8+U5k7gQ4MruPKxqLE4roDHbk8aHC0p4qG3CsY1kJ0h+rGW9PkcT6aCwAS9ITtaXVto6EonDsmD2YpHZRfrwIGnjnm9yz6qX2pZpwdsfffvrTnhOQHZ1diH3pH1Ba7/3e/+brKlJeM6f32yPvPkNSnJu377ebt681rZwdCvJmPaBQpOVsEj2vVL1OnauJAFE8iuGZPOsgTU1efReY7BygBC8x8ym8TyYCwb07ExpictwGSTxh9GMpByb7eUV1gnqDz7HbmOayw1AIQnPkMO4ifiBQAReNyc8YUcFWqr5rA1NBF4Wa0xtpRpOU2e6Y2mewAZqQqiJlQkQPVwcCDNuxB0AKAlebTpiIEjSHoGZtp3u969CeoJxGxfMKPN8LswIdxQMlmG7xljvJ3v7USfcGYKy8jUqPdXp7lF3c0cKBs7xgH5cLwmFzBzKlIBEJ+Y/ATYDVEYupKTq2Jb5JCXnz55t950/2+4/f04Jj80u3Bje9ZJlzFT7kRF/s6/et9w8WEAjyotz56Z9e7WbWTG2Kj6Xo9sZJTwGDtPs856fldSMfn2VBE3JjqXkOW8tWQq4FjZEsSdxTzH5OX/DZER9YKOOwdZl/1WvmW5cMAr4R/1xKTQkR3Qdm63lx1nfAdipV43VGu7fx597LFYxVlgegZVScwwX34AGy6tLbfPMeltcKeMsXYOFgj2fqGTGvXH83GL0oTjpVMJhhqSDRJM73QIQjpyOKvGbE56Sh/qzqz5GMkOvx7gmYwAAIABJREFUqYC6p2uKp4xncqpNbKlxXAA5IkEZ9/QaZ7z07SmGLj0bcy2VOpzq1RVQwvXF3uO0HyBpi9wC+0EOTiEUmmgsYtszk8WzcY3JWTbAlRyx2CK7YIM0AkrhMraGPrRsiwoa7AlkNN0TIhlclwpN9n7RbLuvjdkEM1ZGlF2IVTdUiQIbnwqvC33hpjmQuRaYBTbFMDxmR9zV3IsWVoENcPQKitROEqq6ttQKETQjMbj4wKXSvK9J/xsUVa5Pu7tKTPRNTVL5+HPfktpVQ1UlbpOkJXroBKNKmOi1ceNau33jWiP5QYZkytnF4UaPSFLGwZPDgM+1JfBkxVgzJprnQb0X9SoJ41IjeLZxgTd1S95sKxlaNJuAk0QjBL0QtWqZ0hgOCjP6T9H2PF8ltTZdsHafuoazmicE7Uj62ISdPJXRQNWLJUCXw86UnIHkJRDDLQpUjHuwvHVRz2xxmYRnkhrOumoVrLpwIJ7vOQT7AVgGEUkkmaAKupBNUn9SNWLMO5I9XJwkeSr6NQEz88GSTfz4nVCJzi/td+RsQTO8eRTfX0U/vX6n/hvE+vad25r73/Pd36OE5z3veU977rnn25e//NftT//kT1UflQApwXVQdiNGrf3yL/9y+/Ef/zGtnaeetqSN+hrXQo3iVC6I30FehhTpzW9+RMEua5+xIPF3HSAJw/1msArsyDzKulCSHbOPanApMIOEQC6G+1qvOLzAAGjdwliU+QCsc5DuaIolLRRY4m7UzAffgxMy5Luq08EGeHe3O1RRtI3umP2CPSeBPCBK1jrPy+9xV6wZzmYwLnGqG/PGdW3Mn7Azjz76qJJDwCHWFUF3wKK+lxRCn+Jk9ly+CCSRf3GP2YvZ33gueX9YFp7DQEVdUwTrqHqdKtTm98JIge4qyCrreVsLu2cXr/v2t59r169f058ZRxJOQAoVomP8sm67YsaI5+PE0layPrTNAjDXLHu1k6PMcuRcR10Whe127xH4UvvysKe19bHWXHe7rPqSwyMlOxsra0p49O9ZM9V0FGkbhgW4/mG0cOPWzXb3zlZ7/4/+aPs73/93Xl/Co/MbWQjM/K6SnZPjw/b7f/B77c///E+V5GxurrWHHr7UdnawDx6yNpIjAimfhcMVlHHgfMCcgGdM4opzHWzm5ga9ruyuqKJjQJg6VxXcV28LS7htbsMZAYgEy9ODsDKwAbRyo2vLpJFO8ZN1zprCLGdllZpLN+h2X53TaGrqdn0GUH9o63GukWQm9V+s1QR2kRUxZww2gsp6TaY/SQeCKgn0uW8gZJbfBNxMoDvLL19z7nVXS9g6AqMyKiqgLO/bUfkKunzOGQhhHXu/Gq0JHOQa/NC5ltYN2nuc8HBfMFfEBGrWiykI/Zaq8TN7k1xVk9SVvJz7VhsQKWq2FeeIja2+QMwdro2YBLt/2O8HL11sDz/0YFste2i9p87JKFKGo15iMX4KiGTO7NoshfHIOo8sUOdwxQhKpNY5T5H3A7YNMMJj7zEa7FbJ1vS6cmbTees1nToT1fiWBFZnbknuncgfaZ+2uqJqecpxTpLBqiHv4OWUjOaezCyNvjxhgVL43w0AWJeypgY0HplEgvRZ/TEzOYkTst46Y1E5wb1JeWqDaPWwvrnWFpbKgjlNzLWy6kuY5xSHVa8c7s1negE887hXgncqGeQpHrF3Idf13HbsMeIe3ccEBltRYktyYpmsr7lhaWIW7VGVVAvwVTNVaY7rjB3ummMOOsGd56QB39EmJmxPEqnU7rD3RQEmxhbgkoQHq8Tr166V/OxsWfZaFiA3mM2NCkJtJZub8mYaNujQ+ve7dhPji4XJYcshC8roruDrPRsMyxEEeUyqUGhGQE252sIwFGOCl+ECF4c3o2NsCCATyKR4bShwrocggt9jE0oxMGhuJCT8u5GPLMYUuFny5ARtPFwW6plzZ+VCRGf70SmaeiKcVSjiNfKaGgk2OVCJoPijhsfolqwDJ7QoiKo2/Z3tdvXyK+365cvt1s0b7QYyk2vXuqxNVsS1AfXNvswVOMDYgMfGMxKfgZJV99pKRhUeKoGq3gDVp8AxxnBh49nkIJhZsSSxQQLdmXs0po25gSQcpfknmAGxhuXheXA4MH6XX72srtYEg2LIKgBijii5PYa2H3a9zDmxbxfuFyKqxJt5uOqmasRdLFg22HkxWnscpqoKGHuH4BgxmAnKXLTL2+h9lPoe++Nbzia2aX1DHa8JKtT8MHO8pCeWblo/TQIo5qzkV32PK1an1/QE5ojGueQcO3Iz3BZyTfD4jnc81n70R3+0vfc9723ffu7b7a/+6kvtj/7oj6ruY0FBEOj8LL0MI4hpwePve5/u8emn/6r9y3/5aV2jkU03M3MNndEoAl+eH8YTyG4IdGKQIn05zMT589pT+LysRZ4jY4kkDhCm68WXMQQosEQoljfDjTNnNKYkUHyu60FGvYsTt2lgilVj/1KgL3DCwRW/SxABi5P3EChzctSWlukngvx3S/si8xKU3Ne3qifAs7bF8vX2yiuvtBdeeKF985vf1NzlvoIqjtqzIwWxJDr0m0J65oTnRJ8f95r00GGs8h4kJXaMs9Qkc53XxsGJuUmyIUbgwkX9OQmt2C81ujto50Bm1cR0Q9LkK1eutueff6698MKLNgY5setlpAFC9fYP2jef/abMDJizjCPXy/3AJjKPck2wbiQ/ZiqRbrpRIMxdWOL0GSKYVj0QLmRnsSl3X5ewcJH58fyS9HhdxDFqSElgeNaQMC2tyrgAKRsJTr4B8tiHcfu7cfOmrLFv3QFl32kf/dmPtne/+z2vK+Hh/F4hyTm0yQUFuTAjn/jkH6iGh4bRKytL7b4LZ9vu7la7uwX7d12o8QMPoBCggNn4iiS1JI2rHkeeH+spPZDYz1ZX1ozKlg139ljWIAkF561YsanBpFolVHPD2OhaSTFqGPNMxFZWLQ/22pahmXUImpszpgeXvQh8OLURrPIlFrcSnUhmfKY7iJnfF9ad+Ug47b3UBdFKLqa+XJGdpx5GMcq9dTclfVEiUiwsCWBYEvYIn0lmPBgzAXuVePXagR5ljvOh19xWgsNaCFM+1+wlznHQyz61L5tq4hSABWpTiQsAx5j/rKVYv/P8zfj4mXLdYsvv3unnvpQR9NOjJ90Sxhjn1D8HwODhBx5sb3rjG8Wy29VsNHrsoLHk1WVHHFvfqqdInRbzyGNjWfsoU3A9qtbo0nLbl+SVyMFJS+ZnDBp6vZ0SlwIsEmFX8hMWo5tPhKGN2Yy1Vdo/3LTYSajkYamtrqJ6ycMmAJt9kXNNqok5efj3/bmfH8Q7VaurxGe2vp4c3SaTqATriWPHUW1m3bFGxRElqes1PewBK4vtBJfQcomzKceQakr8VXWJqqORHNa1QnpdGYncy4oP5q2STZQVmOtg0Y68sDShOW+ydlTmEmOn1DxVvPEatkwW0qfHJSQH7nNLS3a8k/tjAcrdFa/YrCRcGet7HWyjvMmDDBEioEhNkIvJxKmNhIdFc/XKVR0sp2ptyOY33IE7qPtMCYoWpjCtUHy5hFXBbxIe92sAmbpYm68TjXSHzYYzszz3ZncpgLdDxEBT3NzINChfRk/NAoFGUaPA4c0GxkYdlzgcXvi7yPAiOXJNDRInAmIjPZHwsel7g3Q3cDcidEdm3kvdjumqXOyHe+3Y+lnFfyQ82EUib7l9W3UJoBJBR6JjDs3vQmgnP+7+bsZAltN7e+3W9atieLZu35GkJMEP4w+Lw3uH3Qr6xBjl74yyuNZpToo09SaZmg6jjHk1fkyg4U7GvH54oSsZLvQgqIMz/FFU3BMJaWbrdJ92He6ZAIlgkmaZBL7ME4JGXHuQ0VBYblON4QRiacGhxs0OVe7xIsnQg25qSVKqoH7dCc/h0UnbVVFuGQJ0ZmdsnEnyswFngzkVRNdGOVCdYQk5H+JCvVdX24HciHBOsqsQh4VRK9fOud7LtTw8Ax3GK+4q3QsVg7wUU2AnoMGYksARzMEoXr12VYcUAfX7Hn9fe/d73t1efPHF9qUv/XX7v/7tv20vvPiC5jaHLPuA5aSWKXr+LLWf+zkHgKw5HN7++I//WOiPgtqzZ4SOap849BpNbQqJK8+AzSdSM8af7t2g1NwPMqnMYVvvruiwZ9/AzckARBVHdpmAEaP19U0FJyp0FpOKFIfu5y6yZcRIagPUuOGaWSmh4EKII1tzDVXqxWQDjUzgGJDgpB2dEMDuKXnjngjuuU/eh2fP+mKeJuHBUenZZ78poINry/yYDQ2Y57iX0XOKnzwDvnh9bK+zefPfzG/2h0jlYHd5LffHNfEd+2quyw5wD3QnOT6b13dbW/pm4ORGPYQMBba0xr797W8rYWNcw8bxrHl27EmMC+wVz4334xlRf8SezzWwht1f4azNWFaWK6Hc1fNGs8/vxHI4/Y34b9dznCmQzI6gbhw9HD0dqLnYeEb4HZt4z+EsXaSGByCRwJmatP19uftdp67qyhU1r8UQhuajqimSXHupkeD/yI+8/3UlPHzeKhjgUXPvukPW+Xb71//6X7UvPPG5tr19R5p1ZCqHR6zxLbE89OZ545sebmfOOEGxLJrvMrNZR550RgX+sQOH3VH/GrnRGaAMkhwZHCCEwMJiWSKxZH4ybzJWjNi8HhIE52xIQmmzIpupdDcxa2S6bv7U+1QNWkd+3dBKr03HddVz4ZBK09AKplRwTMKzQaDPgNZnTM5PkaYNCbNNAHJ+OTCawVMziampTZ87O7TCKppdyvWnliJ7D38/qx/CCvCZjL3BEiSv9KGy+Qv7UICF+dkYGHN9JOw7zA7nOGPAWLGfAqSo6e4Z9xXjc6xUWTcjDita7Gv2a6lfqj7IbIsZ7PvOnW+X7r9gkxzAs0oE/JxH7ZXHMmts1LSMs88zgetPs2bvpXY2UzxwsuBSNowI5kR8Kt7Xc6mztigI5wFC/qf6Gil2yhmvq7frN0vBYHmsrqoCfMcVndGp/jczWM8Yx4jKqq8xV0bOMxKRMEp+bi7OV8xaCXRAXSsxBisRpoj3NMsAuOprNfFSCU+//JllorSJhvbHeD0OJVT1AuxsZSlp4lDW51kpU+5NpmaWM+ee/g7zMeKSnR3VJIbiSSKS90//pTmOy+UPFs0kBa9xomIQPaywWNGG5NpW/DJzqDGNcdTMkM0MDwPX9/zMr/rdJD1ht9XDqhQi+h0lPEWp2v0FT3xPeDY1NdE6c6aabB163ylqLHQ5FxO2RAnPndt6ziyEJDws3NS0OClx0pMExa4mozgqLIpqPiqpcbJT+sFy1Ujg4oRg1Pmw+RhVdY0BzjCSNakpIY3aTIUKRS+kx6iaJXwc8GwYkl+0E1P6e3aHSwap4KOcxiRJo9GWbIBL/lRIkgrykQhQg0IRtqxfKcKkV4C1iyRKLvol8NiU9la++NXFOHIN0ZQwRnfvtD16XKgJGhIa1xZwz7A9WFjT4T79T9Ksyxad/swU6wXVEXpcm06eiw6l8nhH764Ao0wZslhcRBy7QmtgPdFNs3YXsaKza1/q1OiMFDJ+kRnByhCsiRGp/gOwO6DPCtb2aZiYg9o9CoT4bzjZIXAMwxj7UgLUdG3XvJUEabfRfX3eCDpqOaNCZYeY6/ccDRBSNqiidkfS0QOJep9VXHWoFwJJOXCxqwIzV/u5diPmFsXucAj4gNLO0AMbN7m1rCTBg2Si5WZE4IYUgYQnznZIzLCWpoaHufKNb3xTicuLL74guQsyCAJNrcfqU8Ag8/kf+MAH2w/+wA9o7eAURNNSHc4UQJ8/Jw387Vt3ytq9FTtBUnBRzyMgA8+JwDlsAM9f3eTRsN++o3tiDcqhSwnPpc46ByVlzEAQSa7U/2ZpUQEAiCmGAw40trQWQTV5jRN1M0uj7ihHjwNk9zGxFTZrlnWq2sHDPRWUk/BwuHE/lupivY1zWAESBNO3bysJIGkgqXz22WdLcrrVJbwBeBjLMDzYIMP08N6MK58bSp7xZ12EMeE1/pwb1RB0Swlqrol74Jr4HdaQ+9iQGK72HmFpiMpcjEPk+uqa9qmXX3mlPffcc+2ll14UC8azeujhh5zIbPIsHfwRNAtk4ZCsa+TzYGayDpG5JWiEOXFye0t7EM8lSTBr2iwYRgwu0DdDYZdMsYJC3R2UpUGipE9Td/QRsNhYQC5tFOK2Ba93mqheu+Z7fOGF9sJLL4ndkXyRGkAAl80zlnD+2Aded8IDw4MkXfWSR8gud9qf/On/07785S/JiY0Dfp1C5EX2j4N2d+u2jA0eeuiBtnnGcltZJ/Otgvr0L/G99zHQfS8p2VEPpezD0dhXvUrO55wP3CvuZ6w3O7+ZcRdTO/WrcjF/SZgL/bds2M8i5ij53MhdmLtyx6zn1FmA1AQUQNZlzGrwa+Y2gRNAHC5f1IHYxdWFx054y1Fr+jn/fRL6HjCVVa0Q6jLbSM1o6p2c8BhAZbx0D9U7Ji6U3KebubofUtaw+7Lh+AqzTN2eJbGM79yDzO8bkIXkxaCr4oIyTuJziQVgZgJeyE1vHdtu1xdHQjsH8F2d0UsEyhC6YrXN9Y127sw5S8mE+jthdRJVDH0h4ZHQWW7us9yNus3WWIlBLOikQhLEAh00xjgZLmC3jWridJH+SBjT72taraUWccJ2uo3IfK9Sj0xSRCVWx8jnK+EpuVtXaSSpyO+ckn5HsjVkpCFzulqlQFwxJGrlMWSnURzlZ0CHe8HQxIz3Jl0zUDPvW/l9Ep1DrOC7xDXJ3kjoYtZybzJulU2Sx0qy6t4DCCXm0L/KdfdAzr9qumItXJdgdia2riUJm1UHeqe+n3QQvRIegxCuMYpl9/HJgVwsl5YZz8FKpWdSX7/1eRqTqikneVSsPSuMqtdSAH6fF5Fu2rZ94bf+yT8/YVHChnS3lt5w0w47HJRJDGYr19MMjxcukjYOQK6NzQNZS+REDGCkHNns5GJRMjEvliFbC/XlzcyDmkloGc1Aar9TwiPnoXIFC1LKQcJBOQIUFxyKaUlxY9lEc+CGPbLZgLWybBRsgkLDz55VQC7nqBVQz1hnG6UXe6Q+Ii4klfvVtMF7PKvvBghpBes8C/fAWDtdK8OhgCQNmRPmAxWYguzQPJIAhEDlOeQoz7+gjRdJkzZzsVq+1564lpvdTGX3sVFfIlyLHMTToC/oV5f7eY859ZVyutQ9hWJO0pXNuaN51fsnrh/ejBcVSMOcMWmZI3Gqo7Az8zEJRRY3k5qEMXOZgJT5J0vcSzTWtbRS76lFeNz2pK/2848d9Uh+XBTNMzcb5jEgCSFhiWtJKPss1iQ9jPVcPCtJAnK6smsNzqXDpKyxmSvppaTFWwhqaldmtETPpxL2bqhRenHZ7R7sa9xevXxZCQwyh8cff1z20swHXH+eeOIJBefMz/RpYSyMuFlzzj3/0A+9U7bWfCb1P0998YtKkEnMWQf8x7VrN7SxsW4ix+KANpJvBoTPmRMe1jHvGT06cxNGgIaCdqM63w+ZIWlZlCwKEML9RMxesgeBlpL4UOTMnCLBSTf0GJKocW5Qut6/xTVrCcDjLih5yt5WOzzab8flosX8cvBvR7LZUGWu4YEBgSlBo89atK7aDpbZw9JPBNMCuR/haFf3E5TZNS22cs93jBB4b1l3HzkRiySONe2Gpvdr7kcWFmMZfioxkqHDkjqy85yoXYJJffHFl9qVy5f1fjCjqcVSZ/tCteUMWXUeXLMY8nLOMuPjxFYJ59KSrtN9xWjKaWteJZn17CL7I9Hhfcy++dxgDjoAH8h1txdOvUjZkwaAUU0sDI/92bXWb9250165fLm98OKL7VvPPdeef/FFse6AHrAKgE7nz93XfvXXfk0mHa/HpU2fx0AouCbpZO88aE899WR77vln2+LiiZyJ6MWzvkHysiiJJMk0zUjX1pzQpFdM6lmS0IVNt0yEz1qUy57w4jQILeAwxdCqywEAvGklAAmPnCixh6+mwTLLKflSWHoxKJLFDZtmAw5mpBOsBbnlXHNNIpIq6odKlg3rkrqkQvnvRW+NFttYiKRLdcTYiJMgSH41ZN4KrtOLw5T3KSlcJK2KLWqf7TWPFaxaDeI+bpEcx+GSv5M8GyMPapgxvAC8k5mH+2GFjUxtbSTAcbjTuthxs3YZ0FR9g+5RoAvxw1ndh8DPig3E7q2titVR76xNm3wELGbtwQLDAInBWa1GodXnJGypQBtiDoxf9g/b6vJaO7NxxvLH+kpQGoYssvrTcjXLnZLUJHkOoMJbzQmP9k766OjZ8dynhEeJp+tfTic+Bg5T2+TAebBQac5peaGlaWEPePBHR+wPsP1pSPramMR/U/dePyKLDHuga4qbWUlSct7PBghJtpTolgw/cWuA+jlpCjuUSzgF8PYExFc4qzf0Z0X4MD3ViqKSucRKqU9SA9FJXhdTjHkkBGYX2xL5flqk2PyI/jtIcnHunEodijlOfJ5EXyNar/MYOoZKg9TUaSUJ9JqzcsRx6L4svg38DHMHjaXsvE/X7xQPp3iK3ENkRJ3XAXxT9pJri3Szgy7YUqtg88ZN9cPAcpDDJm+Y/iUgxSBWyTydsRrF4YsPZOEiBUmBIjcO/a7C2/PntDERmKvAqd+8NYdZAO62O+Q03MCQrVUtSTVDddEj0jM3AZ0XOwekNlF1s+UQCWNjejSSujisOAixjImBRH/OpiMKsrXqBeTNKy5jSOQIMNJ/hwnFBhM2h0DAunQc2SyF6wF6JopmeS1wepMIxXWfBVttY8+Z/j0u1Fqk+RVuNCfHbbVvAItijzjMvv71r/dvbCVhf3KQ9AZoVeejGhhplt0/ILS0A2nXnhAIkPSwVyYhmC01O2MzrS4XHFpi4V4ysaE0SuR/M7shirLQptmqPEimC25d/K+6ii0a9OFilr5CKZg3WuXxw7nLXbyV/NQ8jM01z1VzUMlfFUkWy5Jrz+YzyzG0EdO7h54taprl4FWLvIKuLMIUeIfJZC5zqJL0cBI48SyHlm5FjksbTjyuR2Jw1P9D1LlrhnrdThUBDqvq8vkv5zaVVyK1QGZ1+5aumfX8rne9q73nPe9tFy7cr/elFw8gBdeX7u622K5C3JKTUIuDzIzDHKkTTUsjt3MNCxbkONFZepEmoBTOymqapKaaIhJMhX2IhDSHDeOj9ScplHs1JXBJQMVY7+0dKKnxoWegIS5ms/0z1xL2OsG6JQ2WCWQD7/db/5bAiffCXWuBzVkb9EJ3m+LaeK8k4JKdVlJHcAnD88wzz0j6hYyIz2DucR2pywkTifQPJpxr5XXsHSnyzoYdhJB/5/0jA+Rzkxzxk3/nd+aEJ254CsrKDdGofNVEVGDD/WKh/eqrl2VI4FoCu+0xZ6wCcI1jipoJ7hLUCYGvoCR1PbIfXlkpdsmNRjlkuZ80ZWV9u9ajHPSqp5rKW6sGJAlVEjuBF2s0S/R+E8ReNSokc2VasL681g5V6L2rhAc529Xr19tV5Gw3b7a75eaH7S3Pl333V37l77YPfuCDf6uEh348JxTyKFA5at/4xtfalauvqMkobA4qZeRrG5srquWhLsAWrezH1dAwneMn2W9sb4N2Lp5YdpQi4yEvrr21lA8E8SSa6jFVtvCZfwl4Iz8xKOnEhvPgtN209/EkOwLHykhIMs3qxZE6TQWpi7b8d7A7ah4cgo5eY+zdRmQtJwdgI3gm8VH/lqr9MZtg51Sv39MmD94LEljlZ0wgfAablYkE3koT9+QzqMn1si74XPapgIBqGIw0vSTV3HNPIDqTMGTeBnStkohCRQnhMhbOZxsgdWrXONPEuCxbthZ0WrKzcotF+YH5CDJvMYCVjJr1cCFFgvAOwuwdtNXl1XZm/azqZXqCmCST8z8F3tRhVu0Sn5nzvitppuaR3juqIWYlwDZHovYdWZvlaKcSinI603OrPjXuseJ9mOeQkoEwbjJX0LM3C9nlTLpfZKqodZDPpRVEZGE1w8LonAJn3auR93MskrNzmIXMAX3iQimDxBJWf52A9D2x9vvMSfhIkPzeHUztipFYrjgWTGKiPxMbEd9KLuj4N0X5GZ/ICeek0WMJuJbZOQr/Z2JhNpw6QUqMK9z6mmzM47TrENXPJ4D5YLCcGCXRC3Axxitx4Kh7dh08sSw12OqENhKeYmmc8FTCl3uwqlXAs6SnlfDkuua8waY41S+0mGDFrP/D7/yzExYcuncONQ5c0KUkMtaOI4Ow3aU3mWEmwMPgAfChckbasYWkHiyBAfKsTXflDgszD/i9mX6QF2eBNgnwBDFlnwHN4a4FL0e1KdurBnppRDo0vg662KSQgalx2i7N3qoQstezxOSAnhFOpu4tqOV+omcnqRpo+o4CcvX3Kde0LA5Rx5V4pY5gHBxOJiS/AzGnGRvSGxysnCH4J4kmCMjxkX7irBRExm57N9szz/xN+5u/eaZ95StfEXLPQRfaeg7yKnTuRZop3JbzTFH/CkaQICKFmxbcLP9ynjDvJpXaFWoTra8SymIOhpX06YQnNKTlhF7kKTKNe1D6oyR49ML3pg3iJXeas7ZCN9rMwWB5oOQJHJgVJBPgqAt46cST5Ghhx6a7NLNBnTgImEcg7LJBLW11NmPRwFWUqt5UNFTc2ZamX3IQ5mrJLDSfS+bgjcXMkeR5veiQTdZUsMmeFDoOFCYSgCBRGrvqR8XSzyHO+7/jHe9o3//93y82gTFJ350EH1wH64LHrecg6rgpgQTtRCIH8k8PnzC5PpBhWlyIzjxG1pSkk3/n+mNtzIYnYEFzfVPggg9wz32YTmSiHEp8hU7XvlKb3n4lPAfM1UrOI5WNw5T2rIWmeYCdKs1sU1+X3hcaax1SNmkxc7ykZ5xal5397ba6vqKu1wxtEpHsO6mZcTDlw4b5QWL45JNP6idMDHOEayFoiTlK9lj239hczwmnk8QQAAAgAElEQVSPCpYroJGOusAi5GwwJax7nrdfZ0CBz+fv+CwYHmp4kmTlYAhKK9kKoRBymqVlSW4BSrhe5gZ7OM+R97jv/H1yYmP/Yy1xsJAcpz4p9+8xwP1tVa93gLbuXmq7+21nl/o1r7EwlA6yXXPl/cUFr5EM+ZBFQgmDe67Gin3SFtiMC+tMrlW7oOb77Yj6pLWNdgZZLJ+LOQatEwDnSL75Rr5YdXNiV8v+/WMf+3h7/+us4YHh4cQoflSMDknPSy+90G7fuaGCfxBN6nfOnUO6vFYJD33dANsqYOqymQQqA03q6DGfc2J2Z1lWvgNkyli60bUDNJ4R85T5IuZNiWsV5hdjxxiGYe7zo9e6uWCeZJdILEx91Bq9Hrfs9AMOmaGzzX0StcQHnA1hOh3Y2vwEhgezgt39A7M8XXJX8qlePzpAiwAXfJ5qzMJ+lyFDB2unVgbZa0kIb9ygluuagFsZ+1C7Vi6D3AtzlYRHdVC3b1WN1oHWBwCNnEFlr235LNeQ8VebjQJyBZItNLE0PG+xQKWmyFmZeg+zXgaWGaeYL7nG1/UJkfecAiEBoev+2SdXllbb5vrZttiTgsRSBoWTaKV2y7JBq2o6EJQxT0+cOh+dGNgwwL4DS+3wmASEnXokYklspPwQE1tIP7FFtWRQwiOmwE137ehaCY8SsarZKzaE7YJE5+SEaMi1Xg5HvKdFyRJWZZA8BhWU8JSleZpb9kA7Uc0pVzmkxu6NGEB3xFQjqegR0ZRspeFoamoiGUv8VClNlf9Xt4nFprkkY6e6ngD5uX6xrZwP3b559C0aiUnYnUo86oxSMh7G5eiwbayttHNnNmS8EgLA8Yz3pd66pOypNd4TeOj4/LT9t+Vzo87broaW87IXtgXLxOfY9DuxSAN4Ngijs3d6dr4XEyZ9L7jXje43/8d/emLt6ZZkD7jARPrAL1nHCgoFuwFr4oXE73SL0Eo2xAaooZylZHzNvVu8Iaep2tTvpRIZLxZnuXGZ4H1yICY7trTBBZ0u4iVBs/SB18QmMvbE+XcmCKgHh2E0/iQ9yVrzoPhpd7rNQhOQy0DXHykocFE8PWR8yJAUbO1st9s0aiuJB9I+9fHAwnWSeqhGh8LfQq4TJKffkNHF1Y7+pntyD4yXl9oaWkQK2dtxWyvHFMaDz8MU4Zm/qYTny19pryjhcaNHvr/TxI0rTQI9oRiqj3CQTbKzX5tSRwwml54UoQZhCqLTNbDlmhLnHE2MQlUsEy09akkKXWt1rrMaBLMk00l43EjSUrG5sDc2w7aytTuN6jVYHCmyZexq17PsDPadDYVNs5CM6lmUjSDzzoeBkSYSwrAmaXQnZz0az1ZCxbN3Eb2ddGQJruajyCNsguGDf9FBeDnoMOZCWSniTb8GHV7MJSc7s+GE5YqjtkqWrmyCyLlASynopyaEvlN37/SaDsaIexIji0xFyb0Ddq6TMeNZWNZpZoLrZe0bDd11YfrZM66nWKbWgAJzrwtQfdUAVmDFJsccBQhQMEovK+Qdst21ZbwkiNganzmjsTRiWahbJfw5IOT2RdKz66bEPUk9cWCSRpmw01x7mBTVcMkiGzelbfesqYLp1MgQUAvsOGnu9H6419bPrLXlVXTpbp4bdofxihQriCHXQsKDnI1aJxzPcDPjs2HJ3vrWt+p+WWtBYsNCzX+fAGQGhhJgyJgB9mnHTZNVzFy1RKnd4755PxIswCy1HSjWmmsUClbGH8sV2PKMcO3EJhdWimsUS1bMqa2n7XbJGpQMUJp+B1E5A5gfXL/NQ87rp4Mwu2im8WgC5QBbYetVOxjQoeo3eSAwuMw5WNvIU+f7jgmNElkYnuWVtrFMY0m7tAnVBK1krOTaBnvsZIgEiGSMPf1DH/pQe+cPvfN1MzzLBClBI6up3rVrV9Ssc219WdJIzAvOnOUcWW3bO7RxOBQw0xZijR/ZR1o2DPlINw7iuVX9zjI9ZNjDyt7dgElZxXq7LVcqu65JOrW6OqkakNRWv7vJvUw1pt2xkt5ZSKzcFFTbeNlOx/HKTS/H2Z4AMxr/FBVr3k2yJQCRnIWWrC0iHm0H5fTlQKr6fkxKDF+Di6JTA5zC/tQK8ywDagbkc28c9/pSk/P93fbyKy+1V155qe3u7ej1XA9JoV0YDb4YsNnSPorsmNddwqnxPjs1xlBEddDVhDn97zgPZBokK++Ttr7BOBoo1vWlVnNySmP81N8ImePaejGibnoumWgxHkGzbeTgM6o/8/2jtryw2tZW1oGjnBTMJhNTnyIHuTYgYJ6FCXa6XVB7AZkjuKw61FKLLC2vtoUlEntMn3iWqQeppyUQwwmP23xQe5sWJWbC+KxFmE72nlWDmZY6Wlae/VD1Qo0zd721BRvXKJGYgcHUo/QaHkcAI+GpeGSSXSYO7TDDVDOEsoBzZ2avEvPY/GCAE9mrO/2mf/oODNScoNVrjOyZ0bBitdzZ0iak1o/YFAFd6UUV1UKYpkQ8vrQoQkbfHrsknuCOubLQNtdWKuGxo5/i6onlGYxqEt3B4iWJs1LoHhB8qvXWtba4tCElrFinjJgCjOhMqDKCAObeN8pBuZ4z7xYwUHFArzOKm2KZpfzGP/6nJ7FiBcHj2xshqMxAr3kNh5WlJHsKKPgaUh7LSoxiWMvrBVxazKJkx2QtxuIed5hRS9JzZLFPSOXMcHijjPWwPf1N/ybQsuODJ54R1WokurRcLNSOCgstVdnpNUSdSSpdqjaYCpCl6V1IMoK+fLPsrwkit9qNmzfk+EPCIxQNRD8NySTfWVWdA0g2h7UKEcP2rK2pzoeDSHr6kralKDcZPQue+1wn2CIxghHSJkOwSw8R7utW++pXv9a++tWvSkpjhscJj217neGHVmSiJ6jSRlmB90wTKuHhmVbQkUXdkYm+waRwdug53Y26pILl2tGRjNoY+qQuU4MEnWGBIhNKYBj0jUOAIExOUCUthBmgtwuHVJzBhJDURhjtryUwBD2+ZtAoLZqSOFmKYC2piK1KRMOm8TsUxSdoTNIod79iCLQeSIbpZ1H9ElSbg74adnFvV5/B6WNkk4Ntta8jXqtgUM1I3eTPm5odTWzXODbBuONlzBU0INWklqOCTVgBxltM4saGfrJRgBQyhkFlw2AgoeAaw3Qg41NjvCPm6ZKC9/TYwT4XxzQuiYCWz4+sinHhOgw4mC0OghxpCW5sDz/0UHvgwQeVrCbZd8F6uUKJ8UljYXoGuCHtzNSycxCoX758RcwKLAXPM/Iu+pjw/q4lsRUxv8++RbKMbOvBBx8qhnDd7BKOMmvLsv3igDbymv4fNkxhHQKu8MXv8LnIBb/whS/oOrgmkg6ka4899pjmZxIjnktAFo/nqDNknBhzyQeruZ+s2qf+XoyrcQQXUGMKkLoeXkvCw33zMw08Y2+qfZKkGbSd5rA7O7K6R9ZG0pNmxdwzY0ii8eBD9PS56OL1OhB9FmDtbeacPZu/s734fQYxirGhmzdJhuqICkzqvRKw8q+eXEHruo3+otl3kmmUA4wZ81DdzVWTwXrB6l1HtBICaWwOT9oaxe8UWNNDDJCOpsiHB21v/8A1lkgRq76S36Zm7bHveux1JzzMULTwfIMV8K0Grvs7qtvBuOD27RunEp6jowM1KaUnxWg6CiCTMKdj1z2QUEhxbMOClcVygNLcs6zSDNpR1TtU4FJSYlv0GshIsHYaYZ2LuBPE8XyZ89N+OpmtGLWvpocl+xHwGWlsBU9ho3PunEp0Jqn3SQ2eXL+qFcRArNPfxcHlAAQC0rKPpo2EmSUnTT6LvE4sHxbruL/brlx5Vd+YTPB+rMGwo+yN7M0620l6tu52B01eAwjgxMR2zaoHKmOk1PW6dteBHUnAxgZmK65Ps3jC+7KYldwT+2z1U2Lec26xttKU1NIhB5xitqZCbY0LDOr+kZidpYXVttjsPDtYBhfif6ckgW1W8VwBb2p3MZlWhSFPLauBaAC2DdXTwPSobndqDmylThieMq06tDwd6adt7zmLzfLwbYaLbwf2UqDo2SIVRHeCBHKjtQZgcDrZeO1/jRdEmeE1UAzIVMNjtceQmVluVgYJmtb1XlWwP6nH/r8vIpcw1Z51JmqqnckzSS1Pv56KmTOXw3xoDVRNt9eJP2DEVyMJGWxN+sGRcB+25YUTuUzC8DgWH+57M0szM0d6/2LTRjI3kqx5MDxGqbs7aouyzxyStjlxnGudzDiO2j3L/RGxVN115G09LnJ8NFghs48Lv/Hbv3PCgUPwRa8MXJGMXILyG4FlQ5Idch24HFLY3PKGcWrh3XToKMhzkKaFPbl8yCUJ1GNqJJRNKAyEJWpMYLvEcUO4jqFVT5F7FlYMFZQ8TCxPDn4OP16bQuXO8OzsSIPLxoWmm4AuXXoT9NrZqRCwGszIUUIng9gTNKFzf/XKZfXdoO+JDt0aA+mAqxBRwXnJrQgkkXiAkFOYyEaqILCkKOkqn8PAshczWmdo3sZ/MyFrNjFRVLAt561vtG984+vta1/7ejk4IWmzzChNm+KKk2c60+ahspX0kByVJCKObYPBGQdIRVudkZC2t5KxuJtkLpQyrh9ARgUK8aNoFZp+ba3sgI1wKlCemqpqPEr6F0aIYIyEUiYZF+i5A+pWjlxTgV0OCa6DTRwJiw7mkm5FkqTeAyUr00GytiqUjc82ku3iVrFNhbZkHqeOgn87VVdAIEItQRIgacCRUo3eQdGXEzg6yUOCuSM2Ykg+bZHe+2cUwDDCI2936ky+0DQW/JucC+UeddT96ZljMCokijkEqOdjvrJmkeSx/miiicmBzADQoJ89J7tvnN846Ak+QYA5hGBOSaz58jPwmvZGi5uinY64B+4NRhSG+eGH36B+ETxDyeTqwJyDI2aLTCa00Be6E1LqB5gv9Gt66aWXtBZwqEs9DEwD9s9cM26SJCXXrtLpnsB73wX+DzzQHnnkTWp6y+sVUKhBmpMdnku6POfQ4SesEWuZLw5j6iIxD3nqi09pbyDoJVGg6BhZIQkAc4NrffmVl4XQs7dcvHTRNrTLy0oIWNeMP3OBfydpoZ6GL/Ya9scUUQd0Irni83h/gjWALCzJneydLwfKgQrKnasOFcaKcQEsCWDC3/Hecok6d7499PDDOisivbGu2m5PjGPq7di/GRNL4ajjHDilEp6tLZ0trBNJkElKlpc0RyP1UXI9dSHPXMjcKOVrVwdwFmUer62stv2d3ba/s2d7X1oO0GiYQnpJPc3s7IL0q+i+Asfllfb2Rx9tb3jDG10YDgOBRIkAi6Lssrvm71SvwmxkirCPHBHqLVgHvwxKbZYQ8wLc2Uh4bt2+KTnb+saq+vUcKInmbc1UdHmNIoQEKql/dHBGHSDJzpISHkuQnGybcQxDHURUAUNJikeQNBrgzpKwDv6F9RbQQgBtSfts8OOAp+oyS/YSl88wKznHekf5tDgoqVqAzlM1DMxHXPxqPRlMLQfMGUZPYXz1KUnhdOpVk0wEGJSVd5hsWBfO6v29dvvWjXbn9o12sE8TS+/Jc8LDPhbARqxwJS9I0FES5AzgZ2KQAIc5J3J2kuiQsDPX5/NDtQmp2ZRjpKWpPFuDKZw7e2UkUHbdBbDkDM1ZLzm41ASMGYkxs3LY82cOBJVP4J+zXOFyBbOW5Z82drLpz6HWau5Bzn5r623/gHnldgCjsB5lwqjfpW6tA+TqwYTDKkya23k4C6S+l+aWZntq05/qvGknsdwWl9fayUKNx9SMu9e7+oH02Js/eo/wXEgAP//swXclQWYdiHlgUy3f1ur8/02yBrjfE7JKkma2J7Fwj5MKSJYsMtcQliesq+gz39YMWET/pqQhDEklBwGcX9NQlDimYVxw0mCpZ0OEsb4NuPaEpzOF1WKkj/B3+ENnyfxviwuodOBxqTUyKDEStWKPqpZIXv5clAZbFpiec+x5fGtuVJJXJSCdait5v57Vf/Pr/7231NKAx81IrmOlDeQwU6BcKALyHNC/Q+nwB9Ii/W813VJneVxvRL3iLrRRrmPrvrhCWISeHlEsTTBpC9U4lJF08P70SECqRZBk7b9RPjMBLv7NRpHJ1yn0zMiiYS2lcHPB3W3kC9X8s4qJFUQg5wHRryDNzbqc+HEvApiPT4TYXrt6VQHVjRvXxaSwgaUWIfKWOKaYpqVYkdqG+2QSQf8LDuBeYDhbFavfgVFjSYMwf0DuhS0s11v1DPLj30eDfEO6e/fPeF4BH0ivOzdbY6trL113DgRn0tkPqn/FJDfQBk5hNvr3ra2yf3YBfJiJJAlISGSsIB11MTu1zyhRwH1qD3eOJTFcSW7Z+Pjv+y5eaAtIxhZau7V1R8ETMgEkBBR+X7xAM8sHFcQxt7hv2BXkICmSP4ecrRquuSYDyVr11Sm5lVCiknDkUCGB0sEMSq2u7+4NwVfqg9QXqaRdPeGZAjL+Pch/NNTuHxUDADUq0H2lsNqIH/bJ1QeiUHMnnKb/I+eTZKSQ7Byi2VqyYeTvWZ/SeK/N6K+bw0amJGChaqvs9GKkXC5D9S1np+r1wr8j98LtDhYkNSfecJ08uvWNE32N1VTXokMGe+1CDwEMUm/CoU5C+V2PPaYAnfthnbMfJHBCwsh4klApeFpYLEkKz8uFx1z3Sy+9LMMA+uCwThlr5ivzBjc03t/IqO/XB+yCnJO4J8CfyKUcvJGc2fGOvSjW8pHP2LGR2qNN3S9gEUkCyQxMK4km93nh4sX2wKVLSjyYbzC7OOiRELE/EFxfeuCSEgeen9cVTZTduJT1QsJD8pJkmjXPPTNe7M3sQ2HReE2MA2LNDhhgSa4LdjnAJLEVGHWsGhga1YrhuXxZiRP7JDemHlnsu5tnlDzw3pH+pdFoAAH2vaDWKcKWvKjMShQwUWBeLla9LpNan2oAGye5/Bvvk9/Jv/EZBo82PJcrcSMQJSmPQQgJD8EYz4ezCWbHPTuRTlm+iz5fdZLLy+1tbyXheViNP1eXVpTwqPaOGh8S7mPOYCc8/JRDmwBLaiyNn1CjwXqjcS1ObJAW/PnwGBtk9neKu1PEK7jNvUuqYaPjIhBvzkxb75Z4oZIdzoFjJT0BjrS/z25Ts/y4NotuflBoaw/09AmnI7jTMp3866iV0BE7BE89cBkBTOoBnLgNhmE0MY9aoO9lvB/nDvWx6eVxT9A3h1Q9ACvZa1gcR7MlDargvY/TpP/H8fRwf6cd7e/I/XROHgYA60BcgG0MGGDzEid1GdUYkc4Q9ES/0O2AgVNtRqTKOYzn8TNK7wBbDVonmdYAESo1LtbH9+7m2hauVnVZf7ynn6Fj6SFVzNiZ5AjLd5pZi8rAw+79WMqCUh/MtTP3CJy6vH4Ocn0eeTb5saVQ/3Ri4bHBtNkGCcBfhOun5kR/+Kf+2v9Rqo0kp/0VFat0JqJe24FEJKQKoiKNH0nUaz9l/jcDKf9+BqpMtSuA1VgVc66EZ14Y4zGdWqtZpzPo6ZfOEr/pKnv/oRptYkrFbVhb1PWekt+NGPE19/paJd93GPTxV9wfotWldtgWT0h65jntfdOslz2l9Ggl7lA00Y7lMmmmdEHTmheG1crP0cy0z6df/6//4YnkGQSgSAXWQJ3s++4kwg4RptU8cEp4rlyuZo2ekExASW8q4UEegFZViYwK/yhKXhdyz5UzWV2bw0FzoOSCw0y9V86h9960NWVb0IFrzSzItAPQ2JaCklhfO5xjBnIxZkaoPgUCu7tuBjZ1Jsbak/vli8/hgUjmweFZUqvUgRih3lcwQEADCrq1jWPXoa4bWQzBDxslYwIyT2Dn4ugTszzn7bPPOCOB6nRkbSwcxJ01SMJz9qxtZylOlt2qET4SND4DxyGuhyCPZIeeNQl+BriRArIhZZBeN0HvKbo7dKiLRrln5FldggJrVI3lEoRHwiDUMyYFJS/hGfPFuPO8CEjCmAi93lhvDzz8cGurS23v5Lhdu31Tr+XvscplnN/4pjcpYOW5MzdVXF+HDjbG92MVXF3jCciGRNJ1L9GHiyWIQ5eQAidgaVAZm9AwYErOKsHzOeLeU0FRjcLZnUyHLXUd6jVFl/pRp6OiVDm9VLFgIZY6kuRmN7pdJ4ro+tTJwSQJgH7vHjOIgAgkR1il874qEgxWfG+z2f+Xujf7sSzNrvu+G/OQU+RUWWNmVnVVdXV1s5sts0VzECDKImA9mH42/WD9OYZlS+KgpmTSkmnDMPxiA37nk/xgATT5IIMEJLK7q3Keh5jjRlzjt9Ze55wbGVkVN1suy9GIjqyIe++ZvmGvvdZeOz1kipkE2AIScCOCAYWNSmE8Y1oNQS+7kasy5svUR7izNgYCDtgsJ+XcYDu5F9zTAITIPWT8QMJjcVH3k/sIAwPbw1giiAXAWnLmfjHcW/5b9QVHHk8qyK55TY1QXMbu378nsMFnx/3o3ffelaxMyRXsX9fXOutX1j5bKfe9YyQd294RKKG2RYBHDozblYzA+vm8gGDGpWUXyNqeiW3l9fwOFg3JHPeQ+4NMEcDCXOV6uQ/8TfNtfOA1cDQSg8N58B5kcYCXyAw5L9Zk3m/TBrtpJggMO5waqdhpm223WxJr7uryst7PXJNEl/WtAA/nmdrGSIgz1sNy8Rms3wYWS2ZHax3LWNC8Yt3HQaj+FmYhLCfJHQC+LKxZ9/f3u+J6jpksO/uCxsHEvbcAxhwn1ys77YuXOhYKGbLXMZssYFowInOoAI2x62JkAZ75hXbzxk0B0xUAD3KluQW5vh2SMcdMB8MTEmH6njMAORo1jIek1NCE8+arhJI2cf9BDrr8rL8T0Hje8NwK2DjsqFoB/9t7p//O+m+ww7cDhtN+eXyc9tV+nY5a+8OQYJntU073asbG0WjUDmma+rUZ9OnPdGB5sqTmdUcn6JqDZQOIKnyOMUzJZo7JvhK88rqM39NdmV+FnLLTbM3wxuG8Pu3bHLc5C55eNcfuWP1niqhzw1ObMXx1/7chQDoeyes8ZxwkGt2qzTjtlXmfEQMIs3j6t3k8D5L1p32rTs0qTU/tr/rqXuAXdnPnlffkg179QEnoYDBPe4I/x+t0/zEICVkyw2d1pMoM72Hdmjvab/NHgJ6+VYpBjm/w8Z9aP5UUwjUYwOPu0gJFtbZ6VMijtoiamCRM2ugf/oN/LMCTupHYUAvwVHdzF00h6zDqJOgluFYArz4dLNYulEqQpw0N2+QyFlCzukXX2YD+Axoia6Eeg342UMgEIgQhyZQjeyDgkr1v6bPdqDMuJfbkNh6zzaVkS0XnJSOfxoRq/rlJV+09bcqqjakiZIJiUbQ8DCH50nAOaDw2XIIsBQT3aYT5QNlfAoFz593sknodNl6AH8GIGCrYG6Qbq9iRYl6wXhPcTI4K82ILWe45/p0NGgCOqq2AtRgBxEbadGOfS+AEKADwwIbw3+6mbn2/5mo55Qw3O0tReitM7ruocAUAewJpBCPck04qQVa8MmSqdakAXsF9sTsBisxYSQTE8Ix0vgLYgGtAcIEpuVe9fU2tyul48uTlc2XJOT+ePQEQ1sh8J4DyNRnJEwhGxoY8Rtam5Q6S4G8IgLJ55LM47zBVuU5+x7Un2y9ZYAGlyIdSi8K5JGOkuVAsDsdJpju1Ep2VdHpm6L2D7tDK5vXFjQnkjmf9usaBBfildCkfe/XfOCDA3Nfkdza/z11FgsrYJcCUrLJMPQAJPKfUX0kzXnNZphBlNR97YrEkyHgkm0TS5e3HbnXuQcW32N7qGi7jhw7wLNjI4OiwvfvOO0oGcC1meNZVKMz7mQPcS7myETgzv7DbZU5XAT/BrDuduwlvGlpaCrvY3n33PTEkyMIAPnzzfCOLzVzIuOA5Y+f753/25+3WF1+oVo7jkqhJrRPBNfMZgObeJga+HPtnP/tCMjj+Oywk4IB7yn0HXNAHzY5/CwJbrAewDmlsnLU2NTx8Tq6P+qCh5C29gTrdc23sYYrjAMnfBY7HY/WpOrt+pqvPfPzYawlrHP29SGQB1gEyXd+xuTkxP3pOy8uSN3Iv04zVNUL9Zs/rYOAEond3O1ONJAuGPYYC5kjYaL2AFRwwhakjjTse15Y5akbrjMDO1at+turdU5IgapRg6Da3tisz6Fo3xiysD8v+wvyi6ncYiwE8S/RuGh+1IySwAjzU6ZjdkRqB/9b3XFtAQuQZ4FQhwU9t4gY+AUCl0K8A2NvNSYDHhcOeU/5W0rMkbQQPs3w5Ez/LO/xaJVJnf1tnJHTatyqQhQUWL9YRD6d8+7Ao/HRvIeBaoIZkMm5w0smw98nT3hEzf9MnA8rkAjfb/TeZYtDzdXHzK1fQsUWnuzZBVcVv/n718wYgxhdVL+lbSDj4y9+Ov/7YJ3YX1M//05ypY7fZnl0PeBgns93JNwU8ndrudYfrbvGrDM/JYG76dcN7BfTWnn6aG/hzv8b9d75JwDM52GujQxqdZp8ophoQo3WyQE+tnV3CiFWhA0S1EAKASCJ1gKdYQCV7yxL8d/7R709EyS+4L0a+k80m4LaLVTISbFp7XeaNTVmFihVIRyaUAjcHtWRN1/XQyAC77wIBlmsUCKwJhGKhiuQr9QMECQCQuKkQZKifyUDTLR3fgLpzQaYBDz8VpCr7fNCePX0q9yYV9NbnAFSQopDFZxLIfYWAjYUFl6CS3SXQZbNF9kFNwyO+Hz1UYEdghq4dDT6Ah3MEqD1TYfQT3TfOQS5aBTJU+0BtCI5Wa3QXH0hFyumlr1+gAdtCY+NdgilgMhw62w2Ie/iQIOVeu33nTrt/777qLRIQxNXLDEyCa98nBUIKEgjaXFsUEJVmicjvWAinepMIhJbrTJz2Im+Q3K7vIUOgTbDJ77i/ATyy8CS4OzjQGHnr3WtttLzYCNEBPNw/viInJPsP4IkMijHj4tM9BZMEOu7MbcaPvyVY5HMcBNrho5NBFLqzhvUAACAASURBVGMTc4QYdAikiaG0VbILSq251n2sHhdDvXz+lkw7f/NrqwgwJPRgU+iyrcd1uqGikXAur4jpGsozEtDmZyy/w1yRBdkf7ztJMLUZOLsrVkbSHtvJEwjGKMHzhjm5ogAXkCJHPAFyd18XYxd2l9ozalB4HgXC5fAHO1KW9r2sDObNXcaRavGcKPpVDdv+ftfQk9do/VhdUWd45qwkg2WAQi3U/t6u5jPZfoN7m6u45mlHoEBsriz1/QwY58zT69dviE26ceOGwDK/zzMWqKqeOrwf6eq/+j//Vbt7+3bVBa5KjnruvCW4sVG3Jt3f1u9bksazYe4yv3pnsSYgBGCDyWCNEsBecd8PCui5L+kdFMY3tTKAOQCJDBGePhF4cs+cDcuCsfXGXrvqpMIKDmsaA3jee/fdtnFho+3v2pDm8RN/Nmtc7quBCcmRSjDRK2h3R0ksTCBgXq9fv95ZbqeA3dJOuwwKmKop447cA2U2Uo6bATzcS9Y0wE4Y6sjvcg0CoZubXWNH/i55XVnTm92xQYSZN1i8JQEbwDOM2+b2lvY2vlmtxPIMGJ4PP/ywvfP2O5p7yzgQzvcMD0xPD3hsqGHAM2oLEwBPHzaqf5mShZUWDrNTPx38Ous/BDw9m1MgpwKaaUlb2WDPFuvNlEVPHFX5zjcCPF4CT3+SXSCrUOWbATywZLA7PcPT17CIMaqCfUviCvkpueP65lm+xNyFUJnljbPeimKTnPOupPXU8V5ldXpg04PracAzDYpOOn3fodkBT0wJZrklYngEjE8/vnQFb8jwfCXgEdg5fh59MP/a63rN+8LwnMzMzXKXTvNaA543SWq8McMjVnUsQaITCQPiU6Cn1s1XAE+/lorhGaytTjK5YXqX6K2E0Oj3f+fHk4CHDuxU8y/p/4txEMtT0jbpn/co9qs6hPLxTu44C7j7bBQrsbomff9W9b4B7BDAqBPweKxNhYAfe0cAzzBLmUx6Fzgd7He9S5SFLcCjR1rBfGo2ZHe5uODGlbs7YqYoJqYAngFPMHdWRgJ2WUlATjAmfWqsUfXTNp+8lyCIYIBAiOwsNxbAc4Ui7itX9G/OAXMEW7w+qgz6XjHBXg5krypGy4YG6h1T2WaAkWR0pUkXOwHQG821Za4LS9iBgxaMDlJDwA7/VvdwWCwkD/oM2xXzuTFF4GfqociqA9QAP9TqAHbI8hKoXH3rmhgIWdY+eaxrwt0K9o17a5MHivldn0X2XQGmCn1d8CgzDBVd7us8VAMEkzXvoIxncO29d9poeakdjHrAQ+DI36hdIAgB8BAI8UVwx/gh+ImZRDLzkllW0D0FOgbONpEBWV5pORDBMe+N4QWgSgWmCbTFXvrvAVRhcxLs5nPi1Jfji9kZ2948fQsYCA6OkYX1drTR3hIsA0IBH14TLEGMc1mXyS8XvLBAKqwXT1066NhZJ7NYphQEeXKoknMaAG3SgUdq5JBpxqJdToiDzSIMGtJNzmlpZVWZciczYHWq+Lya78p0oxr6cq3MReYnwSljlaRAupun2zzZeYJvHNVkCw67u0gPGNt7w54yHlzT4fuX+x+HxzxT5jzjg/HEWMIt7eOPP9bYijuaZHg1plK/dP/uvfbnf/ZnGvcE6UjuqGHifcjZWGdYyxKkm1VCRrfQNi5u9Dbzsu927Yz619R6SJF/1yxtYV7yKoL+cxds1Z0mkalN4P0AHua5DRGe695xXbb2doNQXs99oQYrAAFQZ8bQBjIArWtvvdXOnzun5BKSQK6bJA3vE6N10LPEYUJj60vSgiTPhzc/1L289vY1gVaBaVl/0//FskgAKH2cMHdhTPO6IbOTusAh4OEzGONa3lMLN3JvtLj9pSZN8uxa01hX+95BZwtkH7lHGvboOzu2rV/BLctd4cXWkmCZW9D4APCsAnh4bkjaVMNzKGlbAA8sj+o4vhbwHAc91UG90hEOgC1pE9jp5GzFApRUtEQHmofU7sgNbrZYz3vQjO9xkPhKlcdpIqk3eg2BrAQsM1NKs9NQMDwAHhVta93s61sMcPoAeYrhqXq9N2F4koue5TGk1mk22RfhpEU+Xytp07g4zvAMAI5lPvU8T34wATtu2zPT1dkOe4bRIhNG1fFM2uHXasymP/jfOeB57fUO7sGp7kn/eq0BFsXOcFfe9KUl++dQszy2jnWe7U1KLqBqoLZRGkGfd0COfqZuZ5AkkhRYDjH1nkjZUsMTlqeTVfby7tHv/+6PJ2zWcZeK7a6zuFW3UM0aATzKYJddH4Anmux0hfdJOphj8xl602/v0OUa6cl2V1ybgNCBkJ2iyNIb8JDN7XsLkJlj43TdBjprSywIgrwopWNuLyGyzSEd4HeVRcWR6fmzZx2rxCYvmckZNkT3GYm/vsWTvll8eoJSNloYlUcPHzWkHwQFACSayuHChIMRwQbn9JSO3o8eSvoma2KsiONmd3ioQEGSmgI8sBxqpMoGX7tLD3io75iTjILeEmzARwRGe9a7YyVLZpZrJGAhk+r+GA7y+Fw3dTSLw7OxsxbuUmvt/Hn3tSCAITABHN6+dUsyxQ+uf6Drwc77zp3b7c7tO5LNEWzacABJyaotao/cTI2fFDTLPQtXMGpk6Fu0v6+ssCycq2cMQSrP4J0P3m9zK4vtYNQ6hoe/BewQhCBFItDjuaCxJ0jhGUQ6NpSoBSxnCQjzY/bHmn31yCkXqtS/JAkwzDpn4+N6OVbkbUM2J8AnEi45TVXXdzEqsJsEcKpxss0iX7bU7Y0MksnmmAAey6RcA5UNV387JoPre3Q4mFpZW2nLanY4AEhyRrJjUz9v+qZinBuF8zhrhfHjWaXQmfE75XgTWaFODsMHu8qFlVVSI31uVmkaiWSL2p6xgmrm8NUrV3X9agaM/Eusz1nXeC0tqiaNAF/NMReXJB0T0zMa2W2RZoHlJMlpcN/Frj571gX6/D4OSDxXeuHA8DCmmIOArjA1vJ/jcVzG+d3bd9oXX3zR9nd3BSaQxPF+fuL4xnhB6gvLCuvLezknkjixoDYjZqtYmBFYYkwQct7DwArzF5IO5y9c6Ngn2dIOmKc0QZSpQF0/58E1AMiyBnEPuAbOiWA/bCmvU4GwJGkrcmkLW4ozH9a7rNU8FzHeJV0OyBc4OJpIfszz+/iTj9u3v/2ZHO5IXAGisW7nmOqL9PyFkiUAHpQBrHkBczE1UIH44oLW6zSpjaQtczJF5JlXcePsapKKUeX6YHdiUS859eGRjs/zpanlGi0CynKYh6PWAMoPzLWPADzvvCvAs7Jop7aGpI31jPuBG1uBHcl3S84Gy4O0TbqDQQI9xAAvjKzNm7dZDKkkKrgx6Kn6narbsWnBIBYpWZsBz2yilzepBZkGPDMGVTPW1Og65a5yEivxdceePTgcIWGneBpTpC68LHlVnXuYnSmwUfvdUC3wdWdnTFFOfLNGlm/ASmjeau5SM3b83pyC4ekotuNA5zWAh3EZw46Zrq83tDjNPQycAhCPka5/o4DnqyDIVwX+pwUFRR+E9f1GAE/1ZJtxruo5DGpGT/vsJCMVo4olS61fxaL2YKYCHtZMxlKBHLuk+r9TB5m11LdqWENmDTB3dPR7//ifTCRno8s5NTFVt6PakUGfGPctcCGu3jg3qiJPu7FxAloQ8l3am2ERKQ3d1PtCG+DLcl5zvYya2pVDEs46HcOj5l3O2Ea2QiCTjF609wErbqZkORpBPIEd54cGH/mMgMDWlgKUM2trXTDB8QWZqiFZiu+97Rj5qr7j4EAbJoDg4f0HAjNkqbFYJCN95epl6cbVlG9+zvIQpCcPH6r4m0BGkiO5pxy1K1evKmhSp+bqKcHfCRYSCAHabDVpgEBgsoYmnQCqOpUDevrA4nknQ+F6lPXExhkXNBoGwuKUw1ICjej7XXsw0jVhPU6gBCgga8tnyAYXJum+pTSwXBS38wUAjaxKDI9qV1ygz3dsvvmbmoaWRCz3lgD7/RvX2wjr1slRe7rpomTOCZDz6aefit0hmOO8eB5Y/DI2uMe5X8lgZ0xkM0pGh/9O0JZMsupVKjscW8/8TFF2aoWGbNHwsxKADUGPiul33KRTcjHq0A4OFCjFVpfJOWSKYoTgKVSgpiwldS1xVxlkHSN3Uj8gMYH2p19dW5FESsCoTDgkkSyLeJkklJua3YZsvkCBN+M5LneSFKXeaGCooTlfzUGRqzIOsfqF2XEzObvMpeeLrMMrGUDCBHDOuW5cuFCuY36W3A+es+pNVpYFPAC5gAXmtFwfqys7YytgN4stcyFW2vxMc06uzS5sGwpmGT98RwKW58nzgjV5/PiJQBnMDuOe5wfYkjX0tbcbBgj8O5a1yOuQsMqV7WAsid/7771XNX0LHetB8A/7BNiWLb4auzqhwVobhmf97JmuaacBNj2R3DDV1t6uowxQ932wDTnPkP/m/I8DHrG6MWuYn7dBxda2nhMAx+MWMwj3JOELgK4AvpjT9PJS7d2VK7La/vTTb+t+Yh4C0AU4Yf/N/eA5CHTR6JYGogV4kmTLGGasmRmiSa3NGnhuJFQAMNmjwu4wX/g7v899iAEGv0sjYtYizpn1W4m68VjmMQDrBfU9wj4acwyDu+9993vt5o0Pba6yuCwp8YRGhwI8uLQZ8Khxa9VTzh3OtbmjOZsWZDAmKV5BYL8x97U8Gne1L5Q9QOUUwvTErMAoKjWY6naCln1Glb9qXGehCYZRzGljtsF73Fl9tjcG8HwTsd6IeaNEDsCndwZzhulVR7poAmeHVgHB3v/lMzbDh2godTHWaUNLG2JUyHhMFDcAMZHm+KL1/71UqV43Vctz8vEr5y2OchaqIDXXp78qv5JaLxiebw7wOICe4bHNeElDhqeXus74IW/08m4tm/Hdnt+zvYkEQ8OwQM7Lx1mwAJ0MxQI2Ycg6nD4ANl39To26EwDw6Hf+4e9N2EglmSDjL2OBuTZXQTaUv4o9CfgbtrN9d3j1aBHYqbzUYEPUxqNgO7pvCvgPJCUgmGbzU0+QcmYi4IBpYaNkA4rVNAFZOtbzHjZmmItkMnmfsr0AozhnlRsa7k7ujuxMLxs/WVi0/+kNgUUsPUiQtrmo2zUuDixtr6zC7QI8bJQqFn70uN2/d0+GBXw2b0LGdvnyJRXvsskCVDhX6oZgSwhSCAQnckVzgTquY+9/8IHBAFnvQ1sCI0dL7YEkPlVLoiB8fqGtU/OztCwpQwrtldWuxmhs3Gz6DlQs8wDAwmhxzwA82sh57mp4ibTMhcGcA40QCfYAdARWOKBxzzg+mWmCmFtf3hLbc+/uPWXZuyL3SABSG1NuZgC0yIVU7Et9GIF8vY6g9/qHH7bR8kLbOzoU4GF8EaACdAA8BFacPwEwYwyGB4DhGik7eSWASqGz9ywvT8O6noARgs44gDHuUtQtC/LqcRAwleCP3w/lRZGyRRo3lMcRtKmgnpqnAj227TYw4Utd4JHflR7cx0mXYNciJTDuan4qexY21TJFG1DAei4sWgq3tEyjRQMeZclT/4YZBt/F9Om+qZu1GaB0Pw8wC9NpmaVlkZr55XBFQuPFy00BHjnElRuc9e8OCmMlzzVTv4LUk3kW+RX3gCJ/5HD0QLHMcl1zjWBZ60UbCbzLUXJ5ubOMZ50KgxeLdjNDmHdsaU4zJhhLJBlgdZA8wezkOcuuvubOFHClHghr6GLnWKsAZAT3jEmuC3CHHIzxRKBPQJO+OYyrBPKqCXr8RHMspg0cXz0sSALovk5kSx0pIwCP8ZYaOgBdALqZmrkO+FgCClO83DU2RRIYtivrfWqPkPI+uHdP65TNNuxixnoF6OB3qscr1z2mkpj+qt2EHUK2d1OStm8JCFLbBDiEwZJpixgem0iwJpICBvDwfFNTp+OU26FqvypZEEDDa7nXSZzw99RsxWgi4C/KAe4LwA/mnC/GD0k3gSVYZRJA5861hcUl7VewagLrh0ftl3/5l9tnn32nrUnSttyWMU5gj1Yvnp7hUZCgSTxpo8P5Nnc4sj21EhYl0Sil0JTWPBt0SdncXNNvipxt+O+YGaQ6QvJtelnIr2c2hkdukVBDM37NGtTw8aoXlJXz6SMix9UGHsnYzniqM73cJQB2PTWPNn1vjoPD4X87kXb6wzlaIpo6NOCZhQWpdfT0RyvfpbgAWh6QiLA+5nXMjdUa/TM//rrBWRyLV2F4Cqqf/lTTdPP079Cdg+EhZWT7rNN/vbGkzQP6FIBnhkFxwmnnat601uv0d6J/pQHPTBhcb34ThmeE09rhQWuH9Jrqz+E47vZ/95I3ranVkylJlClPQK2r+ernpp43Lm2AGvWDQc9cheXqkk6BPFnUlWWBCXd8Z6NwRjUf6uZSDoL4rWQR6mPi7KM3MTt/seE8fvxUfWvSm4LAig0y0gMF5NVbh/elt4YAT2n1o9POayNnUMBJ5+7JkdgMycqecrynKuzl3Ai2ZdFKpnfDTf4E6gq1Sy8O3gGwDQAPGy+brGpl7t9X1hSmg9oC5GKAnYsXL7TzFzZcAL1kC1XOWVr4csHSfa1ibMAOkhp+xzADqJAhhjkB9ADQOB8XkLtwnCZza2S4YXwGsijJtw6smxfbMC5wWsF1JCF2fVtS5lxN0zAOoBBZjQx9jc9fPFeAx7kDOAm8CPIIDjl37hW1A8h8/urf/Fu7wj3EvMFmBcjlYtl5oNoQ99khCGYcSZpUzksB4jyLmx9/1BqSlsMDAR6eH9Kh69c/aDdu3OysZzkez4OAlWcecwXG25DhyWSM9pn/TjF6Aqpk/7m/PDe+3V9koetmP2w0N6wnyLTqanCqni1SOp5DpDnIINP/ScFK1dxwjcbXNkMYMlLpJKxz3d5xtrE2rW77KbmaO327Qa3ugcYZfXjoe2OmyODIYNvjocbCMo1PGQv+bxIA7jnkuq/0gODYqiUrxmloQPJyc6s9e/5C7ARjOawxgF2fQRNK6qHW1zrZI+Oc6w2Tw7//4i/+QoDhgw/eV88lamsAtHGOg+VQsA/oKuCVHjuROwXw4FhInyzGMs+dL+pMMCp4662rdlRcP9M190RyBTjiKz2A1LNmfl7je+vlVslXbfIB4EbSxmsY1yrKr+fMWghrTu8d2DLumwELgOexJKicZzqVw/Jy32Xfj6w1zZfV1HNRa1fqYLgXQ4c4PtvX52At4I/xxPhmHvOT8RhwEHYckIVxwo7YFAwfsNF/qXvGOgCjBIvWNbBzh8zaA2zsAfOClA3TAiyzcaFTLVU5AKaB6pNnT822wT5Wb7Gh0UdAaWrvksTgeTPXWQuSiAg45Zr4HWOI1/EVs5DsPd5/zEDCrgnUjgvwnD/X5sVej6U8kHnH/kH7u3/nP2q/+MMf1loL4KGJDklJszxI2pIRVdrmEMAz10YAnqphT3zpwjdv3B3oYbfsekdU6URXp+M3COSUa1uYnW4zVy8R1/B8vUfudPjjGsLZQyIde8aeG16D3+BYek/PS5z6EwYM+GnfM6KhZLmLfq0y6g3u2/HzwFI3oMdj4HRfqes83av7oE8gy30zp2p0/IrXAB6NvZMAz7GjHzt9MTzl6Kdutaf86kDkjAPTdxLgc/r7qKt+A3mgk7MsAqmued3FvQoO32gO+ESrrGq26zvlbZ96mUpm0tJmhg94I8Dj7FED+AxBfwDPkEObmiNVoiGb9Rqfrn0cAJ1KlOgZV9ZJy+R//V/9owlZUorV+Wn74bIWJtAmwF52ppC+EGTs1GOHoLUyxQQ2Kv6U5AIWyA36CNAUdB9R4E1RKEXkR2I7EsCQLSOwwiGIYFquR+tnJPFS0CbAg43pjjZlHX9Y2IwUbNHuamE6qM1gArABEoQgzQqjlF4csAmwHQluVU9SciACXW4O56ZFsOqRkNYBSCRRqy7k1PEgTaEGiQDqzNl129MiF6kghSCIWh4VDVexLtpxANkH77/frt+4oXtAUElAxGvdzPSZmBQHpzhW2dYbJ40zZC1XVgUalNkXeHAjRfW5CPCjCL4kKQwIMtQJ/JCoyXK5AB/3kPfC1iD7IHDjWfMFIyQGbuOCaoA4nmoDqpv9FzQ7/fKWWRb1PHH/EPWjoQktQYmy8XOSKMq1qmqmgpxh2z765OM2WZxv2wf7ajxK4Pa9731PgRT3l+vn/AGdYX9SYJ4FLHINrjdAZPi3SHICDBnL/D3WtnFkU+1X1YKEBQqgSkadewOAYNxHTtMZFJR0Lg085cZFpvvZMxs51Ar4qtTjuCNQX5Oi56/migYQVjcYxHQ1DiV9pAePAM/SggJMO/X1C0C6nncAuMxKCM6Zj2ruilNgNd7VclLJTxl6VD8c2fxubcnml3GDS5slSOsKasPkca8MsmFT7S5ohqcJyIbl+dM//VMF2nS6f/vtd8TExHWtc9ADGOrbLCzjkQCe4wEEeD2sAs1HAeYAK1vb71ftzTvt0qXLGtO8nvMHRPCeuMmRFIHFwYKbefLwwcP2ErvuWn8YL4AdHAz5e2S3scdmTPHZAHmumzmMoxPXAMtNAgbDE9Y2uxSaiUDaG9CTBpJcnwEP5/lCc4/nwz1jDeNYYWOymQfgHs9GhxmStLHWDzFL1LiMxzIpYE1jneNbNULbO2LthrLOJDeUkFla1L0C7Fy66PqhbEKWAtsNUL1zkI9Sa1R1m2FFYywh+WTNndTAcQ0AHtaBJCPC8ATEpZmq1rHqReR5b4t3jsNYZV0V4Dk8bBewst/YaItLy9orMJnh+nn/b/ztv9N+8Qc/0HoHm94DnjYNeOK8iDXxgOHp4oXOpW3o1uZgvpO3VaCRwLTQUYGd3qr6OHhwAmKGyKRe+iYBSrgPL1szRP0uxZkdYA2UFrNd4ew9hvh8Me4Mla+JK0/884yxKAGcQM9oOtg71XXOcOsDaHx6JwCb4+n0qdcNXdpOdWYm5abUSKcHPDONqcHpwPCY6ZntIfx8gGcWhsf3fRo8ft0cqmclZuObAzwGq+YgZ/l6k/XErWIjxx0eb2DBn/UqwK+AKnupHWKrf1k1W9Z9rtdm7Y8EVLHSP/gv/5tJMtuxK9WmVpIdgmI2M2nKVUhLwaftld1U1J3QV9dhiFZUeMnGxcaxuUnH7z1t1LYBthSCwl4kHRS8cxyOf+niRQcXSNrOrOuzcBHiwiIPyuZHgOtN2xIdgZ2SV3RuKfRSWFwUwHjw4KHrf7Y2da4EMAR0AlbULiHbo8cIhfz0uFG/GNv2RnoUZyUBkidP28NHD9vjhzYsIAgB8NCVG/mQioKXl93JvLn7Oe+hezmATQYBGxfk8vTOu+/oG9kFx+U+wxjdf/igQOGL6uNAVp6dzdKA82fOqhaHOga769F81bpsMxg4jpnp4Tv2uNQxDW1mOUcsZdUnqeyhXcSPnGVXaxD3hKAAaZGK+OvaCPwArre+/LL97Kc/az/96U8UyPHcJV+oxY9AB8DD58i1jQw9xb4AngpaGYw0svzWp5+2ycJc2yI42t5UMPdrv/ZrClL5dyQ9PE+uM7bUjI1I2YZsS/o8RSqjZ1sZpNTK9KYQdpqD8YpcjSAy3etjVpDsuQK+yhIlQHOfo3QW9/MIkwSAZBzAFHA/1L9I9S3lEV99o/ogrRaBSVOwmEDbQSrGFjYGyRfvC3PDWKGnwSLjEekgXd2LlRn64NjMwDViYg8XFpVsoA4NMBDGJOBUtWflJse8JBBGoiTZHkX4MhQxIyHzEUDTvMEv18kxGKsCS3u7kobyJXexjQsCyv/yX/4fCrQ//PBm++CD6+2999/TayS3EntJw9cDWSgLwB+kGfGyQADnzRfnB9jhG+DDXIW5IHBmrTG7w1qz3NnkRz4VNpPXCgAvLGi+qwYQUFcW0nJYpBHwnJ+z2QMDGEvH1lSfpAbDJCWwsT2kptBJEOqCNN92d/Q5vg92dcO6nvWA9ZPPYozx2bAQgLOwkfzkNZIIl82/6hglkzPzkfPkWo8nAljjMB24cO6c/sY4Y610Q1Qbs/DZQ1c01e9UPScDXnWYdZxzZXYxBOFie2UJvanEmWoK5Ty42vVo4v5x/MxR/s16qb5oR0dKiGF9HVY/LBDXHMY/7KsMFaqGUAkQLPXp2bS1pb2HfWl8dNQuX73SLl6+3Faq3om/p13Cr/7Kr7bvfv7dtrayVk5tc5K0TWjyPXaWV59c6xwObqPxfJuDLRgoMGr/7SLB3rzAgQWBb/+VYH3A8ChYShg5rKtQL8mmbWHGIFi1dbP2jlH91uyuUcz9BdafGfv+cF9lmFaS+VkDsFleL/mwJLhfEer1y/H0R88WG1ZAxjIZwDPLmWZ8zHLQAeJ+HfDJ74997Gvthr/i8CEcjT9mATyz3IfBjEFiOySuTvkxPxfgoWb9aymbfs4a8FSpxCvAc2r6T01mWdozJjW/Z3nmp7wJx16WDmBff23HpsAbmBaM1DfHstzprwCe2PT7r2Z8qiFwLXo2UipDjoGLpUGO46/6p98dwJNMJyBGVszqDu/MKZvTXhWyvqjNGfqfwEjOatJBIwOiBwdFtbvazCn6TR8YVM5yJzs41CZKoAzg4WzY6AksZCEqwOMu52x8Q/lQAlRnFp0SC6vjoN5Zc0lu5l34S4EsVs1pNBrLVuRsZJoBTQTiAB/MEiQbW1h0gIX8bW5ewQ4MEBsnxyDYJrAHmEjytbcn9oUO6tK3cw5ywfIDI6svC1kKdjdfCvBsXLro4l7kb+fOSkdOjQxfZMmVXUXG8+K5Mo/SjSvr6YaLVy9faZeQ4wFAqOepTDrZf8uMcLxyPQIbOACV8wTw8Fw4b8sN5xRI4NBmzf9YwWvAJZInWLfrN65L/kQdiupZVCiOdGRPjQnv3b3rhqd37rSHDx5IFsT9U1PRPYOusGgcV0BynvvpTD33imv6+LNvt8n8qG3u77aX21uSM/3mb/6mAA/jIcYMnCPjwayi619i3cu/AUZcQ64jJhddbVhlHN6I2wAAIABJREFUkTlufhdmRs+tCrMDeFRcXkFkEgMBGAnmw/DwDLvseXWGD1B7+viJ2EEa18bkwOPaGaOegWGzr8JW7lEtdu6D48aWGufQuoPX2b2kapYUYNjKSaCuzAnCgIUd6mq8IoNDorRup0Rda9X2KFCmozXJhTIH4Rq6e81zpsZmzmyk+jqtr2sO5X46GWBLaTL9arh5eKjXMw6Rbv7Jn/xJe/DgvqSe1IXgpBaQ2TniqRcWLPK25G+cB9flHjuXdO4ci3kE4PnZz34mi3X+m7WONYa1K1bmMajg/awRrEXpS6Vzl/31i/b8KbVtlr1hT68C+oW6PuSgapKJU9qK7KrFkolJ4ZmZUSH4BuDweTBcgAnGF0X5OX/14lHfMgMe9dQp2Rpjn3nAWsnrOQbPQFb09VncD76ytmL6EYAXSSeMV+z3r2LLfWGjk5mqKeyL51rncH7kJ2uXnCaLAREIHzSVlVRu2WYI/FSz2kVLZ3XdOOpxTJovk1xaZe1yz6/MVcY5CZX0yUodI+fMtTBGvF6d75ISSYDFZluSanqpab6aZWON5Hfc50ePnwj8cH+vwSC+fa2dPXdeEkKzRjaM+e7n32sf3rz5CuCREmPs1GLXHoKZVgwPxu3YRSvhkz1ak7Lbr/s0uF5Ucgw07Z2EKIAnYKc2/AIcsQ4mGCKZMQ2aThHsdMHXKV5bL+lysQosTo+wFNSUG+Vpj9bJouSqP1ug9ybZZi2SJYPJ0V7H5Bz//envxCBIl+YLNDdbDU9Y09Pex7xOvH4xnf17B4zPa1i7KcBzysfQqTQVp53yTbNe0OD1YnjeoKfRmwMesh7qavRKoN794gTmbHpu14Jw4n3vRxRM4P8ngGfG56ZarxnfI7nqEcnKsJz9eNRtmUqulHeizDeK2an6Mhly6N+9i2UPeCzHz7NWDQ8BOACAoIJssILratIn21xlL/dkqcyGLsZmbqSCdxUhK/O/6iZ3tdmQKXPgbHkAGUHADtnZp0+eqU4F5zTAAcclsEX6QZCgYloCLQqvMU+ogCtuKcMAk43L/Tt2FWyR7UUug2sHGzK9FtK8DqkdrAiGAj3goQ/NsuRh6l2xTj8e6DJvYCrwRk6Ge1lJsCRz2iKrvVmbv4McAhY2r2TsuRdkscnqUzQMCCQbDsC5ePmS5DoEB7BByFiQTmAW4aJmO7sBDC1Jc98X2Rfv77e3rl5tVy9d1vUgR1SWuSg+2xsf6NgEhCma55lEtsNPgk6CYAJEAojUQbl3T2/tTYD4zrvvuiZpb99BZjVzVCaV5qd1LNlV37nTbt+6reAC0EPGGGCUAvMAB2V9JZNxMTn1EN/57udt73Dcnr580c5unFdG90c/+pHOkfuaYC/ypADc1CWIJTuwbCgZaf6tLOOguW4Kn2N+ERlNst/5jARikdv4OYQRsZQy7A7XlZq1AB5+xtCA+wD4xfFrm+aH27ZTjqMZg07PsBaOfoG02x3PP1bi/HRfIBsaKNst5gMJYwVOFL4fHgik0OTRQb2NIkwHe8HmM5hrSjJUDQ9JAPVEkVTVAbvOp3r3OENsR0TGOceVecnI85WAP7VEqdEYMjwE2qwpsC6wYnk95/5n/9efKciGdbB19A3V2XDNkmviTgagF9jZElsSlz0Vtl+9ouQF1wMjAxDAvCAy2oAbsVrULi2ZGWLdSUDNTwNhnp/nHM+MwB8wFuZD1x0nRFm/G+jhOAhjxWczN1hDVKNTtYmMLxInsM/UDakmZ3lFa+nFS5d0D8Vo0Th2fGjGp2yjAzZZM+UGSXPmcrGMDM1gxkAJSSBGDRT8pz9OgLwSRdTCXbrcNrIHyJyAeiM7DGrNeP5C8loSR4zbgBStLZvIGcN6ufYp80sGOMUsMtaUlKJ+b2lRiR/ue+zhOedIRsMsBlAxD5lL6TPEdditDbMGj2MxQgCyqlWy2yDJIAN31kTqp0g8sY8xXt99//323vvvt8tXr4rlUb+2qoH86MOP2nvvvS+7/FXmxnxrh/t8g3jc+8aGBbA8rl2cO6IZdMWxg3CIM3SSznG12A5RQySyvL6rEqEL7h3FCVh0AKMiu7i0VfbXcezrA8vM858jpvT9rfaArgVxcNKHZoOw/+R/zsRCcTlc1gKArru0nmKpJ+5LOl5T9AbZZt3n0XzXgua1d/OE+qU811nurzP3kzaaP1JiIPtOkm4koaIBVDxBUrAosiGgO+nZJhk8PB+z+jWWMsYi90w9XoFtu6UhnU5tad1m+zh5iOY+dAP7mGCu2J03AYMz3cfiPd4E8HRgsB5gXzqUs66dOA3Bu2uC2eU/4kzmm9AF1Znkg6Bd92uK4emfh89jeKdOAjwnw3ADg1zJzwsuMe3wdc3K8ER63U3IqXnZs5LDmIaF8mhCv0vH7JHKskeQ6JMHwAT3Xwy3KLdZsZnLAPC4hIbXWorN2k1tJsl7OxEjqV/UHsoxZEtNFhbZBZsQmwQfQhDEC113Q8NQ99VgEqruAwmbHKBK/tOwMz3QiTroIgvsoEb6++0dBb57ewfdBslGqXqSkSUtqhGBLTp7TiYKcQ5T75i1tS6bygbaBbX0s6iu6uproS7e26q1gZVCp83nOyC09EHZV5ikyvDC9HA8gmoCiPT3UJap+izI6reQoiU9BPJ2CQIgMOrU26Roe84PcEOQdf/BA2WZkb5x4y9c3GiXLl9uV6+9paCQzwU8CnAuLRrwPHnc7mCK8OCBg3XkMSurCl4xASBAuXIJac7Frl8K52TJjzOUcXyLNTaBNuwRQTe/03FXcFi6KOCU6cJ1S25SxdP8W254qpFYc2+NFy/FVJCpJqiT1e+FDQeXt2+3//tf/2vJiCh8ljtZMTxhoCxlg5nxQOQ83nv3vfa9H3y/vdjeavcePWh/40e/1D7//HMFbIzL9BoBPJFhd6PJAwU1jBuebbLgYR5yLwKyxDDEbr36ADEJU9eQoCx1GDzfgJgEVckocz8iIRyyO5HPKdgr9yxtaJh2FDPx/OkzAWDZAe/udO5McgNk8jPTy/5Z7nm1Bqrre8kwuRY+X6wHDT73yrWK5ptI5SaYh+y3w4kZlLgwhnlUrVs5cDHXZPVcrow2PXBTWDOmGHnA8LhWKWCnGzMao6wL1N+58F7SwjFF8PSeOrTddcmYJIfbsUEH58NcdB3NCzGyABlej207dW6ML8Yezz7NRWFYKLRnHeHzuB+AjLeuvtXZ2scdLIYHBp90RjerGBA8vf6YNXFA7QIJrndXDpNP5Ur45a1bknJiLAIwYPzSQwymhB5GACY+g0UcNzaOw9piadm6Pg8AkfoimC6STR7LG21haUFrKM/P7OWKQEjqizhfWCh+Zl5wv5l/MFlcLyCB86euBuAIy8N5qXh/d1eJIJnQ7O+3DfU/o++RrchlOlKg2PbQuK0hU6Y3z5bOg89Ifx1bf+NCCdtdsmB6bpXsMe6DYiZJKM2NlKhh3kY+ymfzeo5Ls1uMEJgLjG2uh69IqIdOitzb7Acye3n+XNfIvWEsJHnG/WTMAXiUsDkYtw+uX2/Xb96UUyZyaqadkhw7u7pnWJdfBvzSQumotd1tvnfU9HlhNC/TGBkWTCZtaZ56z9b2d+W2qikbjblzViQKJw1jRjmkCaTQosBmE6rL0yrcZzoppu+kHMPqCEXMBjojSdqm7eqHQaMDielg6KTffV2g6WCDjhk9bTXVJjJdKaYjbWOSCpK/7hjDvy8gS+dedcG1A1AF+TEmSKHysGD5DUwLVLnAjSxVxizn+UavVXBx1OaXqB1Fho6DIOoNj4XEBVxvElliSQEhOCRWi4DYfSvXVPWcnanNEInV44+UUcE5dZ/Fvpu1t2nOHOO69sk8O91yStRUu+nE15D96dkSAv+M2KCjN7pDp3tTMTtvAngCMn3ubslgJqxmSwEdNWdOa4UJqh/uG+MwjGxJ26u3nuNE1w2CoC27Omb+0ElUTwI6xwFPb27iqdzP5czjIfB9k7nd3WyyNSeyV1/9OJzkt7okp+d56pgh91pjtxKnuBROJsQgtC2xBJl7xhoNeKEshjFJIurcOZuBKcUkqdqc1mo8AZDS47x57z5lIE/132fPnlcrlY2Ni9pvSdIBoEZ/8Pv/bMLmQbaQrGLqKtQ1nSyjssQGLmivGQ0qjibrWx27uwBKQVafbSPI4cRV0PxyUye5OL+oDYlAmIAP0MDNYvOL1atBj52ypINXk0yzT+r0PvIiQDBgMEWTvC1JtVToj2Rra8t9ThbtcBb3ODUrpSYlgEfOVG6ySi3LGTX+XHagJyco2/i6oHHaQjg1MpwLG5d6/iD9oyfOZvUBeeRGhEhXCCw4+Y3LdGl3g1ICTQP83guQwlrdo7LgZvPn/pC15jqoXeD8+eZ3wyJeORft0fMFiV8KkF8KeBF4DYMXNf9cXlZPEu4990lyKeo4FFRbRhNXOTlsra1JykNwQhE3n0cWnECKjDzSH9gvWJ6f/uSn7d/+m39jx7lnz6qux+MjZgnJVjEGGIMffetb7Wh+1PYPx+3zX/ieHLX4Pfc+8kgC1ujsI2Wzva1lhNH2d2511auE46r+pcwaIgtLkMU5hT1MYBdQlQUlf+d88vpIKQOcYh5A9rmru9KGYd08wS51INRiwBKKPRpQwmGKPCxcY8NYSwCbmqNkz5lnyoqUWQWbJnOW74NDOscfVZ2XGRvLS8wMGfC43s21YOnF5caobtxb0rlykVPtUdnOJ5voBAnmJ2e1QKlWhCMfHgkQhMWDBSXzwvsZoxTHE4gy5mBgSVoQsBNAc19YC5B+AiKovYtcE+DImOKb+cd1cMzU3oRJgWF2P5ndTpKYYDmANHVPqQPhcyKPTD0Jz4w1i6RBHBpxCmRMci2wszIQkLTX61bGG38jQQRLpbqm1TVbIG++1BxSPeDjJ1oCzGKcFdPLc42kjfPhPAMoONZVXObOX+gcyfg7SQbke3EVZIyy1sDwAHhI6jCGVcBfFtw8hyUc/cTyGexove0ANRk0J65iwCGmd9cGAEiTAW/5PL8PJ7+RxqBZGpIw+w6SGBf0SVun2bGZZc49NTwBhzI+wGhlf79zYbRsEYMLy49znpGxsdbAGkYCZ5m0k2hcN+cB4JGJzcuXMi24dPmKgDWJPx4CSRg+77vf+a56C12+eLmtLs81cMXu9qTt7+y2eYJCQA/7EbPpaNIWcSqlzMfbQVcA740Z0KxdqM0Beqqmxf0nHCyQoOiAifIdQ8lRgYwuUx/AY6bgq5y+TmIB3oT1YaVAtafyzIGTVpzDjv+cAl0zSl6EB+iJA8QikCrQ1gVTA4oheC7M+Js5mQHkYFp0xNMF2/WqmSV0qjlhbd5rozmbNtnMxMkN1lKCtGFCK7WFMiXChbbk+1GTdCFEV7dgxsERaIUYMHQFVlS7WfWbArJlQiMTmK6mc6Vjhdxr2uoVA4D6UMWoA3aj/i1jnRnd1ma66YMXB+zojGaglCIFN8iJi2nmmQFKnFMNMJmnh2YkxEq4XpcvGQDNGShaeRGz+p4l8/PI2OoBUZ7O9M+6QFGdxQRXBmUIaAKAhkCoz2/MyvjA8MjvbmYpYlQseSxhszw3DKT779zLcTs6ZCwTq5rN4UuAR/3bbIC0urLWzp67oESg63IcV2ldPTxq21uAo612//6D9vgJNfU7kijT1oLYkXWdhB37yOi//YM/mkhGsXGxK1DmJAN40g9CG9b4oI3IeNagijZOiK1s4VIErWX8iMDOjl8wAjABZ9bOSBbCRkkQroDh6NC1QOfOKWsJ40DgYobBYASZmYLHNL4jq131A7Jd3dzU51E/gqzj2csXbQVGYn1N3bTVNC/yncXqR1MMjwK7YjvIoKsoH0BX9TtY3wJ6QilLxnNgxoggjSBfWeMjAMaWwMATbLCfPLH9bPUcUgC0uKg+PRTLUhhOVkE1J8XKYPkdORYMDZOEYI8HR3DAsyEwAJiJBcOhTlp/+ku4o7kkHQI8zuR2DlSq23FgzKAiIOfe5rN5BgkiDAZwS0Jn7GJ41Wytrdf7d1RwzbH4G4AHmR0sFPdzZ3tLjUn/8i/+st364st29+6dro6KLuWxERZYpo/LwYFA7vvXr0vKtnb2jBzbUqTMZElwyb9VR1QBe7K+xwFP2J0UMHP/A0bEYFRdQRydOKcAGgCrXNUqCy4ZZ92HZLMCgIdgKAYA+fwcwxsPjmLeaPaUxTATSSBo2YJrZMSQUhReTST5TF7LuMprkuXMXMxmFHmbQN8Ylu9ASYvlFcvMGNtKBIwIXtIQdFK0MfIug95I6MTuVDYwxiCpOUotloCDnLqWxfAsY61MnQ6XXH1dzIC63xegmfPlc5gvsrEuup9zhvXA/TBOZFevXpHckWxNNnzGAuDjyaPHto+X3G+5K/xPIBzJWVg6rkdukOrRVXV2xVrlGVvmyLpjpoLPhqninDgelvqPHuFg9khzNU6TYg6XXHvj3kQHmg/vvveeauRg0HBEJMDhWKyNrA+sE0+fPdU9AGBKnrpQrpYa45b8RbLFmOI+ck8AhEMZJTbxP/nJTzqXMic0Lgrs8HoAT2yds37KQAMpcFm6dwwobn9l4AJAc0NSgDcyzD2xIJw3c4QNJX17QlJovVZDTctalYhhzea7rO5l31/1aAnqYLPSLFSyvv191RNJJbC31zFlqcFKHR/zPICHf8ch7zKsm657WWCG2kgSUMgJ5zHRoAnrGZ+HGEySAJNR+7Vf/bX2/e//QEz6+uqS2ZsdAx72hjA87upo+TOvObKooOFiLYbniJ5T1DvSJww1wJGc1QA92k5LBj0eAwgH7k8d6In85RjoUf2Pi5oHUe0rceMgITwME2e2iiYwPsCNUuDFgMuhQP3/wDI/B1K2vALHk8/j5DBXvJaqkbGtraLmE5iqYYDle9Db9s8WQJOJ9/esgGcIOk57zKN20PYOdsXykDBEqkvyl3WB9Yd5IWYSOU4pZ5LMI8E7XNeG+4+MF8q1s7PFq3HkvdaBfMAOa3IvnXPEKQnRotc/s7xlTy2wyz7lOmXXqBUr0tVJuF5CYI0SgNPekJ/zdV0/1Bk+J0xD5GhpEzGgeHqAF9XFhPiJPXtXjG3ugdxTq81DQE+YCElTda8GzM8wcdExtycgtinAY8ZkCuRUXPHq77wmzHL/zSUb7Mza1yvJ1jod44FiIQN0FG8Ui2jwOFYfnqMjgL4ZHu4TsSnqKFibMDwkrc5foF9eyS0Vm5JQO3wV8OwUw1MxgwFPMTx/+E//uwmZNDaESBGUqS6rUS6ADQCHNvVPQW8qLfaRNrJkl7VJhP0Ra+EMchyu0ICvr661C+cuKFNKMAPocfaXRnkwPOcd3FcfG5+P6wfEPCnDQL2AawZUwK8C9X0Xoz56pH4wKk5+9rSdu3C+ndu4INejobMWnwW4UoC/glHARHUomqgEOzA8FBpzD8oRy4DL6JzgRxrDaiIp+drWy/b02ROxS5KQiVGBbXrh/jt7uIg5IAPssAkDfLinfrgvi3ajaaM7rxMgUdtDk0T1tjh/XveUjui6N1jVEjRiwUtTv+oI39WFIH8rUKiGeru7XS0Ax+A+YEfrwXS+K2omKFZAmr5LGoxNx8RBj39zzWTXORavFVi95CaOMGWARK7p3p277a//6q/bT/76r/xcHtnmVhIQZcH7Ghjqt258+GF77/oH7Z0P3m/X3nFGOnU50fh7Upkm5YsALSwXz3CK7aiib4H4gYtZsmf8DlDo+hI3GuXfnGPkUJEMRfaWQHk6u2ZQGLONMCXDWgaOtah7vqRNTLVtxcawOIiVoV4EKeaAlWIDU83F1uaU+17kgK6R6Bu4uq7GDA8y1MPJWDI4gXmK38lCEcTH2plu7QRwNC1Vw9LK0FcWsNsQB+5sMpuYHHUskIryMf9YdU1aWNVcF9uiGRQMQlZrI7VkS/LLg7FdzNqk3S1ntfv37gt8XdzYEPDF1dB1LJbJAT6ePH7kcyiL/ADNk9ib1FXFoS3PhueYWi1JbJF0FtOVMUGzYtaWZyRptv0sACwJ4rWQVzd5wCr3nucAsKJhLskK7m3MTHj2LMJupvxSnyeDlKVFZ3fpw4NcsWSHXB/3CfaCscy1sCaQrOBLc3lpqWN4Ugtgt7yzeh1MD73CYEe4Pq1lMkEZqz7JTVVrHAwZPxoGa/11osEyXksoOXe1CqiaObJr2bxyv0mchCFSE1ISYJsv9Zkxl8ic8hpjqRv3jmtNvRPXDkCMsUTcJQWuxaKMnex69kxzK8kcEkvcqzPrZyWlY/+5d/9++/LW7bYNCAPsVcNlSwid3Pit/+Q/bX/r139dZiokmBbnWjvYO2oHu/sd4KFlAYBnUgY3SiSUnI3WapwXquqXm9SbkYxiEz8Qy7Mwj9MoDYFZA6kT29PPPiNfAdCkrOSrBqO0bA7tjgGeLqv/dYHfG8i+esBzQg2PAt/K9tfP4SnMDArUBPSoTWhKWDVO09d2ch+hqE1mRXOS6hV71Wfhv+4mOqiMvOw0r/Zr4NwP2/gIxQx1tH29HPeJtRQDJAP6Vc2nJO2YZygD2CMsQXPSqjOgKedOMwxGpIxB8Q3qW2JsnODcCZ0kfswqei03yytp1qD+xNLMnkvjHQZY3oPE6mgNoeYZl9oZKJfT38ATXzlLcO8YghjWcZ/7UoUV68/ZAK/vj8f83NsllqJXW98cvL+fJOct22UtdUtiMzu9aURfi9fP5eHv+svDjGQ0D4Nbjb1ELBSU6S54WCOT985uzS6gQyNjDZvZ3PUCeBSXvQbsDOt+ua+jyVgC2TYxYRAQrTYX29vtxQsYniNJ2YlRLwB4lHx1/8AO8Gwjz95s9+7db4+fPFM8TMJMDA/S8rV1KcCIhUf/7Md/ODlz9qwsgaW9r6APYMOg1YaDpE3FQLaD1h0pByHVD6hexM1I082dZ6ysPHU1O9tte3O7rSyvtnPrZ0VX2e3Hjj0Mlmjo2eQiOYl+XgsdQTZOY53NsuU40X9H9kCGj8D6yfNnbf3c2XaeepkrlzuXIzXQayNtmtQNsOGq1oC6h6KJNfhLUKB+MdX4T9nuqslgc0XaRZYTIPHkKW5QdyVTQS+oGhNc0jB5qJomSWVwGrp0UQ+C7/SmUEHw1nbdY4p6l9yMdWNDGWKeD5IYrhMgQaaYgALjBzLE1Ppw7YA+6fIP2FRLglcuZlwfTnDqWxS5nmypXTuVmgDOk+MgWYl0jGerQuPVtU5HLOOAYpIIZDF80D2tPj0UviEFojnr/Xv33PxVkiCatT53s8OS4HGu1Op85/PP20efftJufutDdUFPnYzOp7q+B7xkA0xgZe2sGTPX1Nj9LBnwAJ4Ew9HsdtIupD5ys3PNgKzM6Z1UmbcAnrA209IzL5aRy1kWZClmCrC1KJbON4toJAZyMKyNbTjGDeq4pmI0K1Oewmyec75sRlBbajmq7e3vVg0PQGNFc9wZKDb4aMHt1qesn5qEmknN/cqHpv5FxYQFyiURlAPZYlvCLRAL50U32ew2Fdnfuk7KhgF2PBQ4VdaHZ+V1gOtl/mIMwJhmYYMdefuddxSwC9hS09QmWlOQBkY6wfWEWvcYsUSMgHsIcCNrDAuUMcN78wwjaeO1Yhn29tvTx4+1nklSW4CVmiOSDdQiyb3swI09ZXO/uqpEAuwK5+3jGNCyQJMciXQPkERyI3ORRpjcG5IOYZ5YT5g7zG++mC8AmbCKHIMxayOIvoEtUluSLXy2Gi4P7LjrIbmWbGt7YGRh8M49IuiSS2WNGWSFNkbxd+abzFzk4Oa6NwA2642aspZzIvMKSdmde3e11g3XeO5PZImcJ+ebZ8NaE8DT13pip2/5pMfaxADyJQHhgX7PtcIMIocQq6c1c7M9ePio3b5zp22yN1GzIwc3Guc+L/nDQfvPf/u322/+3d+UVPccZjbzc228d9QAvzR/huHR2CP5N3ZD61GjT5gNDMjnECAe7I/b06cwg4/aixdP28E+SaLDtrAA4EGyytkjdQVsl8tiJ0PiwszsKIDtUtlhVcqRsUwLpuVcrwabKeuI5GSWGBMZG7Iv5YADcI4xPakf6VQgdYCZAY/KkgiKOJrta5OJzzln/R8CIf6t/bwcNU9/fQ5K+3qp079zZkmbHqldL+yyR0LL5kKcN+sHPcKUlD1zxvtCydjYk1lzZDbC/oYSgEFWyTzVGpccv2d4bHrD+AzL5jVxUUlHAZ7y41bZgSTfbtXRg6FIvIYlJJGCOS6yjHWuTVjb5xcFfIbSx9Pf0W/mldmDA3Q6wDOQ4k3t0yVp299DHrVdoMD3IHuMygJU+xogGema731vL/9VoGdw/Tj5yb7cUjPD5QHoTAnJ8Hf19tmhppmdOdVgzQZ4HG+RqK9k9EDClr9lL9PrpJEct8V5Ug0QGKhcPMbS1081PEdHbW11vZ0D8GxstBFrrqT2BtPsp9sAns0AHso2dtsZAM9b1zrA00nafvx7/3TCRkAGLDa0LFbSIy662Z2aUeK2RhBddQmyfaaZHJ20K8BmgzYCc6Bt2QqBmifs8qLd0Mb7bJiWJCUzCciJpIpJyGfw/u5myT3HrkFxIOLvYaUYdPwtm+LTF8/b6pn1dvbC+Xblrau2SS0NPMie4FzHXFvvJFUgQMuJvJDIelkPprWlsudmMOe85Fi0tans6KPHD9vt27fa9g4ORpa6KUvf6Y+bMt/IwrDxJhAioOec2WQJfkC1LF6AHVlXb1xoFy9dbu8U00GwCrgSW3bG/U2Q1SABunXrdifn4zlxjZ0b1YLvJwGtJIJVkO5FaqSMLwHGtbfekj02gY6d6LYEyCQ5Kpo6z0YyOtlTm+WzfTfBsoNp9l9eiywRUKiaggP6j9jCmmw5zlnUN7GAMw7o1P6DH/6wffvzz9pHn3zSsObl95GwBXjw3wGfAXXDTS9AZLjJJsDW+I2zRBaGCrwZo+kIT+CY7vRhW8IiDAFP3EXCNiX4DOuDMu30AAAgAElEQVRklyjXGmhzUVBkza8WWBHIrnUBbLk2jUJyJxFyDaGF444VN6r0ubKLT2Xbco1kpMmcUMOzsmSGZ3WlY0zzmWEDdF7lDhRAk0yhMuBVI6TNtvoNcU2qgdPYptbsbFsgOK5NQ5KeYj643Xye5RQ1TupZ5P7x7AA6AHcac6qe48xZgR2YGUCBTEzom6JAE/BloBPzkiETOGR8unlbRff0BOr01hUwuPnnmhIiMS3gs+UEubOjbD6/99p22B49eqjzZTzHKIDkjZqWXnRfMeqWUhwsiem2e8E8hZF9altuxg3XqO+rVx0E0cS3NhLuHeCbOZPrS03OcKzlGs2Gm5EJCExtkuysz53V2mfJ4lx7+eK51jG/3jK6gPduXZbExYmsMJPDonVAg6zwy6TC95FkiqW4jGkkcICdv/qrv24v5ewWtt4ZTM4x5g5xoON4jPuhHTfX0J+Xa+/4Ys4OHerIDMaC/OyZAjxlTX3vwf22w3Pls7d32hMaPitL+ETs3d//L/5++4//3t9r1+hJtX62LVFXtX/UDvcP2sLcgmp4aAJ9NLY5h9ieCU6aBOiY46AGQM620+4/QKZ5rz15Qt3jZjs6wmTDgIcAQ9NuICWJeM3RDS5w3W/62p5IivryT++/fstA3tUHUH3Wv2fITxteSupFsoFAtgM6g7AqPS+GWf06DxW5zyKwgZXoss3FYOSYcYgrz2+zG/15ZEyd9rr8uipcf8W6+Ws+5QTXtlMdlzquBYCBa0cytpmrzDvWAZIZxGapSXXdHX24+n5bMXDh8rM/8dOJBBV9OBHdXJMpdmYCi+MsOQG6mIgAHmKErpbPzZKJBSM36h+hHSpSu+KG2P6cCfUVo4V2JNe72cPuU92/fwcvejPAAyOONHUXDVPd42OARwyPGznbXt/g5pAaPiGCsD6Rqg7/e/rCxPAAeObSqNyZkA70DGSewzoerwPDheHrb1gvaXOSYZYvj48YWaTWq1RgUTyk9je1w5ODtjTPPB+3QxjLMsIgsQdAiWkBigdiZZJWAuAa30jaqOGxT4BNC1i7XacuwFOSNva5TtL2T373DyZsHmQL09BN07+yvWo4urdn2QKUUP2eyaJCO2my98zyxJpWHxD076CaCbe0sCTQE71+MubZsJUJt6jZm2pl6iM3kQVt9aDgb9zkdFcnqIw0RZn5ne22sLykWhAc0VxETCO7HW1O3ERqYGAkFByUTE7uQ2JuzN6IwRiPFazmPLk8yZ4qu8sChLXs4yePLHNTPc+QBvWio8wy/UnOnRN7QzAkwCMZHNIQy8PQ+HNd/B1US3EyLnpu0od876WeFYCHbDhBEPUykXMQYHJvyfgSGHZa96VFZ4tLXqQMcvVTIrgggGIskNlJBluLJ+ddEptce7JaXZBcRkHquUORMrUpBSBhlOQGh5Pa/LwCw7t37rYvvvhZ+/KLL8X+MHAB3b/wg++3Tz8D8HyrWywTxIU2TYCYhT3BXc4pgXwmrIJsTZLQyn0BZtgiPpuA0lLLp24GuYM8x+PMWRwXJYYhyiQPi5SsYkBPwE5cBsVO1MZCDYANAcLCTUoqaflCgtQOvJWEVM+FgnGAfy0McuY7cN8VsSglSyNhQTEzkhnZL1eDWjY7bWKymHY21K47rglAhtaxWlXnwtxJZp8xmGsl82/XOPqvnBGYx62t09J3hbO9XTuHiXxOzpD26NU1MO+wfOY5ELgyb2UZDfuB3fP5C3ImvHL5ilgH1UOpTg0K3Iwc7ws7FdDi4N81KOlXE0Y3iRPMQcisAqwINtL7xsB+bHnrvK29lQja39f8w7Xt9p3b6nGFdJUgHyMQMabrZwT4LJsAxNjwgyRFWFkAG/cDm3qSG1DxvOfJs6dlSe+AjvcBrMLw4CLGoq7WAIOEURgPMVPFjAYE8DlcV2qpIt0F7Mi5DMa6GhZHYgfgDLiIJC8SPjla1ryKbI1nwf1KuwMY7TA1zK1bd263v/jLv1SdI+PMElzkXF4jObdcT+YH84F/c21hfyIfTTKD8T/8LDvn0W4BYxobcnBPnmKYgzzuyVOKGVQEw/5F4un27TsNIETrhN/+z8zwCPAgA+S5F+BRXSfZRvYCAA/JQI11gkMHnysrNivY3dlrd+7eavfv3W6PHt3vAc88gSdrEus1p8IYqdqIYJZBHY9JnASQ1fBUXSMc2GbOvc48oPt9ue8lyXDawAZ2Z46aj0iVFE/1Ae3rGBftGU5vn/ZQZoRhaOd716+wzsM6nSHY8fFj03/QSQNPe1CkMk6GzR6kz/IOPSmYHdZhXd9IEk81Dt6zkyx7oZQgGxtKKrI2Zi6np2CSqvydU9a+o1YeC9pbEhlLCQP3COBRZTgySr+2l7Q5wUykpkRp1SMS5/F5kcL18XUl7DpnsjSBn2tHcwvtcDTfxqNvVtI2yzNwHOMSiZ7hYS5Og+eoICJts2kBDPa+a3gq1rWs2qyZSzBo/2DQ+XrAMzQu6BMaw/HqPjyHMwMeXVPJ3E87/pkwAnG4Sc4IeIbKkhhgiGktp1Yl7nBILeWNVDckfUaHbQ5Jm+qYLc900rkAD5K2tXUx9RjMaI4Wmyh/ATE8O5JJI2lD7UQcjWrtbZkWXCzTAiRt5dJGkEJ2P4BHU6IyngTvBjw7YnOUEVR2wIV2KUJVUFAubZxIirjigLYM1TcP1bcg8CP8yQJf1r3ZtI4HrclSsiFyI1KYHykF6A0HJM49khgBpIP9NqIB4NqqannkGKSbQxZzLEmYvrEWVpGxQYlqYqqZIQALmQraas6ba4GxUBbj6Khzm6MBKYXMfCMhUsBaLlZZ5CWVodZkdUVAJiyPO38/liObghJ6pmCdTW+gNQd66ZMjdyud346bN04mCpoIugANyW6SVVDzwxWbDNjV6IwCCc9PL1YEBwCtgKO33ro6uI+uZQRwdfIS9QGqPijVyZyAU652JYXaKwYO2QhsDlIZ1W4sr+g6qA8iqOWayabCiuGuwfOl/uc7n3+nffTxx+2DmzfaWBOgly0SZPJseW3Ahxk321uH9ckYCgAIMIp8JpKHZAIZSwSTktyRdS8zDX6feRBwnmOETQkYC0AJW+KAx4FlMsySSbGZUBSqZpSl81W/g1g3JlPSs5s5z7hHKdGw6znJeE6Ql3ulzDwF50sEo6M2RyZZgN2gPQ5aATtKVNR4NXg8FC3MT8Z9zElUdyTAlaaOZi3V/BYmS+P1rLJb0o3LtcpNgInHVO8nW+hDAWjLvnACZEOdiB1ILR7jkvvPtei+LTP3LBFDYkRd2xr1SHPzHmcv7YrI+GD+detO2Ssz58MOy6GrJIuRBvKMCC74XEAEY3HY7JMLUqNispfU0VVNFeApBgZIogj6ZZ4gtsuS2TQ35fecG2vK3Xt3BXoAMBln1Chh0ECwQ4D47MULZcUzBlkfSG4k+Kcxa0w9qK1jveBecbweKDgrTIYrrCD3Osy6gpuFRQfu1DKR6Kk5Fgmi2PD6fMavWNcqJA9Tx2vj3EZARjDGM0CGy/oRwIz07/6D++2nP/1Ze/rcoJZ7yTEzX/PsnKTyF2MRJtq9hJA9e71PAiavy/Pnv7kP1IVaBbCkMcicoU2A5vmzZxqzK+s0qV0Uo8bfMDOgd9pv/dZvtV//9b/Vrl0pwEOfuWMMDzuZ5s7+uFhb9wViDrDcoqzinO7c/rLdA/A8fiD9vyVtAB41fCuWh3Czb9aoNj0VSZjhqf8O65PqAGVzDSbsOJVamqpJqEjQjLL/pvUmtkinjIiOYKeZqwV4jmeQw1hPETzDDP8seIdEzchudgDCiiwH0rbubvRsVq6teoWd8rL8suH9nemNAE7Lc0//RU3GqBge17/gVmlr9139N2sA+2X6z0Vq7QSBpfJp6J26QxJ6ZrSnG7aL/Z8AeKg3m67h4bXZD2ySQ+xArGNJG/OGvSNJ6h6zVkK7HLMso3Mweji32MajxTaeW5AE8v/tr1nu/PBcEph3gGdgS60hUeYzBkauWVWh/WS/TQR4qP3znLKTqVkzrYlzNFruAU9AjyVt7If1U+8eSlWP3S3lUAC0yMVOkrT5TI+bFiTBNgt21xqCRT6Ap5tzp3x6Vdd1Uvwe4mL4U7HK0X5bnDsy4EF6X8yPDJq2HOtL0ra23s5vbEiepjoxmSRhS12AR702nUR8/PRJubSdHTA8Z7pWCiNMC8TwXLvW9aWxJtSuEjA8ZPxUw3M4dkGzsr5kxSxnU6ahMuFZ08gw8PC7bKKCBYMdaZ0r6Oak2TCcvbcRQYLGPpNj4wTqPdDqoZln4iOVI2CKBCWafG7cAQMUFxzqTtbXJHtBEidpld7nwECuVSUzciZj0jU0ZOMG9MD0IF1wL5wCPJPJFMOD5bNsn3ddwBvGi+HC/QIQKKu6fqZtXNwwkNi4oMCLB0V2kcJlFcxi8VusCgFlOqqn3khdwmm4tL8vSZtcnp66UJfAoAMD9EtaRVbi2gA1dF0umdhkItMB6n4MFuY644pIxlj0rt+4riAQgwU+l2OowVPV0/A7jsFzANSQbec5yXb86ZNGfxHVRrSmDD2BOMyPKPwXLyUJwjsd5ycsdj/+9NP2/vUP2rV33267uh4DQE3ryUQBMd8BIDxDfs/4Sa+mjn0qVmbIzPC3oUSAMSG74XLUi2tWXHCGMrYAp4D0AGyNt1hCDxgh1z+4h1Ey5ATpBM5YADOXOgAVQ4Uh86OCZ6yJe9aH5w5wUGPZ2vwSMDLGmVdiT5SlQ8oI4GFzdZKCOZnNuQNSYZSqCazYi2TcqxcP18wcN/NnwMPmx/wRk0UtBbUeGBJQ5xZGs2zAXYeEvTGZyj1tpLk3zA02FeShAJ1Hjx8JxHA8W6SvaIEj2CaAVV+Z998vR8CRXB9jEMIxuKdhCCJBdX2JdfL8m8VUJgTFJAF2ADo3b96UDTYZJZ4f1+3M56itra4oQxrXQ+YcyQ4Zk6gR79BtxishYxL2nDnMOOBzWC8B+/TZwkbaSZgDvUY1NhgRkJDY3dHPjBGOwTlH549lOywP7OywV5mztl5j2aRhtThnAH2uN/cpSRzm5gpNUkkWVaNgjaWFBbPhuF1WLzRAsLdYS2NyfmLHdaxNAXImvVnx1Wouuu8ao2fPtDGJjSt2h+sfJhdSDJ5NkHsJCOV63cvITn9h2iL9TCIsTBZsG+OHdYfnwzpLDyVYRABPNtKz58/pemDpYJ5YE37jN36j/dJ/8Evq5XMW90FqePaP2ngPSVvV8AB41FT7wJI2maa4ofPaGuC4td29nXZHiZ3b7fHjh21/H2dL1jVMclAzwEa4WNgMT1WSmHAtSdsgwFeA5L8RTrrmNJCgV1d0gVwBgSmGp/phnDKc0csUvM4tSLL0iqStpGvKkE8jnuq4MJu8xqds5msq+Ap4yzFCbvn2dMeeST4ndYLdQjXXZwJmDnZnAzw+V8VRJIVk8OPaO2TtXJINRi63y5evKKDNOGd+wSJb2ux/29AAhic1kjF5Klvlw2J4ZLDhJ546CCU7tFb065xqe9J4WslMJx5S9xXQIyfPDvA4ucXvADyH80vtcG6pAZK/ia+ZnlmdUJQhnien7MPTDgR2BHoEfjzwHBMY6Hg9HDA8NCOW/JT7U1LDTtYW8HPyXXKDWkvaCoLVMYemBK+aFmgevgHDI8DTYHhiknC6p2f3WDti5L6KHUNuXqyOE7Z93dlost+W6UU1sUww5RF2pN2SpI3PwGWNdZr1X2oCgUv3N+okbZsv210Ynqc2FUKyDabB8Kh3adtvo3/xR3+sGh4mWAp1tcmUNbVsjMnKotlXQ0rb2vJFRizZZQ7Mim30ZaTvLKInj2poeHqHE9Ou5VWuXhP72CS7gSjBADdJ7ydIm0cLvax/d5RugRAmvbIRy0uSjnBuygqi7RtN2iGoE9CzuKBjyESAAnQ6l2sTNF0blxF+p6C+LFdVUK+GqVgQ2qo7WUcesDq963tLCxbfm1vWkEt/jwxjfq4rYCb7zYOA3YHlQdpGD44vv/zSTSg3HeR5QfLmScCaDHFkhJFacf1ihqi12YN9c3amZzqa5DcEHIAeAiPZXZYLG2ALe1YAJ8cj2GLyc/78N+MBEwGCQNzzCFIZgAqwB1lZgl6COb5Vi4KxAj2E9Jx2FDwg/5O7XUkGeZbKdhPw8EyOjtrli5faJ9/+tF26cqWdOX9WxcTRNCdDTDAMiIr8Zdj8M4FQD5irZqSkaFxbv3F40+D4gD6DxqcCoATDkbFx/5zFDpV6/B47+2PHQNcj5Phi6soqOQCbGjaklAI8JT0IkBrWYiDD0aTuLLirV0cWEcDDoHDcdUZecLrAEUdFp4nN9KSXVDUDs0mCn4ksrNWwNFJMz8HecMEyLgI7Ob9VUTDnGXkUDKbcjmTF6xqyZOsZ056/NAbe6Xo98cxkjnI00fNg7AE6CYwBo3JNXMaeflHgiiw/Ug8KEmGNCQ4wwkggLwCOHLTMTyKlCtBh/vOM+G/Nu5JVIee8ceNG++ijjyTtTN+bPMuYl3CvGMtiAytoZ4EVw1fObAaFBqlIZm9+eFMSPGSsPHPuXRqEIu1UrRgNfKsPklzs5nHRI/nhdZRnwTkDeDgn7usnn3wiAAC7I2OBslXP2PXmQw2J7yvHjOyVc+P5qN7o3Pn21pUrWhsO9lx/GNaJY8fOnHXWmn7382BTdb8jfo91t6U3Zm1stx7ZoOr4dpyw0hqM41sBaBk7FVPM8fhv1rMAec4F4AZ4Aexynkn+xAwhzym1oTz3OL6x93COJO0APF988aVYHECXNlLcJS/btlr1PLLY3mm/8h/+Svv+L3y/vXUFwBOXtkkbIzsaYUFtrYIYnoOq4cG6WrWujEOa747b3u5Ou3MHwHOnPXv2WPp/2VKDH+YmbXywp6wqkjY1bQzgKZmwQio5tVVUr+izMssFejpBzFRPlDA+YXqGDI8NS2b5mtDsj/mt2ow+kD1JQhcmycDFccFsoIDxxZ7rHiSv1acdc5sbHneWa9P70qNmljcO9urZ3jYy2KmEEGsACRSSAFwrYMc1fVc135jTrClOKpCU2FGMIdm95gdsGPHJUiW23FJCe9P40JI2gm1vEQOFhA1kZDZQDGEAD8lWWfMPAY8syaOgNFAIsxPgBNg5ml9ph/PL/94Dnq92aaummV0BPusp+yx985Dgup2CZpmkfYkVWCNheFzTZxyAjJAaXmLn4wzP64e3Jr0w0th7+Wsa7QZozDajp0esLakBOrNL2iz98zw14BnU8VQdKntBvsPwrCxM2kIbi+Gx0oRGolW68uKl9gnWepKAFy9dsodA+Qikt6Yc3TZfTknacPAE8JDIJBlIEk6NR//4n/+PEzYQJhgDnAAjxfY2DlBbNGtE0VevrQl88PucmIKIQ2dWM4GTbcmGjYxHtPzhpK0uu08HGy43ho0RRMdJuQgbvTYNQy3DwRnM+msy6WwguOrgjkYW0RlQF4bzmdU8kk3z8KAdVB+ZFAsTsHCzYz2tLFk1dzx75owCCRggZaJFG5s6VhF31XIEwSpQLKcib+5j1dekCZ9ciOirUU0Jlemn6PrMGcnwkAFRaEWjwAAeAcdaRAGZqrlRptaSILFcQr5kfSxv496T5ePzOJYlRASQrusgC5uMN69JrRSBCQF+5C0AHo7HufB53NMf/vBvtI++9ZECIwIeFkMxfju7WpwJgAniAJy4ynCu3Cv+xvNR/5JqvooLVECiAubK0Grwj6Dxr6h+B0YO8LxZ3XE9TmwdTEacoC8ZasaugcxY2f8EQtGnB3j3Eh+a6Drb759bYpgImOWwt+Xf+32Amz5bHmaH83Fg5hBkmNEI4IlsyDUJuLXZsW0VgADYLotiAL3nDBlhSzPFxiHZYZ7B5FV9ju+ta24SXCcDngyLNzkvOlDgBjwGQSlo1iZYQCrjV4xkZKkKZp29l6xhyTIJW8LbBt6AZ2InrmJ4qN2hEZilcphvWFoXgC1mRf2NXipwxtmPmhzGY4rhmd/Uw5Fp53mwDqgWDTMBNe+kX9d5ZW6QBfIE6I/DOE5Tzlga81rWMn4ft70wAPw38w5gxf346KMP27e//ZkaTVIzxyaeYNryAKr1J1oPYKEYLzC6gBCCezHTZU0deSMAGDBy4waA57KSHDxnng0AO6DHUlSy/g4MLRlz9oqgKL9jzMIG837uCXbXgLQ4lQ3lncONJXUyAPuHDx8osAojimSG/ln0mqFWJyCYn85cmuVx7VrvvCc2cW4kJozn37OdzFMnrwR8yqUz7Qm4X1wXcluuLdeiup0z6xovYXLVQBonx6qlY5youWsBnjA8qf9hLmY+8Mzy+hRmsx6TNbx963a7j6Pl48d2/7nk5qOuA2W+Gfz/6Ed/s33vu9+VhPIMwE621BPZUhM8CvAQg8g8Y+z6PJqbHuxrDcasAgvqvV2kiLfagwd32vPnMN5IpA12CDJwfZpgEkFNh1iK47I2A54KrbogS/sE8ZBsh8PsFMgpeU5qaTu2p5iYrBOzBOmAHELnI+qUUhRdGGwK9HS4zACLY2u9LHfX0x6TzHYPeBxlO6M+LNwuQU8X6b1ZyKfz7Nid2T5D93YW7ZDTUvqeq6RY6ke9tx91gAd2OHtN1qMkh/Mz45/XxaQl7pIGPFh7j8RK9oCnVAC1l5nJtqpnccE9eHqHUc9J3hvr4IAju8PZrVCAR5K25Xa0sNLGcysCx9/El4b1bI+tA4T93OgTA97Y03eommZKBgrgQe5NkmLI8MSwqZLoxxke1VAZCFnCNjAq+Krz7gDP4SuAp7vkDgTVHHFQUjL50999mFQAT36e/p1OcCbhelzWljX5JMCzPH/UFpC07RnwEOPi4ozaqWd4DHio3TXgcf0zt80Mj+t97t7HFMa9PVEsCPBcBPCsqfZfSbw//uf/s/rwgJ4UQEiLvWd/8tqAZWGsgntn8glkOFjqacjYcrKW0uDY5AnizHffzb1iL8kDIvHhGAQ5kiqx8e/sdJbKBAdMPDLi1L4oC1GBgArjc57Vi4XzYsIzaY9GTQ48ezIQKM39JraPoHKcltxxXmxSLcgE/ASjXR8NKDj6pBwrIpdDleyOq95CGdcFbdibmy9kUQuAI2vOfeNas0mvrJERXRTrxIMjgCHwsqRtqy9whmmSZNCmEACM9O14/OSxAgOxUWyuZVBw7uw5MUhhMgxIxvpMgBAMmLI982ZvEkzr/M6cbRc2Luj1BEZ88Zof/c0fNWoFuKdq0EcdURVsW3O8IykAtULK1pe1MIOQYJpjENjxmTupI9i2OYM1+CWNmZ+X9Oez73zmsQVrtvlSz5h7SIDG9dNUkfsVUBInJ86JsUkg2Gcb+uxistJhlVLTYIbOQCwyScZIgrxsNlyHwbtZDwV4ZEgHRY4OwHqGJBv9sCZBAEBZOEuBLJmjngUzi7MKIKFuCeqlnZZZwEHX78bBtKnhSK2y0UgGVI5lku3R8n3KAKbq1ASakJcNgD2y1LI+5f6ZzXTtFfOZ87Z1tmVpAaySrK7hREciZMGAp2ymI6sDNPGZ3GcDhWdTBejpoSTp4qiJPaGGgp9hGlNHFukW481Sx1HX24mkA/IrgnjGBUAz9SusVUjp1HMG1pEC9Vu3xKywFnz++eftBz/4Qfv4W9+SyYnHybYsjONGJPYS5kHSWjf5lewVOZtYL7UjL52xs5+c79s0CN24IIaC585zA9Dh0gbjEvaJeRqwyudJ3lJjDoDI+KRmL53YP/v2t9uNmwY8qaPL87fG33LjsCsxSeD+cw643iDfQx5IsofnIFlB2bknghBYLtbOvaI8BqkJQAbIuHWtl3kGmxcgG3zR9VxT3RROlFhft4lqEzFw4X4w1mG9ZRRR7DNrqJo2k/Xm2cFglu0p50rSSBj00MYMCv5lm+0xzt+ydySYY2xxXtQ8Iml7+PhxWwNAnT+v/Y+xIzkm83oyaj/60Y/adz//XgGepUa5zf4u3/sNcbYBj6VQyNq4H2YUD1SfsbZKAuCw7e5snQh4CCzo2L5LTc/RuK0sk20vwFOBvQPxV2t3erHbYIp3srJXO8c739EXZWfvmimoUYWRGZ4cP9bHHRwzwuk+Vv9ZLRDi3nrSMft3+K+qXcPIgU6u0isVyIkN7+BnklvTP2cTtam/I0F7f2Wz3JqZX0sunPWCXjUAC+a66gqfP9dayRoGm8n8ikSVscScdpIF05qdausA48Bnua+elQMLNqWpYnEDHtdSRopqJsd7mZKklfx1s3cb0Zgxck2mkt9FtvlpWAqX7yQEATyStI2QtH1DgOfEzqNfjYAE+mV7brllWMiMRcWwxZKl4Tc9Y44OATyofpASep2fG6X9AfeThChxaM/m8Lpe5ja0Px+M/JNOt9Ot9jd+amRXw+7jv9N50ytvCgUen2UZtj5w+vCQZDjZtMD7QL6Gn+b6pjBQ/nk0qZYTqsUOu+OWIfz3XEwLDok9dkphcqjxzTfEAXOBPRTggrIjyT+wBl/qY7mDwuqlyAOSpez5YXgwDyJRSixMfDD6H/77/9WARwVBBgAKVtFUK7tXPTbK5Qk9HIs6mwwnFeTExcatyXUVnmyqZ8Fid3ygyYgOHgATd7X0dpC+XsEDzfzcvTxSB6RfSEOcYez1rNSyJMAIa6ENi4VhPG6bCkRM9yYrLrKqstfJTCTwdJEeC4ZrCpTl1FqrNylTIqaI61bXezeeAuysrtEdHItrS1skaVGne2+EfK76HKnxo+0bVZj87JlqFkRPqxN5OXSpaWTkJRgFVIfyel3XbLLAWi+9wljAvT5gywhO1CCyJIR2eMLOG3tiS7Vca0Lx+arOjWvnvxloBETQ6rAnDsBHbpp5rHhdDlZy53LQbWmiWTEQO/eMMYXEjXtHIG1fdfpUHLR79++JOieAY7LCHqa3U2RJ3HsXidPPwnUTrglxLVmeY/T8+TncCJNlSAGdi+itKzWlWgBd8pJqpFYa+TRWc7bSG4JatzoAACAASURBVMRJG3UWhEgl1dumijolwRwWgcqNCFOBHhgT+AF8DOAAyCkidSIhC3FFBl7UKiC1MUA1BObfuMqoj4UZHr40F8r4gDHHfYWN4x52NsjVdynnwBiJYUXmHddEIiJ9WrgnZNEFlgBx1YOIYwuwAmJf2GCAZ8s5R/bHmhHmbGi9zbWyyIWhTKKEY8pTZnyk5ALXwGsBOYxVzosxKcCzvaW1JXInmCPeA6BhDeAaYUoA9oz3FNlHVqUFmrEMmDww4LPOmCTNprJRBCBxS0rtFmOcwB72nIQD1wfAYi7ITaZs6Jl3LMpJQDC2WReQzCn4rtoExrPMABaXlIyAiaLZbwxJAKYEUTynridTSdo4pvp0qT4K2UyTxA724tq1twRYGZedJLMCbu6pmNCatwRcjBEbkSwLHJIsESheKta+QAgbltzQHgFcniipA1jERIMNTC6COG2ur+kz2IN4vnw2zwimGfkqTE+kiNwP7mlcKlkrGLtaK2RwYn23gmbtu/QDwjIdFsqtFPhcjCYwKDhSzduSZG3qT4StevXR+M5nn7dPPv6kvf/u+219db4djVsb7/GNu9B8gZ1Jo70gcrTDAwArdWesG5TlkC3lRh61O3fKtODR/XY43m1Ly3QlRf7Kem/Hp6EjmfP/fU1K/+9iTabqZKp0epB8OZ61HtbvyOKggrlZInXAjpgJZDonMBpeXl4NqrzfWgo59ffj9T7FBgXyOJk00PXloR5P5gf81MX0gdfpry5nNnX2g9qoLsgLmDvhb6c/Wh83ShK2sGATlJcvNSaZYzQmf/+99yWH5ZzU6J2YYI+4a9OmBeXAqLlBHY/UHDZXMmteTb2pC5Y1deqUPE9SJ6zkW7m6DWM+Gkkvo8aRHb3rtgh5sFfmG8CDRGthgR5dTuDyfA9xZ5ujhofE+DdRw1NPrwM9FZW/QvtMIwoBHpQKsVOvZ6v8zqAeJXPFLUqo4dnVt9iQDvSZvQHozM3xjaQtxgVuQHpEcqSzl0/HYJ975lOXK6iB6CkVwD8N+mOI5aV6IDUsmJO4Z9rIpB+luRtTQCXy0YFRSDerp6zxPQlrpfV/lKqEekQzyKxvAB1YMeIsyIfU6QN4xm1xbtLm1HS5zL6I26sxNfMhyTFioouXiBdtvuHm6JZhorR4hEty1bOzd16+dEnKJJJx7Meqk5Wk7V/87wI8ZBQ4ezZtyZH295XxCGsTPT6BBBuzJEFVPKds/dy8Mr0EIgTL0Y6ywTNJDw722uoqDBFuQi505rVsQryfCU/2L9lOB+p+JKC1uPIMpS8CJHUDzOxYW06GkWAfvTjH1uJfXYCTheiQYsk1VLyHhAkHrXL+UvA2KCZnwVEmpqyLCew5Ptd19gx1AzRdNOWm2iTkP8i6Ki0it6A08Ct06oZj2zKEUH1EOd/FCCL9LroAPQF5zqtYAnVCr4yOagiqiD4BvOeE7zMBXOpHkpmVrK8kTDGBCNAkgMTej0ns4nyep4EUg0aZTQEEF+za8Qv7Rj+/FPSLGVLPi20BXmQ+gD7GEswN14hbIMzE9tZmaTWdNU0tSwJNsmFx2oo8Lf2gwiw6sE9GwRmIfEeOJr/AbF4Dfewwj9EvQr0GvpM5nbDLBVyomLjGnbNgSDuseR5mjiQXLeBJYKzi9QtuEBlmMAmCLpCprFRAj8w/ytWOZ5DslWRt/G9kVyZL2cwc9tII905hPgf88XlIRHn2UMIE5WKNAIhVYC6nNXr7rFDYirxs1AfDyPYqAA4jmMyNPPHL6pnnweu4vsgxGDUA0TBJPM9YfIfFW1paabtYtG+xvtDTy7bFrCmsMWluanmVNe8CLmV8wbwUyFzz/bZD2lXZSdvxEbbK81fjiuQK+11p4gMCqFVjnZFUSzIw3MHs/shn8/wA9nLHG41Uc8eCDHvB9XGPAS3qvUMi6eBA4IAak/v373XmEHwuASPnlQSFQWDYcksmExPmXnJPDNC2FOSTAWO9YfjAlDCvL1++1CVAVHNTpjUaL4eHxWZhm/tM44bnIbMKtNX0GVpfF0NJMsd1RNgxjyX9U6Phh7iePXGfor09JYiuvHVFP3keSL+4Dvr1pEGrXPcwoxBbvtn3pTo8EpMuwFNNYRnHcsasHiYai0pQHYp5W1XyZk1zzNezKRkrsrYDgsH5eQGejYuXxHq5JmmxfXjzw/bhjY/azRs325nVhQYuOWQYHNBkdF5xyGR8pMz58qLZn8PxflvFGRAgtrfdFlRXMSfAcxdr6vu47O22lRXq1gx4VAsgKUmkbOk744AigimTJ8Pf2OxJoY41bZ3Mdhrw9H9zANW7Qs4SpCswUwF2H6Cd5v2ccmplp3BaF2AGZpTD3Ekf+rrk9EmvrRrF05xb95qp4K3kgXWvuoCv1tzsHbOc0ivnMlVrNSfzAZIwSLaJCViPSMJ8+skn2iuSrLE81/Icxrvr3BxjObHpBCbrMnsNX0rEwNoTA8DeKjGAkQ3gqMxzFiqBpzWGHozu0UNvNUCPpVjENXzepB2M2ftdnL+4SPIU0AN7PWqHAOL5xTbB4GJGqd9Mz0wvDtgZcnNdKF8fl4c7BDzsh5ZfOykxRUwWx1i9qio5wP0dYVpwSD+23TY3Ys7aiACGB4AzNwdLSywawNODHkCiyOPwiF0S0gyTtC4D0NWNu25sDoHNkLtJf59XWc3M93496EezAUofEyk2qgSNf/bzMjWDPtEkXQqLlU4SVkhOcjA7iv+8vh3yfcg3yhD/+2gybiNkvEjUGN/0HpT52YGAPxI1kl7cFfbQIeBh7JIEllfAaCSgg/NnXHb5bxyHUQuxR5LIo35UJM4f/eH/phoeCuRM/duFqJMJlA2cbtMcbAayKFs3W8dPYbyzuXx4srrRsWdigvBofkgh58pKvzmqIA8ABUVbkidnmq2P5JazoRLwIJdKZl3Z+5LecN78LUGx9eM7umkEKio6B9gUOAgToNqJQUYkjEckYVxDAI9ATF13ZDnJUhPwnT3L5o/cr6wZS/6TAu8UcXNMNhwtYgogXTjOf6dg3D8dnKXeQjItkHNJNnINoWH5GSnXca2ki8msRyWwzeIZIJJnxGsSfNL0lGAIGQ6F4gRwPA3O1RI/13AoQ1W6So2fKl4TyKuap97BzHIZ7qvkJuvrCrIJaB7cv6/xRPCJtTeDPbKvBDCMzbA5BsglJ6psF8wPz6Yfe2YXEwyF8YmMLqCF+jLR+gE/thqacvzRYiAnkuqErl4Gg0LcFM9WI7osNAY9001GS8V3LDixlTjAOwEdrnUYXUQSifFEWKPO8rnApheisD9FKbejtrhsIH8wNgtG8C8ZH7TxNi6EJemrQlgZF1TdGAEsdVnKqK+fKbLTx4henEBXwXwtPsoyoiWnp1ZldflMWduXdDCgW+OynLxgGBKkp7aLpEsksTA3vEYMD2zQ0nJ79Phpu3cfl0FVGdoJEVMICsxLm55eFYwJDsbzgE3l2AT8gHpsjmW6sX5G14q0SXVH1cfG5hs4NdpOP+NQNUllic0YDkDjfsTMAfBla2QX/DOuCfxhPVgbeC3BDdIV1hE+H8YINobgx0mVXpqprGyZQQRs9lp71mHXTA0bu7KRcM8lE3z2VM+cjY41Va5wFzbKunmhr/+S1btBZ5wR1V8HZq6NCuBY4mw3u96gRgYGh4diYWU/f/9+uei91PtXVpfbW9eutrV16gkxTjhbxgvIUScalwAl5rPATPVASh0jSQFAEusNbBOsUeZ47kVXUyTXPs8t9hquCVWC3dieqYkmUm1qeJDVAbyUyT5s7fr719uN6zfbRx9+q51bXxHDg6EafXdoOkoS9Gg8aYvzo7ayRH1PE8uzvEjjZZinbfXZWVycly313btftnv3b6uGx4CHzCcgmbWUwIuAytlcgxvHaz37UIAmBgYAFxIZ5Wo7ZHEcwLn3U8ZPfqfAt6QwswWY7Fuc6jGm5ms+RIke1Scdy/ZXZt1ArV9vu48rxmhWYKEgbkZDhlcBie98d+yc35DZOemcZ7mhSlq69oXECvOefnrELsRjN25cF8PIeqMG0mnAW4CHeZFGv6ztxAuMdZhl1DaWjA8AjxxxbaojJkfKAeT1YXiq3xxmUR3gsSEKATwAhyV7DOA5YF0iwMcNtJpZi9EZtTEDUm5+3wTgYTDLq3AQoH8d4AlT0hfad4BnihXqW0S4gTyGIsj0C/AoSWHAI7BTgGcEwzMy6Gn1N86PcLkHPJV4KJlpB8W65r1mdlS7N7Cnt5hjYF7AiZ/0uxqHU3HIQOWhP9f7FFMG+CCz7amb/p4Wu5MGyFoBBkkCS+CUEUSDVWCnAI8YHvpZ7rcxa14BHhZZAA/sY8/wHNSeSiLxpe45cQ+KgEulQmO+WNHk+MuA50F7hiuwZOKPpH74zmefKZaSsiKA58c//l+6xqNhSSIVEpVXAWykDmTz2cwIYHzgagxY1rvu84F0wDKs2FVLU71MoTI1PuXeVBKp9P3gpAjI2GQTpHcuZUuewJ3OshZDMzZegAluKJK15MzBMOequqJBDxIzEi4OJjjDrMEbpT3Ufd2wAzYMCBvEZ6lA6sULZTvDQvG+dSRtMDwLbuoVlkFgoltkXNTK39ioBXZKUiVk37nccU0u8hxKkayu89TgGjgvjdsT9Mz5/ZDV4N/K0heLlPoVs2rUYZn5IRCCXQBVi2FYpSO7g6GAiQTFbmBmwJAgI+MmG6yAnepDxrp+Sbqq7wcyF+4nRhQs2BTuci5kpDt75eiSqz4owDZMRYKdIeCJLEpyLTL0aYwbEXKBGwJgOabFhU32lL2UTctLOY5ILlY1Oh0ar4VleJ+He57p5FiyGpSweLpRmbXTnUNO7a4yN1hdlcyHCUu9SlzwAnTiYJjmpRkL3SJW2ZulFcAIDS9t9ShGgiB986XBTmUIbXGKBJIFyYYDAAzYVUAv4yAJA82HCrxZeAJIYzSSeSrgItDgGjRbELuZb2yNdf/psRPAwzMeyFbDVrHpxoJecszFpXb//sN2+85919h0HcId8CdTxthjLisJXvNdSZqlJUmoYBWofeN6mFMECmnYy0xjjOHKhiRObkRlYW9HPjerzbfHGZ3SLStJEigW19wXivABPNixc895LcwSznDcY95HthZzAdzEyCoK5Mq+NtbiBj2pM+sTNdTm2UTCGb3UlABcMFvws4+ULn1y2FAAeQCuJL20xsvUg/UUyR7sn62jU3cWB042HtYGAXYBTTtEcawAnkhQeT/y30uXL7Zz5y1Ni3yTY8P+PnzwQLWNACXmFdcHMGV6xJiCMcAX5xQJNmtqWg2ISVfNJ3PNgSWbMQwaibDnOO09fyEpztIK8loa1MEaYcqy3/Z29tsnn3zaPvn42wo6Nzg++7naVCDDoIAIAHSkTXt1uTUpoMetLRJnKjjFjTCA54t2B8Bz77YsWAE8ZDkDeOyQRBDpTHykImF1wuskDA+4kbI/kcegu/oUw3OcmXhThieSnIG05VTxfTHbncyyC8YqsTTQ8dS23r9iVrRT+2H2xFOd3wloZ3geJ7vQzW6z/eq5eFwynxjXrDFYppOMQip64/r19vEnn2jPiLybtRNgZJdTA5445bJPieGpRtCuP6XOzXJcxj+1ZtRWeA0n9ql60gXkQdRNmUX23osUlD5iax3D85WAB1ZHDM/IYOf/L4BHzKonXYab96ce8KRGxYBntxge2m0E7BCvAXIAO9Qz9iyPbdZYIwE8pDQK+Cth4bq6f38Aj02Osj97zPqujMpoIWDHv7Mgz37nbwp4MG4xw6OE1KbjE2IVYiXKWQR4Ll20QkbmHG8IeH739/6nCbKEa2+/3TXakz10gY7Ua7D5SdZRATsbono4VJYQVwRJQapnigpmU9xcCx4SBr4VJPFd/RygXLtaAgVdZnciCYr7GouD6iqONSzllhs00YDINQKmfS0x6exeZfVr+RULYsAMGtW8hs1V/lZl/xvjBm4ygaA6pb/EQeJFZwjg4m6AAtIeB1/6DIqcqeOpmoqwNZYG9bIz/i0GSr13bPqQDDm/jwxPwvDKOmmPqLqNgKssqENgGNCRgNxBgmuREqip+LpqbLgn3AsMCNw7xBrIo0MWXTu+iEGqhqDK5ndWmOXixKnBwNVUiRSKhZeAgiDaPTGeKbhB5oNEhmuD3XGfgV2Nk9SvRJeca8v1hM3i+RPEKNOOZGvXltOd3bk2CBiDKq6rm0XWnkANBxvf5/w0UAl461izwbPsGKMUDkYyN1Uo2NPUAaG8bxisOsgsuRR/K7cdmwH4W72O1lY7oJS+Oh3TV5lcJ3+8YLFYMJZYX11kT28k941hjrh2Z9fyx6qFCojnWDAlPH/mNgFnsudqmqqGlb1dN9fGnJZLoOrToKmxsKZovn8OAp6yQa9EAsyAGnWu6jOdlbT5g9cg14GRtUROqx5GYksW28NHT9r9B4/a/MKSG7nq/QnyDUhgl7gXgBXdc2rp1BtpXVlUsWjYqVedH2MhLCf3kvOFNaT2SMCjei6kSzeAAHAeKS5BiMZTFQQjpYJBSSKIRZwaEgAN95818MrVK13vH541Yw352RdffKFgJ328PGZcY2j2zEmPyJx4Bm4CazCQLyVYxqyPxebJVY65aPkLx7Sle4wgnNiIs1pX04mDU4G5IcMcxstgyFljvnj/48dPJM2TscMezUgX2+raspi08xfKpOPSJY0x1pRnT5+2L7+8JXbr3r27ul7JX69crs/cco+pkh0zdgHu0ocL8Ky6rgzH0ZK2yfls5CQWMkgnrF6osSuAZ3GZZBUs3IoysDS923y51X7w/V9sv/C977fPPv2sXdq4qLClGpEb/BwicRu3JXrurJBJ99+lJGL8AngWKSSfb7dvf9FuU8dz91Y7GO+0lWWCwwAeszu2g7WcrWN5ImkL26Mi6QEkmmJ4IsXqgcQQ+GQvyDo0OygoO92ZAU81ZhwmfjoGKzK2CqoGlEoPOmZEPW8iaRvMl2EtUv499TvfyFfxy8y/cX0i4zS1Obe+vCVAQzLm+gcGPByJZBtfrKkuOXASj/XHgMc1jKxzStpI0mYnUa2h7Hv6+f+w96ZPdp5Zct9Te2EHsRLgDnZzZ7O59SpLoc8jjTT6Mxz2NztsS5YsWR4tHk3MSLJl2Z8ctqW/RRHyaKSZkZpkcwGxEQCJfa31On6ZJ9/3uYUiiQKnu6fpKUaxULfu8i7PcvJknjxjjeoAeGB4GLSKXg2E1DpEjdYxjOoBDyzpNMODvDh1PAI81HpR8/NrAngyncbxNhbfB+h4T6WBKxRvJ2kT4BkZnlbMjhmeObFgAjwzZscsB/2zC3gEdnR4gWAZ55GydZK2XgYq5QuJxUdheDbbqhqGmxxwXGpTIJLk1HiSfEd6bYWD979HYnj+6T/7vyd263HvCTYYwAcBkIIOejKUHAVWhyyCJqmCfGdD3dTS2ei4dNmsIPa1FC3ymkJm80ZpZFRjr6wC/WrcJ8o1UqmawLACvSVlgE8aZsnaGmeHYgyQX8hisQKcFBJnsQ9jxUCWrK0KrNVJvGt0maAi7EV6WhDgRG4j6RXrBU2U1FshTf/cJJIAT4xO1dXEjEBF/PT8WbnvQkMV11YROD2FqgZCcqGyp80GpsL0YodSp5INzYPCwai84DsWKBncFDxGGhYdPM/ldemtYinhgrTuQ5+ZqoXIYk0RtQBs2QTzHgSQloGVjfK6A1fuA0jd9rDn2mcXLyr4PiZJ5Vy7dh3bVnTt6JHT9dmyqdSExLUmgKS3Yg77MzI8ruEgwx1DiFHaVms85JrkTqlFctZFuYv0Mhg85C2lNNvjOiXTwdHXTlunTtXclKyQzze7WHa/ipDyWSUrqDnmTD4BnrP6GY9jsJtjnbbHVkBOREY9xeaaG/bevCEpT1x+4sZlg5GxlxBnTgAq+3TqUJB7yfXM9XkA3L5GJGwK94e1gGvHtTaDaDDAxqx+SzV2xBYVyGdMbAd4mNO+V05asN6o15bq7ebb/ZW1du/+qpqd2qVsXtlM5lfksQJNsASDLn1B58ZxsohyXpZr+vpFMoZUjwBcva5wUKQnADJOAEg3pzLOkiTi/MLEcI2SENKxTTYlK4N2xzENwMNzMTVA0iaXyAI8gCxYjjAqCfJ7ZicBTR+M5fj7MZ51Icyu12VL0/L8NDfm/fliTUmdHOfG+3F/xaDQCLZb47SOlWkEj4dh4/6jq+ZcJblR1+zdYvi5hHv3YjdqV0JYNq4P542s58KFC2J4oiAAnPJ6xq/HzrSEWbLgsrtmjMYEw8wOc9KBHmMD8ArYgV1WgLewKLMCxvXG5kRzBcDzkx//tL37zg/aKy+92o4eOmLmhiHgZuSSs2FgAEO8e9kyOP5OOQRrBDINwM7i4lw7d+5Mu3DeLA+OREtLJNYwWkA2bXbH5iJheKquoKRpvfGx/13iN9ap0XxL9266fqfktKkNqDR2nwB76Dh9qkv8DgL+zgHLn5VayO63QTK2zWMPfYB+YuQ5W/JOD/cute53uKtcvLaRtz3cO37ps5KIYYzLlfHO3Xb2zBklpx47+Fh76umnxC4KtJR5C3ONYNB1hV5jVccD4OkYHjlf4pw4AJ4NsTuAnkjaDHji6jZKH2croaL+ibssaUO6ZkkbdZr0jholbQI81L2VpC0Mj/o1/cJreL6ZpE2gv6zga2i61qljeFRKEJu6CUV899vM5D4itXKq2x7wSM7WLGsTw1MM6U4Az1AvE0OGL5Gv5fimbRmKm5mqF+vmbSRtXW2zfPaFaboaHkloK9keaVuxO57NrhnWoviIgGdFdZgGPDZDu91uloqKmJg2FPSCdBzouOmRAM8/++cBPCeridyCZSeyAXWxXFyJ4vduxzG7KhF8pEeGCo8rq+bg3o4MYmvU+JBvF99mw0xmFSZJm1bp+iX5UeNRB9+c6MCUQM/6SlcvFwITF/2p+edtSzAiK0njTunyxYrQqd6NL8cAxT1/HFQjy3PvG8vZDNCkIZdTik0RnH12h2P02KtrFLIZEKrLLQwB2epqTAm40WsLDMLs+LFVZa2pmVA/IYp/q4mq3SgAPM7CSG6FrHCopfF1c42CN7s+KOoDk176Fn1+amICThNg5drZ7YWiSq5X72RG5tkmDy589MJZxJOZkYCEkkXC2HEPANhYa3/00UftC+yq79+XNS4BMIwPTh4ezL62zhqPoEeOfJXhDuhhiYoTnc0K3PwxwDv325lggzBdjzTrnFop6iyq70BAj4LIqqEyoOvYoi0N8L4s8AgbF3ZRHa+3gNnskAH4CU60UXW8uwGlQXXf0bh3aVvfhE1clVTIpgG3lVhA6jWYKtRYDzjlwgvw7GGzW66aIgODzMWhaW81AWO+sEHyOq4NrM7AtiKJAvCUY6KLmEdJlgvgnWxRwqQYHtaEdG+WTWqNAbkc0gdlHqANW7NPr2ctIkGDNIRgFjaF3xUIFOvC+kTGiHOJTE5zbnGppK2wRTZA0bpX1tSqa1RfKbLwI7gMO+beRC4IJpET0ONaNQMq1hsYDzTGSL1iuY5hDAE9tYp8Ngu/bDlv3jTgKWe/SHMFOJlzJSPtu4R7LNk0xS6S01I+sz1mac1y+1ipiXEvs6XBkRLmVf2NVPNkBzzczniekgOY3BQTJ1Ckol7XAXLcPMY5YBAQgLV3n5Ni92E/FufFtNGLiZ+8hqCP+qXLl20dDcPOfec5MhxQD6dRPsu5qE6yzsnrhBl7y+twrYTpW9V78R58Bud2DQtgNvO5OQFfAjcAEHsH3wY8P2yvvvyKmiIv0saEOh4Az7rrdejJY8CDAsCAB2BEDQ+FuICdpcV5AZ7z5z9t5y+caaurd/UYgIcgQWYFaOf5t6Qh06YFw1oStqcXvVVwknhIYEeNEKcNVgKCxrWlig13FLQXszT0EHnIF1cNWhIj04BnZHi2lZGVhPQhP2kEPN+khidsWrfWjutuD9Z22n1nPAvnxyxtZsyqYe+du+3TM+4NRgICl7bvfPe7Wk84FMY94505gIJB7KYAj1sqMEdVw0McIcdV6krM8EjKRiy2HcMjl7ZpwMM6RMLVgKcYHrEUmIHAABMYu4YHU4MwPKpVmczIjvrPPuAp1ia3pZO2Wc6Wbwf0Wi/bgwyPzBtSq1MMT0wLLGfzd8w+vgngGR3Zxvm73WPDSKtEwjD/uxq0vC7JaRcLFW3TI35lEbYHPH6aE0qPDHjosagaGwAPSgSXpFy/cU17JgovasoxubIxTtp6PEINzz//X//V5LGDB9sJMTwuHJaWv4KN1HwQwMTIINr09F0g4E2RbgKh2ONyAnH9sYsUcpZR5qPC/Mouq4+FSlmc2bcExQ0Z2fTGoNXAiAHIawQcKGKXtbU7eRPsJhtpwOONUOYAuPcIdDjrbwBm9slBhTuHK1gomZMDcJs6pPC+Smf0+rW1++3uHVwl3MNkqM8oeY9vpLsjI4vTuVAUXIBSkjplJne1xWXqiRZd6KnakgqKY7pQdVRieNZckxMpEgNb+tsKKPvjTrAdZsrAoCRqXcNTayQtG7F0pClDv7qKffPoepZaDoHEul8e/iXPUp2S7WL54n0jFyJ7/d7772tx5+9YAgOakLGwuLhBYwVsVSsWc4y+3sqAzkW4KVTvZWipOco1YqwMFtRlfFHV+AI/yeYETCTgHuQfW5neLoM1lRWM9HJgjUoiRx1U9dCx23nZLKp3gqnaHD9jxN9k0HHjcRZPY1j9FaoOTJK0USIpUAcjB9ih+e76qkE24Lq61jPRmKsBxwbnbiDGecDWJgBODRGPjU0u09F7ZKoA7fydMUnALoZAvWpua9zH3U11X2IELWGL4xdjyNamoxw0xiXuDWG2S8mINtv27cPNjjqcQwpYWSM4Tz4XFgU3Re67pB6daUlqXjjfnoWR49ju3Zo/6tdT/XYAa2qgiexTvaXMiKknTSUbMqe0KbKe6P57HWDM83eSMgAejg0mG6T9awAAIABJREFUg7HIMZMAgOUIuyKJinoGsTYZ8NuogG+A2aJeZ1khjDQMc9kxV8AbBtsJENuaJ0mQY00PioBv3gcpTNoTWEftbDKhQQIpAR7WQ4xZqycXYzMgis/hi6wz14wAjWvNtYAtZIDdvEkvoE2dA252vCcgTlK6W7dlyc114vrypR5BSNKKFSPRwlcP4CzTG00dtB7Mz7XVSGSR2tEYtJrHXsXgBKkP/ZJgMJe5906skdz54Q9+1N55+5328kuvtKOPHTRzMxgXIGfbUE8eTE92U5PDocKE4dQp04dVARsykufOfarv8+c+bSurdwSEoo/zfmjAY1lbGRVUQs8gxjBBoCFFzL1pweCEsoXhecCIxaFQgp2dAImhMHyngEeIrWDOwDT1j/kJWyVsHpc9t/VwR/tI7NV2b72dQUFvVPANTAsim1fNzeKS5Wn37rbTpz9VfTB1k08++YQaIcdJlfHMuo6c3vELgMe1ygY8Vg5onkqtA+BBRVOAR20XOtMCpGsEj4OkrfajLaYFxIV2aaOOl94ndmqbAjzlbBhJ22b1a/qzzPAE1NSE6sbfaHowStoCeMzwyKWN7IZYHNZCszyRtI3Mjkzr9bzYuT8K4DHgqLk7WGZ3AHqbxzSrwlh2xkn9UB9BXdXtAPqmvEXqcwdm58skbSTQHo3hIVN0X8Yzq0PPTBKzGOwQszDuATxHjh5xT04MOdTq4xEAz//yL/7VBGkHRbOxhmUyZfNKkJzCbxahBK1jttra7gRIbK7JimfjZXMly8ZJjZVhBG+jPeCU61o5qDFpvRkuViM9B/d9V3OCQiZ8CtQV/G9SeG3wIjBRkrHIdwJ2AuLkGVCF5EjUIgUbM/EuZE+WSoRf/U5RLOwOgEfWhdWdXJnIkrKkIyygTDaSJfezUxuuZc6oIGtLLUPqjQaDheoRpAWwdq0AkAAeBXdVgL+1loe/JfBPTcqY7Y2M0GAn180BeFNW9KEBT3UoFqAiYCkQS0DDNeR8ka188P77uv8EvM8884wW6MufXxbtTsapl+UEhAXEjhlc65S9eE3vWgIO5Wy39XwzLiNR0jtUt+Ce0bEJQKjh3hY2tLc/cyoDWE3+BKQL8IRp87FW1q0agzHWVJchN0Gsc91Lxa5mbjBnedH1aaBTNTIZy8qQEICrcSTFqXZc2WwE5wZBBI0ugmejLaZArCyrHHUOLtYE+Ntq2E5cSMDs2GcHswTaoyGIA2q+YAQEeKgVol8SdHXVBIb5EOgoWpoNnzke44AAL7GWRoWeH5L0VSHuJqBsf9t/4LF29NjjorxZv5jPXCukVIBpy2PTB8SmIbGZ5m+RTCErg2WR3fECTT6xf3VxuyQj9N25dbutYO5RSYY0w4TVGSQFndEL7x+JF//m2Dgm5Jw4i/GaSIK5vpmfSKp4rvvKjGxR5uUg7yzJawCc5KqDhNSBDY9FihZmtN/k3IPCfZIY99wLgU5YOtjorp6Tz0liRmwqTTYracLrBzt6MeG2oI/kzzJo1AC79DnIK93TB5OHBYFvWVLjvCZLa7NLaWCseVM1dUmG8Z4BPWZe3XyRv4/yV8akZ0GkeCurazaOuHJVzanXNjZtrb3sBq6uz2rthz/4YXvrzbfbSy+83A4f3CvlPaZq9PM18NloaytrAjy7lub9OA1EYeUbiTVsx2kqPNfOnjvTzp093c6dO93ur1CHRCDkruYj4GG8TzM8hRUK7AwVnHZvKne2OLX1Lm0BR75utVcVY1E4qmQ7DwcijJKsn3uk9pxTCrjefrpjeLrnDMdfCa0dHOWQmd/Ja7bFOx3Doyu/RXaXxx7lc6I0CUBxQ+S77fQnpxXo4Rj5xBNPtOe/8x3L06vWkTkG4ElS126bjimIifR+Veuo9RL1SdXeEn9N2AO+xLQg4wRJm5Od1GjvEcsjwEPQLkmbAY+cyeaIsVD7YCpllzYYHup4/qwzPAPgiaRNALcc3AZJW2dcMNTw0HTUgCdgx8AHYFPubO7ONdbwaPVw496dAp4uHTCUdQwJWIucKv7ZKmir2KSXtE0pREqG39ceKw7uJG16y1HSZondTOfQVpI2qZ0eAfBozwLw0CfPgMdmOe5VR5KQMS2G59hRGRigNHh0wPMv/3UxPCerY7eZFDYs1p9YIxNUkflikyMwpzhWm101vLLD0fIgOzFz4ww0gZZqK9YtIysOoDLZNghIHUbYFm9qoLiyTpybG2owAsa46Wag3GQzErWAlBT3EmhTZ8LPFPr3evapmo7OKrMv3Eq2KUXtllWUm5r6TnAMdMx2Iys38zLTwrVQMdYdmhS6S7L6kAySrw1LwvRtCZsNCvyVminX9ND1fsEubdVILMCTn5IE1lcAWd/wrQc8YT/yuu2CK86TIb26AlPguiE5lRFcVMHlyPAw2TuGp4wf4kQDC0ggj1Tl009Ptw8//FB1Irg00Y2e60UPkjgrxd0ugRtjItkrfpqJC+CpYv0yo9gui5HzzE83EitzjJIpDcGgmBQH//31DLzpwcGIiEbgo/ESsNOxPGEM03k4C5clQg5OYGti120Z2l31T4EdCLtoRscMUGrDAmgG2V3bVJNHsMxwLp1bmdgd1Xo5eFUAVbVInKfq9JZ3yZqaWgtLj/YOboZKfhCsLlHbgTOYgXE2YTL7ZGrcu4XgzjV1YmoK3HHezEvupwG6g+0wsUksiDleKGDGfFJz3N0CPSdOPCGwgssZ10JSLIwGZGs5dnpPcEwwzRwkOE7BPnQ5zf5YUPkcJCMcP8EH9PodegPwOqRtK1x31ygGDAeIcf3kHljsHJsDErpkWsO0IUNlLMgRDondrt26nwAMjl9MUi+pjalJsTpmcQs0ltEGiZYw8k76WHYKcJUUkTrFcsZMgiBrhJoXYv+ce4O1dMnfGGuy4I/luGq4zMZpPRjYdq8Prse0VNeJBRIYYwsAfufeAPr43CSbAEMwePwudk3jBwdJ1/+IDa26viSTBtvlmqRxmLIRTclgcQWVE+CyjpnMOAwbfXjo43Sffkg0+FXjadfxcO1+/KOftnfeeqe98N0X28H9u2RUAKiJkzQ9eJAWz88CeGbVp2dzfb0tLxbg2ViTmc3S0lw7e/ZsO3v2k3b27Ol2//5t9eaRM9sMQWpMFaofTxIsgz31yPB0kMcAEDMGbRJdcKMYZazdSZIuTNGj9+Ex2HkUwJMwcgjeOjp8WyBRCUWB2imw9PXwwuUW02v317+qf8Y2srUpsDNdg7Sz965nkxRgXgCWd7EvuqcO/eiQgJLJpgkyzROJXZg/xFzMNTfi9frD+ooULnV2XtPM8IjhnIVZYJyutXWSTgI86cNTLm1bGJ4pwCP3xj2qmSSA35zYXhlJm2yYATxLyIk5xnJpE9wHDmzfoPaRrtdXvegRbamr2svsaWhVfY7HzlgXU+0oypYasJM+PEjVPB86wDPU7dRjyNmqjiegRx/zEC5tI7MTpqUSrekZWIf7gFV1YsD6nCFZ35ttbFPDQ6zgeHGrlAWQ08vaioUewJatqHdaw0MPM6hxYgYAuVqndIAHd1nWAFRoAB72+D2YNz0yw/O//2sxPEwuJhmborJ1FaD08hqCrd4IIJurteBmfpJ9G6VEbHou8I6kbfD87nq2JEjT4ld9dcJQJIrm8x3QV7YlGUYadlZGlOMLW8J9U51J5HGdGUGOnUUjWXEHwmacFPhWxjvSqhgpROqVzKqAoTrJOrAjUsmGTABhsBe7vdvOeAN4qreOtLfV7VjZ1SpSdCGYNfiSc8lu0sXbqnEqfXMv4RpAVGpUuo2De/Qg0+GalgClFMMH0NkcwhpV1VuJJXDhfiypyYr6mrhIUpg/vvWDja2ZOgKY9z/4oH388cft09On5Q4I2AH08Nn8nfSBe2a4h47Ad73PVsBjmU52xHFnzCa/3TrZZ0csW31Qzz61LgyYZzQkMMiMtndYdTrpRhjAjhms4l2ubQ++Ip9zttzOO2Q4aNyoDe3u3aH2wzI2g3zXbvn69EDXbJKBjnosyEnDPWjEFgKWqy4tnel1nyuLzvjlM3gemW/WB+pMWHRw12KTdjLEbnNifHft1nHQZNKsDsDnruSbvn+zCrZ7hsCy0ZkyDaHo1Q55mXd+XUlcATyZG+U6NjtHILurPfnUM0PRPwE3GVCYGaR0kZdx3qwfXDOaYHJcZFFp8Iqc7NBjSOMOVi0RDXatlee56rt17Zr+TVM0sqkCmshhU8e2ZDt+xlOMQDSWW9NnAPYBKIO0hy2yGJOwV7B5JEVgH8Q8F+DJvRI7Vh3NZa0fxjnDfoJZBGDLtUbqy1EmAq4NBPAsDnSlN3rXe6Q/VxyaBkktLQYGcO1kFWNGzpnUG6l20O5Q3C8XVd9WLx2CMpuPlOtTGoJu2E5Xchz19rEDFXVY2kPmcK2yJbbd3VwvGfvx1PBoXed6VF1jEkO8BzUMNoBZbvv27VHHbX7ntewVBJUXL11uN26zHt9XsCbgPzdXtYqb7S/9xb/UfvDuD9WH58BUH55Jm4st9bptqWk8ingB1oc+PIxi+k3gxra4PNvOnTknwHPmzCcj4AFBzeDKWIAHNCUQ5PVklLaNtSKVX+1MC365fXjkSDXV8+Trw9cB7GxNQBfzNMWedG+npFFJJ7/+U8ZnaOf+hjU8wxXvgE7/2CDB28mBdc+N9T7jl3HPHKBu7OOPP2pXr1zVXkmZwXee/47nBOzorl1ac1nbzPAY8MiE5u69AlBO4hjwlDSfOk/2UhJPO+zDs2s3GfUwPPPTDM8scwYFDZ/1IMPz6wB4Cg8Ef9Ta+KBLW9+Hp01WZFowQw3eQwCeSdlS263t0RieoP6hXmeLnCXx6gNGHVtqePq4qH+vJHoVM8z1GYYtkrYtpgX+K6SFDVgeCfDIqOD2YFbltZ+Y5wv9ZCGE4aF9gwzSaCL9qIDnn/3L/0eAB/pUTeSWl2y3XHII1axQ5F8OapKXLFirnxqQAB4VrVehPptUupQny+eaDzIOpglVuyMWwAGbs9DOuPebmMDTUAtUfSAiF+skFWZWnAlRE79Y33ZsTJC7ddruOJ9sbYBZ2Cb3EXHvFZ+jdeiS+6hwytlxK6pM6aXbvQqXS0/u7vbu/6D+JxRorbogW8c4uLCZ2UnAl3qSBJVyyWIxI5uubAObYg25stUNkDOgcv+RgIVIVwYNfwG7rcF3X+PD38i67tu7vzK6Bkeui3Agk0wqoKeXnrgWyyydJI+7d7cb12+0P/iDP2gfffSh7GdPnXquPfX001UIbbkRE44MNvcl7AWfF3lQZG0B2JnEqUfpNdw9uAnz1/+kRo9xAO2fxzX2ZPPsqxuAPjBDZRYwAPcCTINbW606UxKTQlACSrjl1HMknykmlACRQDDF/gAegkIC6FiITwHWkqh50c68KMt31cPMtpm5KmAu98CAoWR8HPC63iTfvB+bKYAEQwBc9WThDODZQw2GgTMsRILMMBTcU5wSqdnxpryiOS12rqylzea47w0z3o1KnY10Y2FL68Iy81jqs3gv5hidvgm+MC14+pln2onHT6jQl/EPYJCVNICnggzGgaSvqt+4oXtAczIW0WNHj2ntS8DNsTH3AR+4qiGzxEzj80uX5Rwji371DLA1P2sN5x93x9g5pz6Nhpai4qlFhHXAFKV6AmnNLGmW6l3kpocdp+tRphIQ6b1VRWth3y0l8zqq+R9TgkpK9AyP5mi3y2tNnp3VxsL14VgigVOt3AImCiSUaBxb4LVqamCc+RuHwzmpTml1tZqMOijjy+yc67UY/6gC2NRgePoG1mSmlc2GhRFr71rMJNr02jLbGBJZ1VTaYNAZa8Al1xuwLjOGPbvc8BrZpN57XaYWMM23YJlWVgV4yGKLzVZN3Eb7i//ZX5RL26lnT7W9u5fddHRt0mB2ZGNPXFQmBQI8ajzqRqTkuAV41HdupmE3DNg5c+bjdv9eMTw4sgF45kngGSC5n8W0aUHW+DAhAT3KQ/+SG48+KuDZyriMEuCw4r3MTQPUccCvCPB42fgqGdujGxYoRJTqw9bwiaUCeDA0EeA5caI9//zzkpmmLxqxiQHPPcVkrFGw6mZ4NrSGCvBg4tIBHplCra5MmRaob1bXh0eNLkl8dS5tkbRpTZx5OMADu0Pz0W8H4Nle0mbAY0mb6dXtGZ7RtMDP2THgkXurx2K+Mpd6zLPdY+MyX7Vw0zSWoUrv0FbrDgZjXerYH/s1pgV/KoCnGB5iBvYaA547ipVIth47RnNoWqWQdLWZGPHLjhqP/v7/9n8Vw3NCXabZ5PqC17AHZn3GjC5BS5pzJgAm0279s+1cU1cTiVwa00VGqAW7irBVk9MxK6MG2Ra30vMDOKqfRhoeDjVAGzAOZJFtnUpgodqRauyVZqODzXBlyt1nyNlaNwGtWgcFEa5B0fWgNgdAVY5hXCc7k5WkSi4egCNn3AmYtQlXvwjem6aDknLch+FZlxGpQSBBjzXqAowp7KysPO+hmppieFgAEZkrQahBa2Yq9TjJ/kf61yehxGhRNJ9mmsW8BewNxf1lhMB7QFcfOny4LS5g+pDsmfuDEECNPVIsGRka/pHBLhme5EhtRu5L/+bf/BvV8BCUfve73xXgEbtQ5+LifTKtlsQM9TYVOKeWIQAnQWHqenK+AUIBPcmIT8kRqTmpviS+Zy4Sd88nhxYpMBUQrHHamxl40bAeVo8XOzgcR6eb5b4T7AU8RVrJZkeWI8GysuSS82AR74BTEqrB7ruKDKsYvK+N0XXhHGh6iO0o1174rWebfH4OKux6ZXt1gw4YPMYlAeP+/QcGdgewzalyT2I17Jofuhnfa2fPnBVgI2h0rd2G3h8WQz1Sqsmvx4n7HMmFTOywjyMLsTP/PkYF/9XgEhaHoBXd9PzCUnv66Wfb4yceV/aHa0T9DsBagKf6hsn57Ladz5jXBMXPPfusggrqdzJ2htoiQADysuvXS450RjbqN65dHVhHji929zjaRWIZhoeCf9aNA/sPiBljocYAIkyDxlYlVXQ973vNZH3guFnHsj76XlneMyVhLcdBNTGua661sgfBlXjxuO/Gdid7IkPMOhhgSsAk2ejComTJ3GvOK2xrJKWpHeTzLEW4q3lNvRPvlxqisPV246y+T1Xjk3U/JgNhiwLuk1ATUy6ANZ0Q4/ew7tyHfHOdVbu57LXTTRapM6A+iWARBnKl3Zf9uR3nWKexO2fd/8mP/0J75+132wvfeaHt37MsOdvG6qZYnIW5BeVtA3gW51tJ2iaNBCmAhz+699xsO3/urEwLADx37+I0B3PP+k+OC6MQZhXjvQCPZ8EQeJSYZFiTAhjSeFQlPdk3tmlAmvGQn5Hr9HvD1/8b1niuzerMH15n5qXRaoXCEUOirtD3WB8zxHa1Pv1pmRZse7hfAVqcFZg+roogh0Lwr79gX/qMJDXZb1LzDID5+JOPGw20GacoHzAtIFHCuon6RnJQagDVMNosKDJYJNBJpEUFoRiFGlySRwV40nhUCTIAj4xgOpe2ipdkiLK41Hbv3qvG47OSmlLPO0raAL+zs2Z4MPuYnyPmspRtnfn0ayBpG5QcQ9PRpCJHWZuMC1TMO7q0TTbC8KADHwFPmo/KpQ1pWxkWBBRZ0lb1iFFU9LViXY/yAeAkqe0loVKwvdq+jnlrEXNXsxflzdS07SRttu7PesRBWKw9xS2n8WjNYz1F18QtMGB4PM9RF5jxobHyxgYlMvlJ/Emyf73NbLKOzrLwtrt3biveY79065c7mgd37t7WOZvhcdIV86SxF+eMyiB4LkY3gB/aIBw/dqy9+torksAxD+ROS0Lv9/7F/znZf+CAMp2xnA1ASeDR11BkY+cChuFRoC2ttms7FHwLSLg/Q6yBxZDEbro2YWecAUpjL5ChFqFuQgJ315iktqcaRFZ9RP++yYyCOvlMNfGsQn4VdEdiVy5go6Ro3fUTHHMFmNbrO9Dk8xVsyyXJWRc5TQnowRjhjV91SjpXPz8SNfUjkYXkiqUgo2bBgXIVu891ndqpi/LnmD1zwZglJGw7AWSRfiV4SEA9LWGj4/oYGNkBDJbLxcVhUwJu814AnYOPPdaWl5wh7b/kcrV7t3ubHDhg96j5eWWcbVnuwInrRLNFNMp/8O/+nSh4MrrPPvtsO378uJ2g5LRGQJb9tMQQVQge5in3gmOJc9dWmWFkjAkCci4ce2qVFIRhP0yNgJphhuXw42F4PKbDSBYbKXbS1r4PfHf1P1mDst9ybZUIIMNdzA0bGIE4QSJBukwt5JRIfUR9Rr2nj30sZO/lmqkPirMR2V862iPnGeGR5aexIzZ7ODryqTcQzll7dpf8yS5ykWgmqyJjhTX64NwfCtsB85cvXRaLwtfYFdkFsC4ktwypqDOtFxpDu8x+2BLeBQkGPGYxAUjcEq6J2IZ7K2J4FhZ3ieE5fvxxHTPAkcVPsrq7d/U61icAJHbHly5elDwPKeXLL7/cHn/8uAJkAR2SKdVQld8lGbl7t73/3nvt/fd+1j768MN2/drVQULpGhvAmMc554AsmHPj+pjhmAwBOAkl/s6cVoZX7pLjWpNAnmsNIOO40ixUUlslVQCbbhUwbGIN9somF2ZF1w1WqsaN1yVpwOsHwI+Dk+YWhaKuk+H4YEYwp4g7lNcFG2GI0eukeLwf5wnISZ0Zx8zxqN6mxlNYO8aMs81I9mxIYbMQs/3aQKv54QB+YXZio11SQO6VEm5ljOIM+K52+NChBqMmgwLMGGSKMC/QA2BWgkb9pJD47WprWKKqCfJN1U7BqvI7jZYBO2+/9W5784032+GDu+XCtnJvIivqJWoWyPGub2JK6x49ajYO877Z5mbo/eQ2DNTqXL78Wfvs4nnJ2m7dut42N2nCOi9HNxw+efEC9XaOIipwcJBV2GcIvlXvNwRNI8szYoUKVGrR6ZnmbxCja1GmMH1OzRT/FADPdo5nW53PHv5jhlPrGf6CLVNS0h5kfak07RcMeJK85ficTMUBdrN9evpTBWwkC9gXX3zxxYFZZw1nHtqRFuve2zZQqQbLsKtu2O2ayMRqUqqQuKU2uyTQ7A1OyLLeO9mlISXAY5UAMrW9MqrZpxYA6sVTgGdtnTHKeGX/cB+ehXks7d10lDY9sDx/ll3aBrxRE2ysgwkyrzqe1PPobNbaZOOevtumEyU404nhmUHxgzQbed9im5klZutAj/rwjIDHNTyOM4av4ddoS7wEbFWDbv1967yOXHl479T8dKBokLTFmalql/xa77uSxivurKCsSuNYppw0EWsxKJy8RwXs9ICH5DVgx+AHICRHSwiDyUa7J9MCl9I4Lrql/Rrgw9djhyxpk5Oq2jxUv8K5WT1X+8+1q+3ypUvt7Lmz7fjxY+2NN76n/YDnq73Cykqb+Uf/9P+YgIKQrKg79cKCLalZuIembfzbGx0bIs/hori/TDXAVPa7pBWViZMUIj1nZFZguZqDNNd82HbZds995jINHbnbbGr8LbKFuDkN8pyylXZQ5iyx5PTFytDvIfUBQxZUG6j7mkTzy7k4yHFhchaSZEwtZyPzYROE2MGKlYHdUSDiTLyunyRwDu44foJcFRvKjaLoGQBfmLHI5gCDxeiogV4BNtcyuXeM6k4IgirDG1CYxT7yj96cgePqGyTmbz3Q6bOqmUQqrFzGstxyE385+6U+I3v3qFHaoUOPKVhiHIkNS0PXBSb/TPvswoX20Ucft//wH/69AjAkSM8+91x7/PhxB8mTiYI0dfstt6IRdLvxaY4vwWFYHj5rO9CT4DksT7LFZnDMeLBp0J9gyJDWmJDBxRawI3kjTGS3BPWsiwO38ThzvAagk+oX5UJ+U7eW9aSBnBrAim00o+p54Oyt2MpKGMRFJ2Al8sq+p4+0r4cea3v37+2O1wvFYP1eDU2HZqK1CcLahZUbJW9G6Mq0Sx52X6wJsgozVDAoNxTsA5LcjBbrZBfXp29Mekpl/o4uYk4geD7Z/t33zXI97pXmqOROyJDI3O9pR48ea/sP7FdwTfBN4AooyJrBtb565YqaWZ49d07Mzqnnn2+vvvpqO3ECoLRncM6TDFf1OWMi4JPTn7RPPv6onf7kk3brxnXbxWcjqHEu84Hdu/VemSORewGEAPeAmLiHha3I+iipVoFZm3Ps0nsBfsni9tJMSfOq0Wfmh/X83hws/TSbwRfH4cbCluENbF5ZO/PefWNQMyS7B9vwAC3eK+xqGDFey+dKVnDpsoI1dYJfWZkyNcnc0nwgSEMOWTJMk6IFysq5sDe1UDa8WhaMdUyztmUvW39fs2WNd9YV1iWf+2qbnZ9pJJHcaNGug4DP3Xv3yaBgZW2tXb12vV2jVuv6TYF4gMwP3/1Re/fdH7S3vv92O/LYHgGe1XsTWVEL8JCoW0PAMyvLasmHqR3Z3NDvNNumLxsZz88/v9gudoCHjR8zAxqTAnjYP3Bu4/nOko4ZZmGgghhD0ivesXJU6gKiLU5iA9jpssgOrx4BSQTwyKL44V//pQzP8BZfIh17RHT2QA1PZ0TUfeQAGr+E/KkMd041RgX5OUCpRzvKksczZuScWUkeAM+ly5c0v48fO95efOlFN0jeu9dJEgAP6y7NGW/dLlWKlSmsc7yOuEqyThw145irFhZrNi8oAxIlANRDbwvgGQxSFtvevfsFegjg3Xx0Vi5tmBYQ6BPQLywQo+DcuSSLL2pWfn0Aj4FFDAym1RlfDXgmATxyDQngWRLThZkD12sAPMWK7sSlTXJV1UP30cbDDreYlvj5ASfTcYv+0u0tKZOo+sFKjPaAp/IxumR6z3J1TR8efupb7E4HeArsAHpgfGB4WCcXSeQ/AHiQ9ZOgvKxYnDgTF1Yk6Bgo7d6D06frvNkPYG/ciuKKmlWfOfOpnvvGG2+0I0cOay8bAM//+Dv/fCKd/pHDQ3YegMEJqcFfd30pVpUlnJqAlj4TAAAgAElEQVRw+kLFjW0EPwR77g2TpnzSlOMa5NjFgKe6zCuQKRvUBzIzhXwV/JXlopuRWtvu5p6jVCeZe2e6TcupHmRoUunNXw5pYqQMSnIeksqsrsqVSRZ5g8xutIcdA2y6hYfyKxnTBOtZsyWDLDBgTn8z+yMAN1W/40aBQw2TjBYodq0GeuWcVMOztY1J20QSt74u5tFB/LiJBTiGvVFfj5IYJhjxc1gox148YYUCCkYAUFIG1bYU4KlicgKfffv2SvKG0xXyJwBQ+vKkGSjIHRnbRx9/3P7kj/9YSwyZ9udPnWonTpwUEOAxGCIZKauLn3f6nE/kbdOMnwGus+JpNmgQHVYsm0lN/SFpWiuBxhbAMe5glmVavjaCFx9TPluSgHKw06LR9cdhU9LYj4taARgCNBg+GJ005U1BeECOshxV2+bF16FFD+ZT0+VmmWFO3AtpAOGMzdmZtu+Am3JmIguyFJMlkKheV04+xNUn15MN0TUeNUdVW8M4JoCm59UdGQQg3UL+lZodGZsItJs5MlhxTVSC+rgNOoFQfWVUE+fxFcAe6WDGkQNjEhM4ilGXsaft2UvTSNeQ4A7GseTzOXZ+J/Nz/vx5jcGXX3m5vfzSy+2ll14ys62i4U29lqAX+28YNzcT3WiXLl1sFy9caOfOfqpskq5zGgHXOEgfsvTxsSzLJi/U+KTnUBwTdX7q41NujdTbdL17VBe0e4/mBcmANPrkRsJwMacHG3UYnhUnalyvA1ixdI3zSvNUJzsAIg5wksDgnvCeHFPkMNQkhZHTelqGCQApsUdlTS73yVu3xarRQ+uzixftZnfvngJKgYyyE3cz50nbLHczTFcYe5E2hqV2AJh57Xq6GDBIRhy2vtbrgCuOF7CjJqKSEk/aKtZpbAWsqYvzYndU+Lp3X9uzb79IGeSR9OS5fu1Gu3b9hsA7fXh+8uOftB/+4Mftre+/1Y4e2jsFeJYp0ibpt0YIg9RZ/gMOAB4V8MhRsVidrwM8HcPDP4fO6AOroyxJZ5dfS0CfTX7Y2KmeR5YXhsc9WXb25b09x9CBhY5JmWJbuv1sZ59kmU2fILBUfAtAGYDhtKwt6+24Xo4XdKw7mgY9Oz4+35oB5CgxgzvlTGunT59uly5ekqyV2sIXXnxRicR9e/dV3c+657rq/W4NDA/7CesXa7DcNWGIqcleWnTSTMqW9bZRjovsLCoBEOAxyzPF8NS+gAvmNMPDuoapzTTDA+Ch+Sis+68Xw/OogOduGwDPBu9htmtuHnbHDM804IlZwcObFmwFPF/H6vTjUDO/c/pNLDH8dDA5SPU87n+VgMd9eIixSP6G4QHMcB5I2pCpkdhkjxXDg7oigOfmDSU1L1662M6cOSP5GwwPcnUAD3sS++jM//CPf39CRu+xx9z4jgxxJGxsIAkWAw6UgZeGfwxIxwydXaaYfA72nE2wKUF6ojh4SzF7tN29/jiFtAE13gjXh8A2wc/4mlrMprTdaKQBO7aIVtaYza0y65FtBf3KgUwBkxcTszoeBkaSYyPUsEUJoHVtSnpD4JDAT003q+ZFfYjKfEGIPY5dFaSq6FjMQUmuKhvpwCINGZ0JJThfpe4ElygdXzU6LXmgCspLOqVMUDVjJQhJcXLATQ9ycj5mb/y+zrZboiMP9sq+64qTSV6E9t7bjlS3eByvCDrIUEeTT6DPNQF5w/D87L2f6ZyQFX33O99tTzwB4KG54Qh4nN23OUIAT8YBY4/HdAzdPY+MJ2xILMQjVcuxT517WatL/1yGAozZOKBNOwymzsyfO9ZvFShDYiMHNTObqWGLrDOPO1i1yMxAKYzWMORG/XjVWfTslRz7qhbGP12zZjBeASEFfXSp3wUoQlbZucZVoboZGLMwsXDPNQvolSyt3NPMrqy5mWT1qMGgANBDkMjcF3NUNWdhM+KixzzJXJKxCC5axXqoqL2SGL7nvpaWInrN8FoUQwNqjDg3gu9d+hv9fyTPXF2tpsNLmsKMeehxioGhvV977fX24gsv2Jlyz56SlznZkWapnJdtY+fazRs327WrX6gO486dW5YAptFujb/cE85L9vGwK6XHdk1UxnE1+i2nQwVmkapW3ZiYD9jRhQXXQq2tjb25kGAWUzswizAZSNru3VVjT+afPpOAfyX22tTVGJgKQJeJhO7R4oLlg5PJcO/co8ljyuAxfZm4Z2mMbNkfgOdKZdfIsAGAAcSMa9XFiREr3TprpUBBa4syPLHjJAc1ym1RA0xbUHu+uZYxzZQj7Ys5AvdK5hPVdFHMFYYkZIVmmxJIbJb7Dxxs+wA9+/ZLUoLdPpI2fV+/UX2jNtpPf/LT9qMf/li9eI4e2qfeOzA8krQtLLV5pItrVueL4fkVAZ6pPjxj3muQQHuh9OremwXsOFCfWNIm6/gdMDzZY6cgx1cAnW9mB5Ayhy48fEjAM2a/uyP4Epe2b3qMXD6vZ1ZtKNFTgOfiZxeVvDh65Gh74YUX2mOHDkkyLqUIdWZra/q7E2dVE1d7DuvwyPC4JlvOWVHgVPJtCvAsGvAok5+aZyV1FpRM2rNnn8AMrpgwGfTgmQY8uCuiDjLgof8ONTy/HpK2RwM8mxt3R0lbD3gEdgrwzPUMzzcDPGOzkYectVWfm2dbrhe79jHSm04OmH+yGdYYL/wiGZ4l6osnm5a0IbmcAjyXFYuzddAWg+TkgQP7pTLT+FVSuxieDvB8+umn7djRo+17b7wuwAPT6QTmSpv5m7/9OxM2AYqBxtoXT0C7KTnodfAxGZoLyra6UGQCyd7qWWwGDjtDnYODQgc9DqIGsDNs9KNdblggnpPMX2/PqpuQbFUh1Uh1PGktKaCBpfSplTXua4pcI1BOFRT2qQ7HwSrHmmDaAM3BYQ/QkkXSc2uAAJiSle177QwsBQtP5FC1uJA9VfAiTUS5bZUcDBeVyHkCyiZrG23l3r22vrLW8DHv2QyOOTIPI+XbU0WOkfTlenwZqxawkwasZHUGOXkF63wWARF2mbEuhulRYZnsLAnEl3Q9WZyp34Hh+fDnP1dQ8tRTT7cXXgDwPDkyPJhN0DdA48aAJ7KwvmbMgbA3tYyFBNiZ5GFhBsaigsCp2jMkAjIGQLfv+z98h5mJi2DVUeQzE6hFlsBmxBxAcgU7oHGARGrl/iCRzLlMZWNqLAeYhVGJPI3H0wjUzn9uAAlYsJGFr3N61QwM6Jwz7OrFU3bvtqS2VbVlQ5aa6bGBNXUmXnmr6oPBpU7h+q1bNwUCbty8oWA3ElDGp5tipibIrFN0xLynZKE4KVbNi0Gqa9QicQvTFmCbuZj5bkBEhgczBupnLCMDSArU37tX85X6nQ0dNwsn95f3oHbn6aef1nO49zQ4IzlhtzzLrZCNcB+4rmLlbl5vn104p+LKJWVFzYoliJOTXJkv+BpY8kqUopoVyV1du+JESPWVkUTR92DIREspYICUtS9sC+epOiYkoCVzJABlXAH4YDcEeKqOiLFHXYobsd4Qex1LebkdFnDO2qb3jH15gV0BWNUupoGz5XI8D/mXJQU39RlYd1P3xLE4gVO5w9TpUAc0mW2Lcwtt1xL9QsxGcV/MjruHTxI/cXjj+riuwEk470muZZL9NWvwLEYPuwT+VeMje/W1tokefW6mLe5abNjswkJznfieUGS9OWm3APG3YCwBa6wHG+3HP/px++EPftTefvMdA56N1lbvA3jW2jLyXgLQNdf3/mkAnlECNxZJZ9GNDM26+qrlrMajCoasNh2+/JyiEurRYb98yJjpwaexbzNPH4XhKcDVH2OxVNMlDEP1+CMfpTf17uU7ADxJ9Ax7SGUtpoHiVke5nR+qYyevy3xlDnzy8SftwmcXtG8fPnxEpj64ZO7ft7+Stm4NEcDjJEHV4srl897A8JCIFOAhwaAG3Juq41GyV016Z6UQQPKvlhKlChC7yr4xNy+wg/xTgGeWZLdNCwA81POwBi8upocVUvY59eAB7Hx7Ac/dtrkO4EE2rVKU6RqeAjxzSNokAyS+Q+EwNh+twEXrj1RGY9BStXpVm6dGrl5Fd8Tw9PFxTQiHS9MN2h1DhX114n72lwZ4NtsSQDuAR6oqMzzEi5a02WmVGvLjx46K4ekBD+M2Unpk1Z9d/Ew9HinR+d7rr7cjRwE8exsxiwDPf/V3f3tC8ImTkCQs8gk3sFH387JdlpEBjUer5iSFxArK6jUK9kr7HsATSQrPZ2MZ3yOOUVUUVY5k2vwru2kXtPmhuZ2CNX2XM5rAeedQ0W/Ws5gVsEm6yJsMK1IyMo9saGyucTUJCyNZmZpqWiKWjvQBPAmcHWCHEixJWWXPbHW9IvpskLCpOZ/lUOvVtFOW0wnW01wtYCcZci1G3uB5LpS0AqDV9baGzpzC4HKDixSIIR2Nf9iduLooSKqvITvcgYYE8iPYCah0trjmRjm1OefA5xKMUQcG0CEbJfvivXtFw1Mwz3EQCH300UfqvwNtz/NPnTrVXnjhxfbEk0+4wHsy8QKNdpV7ATT8Eje5npkK8Il8qgdxuWcJ6AKgBGrKtOHu7TsK0BgPASu+d94cpk00vGgEXAumdiyUWDxJ2gz4RwfA6X5CQ4awmBfJjKoGLWzO4LZWxdbObo+AZ4rlqV5IbiTqBp5aX8u2Vq4mBXRyTWQNXcxJQGMvjcxYMUBck/0pVDMOaNTJMK5ssGCwyAaumrOSscV1bQjSyNJX41EkUyoeh8HsAE+cyHyfbLWseSmwOS7OYh1l/DTb9u8/qDFoueBt2WJrfMjxxYso50+d2dFjx9rzz5+SnBLGB7tgGuCq3kYBs53J9O8lmoLuUQB+587NdvnSZ+3e3dsDoGNMOUOWwmMnK3RfkBuKDZ8MFt29OYiCHBwf0xxzcbHiVcCmj5ugJkx0TFK4tgHmsb3X58DmrK2JwWDu8cU1SLJhsOq+dUvjWewfoFkW/uj9HRz1NZmuVQsjb8bJpg7VwX0yGevP7t4V0GGuc704liR5BiAptmpdRf57lne3vbtdS6NazpnZgRUVA1r1nmqWCoBkTPUJJ1QGMLFq0mvTEV4T0G+nyElbo/BGJkozSg4s6/oQxO1pu/bslesYKxlGBfTjYbOlPmx9bUP1O+++/YP29lvvtKOH98tEDX+BtRUAj13awvAAflR2uEGG9BFqeDbXtVdZhzDK2kZ3KLMzA9gZJG19H54B2VQ81TMVgUxjKP8oYbrjgZ3V8PhzEq5tx55s89jOD+7LX/GwgCdSuK8zU9gqj3uUY634IuuuGo7PzCoheOH8ebHmqCVwaWOtAqR7X3a8wVqMMctgPFTKEgGeqmfLnFYetdpYrGlu2g0rgAcFAGuw6lr1XVLmOVw697bdAjxLI8NTNTyWccG6wmqz7o+Stm8z4AHsCPBM2PdYZ13Ub9MCszv8hBEba3h2bksdSRuAZ0hqPORYy1qRJIj2zkjYhhgwAKgSx+W4xlhR6PALr+H5KsBz04BHdamTKcATSRvzgWQp+yR7/hdXvmgXP/usnT79iYDO66+/3o4W4CFuQfkx81/8d397gtUsAeiYze0AT8kNKOZ1Ea4bjJKhVYYY96TSZitgrOxogv1Id2AKcL4hiOnZGWWdqnGpmiKWMUCy9WRN08m7lyYle9UX1ObvlngBeABPTF5LsghGuTg4hJH5JPvbU30EVgyUuBuZ4eG7HOFS6F4/p4JEJVHsJqSAl2xlZVNsd42UZb2tdb0yXMtTPX5YZKSrp8GogxA2aABPgpeAyXUCTArtKUDOJjgUels+xrdc4SoIiQvbdvOlBzgBtKknMHvn66cNve5Xtq/YGiPlITgE7ACeqes5eJCGlYeUNaWPyYcffiSwc/78OTFCZK+++8IL7YmTJ5WV54PUP0nyQ+lDCkw4290Di+0keZFf9oAn7FcYBM4/kj+xXQRM1DYQGE91ief+TYPWMJT95u3PmnZwc+1XgvRqYjsASwPwLD4O4j3O4mhFhjpgxnbN1Y+l5EFOCKSLvPu6qI8Nssv0dFLL5Mr68k/YnsrcCfCoLqcalA7hSBzncpudoCCg5Bqpj9RNu1nZMpveD5acpQCd8Zu+Mv38cYbeEiaxCmUdT/BstsSSttQNhTVOo1W5eylxEGaPMcK8nG8HDj6m96D2hqZ91JOkOS6BN8dG8ubJJ59sp54/1U6eOClnwbNnz7af//zn7T/+yZ9ornIP6DNkZntOz0EiJtb3PnbLV9raKpIR2zvznNjcq3dZuT4i7zCY8FiWUYmkdh5PrDt8lmVw7hnG8+2I43p1AhdlpeTouDbIFVkP+RzGsKzqC7SY8Vgv2Vdv/GAHNtxuAKgwPHGdDFPIMVAUiptN1hixnrrmrIlxbzKQDusPCOV9LeFdG87RtXblZphET5I1rFkzc23v8p62d/c+AS02Ld6XpAOMEf15kmkXgylHzGJ2aiPmQqXvkAK4SlSFrVRdUJuoqzzzYEYW7XW9aMKKFHJ5WYCHDWJddQnsXyQpYPs2JWV768132jtvvd2OHj6oGh0AD8z6MvOtAA/XB3kbDNDkEQEPBb7sVfTlGTJL1ooPeEEsbf7bzrRgG9laWJ2eodgKfR4yhqp1CsAz7dT5cK/v6166ap1fUGPPqWN6BMDj128xKOiBTn+tH+4CPPisIalq90DmAP3p0rKBBM3z33m+HTl8RP1H+uQUDXsBRWFEXdfnuZManvRVVHxlVWdbXcEV0rUSATzqDYaLYQGe1FpyPLuL4cEgBsZCkrZN1hqlQtospgVLu9SyAlc35hM1PP+/ADxlWmCGh2SFG7G6jsc1PFwfMTwFiHbSh2cK8HTM6MMNtwKvA7h50LraGKhbY8Lu/MoBj/cqDHBQD/CFpC0MD4DHahEDHiswbrYvvvhc7ChKIswKXn/ttXb02FHFomqVAeD5z/+bvzVBSy/AU4uoiuhK0iZ2YTIZ3L1YdJENQC0p0zfUebgPDJuPMnxlf+yASJGyM6EyJxvvnlk2S7msXXczS1GtsjrE+91yrwQEeb1yYbUhJPCOE9TcPAEFm7PZGNdl0AUcEOBNOnVIofpy3mT/WIC05A1uTLUEDr0rHLgGZCkYV3PUUYqi7ItYAgMegaENs2BiEkreAiBSI70EhNU4TEX4KuJP4HlfARA2yjP0HfJe7vxZSb9SuxN5T8BPpGwputcUrXtngBhQN/1vNkwCG7KenNsA8nitL5A+X8Hb4pI0lthTQ8HjmISRAZaBFy9eah99/FE7e+ZMu3T5sh5/8aWXlMGi3wDAjHMgMFXjKwV+ZpF6Nir/NvhwU1jOqWd8Ut+Tc4zW09rzmCA4KJN5Ba+XeYObacbe03I0xjJ24+7TBGjNZ42fCyNlRmEA+CVZ6IN4jZWyUR/PwxnduKYBXJJ151rYiMFMQcangZGZUNdYVPa7MnMx02DBFICYH+u8nCW3pDQ0ZXpnjUYNDrriWihppBzYYHVuag5xXbh2Grd1POnxwhpqIO+P4HEWJgf3BeZrfkfi5gyjZXWSU5S+vZctcR+UpCjrYpqOYi28b/8BrSnUj1zk++LFQbIndgfwsmuXZGyAbEAMoOzChfPt448/ae+99zPdXz5THcoXDRhYWAHvAhjrq+3uHdgRN8bta51sSW9wwJh1Y+Ilj2Vqizq2NxI13p/7F2AL6OlrE0nIwFZx7VOUn3mauW6g5OvJdWadGesOzZy7N5qTPV4TbIkept1mFYuD1jmyRTLIOe4kG/x+XvMMSDeLLXe/rEhBLdsc54mZnrJ2p5fbzHzbtbDc9uxybyIlmGZny6odu3YKgr3W9ICHcwSIZA2KYY4SR7UGKDsdOUeBHqlJqOckAVZ1STQadf+z+Tajpji2OyObikMbY/f7b7zZ3vz+2wI8xw4/pqBRgGd1vS0z/6qGh8fF8HxjwMMoZj0oUN8BHivW/N9Q8yVJG9a2MS1wVjZfATnTj03L3B4ueMqzbFqzc8AzLQHbTh72pysZ21Jh85CAZ6qWslxIh2up6/pV57GzKzlcUSWx3K+OtfTDn3/Yzpw9I5ntwQMHlaChDoHk4WBKMzendUF1CfSRUlsJ5o0ZSp7HvIHJJLkkRUIPeFi7BXhmLFNddvPkSNosrSVgnuskbSPDA6tBgsCAh1htlLSRgIppwZ/1PjwuK9x5DY8ZHqTBYXi4m3Zpm/8KhkfzBlOHRG2au18taaNYAp7d3bke/qsnFRJD9T/zTn1yeJCz/dIBz0TKCRuFbdiQ45YZHqSdATxqPNq5tFlNUcqOAJ4LF9rHH38kVvS111+TeQHYBoZHgOe//Ft/Z0J2HumR6jUq0HFBOsG2A0QyBwSCfFGzgaYuulNdyGI3BqlQ1UKkP49BhaoCpsXG5fSWGpjUKJAljbRnylmiC/ADdri5kZ2NrlNkixnQlqelUWLf0FFN86qYS4Ewwcr8glgKArReFD0E3WVOYIeIuDXN+brJyMFfZnpK0iSvfAIA941Qxlz1Hc5o8rvc59Qjwrp2GLT04OGzySAP3evv3W9ua4UhamqjrPePnC1AJ0xb5CUEPZx3rtlWydcod3KNFc/DsQiETCCgoCt1H2WlqbosOcvNa0ACeKgjkFX14UOSs3322Wftk09Ot/MXzuv3448/3l55+ZV26tRz6jdAQM01pJ+JncbKLjwZzmGfdn0JwVZYO7NnLnKPhXi/UfWBWj/RBYwmlsFgMWvmx4Yb3kh8j/xt4JMMPc9RI0Yy2XU8OdTYR6f2If2aBpODAnEBTgFmATDcf64Dsi81TFxcdLHqOsYdkRvYrdDgIPU3vZDfSQIFedjdds1Fp4N1gnlfN9mwFwiMPJVzx3ZaTXMHsHN/YGqZJ8zVFJOHhRukoWS/BeQXG0wyMjZqu2Cl5NBVfWyS5Q8jJxaMrgdiV+5LLgXLpDkrh8O5tnffgbZv/0HJLkggML7OnTsr+2mYGjTsuve4n83NqckoltTMQe4lxfWXP7+sjCrHG3ZTUqi1dd0DmEjNg4YVN3UpqzYokaNakjjcm7Fh8WBgIEnw3NAbx66IBtq+52Xdrpqfkm4VUxeAQoYL8BHQ4QSUQb7qtup1kcGpcXKdi938qlfYnF3j1MdDjY/deiAmEnazsSscNthsOmluaPBii600500Q3Zt7GJwyhoqNq945Wvm7RNF8o4fYXNu9xDi3GxzXKXNNkrZi/X2OZjO1Dtba1bO5Pds7JMAKlDXu0cykbc5ObE0tRYLBvjpNiBE1EHJBPqY93qve+B6A5832zlvvtmNHHhPDs76CjG2jLWPly76CCdyfEuBxcq4YnkG+6WA1u6euYwd81ALEhPHwpCm5bF+DUm/yTRieR2k86oP/EtlaWJMH+u9sAS3DzvoQ/9juvbbK0LZxaUvCarjYfWp2O1e3rZ/zEIc27D/6R/X2i3nH/Fz74IOfN4qur3zxhZLKzz33nMwLWIeiemHdBNjYanfco2JKlEQKgR6yXN92ajNaW0mPt03b4EtNsGtJcUeaOQ6h2sxs2wvDs3e/DAnmqOGZYR1BXm/AQ40KjUctayuGp5nh+fYCnjttYy0ubTjgeRLGpc2gZ8k23mJD+Xa9k1zsHgHwjJHlww2yhwE8IRuGOPpXwPCQOGJvxQiJPpY94FGLAxieyeZgWoDDJvsyc4d4aqyxNcNDfEnpBP13XnvtVdlT798P4LHz8sx//fd/ewKAIUi1DMDN/VLH40Crmtqt2OKTwIU3GdyHOklPgs6++FsBqYJlS0FcCD8uaK5lMZtitygHSMleR54y3KDO3cpyi2oI2gVfCwuk9SyLYseIGQGB+51yLRuC41qM2ThZLLiog0Nd97cUEkdmIFZEdq3VHZ4Aoux3E9wIcCjjaY15CpEBOVhPEshByQVIEBwra0tQWE5JNivAf78ahN5bMeAh6KqdLlncSFL6/h5hPABckbRsBTw90OmlgZbKbLRbN287yK3i7GmJmAuGeQ8aQwEY0R+TYSK4vXL1qho+YhcIu4Nb1ImTJ9trr76qxqMUmAFEOZW9NIEkQFcwORoT9EET/875Zpwlwxwjiqms5rCpxpt+dKCD6dhN3UkxibGiDnhM3UWCsViO8zsZtjGrXvGGsuAeEy6yLue0AomxiuxZq5xbHNMicVIBNpI2Wew6Qx6WSAYevSxtyOymKNGAR+BxYTQD6VkEgeCwsqq9o3bBtu0Jdh0AuzZD9ub3vSjZZQgJZtlZyyreYLTq1AsUjBbVMIBTJgvVXyp1PVkT1JurzockC5/LnEX2KKtn2R0vCPDsP/CYani4/yx0jLFz588P4zDJB84DJ8qTJ06UHA8bdNegXL92fUgAZFwx1xi7gHZJ/xrXinOH6eT8C0iV4Yokn9V02WyWHcG43qp/FAORvjE2xggL4rqsNC91okM1jxskGlwrFce6MK68V8YW1533AxjleYwT7g1jCKYpbBP3Z1wb3BuNdZcEBedrBzjf84yBgChb6Y428HFLy3wckw526oyMd2RcyxBh0/1rlheWlTwz8DUTpm9MCMR6Wl6c82RgsRfEVMHBvwUCYns75zsD0lkxOzA8k9lJm62+b1YbTNq6jC9gQMlS03fKlstOXMy2N773/QHwHD9ySMADgLO5utGWF934mRqeZM+/KcPzqIBnyqVtkFoFZEybAEwzKQ8XPI3PYv0E/O/MpS3JTGOvqQMsgcAW6VjQ3U4Pb8B8naFRwNZDAh6P1W3kd9v1N/qGx2lZjmXsbs49395//33JvnGV3LcPwOP9kbVL0rNKjhjwXB8TcszZe+7nRiKMdVaAZ3nZJQPKV0zk7koiD6WJ6vhgd5RkXfY6p0RjvmaGPjzU8JAQiKTNfk+WFGNaILfMBUtEI2n7dgOeYnjUc7MDPICdTtLW1/D8OeBx89GxDw97wFcBnksVF04UU4rhkS21+/AI8Cwvt/vV6gNGiNYTH370c8Wfr732mhqQglVUWwrD8zf/0UFNGh4AACAASURBVP9slzYATxXH2x7OGwtZZbKhZP2QqqXYVYWx1TRLeu00Ha3gHpAkb3hlxb3Bz8+h1acDtifWSM9XBrBs5lgARoZnvhpOuo9PgopIiBS4z7pwnpOHrZKV8yJGBQA3gzcVt95HJoKOnW72SNqQgFifLomGpHzz6iOjxqJaAEq+UZ3ABVyqjmAo7iPwrO7XAQvrsDm4KRVNJ4tW+aKP1xTGRtnz27beG2qYAG4lZ2MRZAGCgpa+HFnPymqbm8DwsPWMVtEBmylkDPORgJpBMmgZO3lKL2frJSsGDQ68uP/UYEWKE8CjY+M61vulASkZYy22baaaEl5q5y9cUKE4mfonnnxSGstnnnmmHT5yRCCIL/SWKuDsAE/P5CVzkTqcMFi9nGbMJlcA3ksfqyYrrnsAHfUcUTPdUbJgMGATA+p7wvaklo3g+/r1axrXljo4mNP1A4xscfbr9dfK7U0VEdZrSx6W/jWu37FldH9OZqwMCiP9MjGfGpwyUsAvp4K+3uEwFsHpl9WzWYyxFLqH1TXYgxWwpI/zlfSsWCMAio/PwWekV7nGsby2rbDnNvOU+To4us27b4oNQxwUKTi/7+D71m2am941EyMTh6W2e4+thY8cPaZ7hyEG2dEzZ89qgTx48ICeH3BKXwqklMw57ilzjPNBD885MBaGQvj79/V3GEsfC9JHJAwGKgqJi52yC+QoJUptTZp39pJLJyQCKGyj7TmFpfI+jX/WVjd3npETHgWZMgEoOVfAr+uI3EYAkIKm3yyzGSiDqN0KfJzEcU+kNL3lWAJGcLrjuJMYMtixBC5SA933YnLDRpKckXmDr5Luf9hCm4J47XdNmxnVydpEhf9Lc+7pM7i0rdhtiu+sy5E1c9wZYKzXfY1h7HolpavP4fwlJ52fbRP0ZqjWCvDY8IJE3oakbDA8S7tch8C/o0b43usd4Dl6WMmljVVADhv17BTDI8P0byhp2wp4hubL1b9m4HaG/jpmryxp8x3oZcaZR1OP7dBOehpzBPBsUWl8HTAZLPEzR0ZAMQKwLY993Xt+1d+3WPJaouWrM8zS7RiechKsi5gfFad0r9/6Xo9wrEneMq6Zd4COAB5qEMhusx48++wzAjwEcEqESoK2ZIaHnlG1Npvd4fvONoCnTAvaRO6uqs/bsIR3ADy7y5G3ShiqjN0s+r79Mi0w4JkXA8rUUfSxheGJpO3bzPBsrMHwoEjZmWnBnwOerwE8GIkhacOE4OaNamJNXDgCnvThYW2UOceuJcWTqvkR4LEJEb2rxPCUlTWARx4E//0/LsBz8KCAA0ETwUDkXgEKZA+EkNBVV7dqOZ+VFEZNrSrDRtASp6pk7dj4CHjIOA7Zt05vncfGjbQyewsLAitkGSOXSQAR2YOkG2jml3ep8FbOTwsU17HRAnjc9FOA52YHeCpw0WdX0T+LwOA0RXa8miZKN1/NOvX56vw99qtRAFgMFu+hgFzdj9HL2u0oTmECL2V/TSDHzRprHlzHpGCxXOq0ode1JgBX/53N1uaQUqQuRLU2lsypnoAMa3WqDwvGTq4+PNz4mB2UO17sp0sB4SxP6mUHXbsL7MUaKMi1vMYshwNdXNrQT7JIIw8EKHzxxRUNXmosrgESVtfaU0891V5//Xvt6aef0vORTLEpEZyp4zi1B2J4rKc3aBu3rJznWB/hWik7cllu5OMbXdT4dyRTDrQX21LVHo3NJC0Vi1WkstbcKwLVkh9yfdlgkBT0Ehu7CNoMYHQUHEFzH8gPTIgsdEbAJNBbheGxitYxV2F/sqUB2z2TZccwWzYrKOY/1UFZchiAoteUPGhgc8rOOfOEuiv1o0oD4TXPP74GNlDugn6vNM3l99TgxalsAHvFDiYQxxRAfWvkwIVUwq5sBj5mtO7fQ87mruJx7zKVbd04mcWnn35GUjmkaQCe0598ItBgidaq2CH67xD8M9bEUE2aMqYka/h7xkUYHsYVc5DX2K1vRdQ6HaJZizTeay20BXVstWdUy6bGoXvc6VysXt0X5gNAkrGj5MudO1WAOSeWhcQTPwGDjKHrN27ouQEng5SLhJSkdljErqsJLHPL9syur2PMcA14P0wJuEZca7kHlqlKEjisn7CSbupaAJ+aHxkSeD/gHMJGwR4BXJENBrQI5COdK+bQZheuyQk7LcdDuUyutcVZGCikNKwldpeMJC7riR3/yrSjqx+KmUyAtu9bejdhP141lrFlp0XBYvqZmbVelTwOUERGfHc1YiWgM3D73utvtO+/8VZ75+132/GjRyREgeFB0rYLhqckbYwlSYvBmoDSyaYksgsyzOG9Ntrnly+2S5fOt7NnPmm3bl1vGxsrbWmRazgrqSSAWoAniv1BJtvn2yMN5P5WomvK0jbrZERrIwoawc8IzHcep3tNjUJjJ6/fKrEZjudrao528hnjc51A2mrT/UANzpa6nNSF9i+MhLBHSlNA8qEB5PR1T3KK+WLjkV0FeN5rH3/yiZqP0j+EhCDOkkh0Uv/IT8ANDI+MCmLHj1rk7p3qsQXDs7+SjpFFTpQNZ06zhpnhodZwWRJ6Wngo8ZsWGW3GLPr+A7KlBvDAWLB8UsMjUf0ctbujpM2AZ75tqB6ua7L5aDfyoV5VDRS6pFPmzJafugXjY+OY9GPe30Y3UD+7msqXe+JMWxPY4Ts1PC5RJ4YkAWWHNpsW2NHQEjYnVvy76/DEufU1PDUXBua65vajuLTx3v0cmE6w+rKmdn1IKBcL+OUubWazeyNJWZ6r5lBUl9Y6FBBKEG7yTYIQQ6jVtr5BDS4MD7bo61owe4aHPYlkoizXb95sly+b4QngwYBANTwwPOUk/QDgOQfg+bnqx3vAQ9wrwPP3/snvTtyV170suNhy9KoeJL1EisdYFBSw7Nld2eVcPDdRjP3yIGmr95Fu3dHawJr0ozkLy7Rpgd2bVAheNs4JSAJ6CE7JiCPZ6BtPmjHhExxEEdjBUDHZfX7cAGcdzRa5KFwBnZimkiMFdHQyKjEp8rIvhwttbhQgUzzshU31JdLMR84yFvxriFRAZ1cgPyfnpOC+c4eTaUE1HFOtwOqamvdJzlZBKBtgMuuugXEw2tdUpJh4lN/Q7ybWv74OBgh1ZwpgCOzh1lSF1oMVs2wMY3dsu2Qy7gRY9BAA4DJ+QN6YFlBMTvDG5z/73LPt+99/sz2DpO3IEcnD+Nw9e+miS40C0qXRzCLFyJGjWHLm5p4G1asDU9dvLWENclKRIJo5mfd9S+G/5AVuxOkg3ddvuPZpplsF2mOG3EAwX1vZmP53mw9MWywPYK4WQd/H0RAjwTjHNWQqu6zlOI9iHW45m2Q7LC5cyy6w0BylP02sTMkMyq793uDSJSfDVfejUj1O9VTx/a5jK0MP64qGddBNM1WD52s5Mj5z0pQzVwESBOAwa2GWU2zOsat/DrLBW7c0ZgTUC4TIEGD3bunKMTd55plnFdgzvnBd+5M/+RMBKR4zo7EiTTyfieMRc4/zkGy13L58/ybj+d+zAx1MgpM5621ugYSQa+WySchNsepMbB5RbHO50YmpXVgYHAC5rpGeJFDJugNI4xs2JiCCBR/2U1LK6iMUgJm6PHVYZ20rS1rOi6QVY4i+WLwf18KSxPsCU7GvZgzL+rNA62Buoro4r2FhXZLwYt5EJsf7+jrabCLXgPHmusNRjshcVa+qlbV2787dNj9Tvd5qrQpb2ycReoCHgQufm/MO+I7DH2tEWO1hE5+baQvY7tKbR8wxyahNJTAIFtkkAFTLuwx4COZhfjj2V15+tb355tvtL/+lv9xOPH60kR9bX/VaiNMcdYaUmikAXK2+bdLXOcQB8PB3QMyVL0j4GPDclNvfvba0NNeWFnAvXVWggASbyoex60YFYlogOjAThqcYacbyCIu6sD8BVOp4UkeVsG+7F31NiGm7exs8JHgck2PbO0FZCulgOqBD/+7reupzw3x0i+lDQ4qpQx/O3RfPH92t0QObPwKjQTWSZGB3jN7qx43Ra3olSvXBFWDWlpxG4vzFhkrYTo9qjCSleIw1kiCOeUnC5tPTp9snp09rbXziiSe0RyLFdTKJsbpLiQSy4Mzd1DdmL4w8Xtb/aoRsG3FiKBIuTsK6qfKuXSUzXmbsj5dI8QeNfPfgpLhPEuK4tInhwe1dtaMYtBTgiUtbA/DMNTxkh3qVrxlXwxDfZkx81UvDRFmwt/Vr6yNFlQ5Pm/77lhE9BYAChmYm1Gq6hmcG9RAx70b2dBhwVBm4psLYGfRMJlx7j4EAnhE3uJbQQyjzY5RkMs0Umz7E9eufooSIFEX+ytgdx7AHqkPI/iqOVfYZ4wPo5xB7wDM4KTA5yPb0wKcDPB3YWV8v0EMDMwDPYjUevXPb/QrXICZcQ4oaiAbna6srSqwB+gE97GdmeJwsUJ3x7VtyZ4Xh+eCD9+Vq+NJLL7XHHz+ueJT3Jv6d+Qe/9/uTFLm5vqYawFG0TXavepH0NTmeKJYBxS1KC5p67TiYijsZgasyt5PNtrqOA5b12cOFjvd9LUCD+UD1fAgr4vcP07GmzZ8TEB2MXp6Nl+BJjfn4+7o2X0DPYG1bhcX8TcE/G9tQSGwr0kgiQjVHQ8516etGRl2+QQKfxWacwaVNWYyQHYsCMuxc5cEoGVxlogJ4evYq7ATvkxoVzk0OSwV2Nrtu9KOUZk+xVJZn8J7O0tpWXIEwjmRDk01nVlNTMMWoSOrH89cEogg6xHoUWOQ6WQ7inkE09iOzBODhb/S2gNnBtODS5c8VwPL5z506JX38c88/344fO6bHAaZkxl38fH+QbIlRqOyuTnvTjF0cpdTzaGVFny8JYKyiC1iYCXStQhzKwjqQYdOxq8bGoC01AwRwCibUCNX3QDUSxUJ44ze7oc0ywHzKaGGsG8q1TwH6CC67hberDella2FVhgVs6h8VaGjwDf9zAE+gTLf5Ati9FLDPDObffU3UWHvRLaXpdTUUoZesLvblHQvQSyWzxjiop7bLDSLVdFebBra8dp7j8nF/WcRgmq5evTbYyDM+BJj2uGElyY6nn3laPZ/w4f/Zz95r/++//bf6Gw3KYAy5XyyeBADYVfJ5fKmZZoFdma6su08X2VN+mukG3LgwHPDCT4LlbBJ9L6RYiFuSWzWIxcwFWOQ690YbYlmqBxXnBogIy5xC5NSOZX3h+UPNCwmc6nvD63gPXsf1f/zxx/V+XA/mIeARuSmPY9PN89goHCzZXjrHkyA1cw3QmToyABPfcrVTjdlYj9A/5s0I4wU7Y3Lt6QVy++Zt9RADmLpGin2Hpqw2PGCuCAhXIorHODc2rwAw7gubniSp5fqntRYWqSz/2TSWlMFeFuDhi8QdklTqGRWozrKf4cyJGyIJP9ezvfjCS+2tt95uv/Ebf7U9cfJYW8Ghbc37BnOdJpy7dtEYu2nMyK0QlcSGTGjbvIxtZsQEXb36efv80vl25vTH7fq1z9vqfRrYzulbgdOE4Amm3JJEJwfzs7rzxFWqJFUKpvlPZkNdQL4lYeWE8vQ6NPX8HQRTqq8rsxonObr+HvV7ssleiSr/XkqJrcfSf3T2OzPVBnnJdu/gEB986iAB7NJS2zwWRYEl971lv+XuTnAqMq3x6WuR5V6yS/aLUmPYnMTjmLEVVUSYJDsROhHqRt27lLShDvG9997T48cfP67A7blnnxsUNsjfWNejDoHdJbGgPb7UFrxW7A01fLt3g7oaMvv7ZbyTgFEGMqgdFq3usRrEEluOGakr89yNhpk/SGhnZFpAME+Av1yAhwQUMrcJgAfp2wQ24+EtzPPZU9TcQ9z4yDkH4PAlgGbrWykO1T2oRPyWJwxM1+A6ClNG/HW3Tdbv0oJVY4L6dNcvbgoYSjmyzLpoGSDbDSDRoJe+X2V2MyQJA3oCdMa5mjh5x7mJrcmNkhsPmckQNcVqBS1q3S3QOQCeJAeCFwv0lHiklquqlxfoCdNjhmddDA97FC0WADwwOWta7wA8szItoMzE7WIU192/125cv6a4EEMD1m9k6k88cVKtTphDtqVerMbit1U6QQ3Pe++/1/bv29deePG72ucee+zgsD/O/MPf+/1JCudEqGsjrax59d7RJiT3KrMRPF/uOgSKbOhDYakZIgfZo3OWAc9Gu0VH7ts3BhYoARXjTZn3KuxWoDTUBbgYPuzTwFgUGxHAo4zv0LHbDSOT1c5COrIdDtjjTqVAtgJ4AyEK+szy5DvBqpp/pqdEx8rkHLJAJ4M1oOiStSn4LjSfwaXAouR9PSuTwvm+PiUsjEIE9PIqfnZdkdywFhcF/lg8B+OFki9ZfkhA4HvjrvLu1DxkdlP468hqyAwJLEnO5CaoLEoGu77/3iAsyzl0+Eg7efJJvT+uGZcuXm6XPr+sbuwEGrztk08+1V559dX2PLbUJ06oNxJjRu8/IaCA4enBYS9Rs4wu8isFQGurlgyWLFP3vALbVNGbNYvczP2jCFCWkUYVkzcwe3XvU3dlpmeaheuzJ30GZSqLUufQP3ca8ITtGVfbBJr5meAvY7APejOm+zE+fD4ZPbE297XiJjPueWz3s96FTsWsgGCNEVsse6hOB0v5vZfiuUczih47qCVRkbnLWAyrQIbGdttjvxjGZs6X68yiR6CM7MvmEACPTTFHCurLqYVY78mnnlTWh6Aa/e4f/uEftskG82Fe9ugs4Ddv3FSBPG5HzBW+BHBrbVFPFzmYee0TvV4W2JIG8DwypbPUtMlbX4Gm6q2qEWeapg6y3EVqQlxjw/tyfOmHlQxckh6MRUkBVYvIeMSsYt735x69M6xvzhhgbA8ugjRSLpY49vA8jzWABmxq5tuariNz5YmTT7STJ09qM4Bt+vzy55L85e9cBxI/+XLCyPJc/U1NZu0wR6AmwNOc9OH45TBJXyHAg+o/XUw9MDywKzA8zD31wrHkz7VFBj0K5ru+RFxD3hvAnMSDaqgWnGjS9aJnW1fHI9wwO9N27QEg79K/ASqcB0HizVu39TtNA0ngBfC4VnKtvfTiy+3tt99pv/Ebf0Ub7eoK647t6w14OH5kkW4Eqfs+Ny/MIsCjmjxbVl+98oUBz6cftRtXvyjAMyvzg4a8ozkjOgKeoXBnqNFRYBfL7bo5Ajx8mrLIFRb9IgGP9qrKHG9pZPgAAKpjjPogrxvWj25tnMpAp5l41p5H43jGBXWwH+6qeB54zDJa1hivQ5HuOTJ0UitArILCGQMerQfaG50wVuJX7RL8uBl62+7zdwNmPsfcHLctbpwkBgE8H7z/gf6Om+nLAJ7nntNreD3zjaQLtYd2cQTw3B/agaSGj6QQJkB79u3TGKKe+B6Ah0a9nCfvJWm3G7SbifO8ttMkNXYoZ5DbwfC4pwzLJ6yGJVwLbXkJp0X34SGgn7SFtjEB8LAupHHGQyCXgVl7mOeOz1H83Us7H/LlYe1G1cT0Cw14HAfZiXXSZjYJ3gE899rsTABPNZWfAjxItd1qoAc8ltkb4PAtksQTe2R4un/r44sgeMjTmtqzh9dsYXP0eNeHJ0uG4soBLEXCWof2lYCHd0jvxK2Ah700gIckogEP654AzwQragMekSzqKXWvXb9xTdI2/sae8tjBg+3kEydVz0b5hpLtSwV47gJ4rojhwfgDo4IXX3hBCQP2fOJXzZ+//zu/O0nxc3TQATx2EnKvE1mNVpDpjuruD5KJEVkHk4WJHXMBgQptQuvt1p1b7frNG2J6eulBJDvWa1fWJAFaSejIwE8BmGL55VpS8hFAEl/JAPaZStd1TGcMs3EGAOiWlcQrG0uYhaFWIc1FK9uf84hpQ4LTPrsdEDSg9ZLC8bvAZtUgKdtcXdO5Zmj9AQjc/GRwBaxws+M6YYCgrI4ZL0nxkBsi76seLjyPz9e9hemprPXAWFSAm0A3/SwywQXYit0wciezMyf5imyzFypLX9kKwM7xY4+3p595RlT7e++93y5euqy+Am7E6lovdMnPPXdK2Sv6o4wMF5s+C3tpZwcG0FNXAX7Z8qZOTPVKYq9qMy6Wo5KEQ0YuLE/qe7guXDMV0FcGrge5Cdq3A8490PiyhWjIWNYTeiC0HUDJ37cDGH1AEMBkFtH1ZGEGnT1MHw/bPWJFqvlYDGYAtOZJ9YgZpJXKjruHiq5fMj41f7Y6ZPUyERZ2MZiqY6r6t3JQJLC1XIvC/P2u21HjzgebygbIJlBm/PebvZlM96cC9T9+4nEBbd6LYOGP/+iPVKvH+9Bzh88B+KnmBPakJGjcewVj5UyZgv2+ZsU2zHNtpmpBJpXdnuo/NDtniWrdB0tKyN4vaR9jEY+UTfN4w7JgOzIuDeBwkP7BFBTgBjCk+WiugQKwAlFkwrQ+UOe4sa7A3z049pZZwQGNcUAEnwuIwhmR5qvUM/HaK1evyBXq2tVryqyFhUrGOOOsZwclb55sDoCHIc57cz6AIDVvpS5LjWsNrO3wt942mK+rawIH3EcledTrawSbssEuY4jIDW0sYcfCsDusP2MNkYPPjH87R86KDdy9d7eCIo6H86Nm8OZNW+3zpZqweWxkZ21Nv7reXnnl1fbOO++2vwLD8+STbXXFYMcMktdBM9KYuhTgwYqW2srGGv3tAzxO5O0k9PJzR0lbWBu/T2wEppmikbEOgNj5J3av2AHgCRAJ6LEUzPNtGvAYEPE8j7cCPPV8qUhqbNnN0oAnAIk91ck0b5wwlGFhqUXEcZLnUnRN7zDm7Aie5hUPaF2RWYGTCflO3MO8IMlEuQLmHGvF8BAzaC2ZRXbptgUAHlvUR86PLBkJKbK4AjzU8PSApxnwMHeWypZagGdmsW1shuH5c8BjwGNGzDbVI+AxWWLA4wKBAj8lQy1csq1k9avmRJ9UqMBpSr72CwE8stRnPTXgUQ2PTH4sY1tbo3aMhBaSSiRtI+C5e9c1umJ5kNqXKRRJOAEetcIxwwPgcXLc6y94hbqfAJ4PADwH9rcXX3xRkjYMDBSnM+b/zm//wyE89ELvglVvoEWvy4nLWT42Qb4s+/HGjC6fTdY1NPRNSObWjj2yaN5Yb7cpRrp7SyfE55BJlhSipFJeFAxKxEYoc7/mAKWylLnJCcQACAI9lS0mUE8g547CFVyUtCSBZgJ8MSQVJG4LTOoDw8okQMvmH2YkbEwAT65Nz04NAXs52g2sDEHCnj0DUOE9OC4oa99wZ4YNNmzzS4COLfUQsMotzBuLihurm70B6Aj0AnhsdZ3MRPqDOHvrHipjTY8sXzuAJ7vlWgxtmewsFRP22PHj7cSJk6qruH79RvvDf//vZUUNuyMgXEXWZOSPHX+8vf766+073/muxhOfw+IN2EEKAkgWkBwai44uZAnsIxfUIp9CEi5EbaYjeBiZCmvHveEiq9m9DBtGBstBeoBOL6eMjCPgh8/vazm2bugcQg8+fI1seWrpw4MNVfNYP8b7z7PTlQFCL4Ec2LlBPunnMb5olkmhaoB8khfMvXEOeH4OcsrUGJX2fmDF0py2a8Y7SlPdBFG7aCyBS5YUi2buOd/IzLi2fOUacp69Q1gvseslTll3CKalbJ5pkqlBd7O5Iwn52X/6T+rFc/XKVcnalPlXDyPkiwuq4+E4DObpo1ANZ8MwlKtYwI6SLRwvAQqF5QXidCxkdZGLkAyif9PKiufhjOl25hEsFYCHgCTjVMHIrt2a95LCldwq956xyGOsw2J30nC16so4bsCJTAFw0CspGusw70nvDnTMXHs+k8/m83js1KlT7cTjJ3QfeG+O74vPvxDLw1qD7I0EhQxe7sCCGEAzDuQ8CUNy946SJ2TeBBQCeBaXFGCFYeZxvaakNHKRY+OZNAGe9DtjbKsparlOsffIgKFz9JS0tJzqOBZb9Po78y9zROtwBW+AHUCP66/W7foH4Llx02wNGfZFy0/4PGRrzI/XXn29/eAHP2x/9a/8Znvyyafb6qqZz/XK3hPccR95rjrci+FZENvy7QQ8nXR2y744YKC+bmhYyLq1d2BtpmVEyaQP60nef6hX+gaQZ0eAx6Y3aTiuBaYC1rA87B9mH7u6pKqZkJyNettqVC3wq3VnSfOZjH9ikB47SiUzP6/EA2vY6U8/VS7p0KHD7dRzz7Unn3qqmjJbdu2ygWLppxqPFouMSVRJa9Vjp9YvXoOiw4DHzdkt4yaJWZJv7YHeByNpW+hMC8LwMMqp6wEQyZoahkdB/WJb3yQJlIL9h713YRce9vl+3q8Hw4PywS1ZzHoV6Il5QQ90SjY5yNgegb36pQMepJm6E5a0UdNjwwKbFsDqSM62Ri2qjQsmm2tTkjaZ21SfKP6NnJ06NfYgpJeRtI0MD32klsQIsW9dvQrDc769Tw3Pgf3tpZcAPI8PgEdj/r/9u39vwiTlF2UTqxeCXNqqozmo3xpFN+wzSBmzuLaaJetKAe/0BqSMWDE8UKor0vEZ7MT5R5n2krERhMgytJpoAnrCVvTmArmhCYBYLBJkRnImkLA5Ketb2CgvNpwrEz/MiNPSo3ROwVgdx5AtL0bJ2UhnEbV4iLWwREhFvdLsppB/rD0R6KggN452XBdnUazbJzgjo6IAan19kPPERtvZp1kFCrLfxhRgyNDTH8TZykgMU8ybDKocu4oxcW2tQU1YvPSyGADPUJtipzJYFK6tGl5WrYt6MRG8UEu1vKsdPXa8HT1yTMXS167faD977732+edfCLgBhjkWghrqfugk/ebbb7dXX3lFwReLwO07t1TMNjPruqFIKSORHJmnHjC4fmbI7A4SLNftRJbmMVNoqHImbFy5lh6HdloLQ/cAU9cVng625ls60PM+GWc9OEmG/ssAz1ZZXM8sBTzlZ9jJ1Hb1tTd9zdhdLNjVud5MrWvsSsLZ1ayNGvXp7KoYznLfyhyNrbXyk3GGMx3kDd1uIQ781dzOjAMLFkwM9zrXiOyM9g6LCQAAIABJREFUs1+zlbF0MKoCe6QXkZ9VciX3gzkiJmqyIY0u4w1nQBbJjz78UBnSC+fPezNmPnPji1mF3WDR1LpHMgawct/dypFVmU3d0FwWAC6Gx/a/rr+zlJMaINvXx9jCxZFOGPBaADtObDGCyfmQ0U0GVvU+MqSo7HlJsXg96wuJGze4tYlCrrlARIG0NAfF2YmeaocPHdaaYjt7OwwSPFH0+eQTT9rmdhkJit/PrJrtPT//4gvX3F28pAAMIMe14nyZNqwXgAY+Xw51JSMVSCMBRsIFBUABEb/GDVd1XeUuOdcWYbLow1AMD9coWeuA+N6kg/fg/kSC7bodM4VhvVK7ExMF3p/NkjoeAA/zxX2GXMMj2ZFqgVxjAQ2EaQHZeVwkf/SjH7ff/Kt/rT311DOSszlh4L+ztrDnsU4xXsXaYd2Lg+a3kuEpN8aROh9UF1mrtv4cMU8xOgFEKU6PkcAWyY1ijwIRnZn0ziLhLYDLK38KxA3CxsfiDLkF8JRygZYMYXL0miGpA4tH0sNrAPMofaxoVs3YYlyomTQNxXft1npqVc0oH8o4JkuNo+nZs2c1z0jinDh5QkwPnwN4ObDfbLbkn9qXS6JeMUgUOgNLiq6SOYYTohQdBjzqc7UEQ7Mge2pAjhs+u/0HX9Rb4tJmySjmJLGl5v64D8+y+vCY5WH9bzNLbX1zVizPn0vaImmjVoj7wPdWwJPfKzaZAjyOTXdaw/OrBDwGPWVaILBTDm0V+8upbRO7y9TwWNK2FfBcu3ZtBDzUbx48MDA87CMxLZBsOoDnwvn2wQcfDICHcokpSRuAJ0FZNpxotSW5qn4bbJxMLCZZAm93MPeETzbBGbdRmuYAjcVkQ97vchkT+jNoGNakWnxyLJnIfGb0/mOQl14TASnuR+GJaubCRfkPslF6/7JeJXjXBlyylRSsR/M+AoHUMniRHEBT1b+414QXn/58cn0ip/PxEc+7X0QATwKfOM2Z9naTUAq3+enscBXzzsy2PUjWFtw3Q9+rrnHgnhGgpUdHXxNE0CKHrbrWZmWiTXYWd9Aqx56xmp56TMCG1YZQrFG0pwSzh48ca0eO4KJxQJOaAfvpmTPtiytX2o2bNxUc8Hykbizwe/bua++++2773vfeaIcOH1LAcef2LWvZsbsGGEtPPy7sg0xsUFZYFmDZgZmN9FWyK45lByPjM13XL2thAs7or7cU44exSwZ5WEg6Bin3N3VmGYcZy4PZQaRmW1xTtsrb+t/zXmGIOD+PbycMttZ5DTLNypDfUybekjCzZaMxx+DKV4N2qC3zjj70FcJ1zWNqrKWLlE3HFXOIciNSrqeKIbn+jG9ADkE2gCfyszAPSa6oweidO2ZESsYZEIp0aZQY+h5qzq2vir7G6Q8ZJfPk3Nmz0vGe+fSMPlvNW+eo7zCrJW9+ggbWgtQmCvCsKIh3XRylpdVTiPEDqJFbjlnGOJLZBQmHI/erIiGktauKhxVg37/n2pfu/nM9eV2kwOOaaYtmkZXUtZTs0GuVNfwZ70oIVA+0yA+5zlxf9fJhPmEWUK6UsK+PH7emmTo//k7tI8BINTczM7LoltvNhQvt3Lmz7cKFz8ReZK2KFbbrvdbFvKvujjFQSaGME65RsuUZvyoSJinDniEwaQaaB9UEV32gbJ4wGEYUK8C15B7ZFMJJNgVY5eqn61HjPkkLyXUWDazixJleU0jsrJyj3sbsDsNWxgQbG+173/t++8lPftp+8zf/Wnvm6WdVlEyxNp/BdUcMyXXjuABQKv4uwDNLn7RvnaRt3B8GOVrPnnQgJgx6n14a15dp8JM9U2tGV1egNahkp4+GdMaFbRrcpGRiGvCwt7GHxn3NSRJV2agHndbQALFieKy4cLJiBTMMGNKbt7SG3bmNWgE3yCUxyuyLzM04WBptedZkXl+5clUd42Go2fd478NHDjtBwfsc2N+OHz+ucUqCgufIQXVoxeB1yInmMkuqhr29aYGMbKTUcR0aSQHc3AgivW85QcFx+5hpzk1yAyVG1TFOkJDPy5Ya4wKkbSSC2uxSW1sH8OzMpS3XoTPTe6jb/uvC8AB2bOk+66SgTjQ/i/Gxxq1qh+KRsXMZ6a8E8BTLM8XwwPKUM1sMC2JNjaQN05bU8ATwOOl1V/EjfeiICWVYA+A5ebIdOvyY9sYAHjE8d2F4rirJiUsb84RyiRMnYHgOjTU8f/u3/4EBT6e1RiYBMGFSpb5Hk6ikCc7IjraM7vFRDlfY/Uru5uDIX9ywiS3nVu+X5XLZU1fGJQAoUh1nU6KNdRAQ++GALoZDdLFj9n4sMIz9bGyalYVRkGiJRWQigxV2BSAADwcw5TBXwCyDKNKKmDiY5bF0r2caOHMFw+rL4iJ5GUMU2OOndO/VPZmM5WCVW5IVpDDpYyEr7NISU6fDArg5MGjuLeLCQ2eQwkb1QW4K+zuJaE284U5N/c6jG+teyBWYltKUhZ+gh/PlfkO5P//8d9QRmv4on39xRZpKFvArV69K0sbzeB0AjoWRQOsHP/xh+/73v6/sPOdOEfUm9QaTSBotE4pNejbFKbcfjSEzg3ZdiQve1wEeZxHVg4f78xXLa5+5DCOZ2oH0BOllbVvBTrJwASkZ21tZnYDprSAoh5ax00spA3rEwFWHe48TrJ2RO40ubdNyxbrn6cUkKUdlHSu76oTH/NB7aahpc7ntwDYYLHuuS7NcBdSRWLJxUjNCsM0GqnFFnVo1wuMewxoQoIfR5O+RLil7XpJXg0AsVu9pDGJZCYh54YUXlFGAlSDLc/bMGWVUd5UkVv2U7q/YIW5hUQBZEiUSBmJKVor5dcbUIk0DP5gdAoY1rObLYIH1jTFsxzkbAzgpZJv0HpCaLR9HGL9LKliNBwdr65IK8/lh29kAUk/ZD9GMkYxH5nZqd3hvXs8mIHe0yUSBEvMsMtdIZnicTYFsMq+BJcPRjVoCvrkfCr6qXxIgJSBVwGqerO/oYjjUNW5ZN3P+bPmSj5aBiJMzVWuIbK3k0+w3GsdZc7j+665Tsgue7XZlnV3NgSUZrP1JdWRIH6snldRJkSeV3brsBZQUsbZe/c7Uw2yzff+NN9tPf/oX2l//a7+lfii247UtNWwPz08vJ8ax3R4X2ub6ZvvWA55s65UcCcCZWienNpnp/WV4fq2629XwxAL/l8Xw2KF1ZHhSrOR2G3HhHAFKZG2qK2tNslX2Ofa769euy2GK58Ays/bhXIqcVv25lt30OK6w6fWGDJeEw6XLlzRvuZ5uonxwkKrSjJTjQZKpZApzAlMYlCJ791oiC7sc+TP7AIYFNHFWjZ5bEPCZXH4Az+7dy2riyJzyXLZxhxIoMDxLy5Ks4co2KcAzAfA090QD8LjWh5re5ba6zrz8c8AzmhYQnLHGFMARYKbeqcyYlCT0/uAk4mhWIJC0w7q5XzbgcbhpSZsYHvXgiUubndkkZxPb00naFubaTJkWZFyurLgu7do14sYbSvoTawFi4tLGdbKagBqelXb33p12FdOCbRie1PAoYfg//c7vToaeMLVpQMmyaQcQuC+GHb2UASXwLRlKdNKSORXIsdwtfUQcfBPsE5xwYHpeZY1lSVqShtj7RlQjeADwqM2UQqYUtnojLECxNSXQZ5rKjjjjZahdqNodXzgXw6YeiE1M2b70pancZd5DwSybb3URj4udNnotjN50VSNSBf4xc1Dfj8GQgcW1c6cbQKKtkMVu0PuFYEwMkmtaeD0BG4H6AADkdGcHsjTq4/OT2ZcLHUFc73Pfywsq0FXPgGiYKxDmvEDZ1v6aXGXMYKjASSI5/O4LL0gCcuDAQU3cDz/6SGYFSNmuXrumeh4CEMAXryMQpUnpm2+9JUkbQTCAKBbK+JeENYuzVZrP1pbzQNFrwGAvgxkC+LgbpVC2bqbdlObK2nU6gN8OdASgEKAR6I7BY9kzx1ihCwC3kx1M1RtVFJvPy/iYYnq6nkgJLsP0TMvZxponydhkxW7GbJhfvRFEZ4Mdp0AFLf146AwIelA3LM71fji0SQ5UG20Avxar/fsVVAfwhBEhmw8AZmHbarPsLE6swi1fGj9feVcFw9SR8N7UpjBnkVAiaTt/7pyCADE88/ND/UkkqfoZe/piZaaSHEM21y5AazA4uJVVHSPBDBIyg57dZcKwOZyHaiIly6z6umoUOoDaSP7iPIf0qkwMkJ7gJCbnmq5vWO2I/lESHVvImvEg4OF4ACi8nmwxx8v1po8B8yzgifGARTVZM7E8y8uWyuCQh0RAyYoravrKfXJsO5q/EBxRr8c10OvEzqCnvj0UUpMldtY8CS7qm7BqtmEEX66bM+NlxsfAo096MSQtJ1u3dKxqNlmHAbGpZ1KWPntT7Tvcs1Uaxw4OZ5ESwXazPznzandRS9b4/DeK4fmtv/43VDSuv9OLZ31stsw1t535fTPFAJ411yh9axmeuMF1Mu8pRqfbj8PqBKh/KSDqLa1rDQ2Q/2UDHu8ZacIZ1UiZYZQoZXyOn0ciiRYM7HeYf7DfAXg4dpQNrHt8H3rssFhVWNHrN64rwceYJq5hX7xJo+GbN8UQsT4xzo8cPdqOHT3aDh85op8kKAgIL8toxHV3aTKMk1WaLkf+6zxUYjBko+4FxpxWu4l56uGQ3VF/TT2c4w/GdeT26bUz3wEemB6C9jA8djrEmXK5rawBeHbaePTbXcNjsDN+W+L2IMMzAJ6SecrdcIe01y8d8ATHDbbUBjzU6QjklB21WR4DnjA8AB5qjRnTMS5gfF67ekWNt+lDB7AR4Dl5sh0+ckjzc3HRJjkDw1OAB3WHanhefFEMD3Fm59L2TwZ5YCRrblBHttN0qYJ76UPd7DEBXFid9J8guE8WreaYGQ4BIChfJvVdAZ4U9fdyr35R5IYluInrWtxIUsCfgEqAqQvippykBvlWuY2VHEiZwFq4tzpzJYj1OYw629gTysKWQufSzyajOc1O+bJKby4nFIribT+d5/G6nGcvmcq5JKDtf+a4CRjELCgT7yBE0kLYijQeFTAZzQmkby/b6SFTXEWhsWx2gbq1vOm5QK8fgpgADwGp6gPCwCNjhaPRW2+/3fbtJ6Bab3/0R3/cLnz2mexar6n47JYCNOmc19bagYMHFSy9+uqr7dSp57Xgqs5JtQ9IFW3cQMAYBi0MUy9oNXCIpM21E/1Xn3nUvSzmIhbC7pcB4BnHUALSnonr/53sPDKAWJFmrPT3TkCk6pBGOaZlaFsDgJHpGeuRHPCVHWY/juue9ixSP/YGwERKWqkifw8Aqj5cfjAViEp+WZryARRvB4KrziTgX+85SEknbUWOgZ1TFpLBMuUI2MGpzQGmLYLZ3KGvuUY59lzPzM0EuZZLOchQDQ1NJRcXlInEaplre/nSpXb69Kft4mefqT5rCI7LZZKNXi5jlQRQfUz15Apozv2wZw4Mz6StV92eaosqiN+zB4CxW85kMWJIkmK45zBVBPliG6ohrECobZPTO4eeGZaIzWmdFdNFIf8AeHAwHOumtP5hjV1gJ4YFMDUuzL8l0MLxcL3oVURyIj2GSM4AgnC5601W9BnlmqYmqXfsAhVWx2NmRjUJp54/pUCOx7j2PA+G6IYCvpu2soYRS82DmnV6TZSkUGugma4wZTDdo+zWc1tBZcmqkywDlAjYYcvLcWJ5X45ZYdNBHnL9WQXwwLKNiTgxS7N2FY0bVxzY+EwSOD/+8U/ab/3W35CjpGuRCvCsUuPaFCAmYIVxD8ODYdG3EfBkvk8tst0vWwHO1j39AVnbVzE8VVf7qwI8g2EB7PVgNDQmGgJ6JDOW3HJViQKYF5geahGl4ig1A2vF3j173ctuc6NdunSx3bx9q+rKnNVOjGMXKtfqYq3LXsn6RoICQMN6eeHCeTX0Zr6xd7IOkfg5eNAs+mD9jzmBamyXlSJyI3ZbwK/SsgBX1FmcCs2cknxITKW2H6rJ260anfn5JSU0qWET4Gk0Wubvu9TLSizQ/K62stYka/vzGp6xhsfXouzOlVSek3uejQzM8IxJzxhBWQnw6wB47FbfmxaMDM/Gl7m09QzP3TtawwXIJVG7orFN81FMuAAxzAEknknyheGRpK368Lz/wXtKsAJ42NtgeFyXW6YFYSEU6G1sivpUj47SaSMZGNiG1FOg367JQGZQLmkqJC4gIFkA9THFwuDwUzU83PcwCZZ8jcX9fT+aZDPdL2ZVOmnru72BDwXMHWtCIJ7grQ8OtsuejxlLN58z+DKaTu3SKLcYMz0OZFwsmCBt+v3tnM4xSqeuZlRVnCvXIpsccE4sqkOgWbtDMvGpIZIkowqudcxqbjY6J0UaE8DDYNAmLgmHFzizUg4w+Jn+QBHeS02q+2AZiAKgWIRPNjUeIjlKxgHwIieXPXvaSy+/3N588622d+9+aZnphQLg4Z7hNqcC4QpGuL64ZwB0aEDKvynwVH0QjQKx611eFDvRAwWBvQ7gxPrc5gtkhMudTEF4AaFkIYdmcQl4HDSr07UYHluhbB0nARI96EwwnEA6m3oPdjIPtrIvASl9pnOMFzrgVvc3oCdjOT9HMLQ9QDLzR2GqzcX8u149snx9vdLAgDm86IskzbR65G1LrRfoCcMTwBOAzTyNLbUbj+4dNlTmMosbwYHmS9f7KoW8KVJnDv1/7L35k15Zdhx2a9+wNoDCvnQ3gF6mp3tWjmxZS8gKmrRlyyIl+QdLpjlD2lykCPsfZQQ5Hk2zN+w7UCjUvnxVnyMzT9573qtCTxWabE10EBOYQld99S3v3XvuyZN58mgvSTIL9y0c8liPiEUIckjyH9x/QD9+zJfBoY+9XN3+2Gcj1oXJLdYYHM5sx+195gHBwYhCekCmG1KzLZgpaH8jSQfwpQ1zSHitn/cgWj8WQC33YLkgwkGqmGvG3kextgYPlseJlVGS7XWPx+G+4JrINCbcHmdnVTEO0IPfxWPdJyQGH2ztTkESBrmMCyl2Z9LcEFnyKjFCZRifW1Iuy+euX7/OJMwui3gtyFghpcNfvAdbxitej1D6BYMWXHMAKrw21piugwYlmumpZAKKLHRHw7wmJWQoJgAQ4p6rOrhW1y0LGMFE69yBHNfFEPd+ypkRNuqqCUC65PldoyzG/Oxn/035gz/4w/LO2+/ycwPwINnDGqJZC1jpqNBTljg++Z2WtLm4sQfwdANGLSb6cU3SHWxDxBKDmX0lbf8VAI/Wl2fwRALKvkmdn7amboXQUZkGEADA+EmmBWBFAX7kiqr5WYrdKvpBjvv4yZOysqZZUNrnoarBJJsJzLfREOH5s/O0kceAZQAZ7BvIdiE3ffhIbpTID+xkBTMgPA4GB+gXcvydQWEGbrCzKKyo71DVdw1Ylkub2NZaVKJ8FMOeZylbA4OjwaNgxxnBAvDIlAHgZ2xitmxuge3/B8CTJW2SrCH5ReFbcaeyPOFxJsktrm0YhIRy57cd8KCFXhMbkMPYlhpFxd/g0rYv4JG0vQKeYHgAeGDgcfrUKRU7Y2bdFmypV5stNQaPHj92rLz3/s29g0f/7P/5f4c4XFhV4w1Qrww2Kiv6dsqKJJ+VUSTM1H7qoOYGwvyYmIHDvpOwl+NjayVZTXrWrbrfguwEkxk1sLrPxY39rKzRtjSmCYdTmBMiblzb6qLZmFIsNM0Fo2H2J7nLeOBfbr5URFJyCHkYK6cxAJDviTSvXJ3I7sRrKvHQISo6Ugl3dQoKuR8P1LCIBZgEi1Zp++jvsYmATSLYSxDvuzYDQxqGargtWqNqaVaGiUXIkvR+LGeK4WpsMm8mBYzCbtD2AFgP3gwZDt2mVlSJ13wLbVgsPKwDWEt/76OPaESwtbld/vpv/oYBHVUvmBTgEKAPOqjIqaly5crV8sGHH5TzFy4yOEN/iSQNnwHUOtaUNosbMLv3UkmfbGqbuxzYSIE5GWXIgclJvkC25JaUXUYPARvyk/sV6xRpUGfuvzHAdbKawU7/d6qhRHLS2Q/w+DDMAN2AJn/1XsqP2+/f/h5SPvVJCMK4Rbf2P2ljiuXxvyMR8Rr29dNlbIPYDH4q0xOvgFdB0pgBH9ZgPXQxIwrDJqNIkQ0pkDCiYqNhdzisJUVjY3DImJoVMUAx7OrRF9YG8kHiAaOMp0+elleLi6yQ4rXJpgaIkeNgDN0NU4BB9OH5elf2K0AxUCMKAkgsWC2KAcLuu2PjMiJ+zIlyTGhT23WNM4AnSxWDM5HYiOFUryP2Nq62RwXkwoqLF9iTvraMVVNTsrafntb1ByDg8Ggx9V4XHj6s6rNif0a4FWCGVa7vpXv2EFqQjMF+GokYGB6AFMt1DXbwFQcRrped/vAVNvCsum1tUwIkac1OZboAYi0BdiJc9wgBvMAMziiAZUiAxEKtVymSK9QcoBoqEsRrgVAxPQY7uEcRNuLnYs7ef/9D2lL/4R/82/LOO9djyjzk3QLNCC8w0xDgWec1wXkxxIye76RpQY12nYKIiinJsjobD0RccY9WBQpfA3hcOCIrGmYyewDWYb5xQFtq5RtiHP0+nYDynOFZY3OOJotUsUC9s5IbQ6KzRsADWSlUDgDkNCFaXmGDNc5EFpRpmlTCCEPDtrFHKMONfj4UJJDkXb58mYAFzwep6qPHj1nUQWM3fg/sLU1hjh3nvDOPCWGPHXKXnR3K4TCbBG6NmEkGZofFjM01OlY693GPNmIyJHkAM2B5AHjQw0MDD4aUUTI/GD46MztHedv4xGzZIODBPv2HOTyew7MbA0YBckZY/MGogwyukWOGOUYAHqw2FtJ+yyVt+wEeyNkwbwfszgCzeOjS9hpJ2wqKVmJ4ULhqgOdlZXggabsAwHP6dBT4NI/PMmrIryFj//Rvf82B4/sCnn//f/zREIel6U8nB5orIaccVyx9WEs/N0EZBysGc0D2k9wsACWQYmBz4wPkBJGe75MTAlFRvbcxAiqKWUomlxD9leRAQMzUlCgtWcKq8ha9CzEFXN8Ll5JI6JnEhPxLFQyAq2gOs71ugAEPC6PzzgTmTMTwTgO/mDjOpIOLUoO6arIZvUNylhKrYOc4BCw1aG3EZGO5vJBkYGFeVtEGVAYjvkaQgzgJd2JmVy3bMCtBaOmoE1YmAnXAavQbxWElWVyTG9oVSxOhC7WUcFzDfygJnVTf09RUuXz5Snnn3XfL7Cwmoe+Uz7/4ojx/sUA5DivEIYnEdTpx8mS5ceNm+fiTT8qRo0eZlD969JhJA5KvuRkMTJsOIKPG8g57E0mlBz1qzlPMD0rMSGVB3HzesQtXFcvN05S4xTrJLE+WHzZr3RjsGYcuWbT0uv3emtzD4/vme+qDNQOX/HyZNcpsj8/7DJZyDiAQA8ADtjIDGldYu18N9k3iVOlKtTFv06ad4OTXIyYnOwgAosQ+W9zjsUyuPTQ0Klm4NnivbLoNx7BahZxsQzmrbIsHMCyPsWdAoKNnRvNt8DzoBYKl8ovnL8ry0ivFiAAi2D9gD7EBWI0Fi40Ay/2omTYdQOtYESw0gDKWiOeH4fXFNo3L3hkcggs8EHtETx5+7gQ8rwXvIYA8JBUyQ8HMHM3ykRmAAL/Wv9Zdn23kvg2WB4UCAEatJ9n7N1OLvI9UMDAL5YSUBRYyOGhGhqYfEha9JhIjAzk7SyIZ82wlDiEe1T2AFAHFESR6BDxh0ICvuM/zZ+b5fTwWj5EpAsDXVIG0j9cUsT2KPWxgDwMYrmyaVmzSQQ69Euzv3NzUfBSbw+B6hn0pnNoUT1WlF+iHUYmqrjYzMMGH3h7EqJ/+9HfKv/93/1t5990bcQaELHdT/Yy47rg2WOucQQeXql0842gZI3vM0U1lceF5efb0Ybl356uyuPCsbK4vl8mJ0TI9ic8IqSIKW4NSoIWL+VJC6OofY9kw5KQ5+cHr4H+Y/cNiXQeKSAqoX00T1HsS8ENhh5x4BaujWCEg6TiWv5JJj73Ufy+d1859PAalkFcdtmO7/4F6fZt+D/kr/m33VNUKwyo4CpjszaXdvJnyBnjM4OL+2+adBgFr6MlZ4j54+vQZizBPnjxlAre+ucEYNhpOhi6WaS8rTlLKVApZHrDiACv4PvIrPCddrF69YuzCY+2GCXkvHk+HSsTKiQmqdvBYNH0DOIEtgrMl4gWSUsRQsE5ytlUBF8+JuKTCNgY2z1KyBqYC5h2qeyMXlGkBJW2QvXUAj42rDrbKnAcd7NF6VBibcZ+8/k/6YdNj18IVdTPpIbXAl9YkY99wu+wOYKy0VkY5YFMFEOQfYL0gt0Uc5CBjsmtN0tYHPI3l8Voz4AnQ4+HLiIOHBTz+PEkK348P/f3K/RAmPcofUjuHs8nY89WfwP8dShJFKjE8Ni5w/w5n8QToqT08YHjKTtlYB14A0FH/J75qfWsWD9b90aNHyqXLl9jHhjzREkyqRNZXg/WUQysGjl+/cZ0AyS5tdF793f/lXw+9yZRQq/KtgBVWv2jkDDYDwZ2WwqRG4Ss/owMq3D2QNGBQECQqqu6hQUkLAzIl0K6syKfhm2aM9gtsXnjsRQm/eT9fvWF+s71hk35cDbIIur3A78Ds19nvcKCEK5gfB6b8NVdZuVDsPkSWRDIxSjDgEoWbsxpaxXVUJCUPcZJbE2efvFGdytemyotit1u+5c2uoBFVKvr9C9hJK697K2vVNgsJ32MVlhs2hsqGpI1ALCa7456yKo+KOQeXTaqydOIEHdpQBcKmh6wN1ayFxcVwYBplkyXWGORvADs/+tGPOZQUPRfWIWOIJOYCjI/LNMKMiIGH7nnoWzkrKT5H2ADjZ2Z3ql1yMHB2U3MfCNkeNpyq0Tn3pXhdvO5+KwFsa9trsQGYZo9uo43MZuQEUK+lymDuY8mJQvfzt7D+dQYNXLaocIMB0cKuA1dfn2gosuUkvvZIBatGoIkEvA6EDbtWMn5TZHi41lOBAte+AvZoOGfbWTCCAAAgAElEQVSSAQOOqSn24HAWVbieyXK4rUfHGjf1Y+2tr68yeUC1Ewe67ZUhr4XL2JPHj6mlxzo6dvQoqz5MzsPJCNXXpVeL5WVIsJigryr5xh8k4OjL4GuOjbMiC/YFxSDm4QBqsVdwbXE9KhiKQZwEEsquk1RQWbwq2J5nJmbbkqG6nuJ1DKbkYBZ9YLGuyX6FpE2238dqz6UlwBxMGvup7quYzUSTFb1wkyKl/q0ag5OttoavjrNf4MTx45z9g9iOpA/gA5U6WFyz/yj003bFQ+WaTn2YC4JYEjJpVc+bJFlJcpjeBAOr9yrwbTc3DsmOAdcqECRpKvsTwM5pDkk7xHNlFcluxA1W8XX0o2/nJz/5afmjP/o/y40b12lY4D8bG3D3k6OXYwX3K5yreC1HyghMN8bQI1jK8tLLsvD8CQHPyxdPyurKYhkfHZYJKo/BKgA8YU2I2YsnYe+Y5JQCPrwXKTEz4AGjlFVleX9nZvfrUsKD/KzGt/RifZClC1L/r0ph3U9Zz9ieRNYxqp5jUaD8xoCnd81e/zmdOrd3UBWu1X6/YvDqqsWzcxSy3XB3ZRyHtB8zn9YJdj7//PNy586dcvfuPbkdTgjQ424jt9JZDGmnzId0Bnu4u+Ig2EPmEbH/PTjaxR48BswQ2FbESzA4+LcZX5xD2LM4rwF20Bt04cI5mo4gN0M8RdFRRWad7Sp6jgfDAwYH7DyYLBUKMJcHIAffh5MbTA1GxmRLLdOCwwKeg6zC7mOwXRkTYl+0sy49rqNi0PddTPSjcg7Ylq+NjLSesVcBdoY762WEs2Zk6KWze0dmXMiJpiX/wz1UgVl/wXgRTFPSFtQzvydbavUSOoa5gHF4W+r+kve5Eh88bdGs2hCz7Xyx5QsBfmJLu5TOry564PMNwVDy04Ie0CyeIeSeAXS2IaXGGbpBp7bhYLtMjI+UCeK5IYHO4iJm7yxRTYS9s7y8VF68eB6Ksuly4/r1cvHSxRiWK1UYpebb2+Xe/Xvlzp3b5auvvqJS5OLFi+Xta1fLufPnucc4yPqf/97vD51YWTJF/XSwEkrEkbxpyjQ2FyqX1p1T0gZ3DlROC7zhYS8rTT5QGg40J3GQKkEGgSSM1F2SI3VmgvD0bV79BAHJyrlWW+J5oqu1U8XCe6EsJHTuWFydKpeirlf+vodFLhh0EL/lYJaKcRArZHkTtX+I19KysHhtW0+iKsmp4uF8hAUm3WaPcbGzkZOlOuRRjWyuGnvjqvLuRvRWVZN8q5kb4DEEsAF4dLU1dJMVCgY5JWKsECIZp4xPMkcyNgM13uPxqAJxhlBoeDVwcIwBf2VtjY/DGgI7hH4fyEQ+/vhjGh38l08/5aBIJEho6Lx27UqZ4CwA0OuuQgdADumAZS6S9sQgTTSBx3XycNIa0HBd0lyZ1q8lIIiGdTxXv0CUr2ufdcHjDXiy1MyVTFw3gzUzHTbfsGmBq6+uoFeWMieWkXj6uRRzXGXU8u1Xb7U2lBdxGC0lX/rvyvx1FrcDrJwP8aPMtnov+nq4H0YsZHKF4xoaF+CJQ9n9I3hdxA1a91KepoMU6wwxBEyBB1ayUk6rdhwckrgZ6OD5OK8H84W2ZawCrS++D2mVh5s+evCQw/uePn3CuPXWybcoCwGgxjA9ABUUHliBpX36C2rhAaBQtEFizeGY1LBrrhjkmQI8Wvv4TEoKdKhb+mWwwj4YshSxw1y8iGKEZSOS4LpIoaPKaz9Xxl30oRxvG0mymFZeKzBfk2rsBKgjo2pZMt5zMoSwJM4FJDupdQtIcbqlnKHGwPgR4oVssPWaqBajnxPrnM5plCDLtCAzpYjFuOf43O5pUhEsTEdq1dAxTJVGy4Xq/nfvHuJEGGWYCavsFTlAAQgbsyBh6/ZpyNeDhZIKeEq5evVa+clPfqf8/I9/UW7efLcwxEQmsbGuREeV4bCWZQUYLzUioma4W8YB9MdGysryIgHP/bu3+HVl+WUZH8XPlUSNAvyMg52KpBtAJ943nyrATr+K3QDPYaRD6aYe8p/VDOKQv9d5eGJcKphxTueiTFxnV5q/ycsd7HfFpkVCEGyZvtGKARnHqb9Nb1NyV+xDMB5ee1gfyIOgXvj1r39d7ty5y/5CAI6JqUneX8wkZG9tFI8cV5Q/tDlVjvE6K9TL19JhrUECpRj8i54bF6URV/FYu0biNyF5Ozs/X65cvVzOnDlVTpyA2ZDOdphL8TykkkcD5WnvPw0lD0Adet72ATwxeHRkdPoNB48e7E71H0VO1H27qd+0Q4pUxqL9tgsj1vPWa5rAes77DHgAdgB6BHhaoRIOpWNjUgRR/geGB4CHYxpCvYOCCAFPmBbwYJaZgfLRWFeVWdKB/LpixoGvWJKcOs53GB+rfCj1VV4UNHgtEjEcRX6gu9+2DIQBaEEAcBkJltosj+VsW1s4DwLwYPjtYIsFnwkUhcZH91hRy9BoiQVNSDJxZr/3/ntkKNXPK0KB58jODsHO7du3y63bt3hmY+YcTHUAfLRnhgI8pvO6wMezEaJZP1yMOFAPdstj43IngvPIkTkmKzhEnJCAdgUb0Kq8sDicLkdpYZp6SnDQVUDTtQX2zazSpGStW6v4qSrpm+SFboanw3jEieVkMy8Y0/KUPFQ81IU9nephsq02S+beoNpvE4wZEhpVfbbV3xSDDr34Wh9KmzthkOKgX99f0P0N8DRTA4MX99n4fTBxSn09DLCRrPr+t2qzbJrJbBE4Ys6FBjLSwCKAL15LtuTY5JK3obrBIX7RmIfXpfQE083X1zmY9J/8039a3nvvvXLp8pXyV3/1V+W//PrXfC+w3fzgg/cx45GVJm0YNYs6oanyCc8YiAFprnJZFmgWqH0NRYglLwGA2JvFaesGPB4CF0dfknTtB4AaEBFocIKKrwZJZnYMeHIRwIlgZi0zuNLa1zyqPgVdA9c+oEdrptaMBHhqv06Xvveh7unaXA81CQ874ZqIqLpuloeguZpiuLlXcysygMNrODkHePGQXVHVRwlW3JPHSiX6UULihqQaf3Dd0KwL9ubx40dljEPzpkln47kh+bATHIaP3r1zpzx6+Ih7Dm5k8/MavIkqKB4PSRtYCLoqvVyUI0w0wAPc297Ys4d8r8XwSPaB3h2bFZBthHU815KYW1zHxtZEcpwmrHufOW44Lvm1KuCpBiTBtnPYoBzPKD0j4JmsSQ5BER0OW68hGRQXCWKumlnefrVT9aZ9KotJNoX3CpAFW3A4wNFlbRo2oXKA4vwgMEuJCWRPDVjtyvIZYvfkWLHeG5vtwpt6kfrxm3LAtOYU3wSgOOh6qOvV5ra12TsaLtkMDT1c8soVAJ6flp///Bfl5o3rAjzhEAvAgwSSTF3MpOOBSpnP6wDP03L/7ldlAQzP8ssyNgKGByAJbDkAD/bamwKefrnmwKnQIR6ouPDmr9RK8F5bBwM8h3iL3/ShUbI2mAlBgYBPZJ4d8spmODxXpBhAQksjAhh4PH9Bc4G//fQzDvNF/KKRwMQYZ3rtoBpeM/NmDpOZe89ClLOlLdFdRAmwE321jp3ur7bzIeW/KNKFayK+D3vfy5culfMXzpazZ+fFgg53WagwM4z8DvEZcjXI1sDmwKiAhgUA9iMAerD+h3wOLm6TZWR0qgx2IeVC9f3vH4h/24BHkrb1MlLQlN9jeOCUS9ULwKEkbWZ46MLWd2n7rwB4dN6nIb/eM7W38dsDPKgVEvCMjZJhhMoCDA+ADsyBlpcC8NCifbwDeFQ0VfEK+TMY1Nt3bpVbt27xscgH3iXguVDl4CO//2/+YKiZB7YsVsM+5SRoGIykV1pwVfl9gEHXCV0dpCJITiBrk545ZFvRmEeHocGA1Vq6KiGBi+qzq/Gvkw6ZvVHEaeR5P/nMyWCtRAcr1KHokqSt3vj03K62ew04GOUDls8fc4D8WpYoOankf1v7H/pla++dAFvP3//sYqXapHtSn733KDpURgp1rkhF6aqMyr5VU8adONXrlowMrFkmqxcBW0AhpCNhN2uU7O/X9s1qPS77bQCeURphIBnSMEMwf3g/sNf82T/6R/wKtg/21V9++RWT3fn5M5SOIOjCl10gUImLTRac+OuamflRct13uwuOox6B3YNK3+YRHA3oezSrWf/qIJG+EgymJKvet7jfBqROKrOJQRf8IClsfUG+R/499VUIMHjN5gS1JtQdvb4+m0wLzO406+k9TE+qGBpw8brEZzGjKMYvQE8P1IDZoUObae7aF9cssd0vmCWxkDdhMJ+NCiyp9PXDfQZgthMLguLCy4UyTsAzxT2A371wXnpdsA1gd27fus2vkFjhe2fPzNO1hcxXSGSRAIDRWUND8eoKm4w5owI2zDH40gme9fmusPL6hqkCpZSU/kJCGDO4ouHaDCCrYxXsNMa5Mj21GBPzYNDfVK9/FB8C6HtAonsHrWcWO4Zp6M3QI7vFVdBmWUwMq3Vs1VvoGll0c0gB+yiBC/RF/xXuBW2ao/+TyRWNAmQeYlkFpWWBHAzaMjPK5CwkRAb8FWRHr5blqbXyjXgVZhnutSPgDrBDA5MOk4ZY5xqlh/6puqrbN1IuX74qwEOG50YDPFAybIL1NvjybCLQRCXJ2jLD84pSNjE8j8vq8mIZA8NDwIPYBQMJXPdDAp5h9PB8AxhyGIzg632Y36lnqd/jYRie/UD3m7z4b/ydVuRUPM3sThy/qdTezpIw8Clya5PUE8M5ZbkPCRuqzl988WV5jr7C5WXZ14+OlE0M2C67dfwDew33GeisLZl6sJL6RWdYU8NgH7nfEVa+OIM5n2t2lsBFNvcb/HTovT5z5jRlbRcvnQ+jgyl+DhYsNjdoxEE5MWypp2RaUIYYraEeHtT5JycEdtDjg88+MjZNsLM7hJzruwl4drZXewxPV9KG6yWGB+0KjitvAHicpbxplSGbibwmh8mFUxo7RW/7YRgeAGCocjx8FCxP7eEJwwIzPGAQ0c+zu7NFuS8kbVD14NzNkjasPwCeZ2B4dnaYx75382a5fOVSHTydAc/de3fLndu3y1e3viLzg3wSs/kuXbpYXY5H/vB//49DHBBOwiH/MD3qZltsqObbDs21bD4hYUD1FckEDAwga8NGN8tjpzZquHd2yiT0o3AEMkFX3Vw0yFK2oEpwPUCOSaSTBG/sFASNVJs1sap6PvychPJXUiNWPR/SezCDwoGr0eief8+/k9Gx/93kEqF3jN4ZMStiS2SdHE5v0RPFpDaqwv7c1hXVBtx430xyA4gQ8FASYtlXJJUxm8MDYesMoGox3ebW+D7UgZNBZaoiEUMZOYhvq8p8lKhEf5ftsskIaOApKkBIuuT7P1NghUlLz51d6vwvXLhYPvzwwzI7d4TJ4e07d9jDg0rSqVNvlfPQWw4wW2OJxhaW3XjgqRmb9rklj+R97tPZ1u3GIWL3to6tL69XzDNKh4oTfB82Pi9zcMD3DGJzs7uZUgOUzOJY3iPAIyBoxsfP7c+WHb0MqDOY74P8PSAdfSi0GkVSpB6uytyEG2I/n3BSShfACrzb73VkoAn44L0A7KB3C3fCgcjXwAe2D2O5O6oHEIAHziu1PwfDhnfkygiQY7Y4z6lA9QezmgTmRyiVPH9OQ8ZwsD988IAMD5KN5VdLfG6AITTLk00L90Ov8+2Qf2nw2UawE5KCSRYowIlzx4yzQajd2QiiqmlBPD6kWI5DncSl109YQUCSx/XXUi70eE0gofF19XXfL7/rryuvOxtH9BMrS0QNsvtg258XiRotcEOuaKkjenMqy54YZhYKpL0VQxzSRhvJML5UBrcZLdi103PW7LToYhT7nBhr5LYlidyOenfsf2BQGeKMWrWvSYkBzyiNWH7845+Un//8T8rNmzfLYBtSYnESG5vq4THDQ0aXupWQtLGHpw94MsODHp4EeEbQ8IyklgI2SvAOImkbIeDBa71pRvQbkUDnAW8KeHz2tvwtkvQOCAqwnb53uHf3zR7dJFAG9XFNq56oydgETHSroHDAH4AJxAL0NCN2bqxvls8++4xgB30FqFzDwZS9OxxkvI327lqMtBsXCzLabOrniH9zf0YhdU8B1pRUFGFw7lsWjNhw5syZcuXSZeZxnI21vc1zYXZuhpI2MDynz5xiLif7fBWu1dOL3mvIimfLRJrDszPA+4PsDexySNo5eHSm7JbvLuAB2GmAJzE8SMrHJroMz98B4Omz2YdZ5XnteBkrZ9V/1aUd/61C++EZHvUooQcNjCWeFeoc5GYYAQFZM/Kc9bIZsja4tUHSBsBD0DM+VjY2AHgWOb8NZz6KjjAsePbsKXNFgBgUniBpQ3EtMzzI6VDcVA/Pl9xjkK+/+8477PmpudEf/d9/NoTFJid6b2g+A+NtNBn7YiM5wwaoTbDbYGymydggwUDyQjez6A9R38JWtURlRRJSuDgwnDi7OiHWRICABxYnZkuqZUmJG/FztdkN+9SCdxqp1TQumU7IlPapLFkPnpNNyi6i76MmKDkzbKtEFcEAR/UwCOtUD7nzZ/UKq1VLVsQD8ISG3QnCnuSD8S+kgEhEWbYfJbhz0ubKq8BHG3hK2U04RuXNQoDgqmckJAY76u9R4kCXp82NmJguusDJjmfrcAgtKr1zR+jogr+oLlHixuA7Vc6eO1fOnj1Xzswj6dylnayMLQbUEGNKPFy0sMbA8GDNuUncVXLfBletdZskK2mWsyG9SE36bX2pV6BqpoeQlWAAoSpRudKc//26BFL9FHLCyv0qOVHNkh6vM1fR8Fm1T5r0x4/39/Dflib2AU9lYzoqXx/UkMmAqQXo3gt4bOCxxwHGg03TIdr//GYC8vchdVxdW+ducAKeD938PVlQT7NIAhtVMDyipncZh1AJZV/NAvprFurgy2pPHYUTzFbBvYcuHqAJDfSIR7BrxWC+r778qjx//pz3+8jsHNeZmRvakWOvQCoSsQfrDQUdJwUq1kjy6INA9yD2fc89R8BbiZuHZwqse/6RZCuKFc1RrBVW9LvsB9qSg10eCGsDCTb321Y9LLuR5MjqEeu4mae4f9Frhc3O4Zoox8xBirGOlSE2CkZPv2tbe0uSVbwxy4M4g0PJigFLHfGePeMLBxE119J/Vvc2AzWfN4xrdZ9qvpbje3WkdDHJDWpUDQQzzbNDzDAaxAGMPYfH570kfqpU53+7wi/AY0nb+4yHHt2wsYG4HcVBDw/MPTz7AJ7FF0/L/Xvq4VldQQ+PTAvgzgazAo5OewPAA7AD04Jv488b9fD0jXcOyvB8Gx+ovoad+5p0uNl++dp2v2quCpI19GkMy/LKKvcRzkCsK0i4f/nLX1LOBpkNiilC3yNlF+M5uCKldvF5b0MdWaZ3+3Q1A0sGCfoTezJyJkufZfainiKAFfQ+XLt2jX2zSGWxj9hbhzNnd1BmZqfLsWNHyPagKISczjPDfF5pDo8YHhgWYO3DqQ29PPgeXMnqHJ7xmbLzHWZ4BlsrZWdrVQYGKPSFYy+sutGzIyMnSdqyacEbSdqiUPnGBG7PuTEXSb30cxGXxZNUKLZxAePy1/TwqFUY8ZAZZMepbXt7o+BvY3hgjKEenrERFIVgEATAAydBycphWoDcCJbrT58+1Zyo0dFy4+aNcuXyZcqokQvIDEnjYO4/uE/A8+WXX/IYxOgDMTyX6hk68h/+5E+7gGdzS045YY+oCu1IHT6nnhzIFHbUVIyGNjSrxoRwXBRsKDwGb9I6amUIYF7kOy8k6X4J08eaD0PQU4d8RSAKrbSSUDv3NFcjJf0tkW3gR/IwJcq9AYppXkDuzdECSBrZsDn1c/T7Q2oTeXYBSjp9S6UU1VIUj2tlMwg14AMVe35M9I1F42QetCnAo8SBhzZ/R9UgJUJhLz0BE4IGeNiQRimHe+SiMdiNt2GtW+VUTuhpSSvwaJAFls9zCdjYiObzk5r0fPTocQIeB21I3S5dvFzOnJ0vx44dZ18PpElMjsfHyf5gDWGNYLEvvXpJEK71JgtYS++kR9Y9wmfRsETZnVPaVpkMNe+rEdBWj7aQlIQT10yJr/XXzezBgIfDaA2afdQEKBDQQSFAfQuu/udKfmbhDIQIGGNIr22DLXMza9RnEnCQtc8Rc5TcR7YfOOFn0xweAZ5mXJHdCjuVfJ6jWkdKHhuDaCZNVzTAcpLvAfDg0AcQzzbTYIHtwCarYzmwmf2x7tyDMm23iioP+0DCutpyDVu9c3bXBGbj7PL54EoEm3MAHhgSLL5cLLdv3yqPHz1mnw6BEdeYrgUt2AHUKT3Tls9mHrSDBsMTeyxQTk02srTLe3uvLXzXqrrLGGfwo8DgAhCZ4OiXdI+dbk04qUVRyiwPCg74PI4viJFIWjTA0y5Aei+WJ3s0ANabLehrJT72jV7Tw20b+641rfXBPRhN1krGQl4Wjmp4z0rkmryWnYqV4epW9vUZ2/O7kGF2e98O3n2S6DijmdDNzKHqrl44v3dJEDGMGclbjALgQEWt/8uXzPBA0vY+bWdhV42kf2MDlUucZZKJkuHhk8uSmsYFieFZXX5VXi6A4blVXr54Gi5tu9WlDb8I44J/ADxSSHz7f1zx1jkjPLE/0GmHuM4F2ccPOYoD6wBqBawxOD5Csv3pp39LwINYpr08Sq/yIQa1l12eWz7P0BMHthQGPvjKMzFMTFxcgxkJi2KeCxgmJihO4nWZu7EAqeGMSAwvX7xUPnj//YKhpGhDQK8d1i17FbGHR4flyNwsZW4aomwpmtY2xk3YtEBzeAR4gMEa4JlTH8/EbBnsjBH0fBclbR3AE6YFOrMhS4VjJu6h+p2Q9wDoqFgk6eyhTAu+KeBJ+Uof4GSgY8anyvrbgXYg0wKln2Z3AvDsYj2iINwAD+RsAD4wyICkDT6F4yNDqr8gYQOjA8ADwzMCoKVX5cmTx1ynWIc3btwoV65cqoO6ef7Rur6UBw+l6vjiy88Zi1HcNOCx+/TIv/0P/3EIcMJKc8hrnDSDMrIkCw14Tuw8e0bN6qJO7epUE7LsuBONnpCRYLJ5Azw6iHN8a1bCjc3w95qtMKqE8buRBPQBj11/GsMT6UQ6yA1cfMC2nNFgp2lnW9KhzMgVXmrTs9SsAjlr9BvKYSA1ZZjct1ovimduuJ+jUkntoI5EQBmsE6Bo+I0PwHvGBKPN1DFDAHDhpEQbIDeoa5YImDX5yrdZSAOCjjYHBA2XBL6R8HBWwNFj5fSZ+XL61BnO2oFNJe4vgBFe58rVq2R4kJRCyvVy8SUZIAR1JKsKDrtlceFFefb8aVlfg02mEl68L4K1YKLE+MhZzswBLL+RJDLBi+GzXl9KWiWty/N0UN6lpCbWUwM5qj73WZ4qn0mARWymmBpL274O8CjZ12GZ+7qqlCrYHrIFaYYF/t2Sz72ApxPAQg1O6+PawxOAJ5K0ykiaNguNhte2DSPIuMJpK8xFBJbVAC4nITn6IahvbG5xqBqqWwA5AB+QrOEr/lq2Zmmn7atV3XlVZ7gA7BjokK0MFqMm5gAvcHCbgQWqhiHjZ2CaYUGNzwBW8u7du+Xh/Qc0OuDzIUHx3jDg4RwdJVpi18IxDAk72B2DvwDITsi0V5qVs8GH10ztg+O+iQJDj212LHSWZdhjpjsyL72HZLfstZHXR2a+6bgIgEEXmwA8WVIbNs4a3KuGUA95dJyytMZS4yzNdF9dHtLYPne86wAueK9YK5THYH4S1ooizZ7P1GJxN8Z6zVkanGWpXvf9a+E4cOToXDly7EgAHpsfKBbIfVIFOg15laMc6ikV8LCHBwwPkkkZumCdAwCZqTPgQYGT1tSUmTVJ2+rKK87fEeABw/OKkjbbUhPw0PHgsJI2ydm+LUmbjW8OA0hcHOkaFBxA0rZnqtBhXvVNHuuhtD6zUxHCCWBNVloRzANHMXcHhTPEIKwtqBd++cv/j3NBbt26TRcqJLy0qg8tDwaPQp4rZUehARQKgpDjHAc4OXY0es1kggDZHJJB9v9iNAJUN1DfhDpHKgPFGrlYTbCgCAb94oULNCmAaxUc2sDkgGNC8mmJMIskiBk8axTnERcAwAB6IGsDpMfaH2wjdgDwofA9w8Gj+Do+MVe2dzD4few7CXjA7gy2V5otNc9HFVJxLUgEhGMt8huSAKiFcJjo4QCPlp0Kty0bfJO1nZjLOEwsX6/PFvlGKzkoca8F+69heHQ2wawHJWzNEgPY2d0FbsiAB0Xs9bJNhmezjA7hhloIeJBDwawABW8UD/C4xVevaFAEeTRiP2ypL1/RAF70qpLhmVDBEvP37t69U774/HOSLnAiBOC5fPlSsEGjmsODm0UpR0wgxwUgQ5BcEIToZVwgiULIEWJyfU4ELflgSKjD+9DDggqhpgnXA6wDQFxdDg1tAAm8pprSu0koPmxNAuzmRfMFV/NbI7gr/T2CpTXDxwRlvC/ptONmx/vz56vsjqvgwQb5NTuHbup38aLC08kcQMm7G8BrMmH72F7FPlc92ScQA+kEttqfXHknyIlKr2Vurq4zUXM/UCSw+oxYss2Fy05uYuuUDOJ+wJaacp9w9qCby7HjdMKCExsADxgfBNzllRXS+++8/W65eOlSeevUKSZZZANijVhzjCT26ZPH5e692xwqiERYcwEEbHhYQPJD2aGuJXoHOHE3AI/BDkFF7X9qVWqBjMbwWNa0X8Lk1+uzPAb2OWHPc2faenFFWYmlXyMzHPg+7UDpZofqh2RG3iN+D4pT3SGnrvjXyn9nLSD4ZKe25ri2r5zNul4OU5P7Wl6XVQZoFtGmGHAiBHiA1pu9fCiAwJpTduVgeNyvY1bH4A6fFz77Dx48lIwsGBUyMGGP7s+vw1dAntb4qNzPTNfYhfeH14QOfSbANnp5Hjx4UO7fu8+kANeJlpYEuWNlPOSfSFS17hPYCVczoY2ivp8wgjAAqT0qwR899t8AACAASURBVBjhsxuYe886mdH9VDLVvibWOd0732ezbfpqNtc9a8EAx77l9UnFDg08FnNJNjjJZrmXkwOhWbMMYPwexYhoz3TALxhEJkdyj8r9LPpeMDUY+BbXmda9Y6NlB+uYh2JjXg2+zLBH2amy80rGZMhgQMh/87XFjlVJUPQFIT4A7Bw9dqQDsKQGQHUd0kH0sG7r76YGbeN5L126XH70I/Tw/KK8VwGPhsyquNH2M64zQehvAjz3xPCsLS/SsGByHGsL6wpsEb6+AeDZ/ZYAT1+adtC8K+zTDwt46sn2TTO9g7xP9Ez1lB2RpSTGKSq3kcFEKhh7a0gJKuIgVC9YQwA8YHcwgwfGPEtLy4ztdO+aHCfDs7U7YGXbZwNcJtFvA1AyPz9PoOJe6nxGuOfafY3uc6xz8gh8mvkR48LIaLl5/Ua5+d7NcvPGjXKeM3jggIkCJwC8QBQSVRc8pTwdozHV3JFjZXZmroyMjJPZwfpHKoK+HjA7+BmkbeOTc5zD850FPNurZbC1CpuKOg/Mw0cnxuFWCxfSWc0lgoEFWWWoB3S9DsPwuCC9R3Z+kDXdO08asGkF8ry1uF6s3oiIehjAI5YIMTEBnp0GeDY312h5jq+WtEHOC4aHrQxwZYv+HTM8MDEA4EFuh/Po+vV32cMDllLDeSGphLnaaHkMwHPvTvn8s8+YR6B4AFtqAB7JC8fKyD/7H35v6GqrkhsdHh6KZ8MAJz7SbGvonCuKIcSoBwqlRsEc1KSbFe248wjqPZvd3Evjip0brihVon5alUpV7sJmWXxL1eDvlxA6cayLJiV2/YSxPr957apn1HKpj4/qpBsLfQAblDFJC4c7fmzL1NjHJDmPq4L5AHdSqcNeFRb/4WfjX7FfO5FkuECfWYWOEUGwSXg9T3AWIyZLcCULjc1idceftTMDKQCPZW61sR1NyzNlbg72wm8R7GA2BwAPNr2S+EG5fuNGuXT5Mh+De4HqlBzoQJGjiRLVsZny4MH98tWXn7OJDUkI7i9ADZJnJLoI3Kzqc60OyQzBkhdMEq6fr4N6KJRQMuj0BmeqyVhrVe4k+8nZevOb4na4ooH35zk7Tth9eDnBzUmdq2aNOdJ7U69UMw9x4u97r3XQKuJm27LsLVe6Y7GG3bYst/P6cCCr1Yek9QWz42vpPrr6OlE+bFIqARDck6mZmfLWW6fKRIANgxOzvwSq8TmxJmwQAAkbqjN4PBggDx+VnAMHq66LgS8qO5TGTWtGDpPxkAfSkQgDTGehQx8rjx8+Kg8fPiwP7t9nNV/xyMUa9e8QhAVTo2Z3JfZmb3jLqcjdpQaezcW6wCFBVTM7knExWNjfYLy0x5pkpe3nPvBpYMhxJsWaKmPrsiL7nXmSljVXRgH16LnLM5PipGtrwjLjiK0Ra1XpTb2V9Tk0AJSsENJ1xxEPU6227AJKAqujBMNgeGghHT02uUDFdRYlHMv7/FXFGwALASX3ebrow31MYBUMN/sgRihng+xaSt6QUcdsDFaqub4EeghkthUXIcH90Q9/JNOC90LSNgrAo5lM6unR9cKa4v7bHSkaNQtZG9jjEdquri4vUdL24N7tKmmDJXVjeAx26Pd7cNMCdL+HUcIhc6A3enhjhQ/+674v9Sw7YA9PlTAe/KW+4SMtZY914qJnZnWqPb9Tw3AU5H5SwQF9HAA/ACO3b9+hYcFnn33OXkS4QOJcnJieLNvDHQIeMDc4e1BgPnP6DHtd0aeAr+irQU8I1pl7OrHOchyFfBcyIPxdgq1+DDan6Q8HpBRWz9dXVssFsDyXL7GnB66WsKbmwOApVclley01D96XzthSjh8/WY4dPcEZZmOjUGLAlQ4tCmCS3MMjSdsEAA8kbd9VhidMC0YhSKzOkDiDoDLAmZQBT5O0bVM2Kxn+QefwCPA0NdNhF3inHL7vLJ70iDSKytzmQQEPz0fuAIEdFHDI8PQBz6aMC2hasA2/gAHt+acnJ9hXhjl4Au+StC2+WiyPHqEYCjloKdfffZcubShqosiN94ceNcR8ACM4tX322d9y/0Ge+c47bxMgYY2zcPBP/uXvDmsiGJrsvjRGG6xVPp2YqBpow4c0DDEapLX5oyKLJINAKiydEwvjKh0PrrB7dsJGv4eQ0+S+A1ciHYv6wCVXSPckd8oAKnipvQkpmXNw9o2vgCxYkdrfkKx3zUI50aPtKR2HQo8eBzkP5ehF8vwIg4+WWLbG43pQuApNR6xBGSDaZGcxN0Lzay0n1z2C6weWRIknEhFJ1nKibDlcPdgsk4tgiERA1Qz9LrXHYU2L6g6MB+ag9+WEZw0ipM55YqK8/8EH5eLFS1yITAiHhX0+uBZY5HhuuPjdvXubixaSJLxPXE+AHUiijOZheauArJ/jUJBGXwCm9lvF4erD083pNoDwRLAKejosouhn2wYrKW0JJF7LDI8Hsqqa34wy3G9kQNyvItbnS6A921H7+TLh57XutdLfr5mNRCmOE4Zro3zUWROQrnutDjuz4YeyYlHaCTD1mdbomcKwtbdOn2ZS6yQW7989SrInlwMa/hogunfH9xhVTs1+mOEaw2OxPgCQ8NkAahDAJibH2ZCOHiW8U4AirAWwPLMzM5SuYegfKj/o40FIhoOS9cos6uD+RlJPKWcYdXAYZyTxatZUhow97YqrEw98VqxhORNOa3Dv+JgkUwPIhTfVL5YYHl3X7h41CDKY6krYJIvze+/IgGvxSACEeyQ+Fx5XTQQ8PyuGMQt0q9fHtuhmhcQUtX6/2luZ+iTxPctjcb185JktwvVhrMCgVhq5GPCA4QHgSXPXkjzQJjB5v3FNxxpsRSYBwExxN3Y3ChVwAZqErt7DtHUe6fwYpcyETA+LDWJ5KNXd2S0XLlwqP/zhj8ov6NL2Ph83CsAzKsBjSZuvY2V42MVjwDMqwBOStgfB8OC/Jzh7B9gGc53E8ujvwQEPABaVcL/lpgW5d7QfmyPI1P3QkYxKX/st/On38DTJmgu6sQCbxCc2IRJ//EFRzoYCqEivr62Xx4+fcOAoBo/i3wsLCywGTs5Ol43BFgEPCjYaVjlDVgdOpVeuXClnz50lAIIMFGsWeRDWLBI95kUhaYMbLuIjAQ+m1C+vyOUKZyT6Snd2OG8Ms8ZmYTR15AgbujGI+cw8jApOlpMnj5epaQ1Rbn2pYNzlRMhC5nHE5RMFLAZm8WD9Q6LVGB5I3qbJ8Ox8h3t4drfXys5ApgU46p0bIz4gzxHD436mBnhQVBm8AeDh8Or+eX2IHZHzg0omdBOKusVc3Ds04GFOjaWyG2Nn9gKeDTA8/CvTgp3BJqa+C/BMAfBshZxNgAcgB65tKFhubGIu4zAAz2UO2BbgKWqpGRtjrw8ADySkAE/IESRpu8xCOme//ff/4/80zAmU2QYnaLyZYaVsq1ocaDMxaDQ3PPvfWRrE6i+qjlFBHyMAaNOFc8O+DQ72A1wWpvK5Q6LhxFYJW6LpnLgFeOo8zgtlH8Dj13U/R39NZdajORbp0EVQYcWPjcJq0GXCQBvbqEZG8HaTq/oe1DRbJ4THQmQCzoZzGzQALkYz+XAoSRnkgW7QD8q6ybjinLCjVDwvZwCgah7ua0DCdnepPVIAqcFC4VLjQFeSF3NnQhpD+jsagQWUkGzJkloT6CeYkCJYzp89W773vY/Yw6OeHsgdx0jZw9Ht5cuFsroqqvPOnVvli89BS6KhspC9AfV+4sQJPjdei8PRoFt2dSwcqgjUWjbZvYU5wcr/BiCobm97e3e0nnUAtuXTTAdsNkCJHxu13eOixs+8p/rzm5z0Ihm0s5bNN+QYJqkpY0lUF+p+TZX/9kHzUFEVEDxU1SC4JtrV8jRYUmXYAVDVBK+EWBIyfPX33B/Rrkj0B8GGE/CAg/e2yOLBXx8NvJBbrBPobFQzE9wtgIQjR49UBgqNux5O6sGdAEW452zYDeMTOr3NTrOXB/sNFU2C65h6jmvy6OHD8uTxYzq1oRIEfTzdiQCUY8/QoS+upQGP9qQBNAvufAyBzbiKBtxHIUHFtREQk3sM/tvyT7xvOyw1OVtemvsPgnUPkIo3LevrV9lzsUc2snh/2gSNnVGBwvI67ulgg/AV94oseupvIpsKliSKWnouFb7M/BnQ45oqOsmEBM8jwKPZbd4TSN4Y99g9EDbO/eKM6e24RF5jjqPxMvUCVqlU7Pu8Jofc2HhbQ/Wb0UkOfwFcFAuRtFDaxh4eAB6ZM5y/cLH88Ac/Kj//RZO0jVXAI9VBk2zr8+K9jZEH/HrAs4YeHkracHERD1F4+m0HPDEiIqPtgyReIbXcy/CkO1dZn/a92mMQMekgL/Xmjwnw7DVXE8zWw8DKfHxf71IrDesG/40iH/YV9hgAMQDPwsuXlNP+6le/Kvfu3S9PnjzlOTZ9ZLasbqyXbcwuCVt3MNPorcEZCUkbpG1wTSPgGUUBBcW9USkdyDKrp1OAXYN+0UeEeIvXRtLHoiBaFja3ysbaell69YqzTQCScN6gsATQc+7cPJNISI/J8gwA/rfU8zg+Qbv/kyfQV4QB0VNkOTF3DQYGYDWypA0Mz87ueNnhHB6z4W9+Z37Tb1JIFbMdlVhEgS6v0+TYWovYPj/jBbLKqJ7zEaNqURgytoFsqUdHsGdRkJciAGAGSbUYHgMegENI8MGySS6LvId0c/qrHBU91DLLULqmQPhNAY+CXDA5uQWi970aNyvTc/AeHr0GLr0YHsQy9O+Q4RlgADXmPxnwaA7PzmCrlN1tjLEleMEaNruDXAGmVZC0CfBs8Mx5Nxge9AXj/Md2lIcAAM+Tcu/e3fLp335KsA+MQobnyhUCHp6L/+x3f3dIKQ8OqBhAan1orv4bAOGGoYKIuRe2XU33pi6xKj+j3EUgRUMQpfduB3EsljiMs0THiy4f8HuCZiyLWvkM+YYTzT540r2Pak7o4i2vy0xHR0qWqog5uTCjwOJvTDBX4ipbaEplpESqFV5WAc3KwIbX8pmQqznx0r5tw8Z8PWuiFdIb3HG/pqubWnupelpd3PScBGi2/46ZQ3o9Jd0V7ITTHPtkJjU/iVKUavnqxuJoqGZ/kpqfESTxb6wr2AVj0Oj3PvqIc3icDOF5kIAigGOhozr1anGx3Lt3p9y9c4uvh/ci1xo1wNOKEAkagIDBQFzTGuz0D/+nlpEPMN97BwGzitAqJ0mb75/Be2My9XSi/pupg/tuDG4qQxgV9rpuov9A97ndY1XWo+pM04gBp2IbTFmK02V31MvQgmN87o4PiJzoXCY12MlJYZO1aV/gfeDwBtAkyInmV1f/zVpyLQRLSDOIWBuIETgwKfXb2OThimZbfGU/3mCg5wzDk6NHIIU8Wdclh+XCynxqUusVFq9razEQ1H0+qKapCR6Jghz+wHyKUQK4weeAXO7F8+cMhliToMI9H8bStmo3nea4ELhGXx+u1WgAHkraCAJ0BQVwm6slgL7XjhggvJ/mMlglVX22pzLlXl/qf5EDYzNGUK2nDZB10mMnM8eeemBXd0LJ69TvorhS5X1jY5p5tQO3O7tgGvib0WwpQCsHqhAgSWYCiJaQRt9P7kcj0EDFUoOhgjlsboq1V6mXjGTw1i35O0a2Pc/oZ3tqHL6Rm7qPCPFJfyE+k6QW1w+VevWqCvDMz58rP/jkB+VP/vT/Kh+8/yH190j0kJhgXdOGNuK8AK4kPmNwckMyyrkckrStry6XxZfPmqRt+SXlbJMTiN8COkgOxPQwQldZG4W70bTceAh9XthR83/fFsPjNhYvhwN+bfJ3ve+upNMh2qyK94DP6hatDvhynYfls7z/+938IBUVHBTzrKy+xC0k0zRx4jweMau4fxiUjJgFI5bHjx+Xzz//gpPg7917WI4fO1KmZmfKBgYwohlmZJT9BkjioICA7AwDkmGxjzwLyRwLqOxjxSxD9Ia0KfNMqMH2YFhoFJTIQKahv+hTQ4Hw4YNHlAg9e/aMCSXO0mNHj5QTJ09Q3gYwhvOYwG1X6xtnP/pyAXqOHTshid2IFBo6w9RbB9CDXt6Z2ZNlMBgrg12wG2xSi0S+T9WlQk/vfD7offYzRudbOvkjvtQnijW0p0Wh+0pm1fN3XcjAa40WFDpWyu5gpZSh4rpjH/uZOItsqkxNz5DpwXVRP+NI2QTDw76/ADvMD6l7at+rQDqd0FbsxJtq5Ez3embSJqc87Sxg5tI+WiVPe987KOBBLIhfDQI+voH+asWznV0UbGVaAHZnCz08W+sFJlgAPDvbG2R4jh6Z47kNlzawOnBnwzmNnBD7ByAe6/mdd9DDc4kObGBE5dCLfTfCERbo1/3000/L2toqv3/9xvVy9epVSc0R73/23/3joaef40rg5gFdWW4iuZAGa+HmYlNh06HijhexdMUsgauSLVlvbmWuENcKcxpwqSbpcMiJaqYfV8FDp0G/Ud0+BHr3ss1ayYBF2Wo8VM8hwLY/by7gEAslHlIrT53n1SFrup6fn4AhHea9XVwrpqCN04aX1XQboMrFayASPQiUyFT5Vlh8B0BpSXF6Hs/RiAQts14NUKbKSMhHuMkBeKYmWZG1IxaTPNrg6pAS4EMF0PazSPwUpI+fOFHOnJkvH3zwYbn69rVy6tRp2XiurirpiPkrWNyPHjwojx89KE+fPGLS6ko/WABU8lmdBTiPtZN7Lpz0ZWmQpVh7D1kHFElacC1z/1UGrb4++XD0AdOCXZvv40Z23wffdibvIXNSvpdsopNOl9WibfUTmOVhksuBcM0mmq+dms9rypdYroq5g4mzXIjXJfrgrBG2dA33BE56sidtTn9mmNxTA2tx9+IAnKFKjs/sg9eyNffgUU8e0iYPHgVYgcQR/00JaFHiYFmoJXGISUggcD2oKw+HQtw3vFfOARuHteUmq5iQSgKw4b3C6QWVH3w+PE7zJ3ZTL0/YOUefl+WqkYbJdhhxAtKVGEJamcR20WsSl+9DvvdaR71eqk61vJm1sFcvDFjyOjIA11rV3uPP3byfDjHHrXyIV8AbDJA/h9mZOvMn3ld77ag2RjHH5giahaAiludbeSaVewhkKZ/648YElGx8U+NPGmQrgxRJhaqKwGMMzM7Gxc2FIX4rBsAqJmG+zWgZwayGJNxAwob4RZtprrsAbtTZS4KMfrSPv/9x+bM/+wuy0+BuAJBwJQDgaUNbzREkOcLv4XtAKDvb2xqsNzZSNjdWy9LiCwIezOFZXlog4JmaFCAC4EHVc0i2R4BHfzU9CHjG3U05Do2VYOOHf/8T7S21exONWZ+VbAWhbmKn291AdqvVvAHo2bPXLE5rSom6voNV3FMQioJik+E1SXB9RzFcGOyg49fq2lpZib4azBODKQuGIH91606ZmZE1P/IdFzM8fBlN1lcuXyG7g/jrfUNVDYd/TrJHDywzij2MlWSV1HujOYlgEjTDC7F9fHSc3wP7c/fOPTpXIolEYonKud7zWDl95gxf98z8mTJ3ZK7ayOMMhkID+wF5H6VBEauR8ngWFxr0AZiOHz9bNrfGyvZgnIAnF4m72ikVK6TY0WY2uOilSq/9T6ZkLAa8bn28/vvuM7f9eE3zUi7Y/R5+AwMzl8vOYLns7q7XUSiymxbbpdmD7a8ZHTDH6OExyDHD459bZsuvAXxUaM2A5DczNT5/uI8OK4XjWVJPrYi9re/RvCaVP0nzgqNIowyZmTGOEfDsaOgoAI/n8GxxEKnAzub6KgHPmdOnuH4h+cTcnRcLL3htV1ZXOHhUmGSLg0QvEfCcYJ+uWB6NSlleXqGaAwwPCg2I/++//355++23ozA1UkZ++Ds/GSKBBDL1gnODMH7BgEe6ZyW2ljh1WBo6sHnYm6fee2iebIIFeITG6gIPuZds/aSdzq47rkSSLTnEHywLNx7HmZlujxdNrzHY9GUCMgJwlsu1N6BFaDAUTcGcNNtYGRs++Hv+7S512p6/Ji61l8oLKD2nDQhUJ6uzjPpVLN8bJ8hdZiBmE6WEwQfNfgcRZgawJ4FUt7z+aUddKxSq8mADYwGiugH0DcMCBHbM2EGwfOfdd8u5c+fJHkDa9HLhZXUCQ+WfnuuPHpYNoPntLVoV0uJxWvMIbH+OdZTXntmqbhWxy+TVYBpBNbN8dXtHUpbZnf5BnX9vX/lnpzG8C6JZ9QXwCICVpTkZGNum3KwRKs6eNYTF2HruzPCYzdN6qaKQETmS4d6xr0jlODGCtC1u/XW5MZKMRjCzkT+GzEFDVs3aGOxQakb5Q6E7DUHPNpq/5fqjQ8wptWKCHdwgZ8RMCPeW8dAISah6S1C53C6ra6uStFGTrp4k/hkZ4SGMZACHv6YzL7HaiOdFEorghynM+IO1RxkaXB9dnec6VgndvV2+zwzwuGaQGUBDj+RdL5zOktfJKPP937uHMzDP69MMhfaZ5+7oucjipllkFfCEI5rPxpxkdABTjzn2oeh4ltkjA6VczMLPM6uBBMx9PN4PMIeglC2us6zrcz+cJCg8NHNRKBmLOPGpYCaZLzT5slPvfqXThayI8zGElYDBFUlUVQn4u4DHPT14nADPJ+XP/vwvyvc+BOCJSuwQc3jU36CEU+BJ6yoAD6ruHcCzVpYXX5T792+VhWcGPMMyNYEeH9wUAB5I/36LAY90nenvwQ/kThy1fK0FXqV3OTnjfgxpj7Pag79cxIZ+ceEggGcfu2zL2LIsKr1XOzuisIM/2B/up0GRBvHo+bPn5c7dOxyKSHY7JO/4NyS8p06fKmfPnmU1Gj08lG9zkHsUC2DoAne3cUnELF21XT+uHc9EOg9iRpQd18QSI9mGpOr+vQfl3v177GlceLkQVtkqasI9Fe8DBUkUoQCsEFcBfuC++tapt9j/g7OIcSeScexzvD7ey/ETx8vx4+cFeLbF8HQAT7qHuVDhAmynh/uA97uBncOAHoEBF9k0RNYFp5Tn9b43UsBMLJWdwauyu7OuojokvmFUAsMKAB70OY0F6AGgQdzkrC+CCby2ZW2hFnAc4hpz72TrZtNvZfdi54ath76v9HCB7YCXUfuN7HjdmIcCPErrPXRUltQ7OzB3AeCRWQEYHvxlMWx7s2ysr3D46JlTp7hukRMK8Cyw4AeTD/w3Ac/WpnpyLl0uJ986WZUdxiVQCUHJAWdEMEW4NwA877z9Tu1HHfnkxz8a+hD15c2yMs9zwGJ2M6qTAzVrSb6iQ06yCB5mkYy02SnNPaf14MjhxD0LWRahXw/pRfSU5BvXTxb2u6m1gbxPS8eDMwigPC1kEN1G2IMBHvw+Xq8DePLr2kc9SgZenE4wXI1UZVN64vZcsUlqBSSGZZI9CvSdLkAf3Ph+7icX9HV+3dd61ozCSz7cuyijsmGCkkXaEo9DXnS0zB3RzBVaM05Pl+PHjpMOh80rvuKxsOh8SlpdMwBMXz57+pTGFrApnBwXVQ6g47+V7ev1xuCzGRDlBK9/LV6bCCYnOzM9/cpxp9KS1lCn3y0q0/tKMyNGqa+mWQwbpLSKTAxuZP+cKt1VqpTAd599NNO5B/CAGfL65rDWcLMKS/kqTbUbF1za4IoWnwWgAYca5XUwHgjzAYALytbCDhyxAvcdiSQKGE6iLdUTGSgJDhJlDqtlz4uYQEmcAvBEIgkGDzp0Ow95uGsFImNjDHxmowx44BoIDS8q/B3AMzNTh/tWSRs11bqhPHAtL40SSQM8O2UE/V5ZklO3Zj5sGyuci3N5Pe0/z6RbQMmSNuu5WQAK62mzMRWYmBGhpr07vLPK80IS5zWgryM6tJFcmfUL6asKC00e699T0UvzltRPIGaF7pFxLqi/Seu3xrJw60RxC5+p2aMrj9a1bzbT6pGRjFC9kmL3WioQ782y3diXfJ90Q5KhBafa12Gmzocb6DHDw1kZ/LwN8Pw5AM/3vt8ATxkpG+uYnYKCYJMW7Qt4xkqZGBtlJXPplRieF88fl+VXYHjUwwPjAlRFUQ1VH8/hGZ43kbTVOHHQjOgbAp5+v2/bOo01aSed2UurcL4lhsfgpkraIjT0e0AS4OmAi1BdwF0KDAoKRDRdWV4ud+/dK19+8QVjEtYnZtsATKBgA2YFgAdStlNvvcXCDNa8cimpRdwbiGvkojOYHg5g5iwxSegRe5GTkWlFTxraBcIhDCYuDx88LA8fPSwvnr+gKxbfz+hoOXnyBPttkUyCCR8Px0vIgMnwnHqL7xVAiACrA3gKmR+oOY4fP1e2tsZ/iwBPW1VtqRvwpHVWhT5d9VBmnUZGwEwslcHWUhnurIfVNM46PV9ldoLlGRsDAy5wg/AsgYAAT5W2RfGlSdtiVk+KcuyPsTiwV4C3QqmTtzr3POjervlMT0YabFOtL9YzscvwsHjFBxnwuIcHgMeStgA9mxtle2e77G5vUOoLwIO5U8APkKA/ffqsvFxYYO6DeTxPn2JumQAP2BowoOj9Rt+vB/PijIHRAQAPTAswaBy///57YnhkwAOG56c/oWmB5APidVs/QTQtjYxQHgKZCPSjbszz5F+8ETTFkRkiS4PjRYeSE1Q3OeuAawNHxWrEIRm6+Xy4Y6NTNsBpqq8Jev2KUdw8S4vyIe2koybCOATtPJSSwiaPOyDgiZ4YvjRvfvucGZxVZijeo/sVmjNXOJ+xUiQ9Pe2to/pMQLmzQ7kX2bJ9FrTvZ2Z5Xldl2Q/o5O9xCcNZrwypN3YSjMQmynJVwwtGB5bUJ06cLCdOvlXmZue4ZhAEUS2FzSZsLXFf0Mz56PETVphwINChY3W1LC4gERgtszPQXGromXpI9DcDnv5nEuU/1e3RSi56ffCjHC0q5xXwuBLtnpqmN8+X2muK18f9UIndqXKc9Eumg3kvkzRN7yFkPmFCoYqdGciQ2YQkrJusJttsZYLVpY4JJWcRwT65zdVRUh+RK5JU72Uc3r4XAA+U1wXgcc+UmCcU4Kg2HwAAIABJREFUO4LtCyYCzAylaWHRS+AI9jia2OWGpnQOB7XtpZkwVxleGwyK73ckbYnhweeUC+S4qG2YqGAg5MY6K6rQvuO94D7gv+/fu8d7DSBkUGOGx4mC76V/bt6AvV3MmneD4en3ILRd2F2TrSIXFSDFhZCeqqJt+U5mKZr9uC2YHRPb8GX1CLoqrjgqMMA6W1pf6i2hRUDtmRGAbvPAXBzSfDC/L72PJq1r/T8G4LiHHljqpe7XtrsmAU+8L/X8oFdGZinu4xFgaoy7pY/V5TNYXTqlpWvIe8b+MRXfHLt8ZmB9wNwFoLn2H8b6d/+BqrwwrtD63A/wfPQRAI8kcLi+KNQgicwW4PsDHknWNjfWyvKrF+X+PTA8j8vSq4UyPgq7/VImqA1BXN/q9PAcRNI2CkkbGNvDStpec2Z+bX70DQCP93efxXFhtO6g1GPBxNDNS6+VLH3NOz6kpK3Jn1OCbDGKAU/8yCwvYpkVMT5PsN4hY4M8x8wL1ib6C7744gsmbwAy6NVBf+uJ4+ifOcV/o2DkGOrnq4Vfy4tDBt4tPoQMGOYGsReck2Hta6uNlmfPXjApxHtB5fzly0XGceiRjh87Vo6dOE52CfGTIwKOHGHfIxzjlGQercZBkpLBtGGbtwkx3QzP1vZvG+Dpgx7d2Mrw1PjjzF9f+0VFAp6tZQIeMTwa0q7zVAVagB708YDtYWwkwwOVBeIbteSMJVnaZjmbWwQ0bDRlvB3A0xRKfo+Z9XYOqt8/XKEgy5+VTOg59gAeOi7XOqFTQc3hYXkpmRawh0cDRzWHJ1zatjfK2uoS/P4oaQN2AOBBfxn2DvaRWJundG+DsgTgBSYE8/NnOBuKgCfMtLCvnjx9Uj777DOe+TgX3nvvvXLt7Wuae4nP8k//xT8fInnZ2oJ1qhJb0q3RjOpkDtVzPDmoTg6vHBWFD+kK3gi0oPhqvX4XPOlwdvVO1bfQFzqRjwN6j5SBlseaFlyTA0vPIlltyLZVSJW8aCG2JKHN7+HBlsBOY5d0qLc/BwM81rDrwDU7tV//TpYfmZpGcEAVXc4/+Dy2v/UME38eJpqDAa/HOCoHKWn3v1/H8GTmo39MdA6inryAgAeLCixWzMngc0VFBF/JxExNlZMnT5HFAcDBf1MLT/vLedLiaGpExenl4iIX9uoaGtrXY4r0elldWS5TExNlbhYJrOQB+W+ffamfA5Olo9qapYb5+hjcZKamgf2QLu0z3NYAPbNpTuDatbZtuyrl+TV8bfkVPwuXKzWk2664NwOIji2tst7uV7cPxN934cBMjiv8mKKNpnkBalX9PFDUe9s9ObYxxUGp2UlbYgpsq56ccLyHG2gI1ihcAPF+LJ2r8SSxcpa32mEFz+Pkx+5hdCbCoNutLVLaGF6bGR6xinCMnCF4wsZDb8XS8hIrkTC6wB/MpjDgATDyfeRaCp077wua74ORIGBNMjzsNICe8N9KTdcZsOh+KWEWqOwA6pCk6fVzbOjGLa3fzKzouZzgiHW3tXJ7fduha817OKeGhmaXt26vmt6L459BlNas3kcbCGrA0+Kbn8u/R7aozjQSu5PBP5+XQx41lTvKliGliM+dJHBuSmVfDDEn3PUgIYtiUHyPrBJ7ITUoEesBawuujpDPrqyvpUG6dpljmaFaVBvwhAKznDzxVvno+x+Xv/jzvygfffRxWH2rur2xoTk8is9y0oTKARp9FaJGOMhxHJX5cZgctB6eFwQ8L8r46C4ZHgAfAJ7hbte04GCAh5Dn0InNmyRDYVX4RpI2JWHd9EtrYZ/vOWOrtGsrDPTPra/970MDnr1qiUT0vLYfAjEJ668WgrcH5emzpwQ9lHiHHBsyMgwhRX8CYu7NmzfJ6ADk8O+Ro9WMgJ84+uVqsS+GwU8zyYvevUQh5+JHLsKxTSAUzYuLS+X5cwDve+Xho0fsj+Aw+ZFCMIP3cew4howeIXOO/YNC4vkLF9jbg4Im2HSwOTQfAeCh6yp6esf5u8eOnS2DAfonMXTzt0HSlldJyu2ch8Z6877PPWo6ywUruITLdhlsguFZLsOdDcaUCnhKAzyQtVXAAzaHxSmeIvrrIkv9ivdlIiDWe+yNDDj2Y3P+/hgevY/UgSJgE3+jlppSMKhHxKcD+OwO4dIG0wIoeNbDpQ3ABwBoswy21wvcKjHP6MyZU9xDMK169hwMz8tgeNCX84RMJArjb197u1y5eoX7BkCcg6yjwAfZ+7Onz8pnnwPwoMdqp9y8+V65du1qLQKP/P7//K+G2LBwUJIMRTQ9Ng82jT3ZbWwgvTwqqtDHN2cQztbAB2HDnDaAqtbN5heHFQ6Fpttuh7X7QirggVY9EgM0zEvPqoWnhdn07VWKlhJNaRG1SFVpbtpzJGL6uSrnNEsIa2gDpAZ6Dgp4lLy68uOkao9Ov74vAQYzPLzOMSiMKk4YBUxIymV7a8kHB2UHAxTDUtei9FxZzv92stH/+esOij7w4XWKFd5GAkbhrTYZy8AAlQ24bZ04eUoDKCcnuYgBds6dv0DaHpUjBFgsSLA8aKSkexfkUpRMbVDONjszzfbgvH5qVbpaZscQ2n1kfft9Plfb+j/L8rOWuLV1mxkV3VeFvv519vN0WSNV1rweaFrAiltLinW4pb3i+U1V9tZ6IJSGxj6IWVZkYWIukplCVb0HdCsB68GfB6juzPmJIbKQpXm2kWQQsNhuQ2krA2XbYjbOygIZh5+lq3h/AknhRkg5kuRq2m86ILAH2R+IYkbIZV8PeLYD8KzJYY0SKfUZYf9o2CfssIcEz9DPHz12jIc3XgfVoXv37/PzIFkgSxg9Su5dMvC1HMtmEO57Qko5gYQD1XQzaamCZoDpOU99CaE16pSwer32i2+WKkQRI68nAR7FMhcA/Fx7gbGuNZOe1FupdR9MYnKSxDUiMx/Syc7zsscyg6Y254oxMpjeCqJCesbrGfJmga3MpOLetYPU4K6eARpHrmGMZnYhownAzM8fbK8PO1SpNQhUqgL1/U2XyekpNr6+Wl6O6fHBUvO94bOo9VaNwjIkUA1ihA6SYHb+/M//snz/o48D2ATgWUeSG5K2GD4qu/MMeAZkqQFqNtfXqqTt+bNHNDAYH9mlnG1sFHtFjb6ew3NQ0wJN/Dk8wyOscbi+2G8MeAL06Orq/7QvfGpGZK4gKA4eH0CHQjvx/ElWrpcMIJ96OftF1n1f5msK5Y5JBDwD9MpslMdPnlAyBtkNKtEAAmBUAHgwZBln3fe///1y8cKFyqbgrK9nEezNx2UYReAOt6+Qtc3OzDIn8Pt2rqOYk/r+UioKNhJ9PKur6+XVq0U6xsEu+8HDh5QK4Q+NZObm+J4BfpBQ0vRgfLxcvHSpnDt/rpw6fVq9EzQQ0oR7jmOgiZEkzUePnS07O1P8+20AHp7Fh2IyYr318gYCmxSDecpKklANT+DSNthcLtuby2UX1so4z6Kwjvehvh2xPIpRiBcAPCiKiO3R6s/ApwEcsyoVVlgtVMG/WaesCPD7DOYnCtb9XO4g26cV6Rq0eS3g6VED6jdTLCPggS31Loqs6tvZ2FAuQrc2FGG31sraymIZLYMyD8Czu0P5OUZIgOnBXoARAQw2lpeXWMzEwFwAHrCjaJXgIOuwJUcu+fzZs/L5F5+X5SVJNW/evFGuXrkaGVMpI//m3/0hAQ+qp6xQsYKGzRSDrba2uIHdSwHAQ2elkItYo6pp80Bu0ox6oWQpG+1qMTeFB0SwPMEStB6aSLKqllyN8EiMqsY7eki6E7pVxbQ0z9IZgoeUJBhsKVltzkJVilftJR3hDgZ4tJhCyBcrJGv9I0WtOndXlA3G3Ogr+QcO+rFwmlKjIiuGHha6va3lHxTLfmAmMxfeuP5eZh/yJnjt95HXhCWHmFtrTKOvBxUi6ozHIuAdL8dPQAcsSRsWJ/p34AKD72F9gEFYXlEjOmfqhMX0Ltmr0TKFvo5UoVNChXspxsf3NDM+WeLzdZu7/zn93/iaWRydz63ZPP93vqavA5NeaxlEAaxCKlZlZZ1EUK/VT74tzcRreoikpV6aDq+9B4ZV/xbTCmADwAMKuR6GcSBmyZOTfDVgwro4gKYrsNnooO4lSAyVeGo2j+RrnPMUrICZV0kyxRSouKDZE7Y85aGOgkYkOk5m+5K2dbi0VcDjOVWwao3ZLjs7XEugwaUlP87XANWNRl18ZsYSy0EtLUvXVW6RYlHN1OC6QzY0jWZUsN/5QIlkzfesDhC2+UowzDp8mpxNfVN7EY8LtmZouqYFAisZsKmfMjOB0hk0wNOSICeaTQoTM75G0VArwOO+JhqSRHWTJhpYN+y49UGrxNEyMu1DMS8KhYrFBr8tNkqqi74D+9D012IF2gF4DPDwtHi9LG/t7xdLKOXqKOOK5ZWVsri0VBke2k6HhbTBjlLh5taG+wD57Ycffq/85V/8p/L973+i2DOqGUcbG7bxlhqCTcn7AB7I2RDPtjYMeG6V508flVcvn1O7PjEO630sfWnfv/OAJwOdim9aAtpydNe1Q9Z2qITWT7xP/H5DwNNSyd7JQoMWzfXCHsAagCU1pr6D4UFPDHpf5s/Ml+fPkYx9QQMVxKlPPvmEBgU2IzBD5PVPMynOGIkex8hNZmbBaKsIXItFYd/vwgWNXZhjqXAHwwKAHRQbwZbfunW73L59i8AHDCj2qQ2CpmdnCHZgVc2zcWSkXLlytVy8dJGDUQHecI5joC+eW4BHdstzR4+Uo0fmy+5wuuzuTn9rgKfxDv2TvwsMuj+NeOyolhh5P24PwzMclMHWShlsLJddOJBRxh5sPgGPWg3G0MPDVgzECzE86OfJgEcgTQyz+aMmaVPvIaNS6sdxXlvdV1LfUTevcd5yEJjTstc3BjzVorwBniGH6hrwYI4e2hfWyPRAUQbAs7qyIMAzf5pnFoyrUCh4uWjAs0zAg54cWFNfvXqtXL16pVy6dCkADxykVeBD4RxgCbJRFD2xj27cuMEhvrWo8a/+13895DTwLWiS1SSNiywpA1yZ5MxEV5DJCcpHQHHiMJEWW3MmNKFadog8UKIfxtVwfLVtqZNXVZisE1cjPHtDqA9UVRyHCZJmO5Y0iU2WbLgCKTtRJ6AdlimGeNZKezAtroIq2ZMGHpXrVv06GODJn1OHqPsp2oLzYqoJclvm6o2JxmFcH84hYbO+hhjiOUVTq5IJjpoMVkp22ufuWRnGW9A9TXavaS+8DgQwyQ5JmwttBhnYnEiEOFslEojpmVk2XCJZgHkBADI0l1euwo76FH9m3St+D1aDanzH+sMAN9z7IWutrNu4+rfPjJxOf1j8PLM4fSDyOmBoQJKZnvbvvtwoXbSgWzKQ9HXMQCmDMjg3oVKhey35W0Q2xTBa6kbfTBiBtP4a2Jh63YstpWsa2bE2s8eacq0VDUPN+UJNhmOosOVbAnQClmRtwplR8rVgvGJeEGRF7vWjHC3mumDNcp0FW+ygjYShAqs6oFezdlC9JKgPxoQDIoNJwu8goeDQUtpSgyaXjbvnJvl94joJ8Kyy8RZsI54bVDckHFijThToyW9ZmdmnOleo9SdZzgDAMwvGgExD13FNQLTdl8oSmSFLlcSuZExrqb9m+2Daa9FrymC/xrLUp9Y9qFsszPs7r03/23EhFxP8PjIg6ceJLuDp9RTV3tD2OVW0kOGBCIYm3zPgxn3qS6LpzBjzqSyH1JoRMDMwdOysUqKpSRbzwPIMoldTg1NjX3PNNVekKmsZwsJ8jlb6Bjw0KBhFkgfAA/maXEzN4O4LeMbB8IxVwHP/rgAPZvKMjezQoW1sFH1JSCwlBVEN92C21GZ4Dmta4D198HQIC9VMXWPsDvr7ZqWFd5L432K82sNXH6FksCOiOeir/d0Bngp0OiMxGu53D4/3AYvHa2tM0lClPnP6DEEC2BEAICRjFfB8/Al7Y3KctVtt7n/LBSnkQZbA4WwFMIF0FzkS7il+DzHSMjvF9hHmZ+vrm2QZcGbcuX273Lp1q3x16yvuD7K7MWAarwGGB9J07FOALiSNmBE0fxaAB/OBZuWsGYCHe5aOmWCI5stwOBN///4lbarw7FdAqtFwb20p1qH6FROz07vPexgeAp7VMthcLbsDGfuoIIldq55jgp7o35HBQwAesD5kwAV0kOVkRieDHv8bj6R6wiYZ7nNsTeaVgerE+JSDHmbXqNVDp7b/HoThaSawwfLYmnoXZkeQoqOwDYYHRW6c45C5rZTV5QUOcD0HwDMcsvcG+wSGH1hTAC6PHz0iEMJgergYCvBcZkGTazAYHuRVz1+8oBMiVB2I8devXy+XL18WHkFB+1/+3u8OlUirildditJAJTyQhwxsgjlYSc4grZG+O4Ok38zcWTTVCSgfjgIqOcnkIRIVir77Vj6Aa/XRPUBVKtQS1cYotZlABh+d5wpHFLhGHR7wZES9jxa4Uuitx4OLK83bUTUFC1yT7e3AwvefG5GxwX4D4PEiz4AB30Owc3DOyZGTm/73KuDBERyxgXKgcL3AfQNjg7+cS8Fq/RSbw2fnjjA4X712rVy79rb0vzMzvNeseIzCq1+sH0APFuU4yp2giHcG4frRtmuuWGWpmyvW+wEc3d/G/pktac3g6qPC8+WkNf87P2++Tvgd/8xrN4POLuhRYgVd/2YAHoMXOWhFRZxJt6SLOLRcRDBzk1/PzdpI9N3DoADczATGMPOEcs4mpTLTYvkpro8ZF853wEDPDuBpjGy+7tpXel4cdmZsEP09tNhSLIIgsgQ6IFyJx0Ht688Qi+cxa4Rhjn3As2UA10CHJaq4VgA8qysrBNfoHUPsQAIC+QauCyumWdIW753XlQm13l8GbLjnkLIJ8EzsaZpHHFThJOJosEQaSBigPaSQdU2ElMfnmNaV/i9zKJrHE8CYBYDGdAogdh3ZquAx5L/5XNxz8CUpEWM/43ySzKnLpmOwocPQB6J+po/S1lddo3HISCbs9+2hqd2WCK0PFX3w1WdGXm/s59relllFvYdilMwmWrrcqt8T6jNFQSV60VRsiE/B991MC1RQ072YnZkr73/wAQHPxx//IBzZBHg2N7BGlCR6HhJdSgddSRvYnckJMDzrMi24e6s8e/qwvFp4xoGj6N8x4CHLQ6bnEIBnqLPhsICH1/VbkrRpKfYq7bl3p4Kd1M9T5aIZ9Bwmdfu7kbR5Xelrgm1pn7LAFLIuxGkwzJCvoR8BRj3oN4DKAY3YX331FQEPpLcff/IJZd75D1UciGMbaOhepZEPFRCbGriMeIZCzlvsk32Lv08zAbinhckLHo+YhwIRHDU17BnF6d0yN3uE58G9u/c4F+jLr74k4GHRjp9JexsqnpOwoZ6bI6i6dPlyuXDhPOXpAENgmSxpM+ueAU8pGE8A0PMtAJ4YvrsvqjGa2WfpuNe6wSIXkAMBpbhS4wvmZW2tl52ttQp4UIBugGesjNZB3VE0DFtq9vWMQXodlutmlInxlVxli23cCQptfcZWJsqmBXk9OgbGPuv0Jx1038BUWuugXksXhFoNoUKhPIeHuHoXfbv4KJboyrgAYAcqE4Ed9OKuUuK2vbkihgeA5yz2wZBSNPS4LS5ijs4OAQ8koK8WX3EvAOwAfAPEEPCMx4zQ4S57fBZeaI+hwIX38+6773Juj1i43TLys3/83w7NpOi8VXW22uHGzA43hDu5pKwpGppakhy2ohVAxWye1DRr7XCWDrlC7iSTt919D6g2h17bEgttzpBqeKJ2tZVuzcJuHG6JJ1dWOiCDXUqW1Hh/mo57OEmbFCpBw3ecshpfWoNKYqF0yKOylxI49xxFQuljQImEqpO1npGcjZxoZJBT71dIpVz5ydUA//u1X6OAQqbHgDXeI96JpHZK0j14lFOG6VAyymAJShyGBaDBsb5QBWEfWAzixGLFc7PZGHI+yvhiQ6fDUvdS9zGvIVyQ9TUdDF5P/XXlKnYGJ0xmw2azD3j8+AxicujogI9Y836OfH0Vz0I9HoDGgxX7r6H3rKGTFcjk9dGWcGvEi1432xSbgcA1Gae1N6Rmkp3h4nkwKB3yOEBxm/fJg17ZCJiCrJy0bGUt6ZplRmZi9HixQLZod7JNBiMshd0vZ2mWihnB8ETg93PqAAeD2DMtiDk8GVB6KDKqR2CDoDWH6xFcJfE99PCg+glA7ny9JtN8f0mGZZOGysCisXy0TE9OyXEuSdPIhgdYraCT4N9DlNX51np4mkShxotYVDm5IvALW9pqGmGr+igEOURxvUQ8zGAp75HadxaJW5Mu6PBUJVgmIZ7s7utbi0KZkUzvuX42x9awf3ZVDQ+10QC+4kCUWQfivPaGLn9b+94/eg+xrnY1k8lnSB6S6mvhdSsjAYErgsZ6ZuDfevNkdmIWD2URdE+0bHTIXtUP3v+w/OV/+s+cx6Ohx2Z4VORzvyte34mlTQt2AbABeBLD8+DerfLsycOyuPCMbkYwLjDgGQ3zgsMAnpEh+ndyW/PBkhvv1YM92tnOmzE8ziuUziUZ52uBjt9VGEq00+5Qb1dAvCdJ/jpJW0hcc47cBzyOExW+haTNfZGIp0i2IK1BtRqStfPnzpfzF86T8QGr8hB9M5ub7OEBWMlnBfYaTGNgvILHAyRx/tjmFoEKlDVI9E6ekIU0GJfT4Z6GvYv3gSQRFXI0frsyjrU+OTldTp06U+bmZsvTJ0/p1Hb7zm0qBDhKAIqesLSGiodSvHlZZcO0AK8FsIWiJdQ+lL2Wwt/H+8Z/Hz12tBw7epZgB7K2bwPwCOx/DegnM7n3TxfwBBuegC1jkuNlnA+ABLBT3tnaKLtQM0XuI7CI+Km+Hcqyca7RZRdxRmM7YOygWKP37EyO7zBVvwSKtF9Y3IniRD9Hi7dVmfL8Kfm6h9gx2t3DsrMH8EQLg415I4vuAB6KjgLwoCeRDA+AoBge9O0A7BDwrK3QrQ2AZ231ZRkb2RbgGSns2VlYeEGAI4ZnqTx6+KjA5h3KjasAO1dC0nb8mAAPXdqGlPVjv9z66lYFPJj9eOnSxVA2DcvI93/0gyECNBcw9eCl2ksjsSalSccJXXTrS50ASbuPar1lAXHRwrZW9rXZMrTbxI1HexZPtT/1rJB02LGaru6xKoNzwlkXZZ5RUjXkzUig3fuuTE2LSN/DJejarB5M0hYnaEtsOkvNRguWmDRtuy0kq2Qo6EveC0umcpKCa4PEBFVOaD8DDPi++DN27k88Jx7rSlEf8LwW7OC1cR/GhP4xi4eHSFRZ8RVvQYBHUiNQuGQIomnvwsVL5eLFi0w28VhUnZCQwDHLkkgk31i0MCyYnpoo01iPIXdxMpSBx36AzVKuui5SddwgJ3+tx2oE7gaU+oxjJEjp8MRjc1KbwUkfWOWYEy3SqprbDj2c77JUqt77SNbkXBZuTLm3qT9EFI+rLlYCh0j6sL9tHgBwieu9vLRUMBEcTbcIqpABQXJIa++o+FvSxZpP6uXB+2l24XLsqUwk3Q9jLeD3gglz3xEqmPhD+VH07yDG+ADSgSFQxd+hS9saNbzZtMAsMLYJgiPWNqqa+EycGH76TJmemWY1FYAH9wiAxf0qBG7Re+L9VtdYBAMeS3ifI0hckfAiDkaTO4s++mO5rmTA6p9Sr0j0i0RsyYWc/QpGjkPsc4ERg+NYZXns0ueGc4MEu6HpcPfrWELWCji2Xbb8t+sqKBt43Vs/h9lQSzD7YD52R5In253NCXLXbRGfESAbgSzLPb3Ps7TUCasZWDOH+oyt90M1kC6z7ntpJlLmDiao1A+47+BR7s1hk7T95X8un3z8A4IdJi1geDbV/6nnUKzeH/CMcbjoZmZ4njwIwDMgwzM6gufBX/fyHJzhAeBBwgfQc5g/7oc8zO+8qaStAp5QMISorfbsaRPFXurYZX/7gIfW+Uox+EdrJg2yNcuTinAq+A1o2IQYBYYHiReYZgAFAobz5wlCbt+6XR4/ecwc64MPPihvnTzJdWT1Aq4FfobmbcwigURHJlClzhvD2Urm5egxsjyykZ7lfsB7ePlygU5seB0ALySPkLJhRt7Fi5c554cuqU+flvsPHjBGIQ5TVbC9xUo5zmYw5JQQXbvGGUGwzga7I2ZH1wl7lYCHZldjZIOOHTv3rfbwYP1/Pcu5H+DxEO7I3oPdykxe3P0mO+dDAXg2yw4+swFPnZ3oOBdgh0VGFX0ltYUBFRgerXcDH//3fu+yA3hq+rsPw1NjW2N4XGQ96B6nE2/IwxROAkgGyyNQ2cRurwU8ZHiwb9DLb8CzXtbXVsjuNMCzHIBnUM6dO8Pz33sH6x/7AoAHBQLsHQCeK1cucw4PTDRgo06lWQx0x/m/sKCiAmbyAL+88+47lGKyJxe563vf+2CIZAOVA0t04LZGJ6khJrXrZziA8cT0XGeVvw0IpPTKrjk8hIbNESd6eiwlqgdVBDYfSmY67OjTtQL2xX/NrcuxPgUqOa+Ft5hZumjErZWbTLXHe5Ir2uEYHh/WrCrtg6tzEq5/C/TIMhINj65I7if16w0jLeozolVrp2G5m5j35Ud4XQSznDTkJKN+hrjMNbHBPJzxMQEeyE2iwm1LVqxU3DdUO6RvCbvgmVkGyPPnL5DaV3Dcpk0wnhtBFhVbDmZbWWFyOzkxXqanJgl4PPLXCVe/l8DJoN+3ZVh9YJTB3P4Vkr29Djmpc99FR16zAzceyQx84LnKl8FPh03CZx4boyzUDoFOiPEZLGXszBwKxzYnonkHMMhXdzdX5uVcZgAy2MF+3dFQ1pjfINnXalRNVnjAYj2hoo1BeNjv6keIxNW9GAECkBQAzHINonHW85ECDODaebiebZ8NED28VA5ZKi6gj4fxJ4CEGQbEHKwp6uJD2lHlE3ZfjD5AvFcAaQOes/PzlF+g5xDNjJCRmOGBuQMSbrm8NRMMFVWaMKLKaqMV3XFqAAAgAElEQVS4AJbH7ogdBiwOfjvhMfkJi3kbIPi+qVhgV7Do39ECrreWeyMc8JhwhVMa5WNmC+tg0N5Mp3gW9zflNasKomNOSMdsjR4vzzge97YChWCV61rOVynJfOwQRUmlTRuCic2sHY5VJFZ4L5bQkX2sDFFIS9JnJUtYCxgGaY53rZJv5opS55DHqXkYByOeV/JLFZgQc6MPiJJhXBvbcO8FPJitIYv1BnjEWGXAsxNxebSgaZdsNSRtm+tleXGh3Lv7VTA8T8tIGdC4AH/B7nA+YTgchcg1xG162xa7Ndmjqtodhmf/Yvaeg7MLeF7/S92fINtpIPagiRSXdxqK23KA3kkZjE8D54cEPO3IjoWxH8NjINNmPjnWdxQDFdjIEbaxVM25q6IicHW7OzzHUEhaWV5h0zX+DSkbAA/+AniAUcE4BsQx9BeArUHsomMlGQBZxKMYtQjQ8/IlYwHiI9ggFKNQwMF6BnuNeA0DKRgfIKHDe3jx/Hl5AjBz/z57iV68WChjo+Pl6NHj5e233+F7gaMV3NrwXhDL8Pzo/cGZhoIRYjLYnJvv3aS17+kzp2kEA3YHy917y/EZ8RzvE/09GDy6s4uRFF2GR/XqtqL2sm/uHznMysKSFOjnasoBvL5Wf327KBSkCtdN6ofW3Y430R0vgBNidxuzeDYLGFwUtWhLjdhhJpsFoyiOjKv/GmeJ+mIjQZckiExPfTUDmvTx6WbqGFPfpq9iTXarQsE/ySoPqRD8yw6zvaQ5QqOL2sNQK6m1IwpJnIml6+xobaURUj8UORlXKuDpMjwAOjBRAssDiRt7eFawNgfl/NkzPBehzgBowdrEPoCb76OHDwnQ0Zdz+bLkbDIt2At4wGoK8Kxyrb3z9jvlwsULUXzcLSMf/eCToauAPizs9IGrhINIemkl4rZdxZuB1h+Ttt1j0w6llqC7uRk3GgdmTgbzv2sDt8FCAg4e1Jf2Spql4apekkWEvMPmCa1y3oJcx9wgU98urTvpj3WydwsaZesnOGDtZ1+rkpHA+Xf3gp7QzEb1ty6sWJwqLCnhqeyWxlgo8Yq+npzg41ed5ORmSIMCJw25EbJfUc0JPunCGDpKaU4EZPXhqLkd9q+it3EPNAwSyTN6dkCJs8p1/jwrpoiWSLbXYGOO4X2p74GNj6g2jY1y+CgbeauBhlhC97T4/u39rJakqOLN3opI3A26u5K2PGckqnkhr/E1sxwoJ63teqpS7utp0IP3yeS+9uFoIC8SUVqM7gn+6rORpKgNkVPSactqBM9sk+lqf0jO3PcW8jLEKiSf2FvYv2RlCDK3CAxQPYTsgtrwiQlakrqp37bZ6jFr10VSq5C1JdkQk8jRcEyLKmmrMDlZ1eEgB7RmUMLD3kwPjTrkcIPrjuohQUzM4WG1M1zkvO4tUwOwwWNbonGeMQoSD+h6sb6QJDAhj75ES9KccExPwxVxvOOIKCkTHJgG3Iv6/G0wrfa/+3eaRbiKGe6/aUiqIwHrF+bjDGPcTcOWXWnOMcRxra6RsJfGNdK1l9zO19cFAfeD4Sseh/XWkbTRChe9eJOsoBHAsrdALp74b7KIsTYFZmXHi4QLz0vZKsB9gFmvaV0nmWkwhU9JruVrSdlRr58BcpO/KTA3nFiP9FQEUrzXvtJ6qlVLbmYP9/XXZkmNnyFevffeB+VP/+RPy49//NNy8sSxsrWN/p2tCpR8L6mMQJFgsFMmxie5TVE0ANiZmhwvO9ubZWXpJXt4nj6+X148f1LKLvqRZFxAOZuH9hlUcOBzjABwX7bfd5wDrmznHp49DFxuxK7rSwxXXMWKAnJC6hjXzj6nZocHPTnlrGwcb0GwdPFv/0x3x7OWIq2KvZLZSj0umyDER8ky6H1+ns/kztneu1aV4XE+kNge/57Zx5XlZVahIWkDUEHMAriAugF9B/hvgBAUXxCTLl+6THMVyMdsBIXPxuIN9hFHfWwqwcSZGPb/ua8PQ5fBysNuHwwNCodo+vbgU1TG4XCFc3l6epZDwY8ePdbpQ2QONz3J9/RqaYnsEl4DkvPr129wXtApAJ7jxwmMcNa7kIzHcTZataU+Vo4emy8jI3O1hyevo/3Z4bTCemdN/8zd778xdBf/kxwVfcDNLVJ52VaTZAOADIf8HnOlMRXucca24qMGdqvg1qTJiGGzU1NlafFlWV5c5LxA3C+cUXTZjZ5NFNJg2ITRCHC0A4BcWlohWARgBcsjcxjMmVOPJtQx6qEX613zAJocqD/GMvim5pGpl/aDx2TovLHDqAgLtA5E/hRnA3OQ2E/q695lUYVDmgdbZTJcLi0Zw2zawbbOAIA0hCgaixEA6bprtppi2RhzFvXy6FxYLSvLUJSsEPCgELs7gHPlszLcWS+n3jrBswKf48WL5+zFwXXFnnr+4rnW84sF5pHYT9euXuXeERkjp0zIPp8+e1Z+9atf0cQJLCjyTzCatQXnkx//UIxt6ovRoaqlpUNIsg5PJMdBjkO1OYlJ8oY744Pfv6uBpUhipmKIoNzcmBDGQEQP25R6qkm5HIWrtKJK2mJuSch57OjmZECJrhaQn9OVVSdyNmjwQL5WbYgqw54IHdejEx3r9pOz1jYSja6cJM866AIez4FoMowm2Wsua31K3Xx7tKpyE2TAs5+UrX9wZdDTScgCLOXKC4/h4W7Z2tnmaF3cZ7qDYQeg/wWJ8uxcTByX3zxMC7DZz8yfZcPYuXPny/zZswy0SB4RACBRQhNafS1U1wGIYVs+ElatSc6TgQRtMKNi6F4SVYhbD5l6YJqcMsvPDITweIPwfB2+jhHK1UADSl9PP5fBTk4sCdSwPjh7KWQwdX+1hm7J0eyApoZoAVA9plbJeuuzJtE9zbp0tGosx35FwKWV/Po6G2tRRXQzLNx+5C4jYFU/VxxCZpTs5CUJm1IOJtajsJAPNrg2Jetnnb0ZrKZBj+et4HcRnOtcneGQzbtIFCAPATOFwI3Xw2HkwA5Qg8uBHi7066AJF0HxwvnzDIZLS6/Kl199xXeK5l7uESb6of9lZUoMmZnufO/oEjk2TiAFsOY15+uQ2YfM9hlo90NGJ6lLsqz9Qku/CtoBPHGv8x4gc1jliDpMbSYBUAswx5lp8ReviZ/jcXgtxGskXzgs8Bf/xvvFc+b+P3/2/HlxfdgsjREHkA9OTPD3cc05rDp6DAzCVRNtfwyQGXNitpSKBnL/dAGupxbuVC8rcx9PqwO4VUkzYFLPDq6RDSMs4dB+Q1y7ceO98vM//nn56U9/Vubnj5f1tUI7fU5SrzM1VITg7CqYFoxLujvY2iTDA4nuzmCrrC0vlvv3bpUnj+4VzOIh4IlZPEgOsFdtS521I1FYDSOqrmyvK2kLgBRJuc/PzE64aJgZnlovTr+33/feVNK2Z12n+TsZ7/vsN++jmCdXRCkHuuCmAacGeMRh6r4e9k8+RzufnwdLYyc6STtyFgydDbDBwszaGiVtABBgZSBne/vaNYIXMC5wjASwABjCz1GphhIC4IVrP+Yf1laAAGE+83CdJKHbYpEKc3kAThDXUcACyAFo8X4Em4MjALbILlBjP4IZgqkQEnH8N+biLbxcIFgDeMLZjmo6ZG2Qs4G9MeDhNYgxXMjjWJAYHYnhpfNldBRxdq4Md5Ww+08+W/vf42V2cdf7d5/46D3sr6PDsTI2MlaGO5LKurCDp0BiDeBIAEEzHjG9mAfjQiDiImI/TUc4lkHW95OT43W+nc1S0Me5DMDz6hVNbPAecEa5mCp54ihdao+fPEFZIO41ioucC4Y4GCy6SACpIVAsYb4ScbgaswDw8LzsqlBcvMngv0mP22NxjxF/uV6CwcPv+IzFvwV4BrxPg+EOc7vxyNlReATAIaO3DUOlGD5tGaGSruowjNMeqRjmj9EwiWw4hssD9C2W1bVlntG7uygebpRXi08JfE6cOMqzAkW2Z88BcJ6H8me1LC6+ZK6Cv7B3RwH93Xfe4ZrkEFz2So3yfHry9En567/+a15LyEVhrQ7pp1ty2MPjzdwmqruC022k9+wcLG7SsGkmh2ZtNHtWVoJR4YuKLb7aZQdJA26AK2L4fmdXJO0sNkitVlYXEaFLB2275IgNif6LcFwTAAgJCaRX7C/wQD57qOfP230ruXpUa1G9qmyr2DYK3Q3JbIvqGAu098fPZrowNrgCQrfnpzESIeWIKjMruHansxtUJDBmPgwCcsJZr2mycjar48dXVgTPz0oslGqq7OO+4XBn9TTYHHxF0qiKwizn8KBRE77pp06fqc2OeAwSUtpRQ0rFYKOmdVoyo4EeyTNo80EA42BKOo3ggci7Gz4l6YlNzL/nz5UTx65zXQP7/eCcD0RpcjWE0N+vVRQCethtxzBVszwJ8HgJ9YFKR4YYjI1BbHYO5H6p6zBSAvcwdBrBBXiwPxHYESDsZvbkyRNSxfhvBBpYivqwMCjMDfEqGoSLVzXUiLQqBuXNQJpGwJSSkyS7ZEEk3CANeBBHNNhYc1MYjCMJJ+BZWZEtdQ/wKEHSRcC1d7KNZN5SEjwPgPW9u3d5gEPvbjYJQIYytjQvhs3ng4EA1sYGq0acezExQQcZ3FeDI7EW+KtikOMiQDsBbq0ONocn9ZmkOJHMNzKTiISfJiDVMKLFMCcK7XnCwh/sYQyC9eGNbVJZelqwqpIJ8G37WhwUeB1IEzF0EFKW06fPRH/A8ZitBAZDE+WxJgQ40WS6FDJZVaU5a4FGGEqYBHjmNP9ofKKaFSgmRx6b2CjEZq9P9pktL/fuvXPfvQkwr0vu47QBbJWFaFUqU4s4z1sjhkexmLoysguIY5jj8PM//kUAnmNlba2UleW16OUZSw3nqsyz75WJzD8AntcCjm8KeOI2dgCPb63P0b8jwJOd2SrQyTLOMHly7wsKJdhPkIotvnxJAABQA+CAdb3w4kV59uw5e33QF4MeHDAnnm/o89dsqpnXrPSogGd7u8zNzjE+UYYM0LW8QoZpbXWtJbmYXTZA3iFDJg47n4AKQ/N2GuBZIOjJDA/ipWYJAfDgsW59iG1EZjMBniMYWjpfxsaOBssDgOEzIljY3EaQGLV8JrcY15KtPtDxGQOwMzYyXnbhRAcXxygYCvAMOMycDsMx5sOARyNYhmV6RmNPENvxF7ETDDc+K9szOO5AM+CG2OPoVQaDPSoggLiHGMvBsfHZWAiem6MMEOcPzln3GHIIKRUCwd6AIQ8SwQoIAygVZDQguRoFRd5BeTIZc/XMyvVV11j5CeYiHpNsMvJtxFRcR84p43xLDLtVTGeONz7KPA8FbgyqVR9qmCeMQr4+yb5Hkh8AYWSexNqDuEBMx3WBWRIADzphAHhw/Qh4VlfI9mAo+nB3s6wuvyjDnc1y4sQRys/Ra4y+MzA6djx8+XKxPHnymMUCnEtwC7xx/Qb3Fa65Zr8BuG2VZ0+flb/55d/wupx66xSv/9GjR2p/8cj3fvBx1WZ1Z9jEoVyHVzW3HG/KfkCrCSKrvWGtTI2/rG6R6Hgj22/eso/IkEJKGT0uQfe1qlxIuzirJd5PJBsGFk7U8F4so8hJpH/uAYhuYPZC8fuo6uJaPGqJiqtNLcZqU7KSXhOY2I6xXyvosUQtksAKTDKxlaRsti72dfJ8IxgWsMEyVXP5igE0+wDGwcT9O30pmBkSPIevERN4N9SPh4yHgEd2yaBj2eweSa6MCJDgHCXIAY1/48bNcuTosaicj9H0gD0U8b5r1QNzNiiNQZUUs1a2y3YM0eQgzZ6dthPBPpBribokRlk2WXtS0jXD7+9Xid8P7OR17ySyAZ42F8rVlL6kTXOGRKGbqct7qEovPRDTbE3q1dmbRMRKdRLdqYTaDUtVfui8cTgyoVxbK48ePWZFD0k9AjwOXRuUcA5EDCEl4I7KE9dNNPtnFxisbwRYHKJiiJpcxX1m3RladhYDaNZ7I7uDYZGToP01DBOsjQ9wVOVqldNS25gDgc8ASdsWh64OyoXzkFGeY0B0AgIGCzMxIAEBMEMSjj+QouK5AXBQDQQDiUMfiTuA/dEjqIJOk17//9l7s1/Psyyr79z53hgz5ojMjJznzBq6ga4uAxbNE2AhhP1g+wFZQL/5wZL/EFuWhWVbRlhYRgxCQjbICNvCMg90I6q6qeqmhpxjyMyIyMiYI+58rc9ae53v+f0iMiuzBS1h1e2+dTPu/Q3f3/mes/dee6+9Nu+jPVcRc+i2VtGxAEuqkVG71F76korxvA3J/U1ixiDTim2RXNY9qN4uXcbQE4jT4Frdp+RqVOh3TrC0tr5uSVn+IUWnW7cFNHkuGd/I3aLSdOKpE05GNDdT56y4utGsIFW/R/qZ91UPaL03FEKyjDhY7oW2p4Q0SgQjFcwStiBgIRNODwP3gEy5G1ZxlJsCaYIsBb77UL6BBxcqcLSnlTDoB8fgxnsyDeoFgoprH4Y664T9AvD82q/9ejt3zhWe+/cfmSKHzPzQV+UXpnpIxezglxWex41V2YUkQ7qXLXMxgFjdY4B8zTmao6WlGjgqWyV59Nh5+7LrmPv9DH3tCdS2UTJ+rPjEP5nW5GTutc+utes3rivQolIKuMGH37t/T8kU9g0VHgGeY8eVaOBxiXXUfxxVRDkeMy3GiirvE8BDwgpbxWtLinrbiRmWTdl5yVKT/GJN3S+KrT127KjsAYEmcsAAHpSydN0kKgiMS7ENcCRfn4nBNcOGM+mkGs850o4cOdOWATyLR6TSlq9fWN0pXzx/u54IdDoVcqEttaW2srTa9nes6DlSbfcUuBvArK2vKnHFfYZWhS8h8bK+jlLokvyH5ZM39fiNQ+4r5Z5G4Gfr0aO2trTc1qA91+gIbCCACTsnACJp+4O2sraq+4o/gUlB9e3ho03HiklKpu2hEuO5x7KzVdnhwW4NQVDGdDhVc0gOdUVQqGZeOX2mtXUp5p06ZbVSNhB7SoBnkeq14zR8YhKH2v/gmIWD9lBVGXwIIIaE5FpbXWZmHgCpueq06/6mTmkr9WDwRwAP14JgC+sdwPMIwENFaW+z3bt7s+3vPWrHj1HhWVfilX1ILw5xJolOAA+zeK5+clUghmTmW2+9pb4y+bFi9pjSdr39+Mc/lv09depke+r4U7oHiRcX3vr2t3y0B8epD5EAapCbdZA8Vy0ptSnJjBYlzfxH3xjJ4ZZyVOhunXJWgzZTHlXFopx3muI0MdipnNlAowcClhbNc0fAk6nqDk4dqBkxl6oKmwVeugJ7Z+dseZPtG8IRe9k+c2Q01Vyf+zhM85oBPZW9nA7xrOqbA8giqI3kdaF3B4UzFanieS7VtZiiV3LRPRtcQyKHOTFfBnhGYJSNw2PHdeQQaN6EQI8BDzQTqV4os7Hme7CwJOlpSt/nzl9oL7/0cnvr7beVRWBlCSx5HgZStCQaL+G16vkL+py7O1vKyPC9s+V+APUEVB9Ov5fhnw/XmgrLDGAbQM8IhsZqTYLo0dA+yThnfXSH5wadpgo39vKEupkAmCwM20hNiAG12nJDj0wAy0wpf+TqTpWT2epjBQtzeyh0tpWia5F14rowfJ9c/USlY9aXe3QUwFPiBq5QeN5T9mE+86QCN4WRWD7uJ0a/Ax4vmCkm5QS6nHzNvVFioipPyjpVYMx7SawA+uN91F0sOT7SOiTuIKrZNKsimbGnn3lGVBJoInyRZaPEDdVNVK1Dh+T8sDM4OpwRAXaahQm0of1x78iQsW4IJxBMEJQb1OJkMjsrEsdUPqLyV/Nk0gI7U+makjqj+pn3pZ3WmKgJp9vNsBZaSBIlw4j56TXc0JqIqqhqmedMYeNw4DhBAh3OLRKgqOAow3zkiO4fFJuTJ0+1E9ABjlHhceOtKFt1DkPn9MBkJ0ZQiII7HTEPVY1K9AYQRkZR4EtVUWxH9SKKz26KYuiWatj+4gvRG7gX3B9AD99y6py/el5sWK/2lrJhIoAiqtWw0eK31+BRBwkD4IlU7AFBw0Z7hQrPX/nN9uvf+347f/5E29xs7cGDTTWBi7ZGtncYo2B69aLED35JaZsPXbt7rL6brwY8bJBJRa+75qrAzfbtjJV+R0Bf8t5f8euJDjk9+Yl+YK4qEcCj2KL6h69+8onsK+Cf80e/Aa9FMI2NIgl84cJ5V06OHVOiAbuUvZzKTq/iF+BR/yV2SQnH/a7chi3k7HA+ksQl6KWywSrv7h20nW0PyxV9tTHQfVXvq4r6yorOGmIL0M15HnYvw0gBZlQLSIxwhlkhAR8oURpu7dl6gCQDnmNtcWkCPL06Ntcf229HndnY7/n7GZbPSGfVY0i0LSwL8Bzs8hl3TP3mT2ITuF/QvYTMfCMZsacG+J0d/MmeFUyXFqQepgr11iMDnhJoYD3xDSTeNh8+bMeJcQ4fbtskdzYfab1I6OMjBEgr5pA/PHzIjfi3brVPPvtUlR7NAxtjtkoi+rorzi0mBOSaxQUGHlffT839UqxUM5tig6P0R4IKmiM91ABtgDX3is9K/3RAOJX84095lo3+vmAV3t221x5oHbaEzLDhRw4fVasCSnPbm9taZ3p6iFwtnjUdOg0uVwVLXRCu8DwE8DA89J6U2vb2d1TZuXPrRtvbedSOHTtiwLO6JkolNDbWnUole5KzdPnKZbEPADzf/va3RW/jsypepdK2tdmuXQPwVIXn1KkOeLqPeONbb08VnrFhrCoV3elGerok9jQjohpQ+yFS5m6a0QHI8MatpuVB7ccAyW89cXanHozef0HZcaA8JLPS+wkih60N7iCC6+EO4PyVsc7ckJk+oxqWWVkZDxqcwMPIF36sP2KgoQWMiaJHyTOzMgqQpb+oI8weyE5gKgH0/GNyPX0gXwUbyraXm54HPGOQlEzM+LnG4P5J1ZEYph7QpzFZoGcCPOqjqZk8lhS28Tty5JgOGlKAr772evvOd76jxz3SfAIm7ToDb3Uu05fIjmjeyu5O2ybLzmHbZLCXA8sYQdZp7FeYra5Ycjv9PZ2Sl0GS9XOiB04gYx70fZWrHA13HjeuY0B9rrtn+ws8KFgrSk2ATgLXeOmcGbezTUBmok4Ov+sAJ/OJRmdPlwR7xfONAJc4VQGeBw81h4GGQLLyGH0ATzjGFoewuEAoX9mfugdlpEeHNQN4EhRUAB9Vwj7YOGeNTNjqSjtE425VAtgP2AYMLs4CJ07lJc2xTitZ/AEHBkeax3G9XCPOHxUXwA0VChwdn4PqDlVH7TlK4QuLGkgJyEEZRgPPavYFZXVAFoEFAJ51Y50EwLdxdO6DyX4QJW+V/WyOtqp4AygWz1n0Fze3al+IGjr9dFbPynhkUglG0isT1TZTQA30sDU8J8Can8l8c9b4GwAm/TO8Ls+Fk48jJNCCF/3Rhx8qmKH6x1ng8dhOngtgJBiyw5wEGMY+Jrk6Nd66rwCqKtfC2rBPAmjDGwft75ZKm0caeFaF6SN7qtKpgbpUqhRs3HcjOPdFZyiVxqHaKHnoOTo0/sLJIUDIJCzhIbihDk89PD6L/sauvfTSK+03/+pvtu9//4+3Z58927a36RUjqDLghLbK54waoajWv6zwfDXa+JqUNlnKApBjAPyk3h170zmu+TfGPJNkw9cJ0AOLZOv5DnNgf1/CBJcQJ7h7twMT9iLJQjW/b2w0kjLQcgR4KuEQJc2ZmKBMOucPmxOhGa6R85mqCxluKkice1YiIwbYqwLgu1Xp0WBqFHgdpJP4AdgouXDrlgAVAAE6W/pNAGwBR6Isa3yHzy3nXnHFAgNLD7XDh8+0lRXA0jev8MTnzNzvr+rjIXHaltvq0qra37CpTr5aSArAw71ZZdTFuivMJGXu3La9v3nzhhWIF1z14W8GSKZ/e/C1h8lSPaKycf7MmXbu9Km2A6vg0SNRnTU0HdAZZkRjfaG1HZIdu3bjhgJ2enkk1FQqkuYK1EDpEi1KDKcYjBEfS6aRdUiRIbGVNIyfibqrfAXfq6vyefSy8lqsLQq57A38GYkvqvhr1Vckf7Kwrz6eLdRd9z2LDHW/kydOmXmxsNwe3Geo7aO2t4PAFGNEoP6p2btss2ltquQvNMVygMm7zNJ5QA9PUdr2ttoXn19vO9sPVOGh6sR7AAql0lYVKQDPlStXRUsHoJHI/O53vysfxhpzDkQtfPRIQ0p/91/9rs4A1SD18KDmVsPlF9545+2hwuMSVb6iDhVFnokGZT5h1KnkCNWshBKUy26pBE3VnFJuG0FFxfyZ1D5WaUYqUl5LgWWoJCUOMAar85UJ89kdHCgrCvfRSedSrbCsYLLyY3XJwKXMqCPP4ng//jt+E9GCvnadq2/QN/+d10vVYebvNdRVGzx0laL3CSiKO7lfzWxR5aj5OBVkjYcmrzN7bZNzGCsiCWpyPVpfgM6y0rH6HACTKNKpn4EAtYAt9DWyw88+e1Fylu9861uq6BCUIjEI8HFW30FVgimCWfX1bD5UZYfsS+oHT1y/J2SKNEhzc3OWkjcAnQCnMXBjTXIYvol/nM/85TUDeLKnxqpT77cCkA/JhbHa5GsY+jxmKGojAKrJ9kUrcJa6TGJvsHUCgFuDc2O9O+B5COB5vMLj4BjDjeJUOfGqIuoYRJq5As2sGWYDZ42TJcgNrWgebM8kFWoNMMwE13xDq+LMso7Q7gjccTbsD9Exh6ZWne+lZc2d4HGZG0ZgDeBh4C3y1AhoYK8w/vxe967AeoJrKgpWNLojp69J6XfuKCOmzNMaoisEDNOcHe4tr6vm/AIHrK9oeQCfJH/IQpWSX2iOgDmpMOWbqqayZq6s0fcCX1mDTiVZS8Ptiitw2DIF3AY8angt8KTXZ9q7AM+uMn05Y+w/7i9yuM88+4y4+XzODz/4QNfM66pqVcEL+4XPjkMDlJpG530W2WslHUqlUmIm2IZt00jSm8me0bWXhDkvQTOxhZYD1IcBrrvVD7T5SMGJ1N8AACAASURBVMA85xrAw/WqolJCBOHrTzOZQi+uvsxhZpnvXe4faoGpxBXwGYaOaoje4rJkTf/KX/3N9u99/4+3ixcZYNfa9pbvO9sI2kdobbK56hdyM/IvKzxfYlH/AICn+66B2pag+Il9tt/EmM88dgI9I22t09nm1DWVyFDjuRMPSbQhTHD58hUFbgTBnCW+OCNUSbATDCRV5eTYUVVY+XYywzS+UFFt1t3cToCNvDU0Kz4/ryMhgYZamBMFUvpagrbkmWrsSeibHGvT25xw4SynB4LXugl99M5tJZoIPGm6x29gP8is04/kx1uKfWnFlWOr+rrSLTt4+LQAD308orTN9Tzl85S36n9PD+RYxR9jFnnGgcEQgKsKz+JqW9hzHx3VGh5nwEN8tyP7hQgBNgClsBs3rrkv5NqnpeLI42HomGLN5+abnhMzCB76862ttafPnWsXzpxVIpEkGHaJniz17NLPVAkrwA4gEWBFxQ+61Z1794o+5U8WxT2uVTsvA76LFYUvVt9Mc7yd+Df05hHkaBZmsZ24T1C52F+AavYNlGxUzEzxs+y4BsnCqiBpvbTQ7j26327e+aJt7W6rukMijGG1zzz9bDt+/Kl2+NBR0bp3tlCdPWjLi5ZHV5W/ehhZQxX//AklWCDAc88VHlPTobRtt1tf3Gi724/aU8ehtLFfV6vC495i/C/rh7rhxx9/rKojgIcKD5Ur9jdnBV/IPWJI6Q9/54e6FuJQPjtDegHwoiG//s5bg2jBCChK6rYqOjl8Mugl8zmqQugAsFE4sJK8swMTr7UC5NDectOygUdKQkBLJrLjtENdmOSZMzTKTdQ5BKGrjRQcAoNxUzh4turQOPjRh8zGS30khVZTwcnP6QA6MJ2NM58gpN6B0uTYu0ReSVA6Mx3KnGWIk6kdjcJYCdgHqMHzzayUIfv6pCpPrtuUsLEKVyXBOcnwBKbKMnBf11YE1wkjoq4H5cDGgcyJufFHjx1X5uC5555vL7/8Snv9jTfag4ePtIkBPVR4RINjyKVKxt6sanhWdeeR+neQp4aGlcz2WOrPjI15cEZgbAWQNPN58GOGQo6gZKxkJYs++r3ZDFPd6zknOoKeXo0b7kfATwClVOgIurYwJvMD7fqd7hVNXUPt19Hw9+pb8X+nvZkKpV/LPWWeZq8+mbU1OcFQ2tC3hy5EkDxS2iY1reIRF5fcGadp0HA44nFgFrBwlaADm9qX6d9x0mKiurEOAjwbh5QNI/MZWWiMnWlM90rBBnGT6fmhdzFnAroB1yeVsfV1ARsahRlQdvLESRlSjB9ZIfYZayBnTdm81MUIrh88fNDu3L7dPv3sMzUef37jc9N769z4oGLQfYb4vKxpaCk4ODJV7pPxPAY1s6oCYsUgQD9O1NWrB3pP3htHEDoYII2AKBUdgx2DhlAKPZ/HAgRJEGkOiJqWXfGiR266H/s6d6+9+lq7ePFZOQQqJh999JFuIU4Cx60+qJ3dUmyj0nNYfUER6QhdSN6immYN7GsuRc1e0zUVVdgVGSfEkIIteNOTE2MSwnbOlXq/pqu8ypReM+AZbZzpdaFb23Y6xqpZT/wNSp4odyRW/PmgZNhW1HfN4PH7eqjoC8+/2P7yX/4rqvA8d/H5orHtt5UVg/qHD50YkCyvAI9nO/1StOArEMc3BDxxsr8w69+TQ91afsVFfPWfOuypBLBjlk6GsckblC/cvP6ogx4CXCroSEJTGeDc8cVejnIWg5HJQFPdkUqbqi2Wgk/yOP1zSW6QWSfjnWRLAA+vnQoP68RZ1evRNydGQc18AfTsIyGPkAHKXBPl+M7dO+2ekks7AmUEl9jmVHugvPI5XBEhieFkjEBegZr1Q9jDU21VFZ4CPLXU80lCu4FZ+qCSWsPvvs49X24AnpW2sO+xKWIWdZlpwB2AB+BAnw79mbfbJ59caddvXFOFRxL8a9hWi2xtbCBmYwsF5ZtqEDQ37O+JY8fbhXNn23mGWq+t6n4z94gkGTEOtoVPREVMgOLkCSmHqdp3/17b2rGKnObXkdjrI00mkRuDHlPFqKDQP6N+QSmUOulp9WPHUBkLo3ijgDeJwzNnz/T+U3wZfWWXLl3SdeDFADP4LV6D11paXW43bn3ePr56ST082EWqO+fP0Z7wikDPuXPn29LiimTATbejAoXggxNdtuNmlSANiPKkKzyWpYbOhkw1Snhtb6fduXWz7e1stqeeOqYYgL1GTALjAl9JRerzz2+oYhrAg+rvt955R4AHVoJHWCwI1H3y6Sfthz/8oWJj6KJnz5xRFSuJVFV4HBylmlAltlra+eA5PEEpI9RzEoB1YCHpP1PMRrqFNrLjhTpm1QshZ1VzfroTnSovDkgdmPd5PdXDEslq3i+BZW68NoiaqV11YoPNTw/vIKwOmQIT0bVqyF+tQ8zjkP+ZKaAbSJU0cnoyis6TTztVjGrbFigsXl9XbAv4GSlMU2KjFLlqfZNxDpWL65+pzkS5axA04MA5e+tgLQF/aHlRmknAwr3eOHxIgIdsFVxJKTtVdaej7Nba8eNWeGI6Mxl2qG0EdWqGxJiWItiaZg8c6llqNqsCETgjUk/Z1xDSZIZj+PicvHeyaTGOGAjR5YpKMw90knmbDawmRZOs2dcFPdnzMdpjdXHch+N/c8j4fDitULtyFlx1qHefFyBISb/ECybAU0FeOfrpDGcwY/W/VaO47vtaVNoeNlTaqGqk10OiBVVR6KIFXcGs9tUgFqAz29/bAhYAlgTYk0hBcds7yBucXGtWjyu6nfZjARH2iwDPvfuTIa2KAusnusXSkpSPAA+qtuAIVtek5ML+Q68foMPvCQAAJBhSqii8b58pUddGpYQsKX0tTCG/cvmKMqeihx02fYSgRLMzDm3Iobj/xfKw/F7ApHjRoTVwb2fUx+4zs+O+3iu9KZwBgD+P41ppNtVcJEDT2moHP12GvwKu2DB2D8/letljnBNuD4CI37EXuZ4XXnhBzoKAhmwxTkLnass9UwFdcqrra3ZEq9BWyYLCHZ8GixpcWKjBlLzsvZrdU+o9qc4D1ggsUEZSQqwofaGyyDL2KrVl2XP2uTaCisd7TJ34inJnP8slVgD1Yq8+H58R+6UqFDTmkqTW2UkGvAAPMr6s1V/6S/9Z+96vfa898/RFQSiC27VVC488fOSAygDpl4DnayGMbwR48JqD5MSY4X8S1WkG9HxDitv8w4denR6cz1V4kthRNvoBlCiAxJ6CXOxremoEPOj52tvt1ZwxSaIKz2F6KJ3UCG2VpEl6IDlfvAcKVjOAB0oR6pLVm0kAiL0I4CETb1BvIQjiMiVZuoT8nno3JApSM3U49xYpsJAM9DYAD3bUVDYH3UlOWWChNQGejVNteYWqugHPPKh5EtDJvolYQ+zAvD8eARB/I/BGtIAqz+K+E22sWQCP1MP2kMgnBlwUpQqQc+nSRzq30NyOHEWC/5BsEjHH0jISx1tan08/vdpufH5DFQruyVPHjrbTqFiePKE+Huwh9wPlvRufXxeQxBahUHv+/Ll29txZUQWhs0GRBpBAI8RfaD1FJ3SVTLaQZn4xpkppbdEqtqgJkNwW3Fm0rHS+Y4M9vsEJNK4Vv5ekHkktKvnvvveeAAV7hViACn5XR91Ya492NtudB3fb7Xt32qNHW+qpOXvmXHvlldfa66++IRGXE0+dbIc3jghEa29JEMMqba7yuPfXsfqeRAsAPVR3ADuagcRw0oP9duvz6213e7OdOHFcAhwAagAkVHs+D/EJVX1RRC9dEogkEfjmW29pfcVgKLoaPg5Q9zu/+7tKdJN4D+CxfPVyW3jzW+8Upa0kfYvukd4aOQ+pBKUpt7LOQ7gfUNQnpFevTBxhbuaYGexNTn3qtVF5gFKnBu2bPuCy7FyPzaBi5UNUEn01BJD3FYe7hjnqAxddrL/WHHWNg0uAkLLqbCYnGYnZTE+pNdgxD03oU0XGxzaOeOZnqeDNAKpoJ4xVn4EWB52ELDaBkDjz1djfaT8F3ubfj/dgDUJtwqDxnQwBm5XXCs1GgQ+l88XFtnHkUBnFRwIwDzcf6TCpKVnKXKztomgyzN9hojM/FVTRI0HZF94nwUI1VvO8NN65t4dGNoMd2iJpfBurLwGjI+AZy98jqOk0PSQXq1GzV1pSYh/W6csMrH8/AdTcJ9Y2jdsBO6l4zoOrDrIIeisY5ZpS5XED4zQ9vvvd4T/cIxClxKGhvdS6kjOfGmcNMiyo4/+2/LPVfOC7YojFP97fk/HE6fo+Lth4leH6UtEC8eu9IqxBeng64Bnlp6u/LtWdOhH6QUaThnYcAEaP53ONXBvVHYIG2yNXWvhiTR34N2WDqOw5a2awgTGkuvPyyy+306dO92b5ABzun85QOfAOrBtBrLnAgB2MLK/NPkWWFVEOqh0EEwlSAD6ArAQq41BSwBHOLWAEUCPlOcAOnw0ZWUDdA88ZgiIRygHgjMAl2bxQ+OL0u23GviESUw2cOsdDvxHvh/NgD2htaJY+eVIBFhUdVNpcYUWZx0EP5x5bwfXHKQvslNBLzh0BGl+xmd4HFiHgi2sZhWFchVtpR49Oa5LzzD7USQs1uujIsQE4NAQskk32qfT/hvY8ij2o6oP4BbRBFPdkJ6HNuo9QMzOGPhHMgfZ6VXpIslHV+Y//k/+0/eqv/JF29uz5DorW1jzI9NEj1mQCPKq+/bKHJ2byyT+/NuAJ2FHHbmdTTD083TjXLnicev7VFzL31yhnPUZbSzXnyXQ3+aXtHWfwS2CHyinfAjw7SLRPA3wDdNQjFztSgEcJDiVMTCXrKlRKNEyAJ/2KyYrrDO7uam9jMzJLi7MLbZ9qJjLDmRFFlQMlLOhC9NzpPEsIxOMWSEYePkoj+YYSPfjxBOgaiFwsDR6rHuOiWymReuhUW14+plk8o0rbWJ3vKa+5+UZjQnLeJ3e7N7MXFtrSAV08y42ZVLyHe8dte6BOcX3YnOWVRcnoQ2f78MMP9O+zZ0+3kydPqMJgJWEq/g/avXt3RO+7cf1a++LWTfkAbNrhjY124tiR9tSxY+34kSPakwTl+CAEYEjosibPXHymaNXPNipnn127JhscwINth8qoBNqqleMUewrwDH09SEAj0NQBj+2d/ZUT+YmL1DZwB3GXe/r9mTNnZON4Xz7vhx9+2D766GPTLHfoow7bB8nulbZ2aF3CBVt72+32feY4PVKHFMNqn3/uhfbKy6+1V195XQnto4ePqcKDEAZ7rsgkHuod0FOAh5hnaxvQQwWUvWbaITHe9c8+bdubD9tp/NER+1bODRUpfGNozFRLr1y9oiQgFZ5XXnlZgE6UTXpAC/Bfv35DogWs4anTpzV0lB5cJXLBMFFpEwCYG26UDdczygrOTWvisQkEZ6pA1YRaYVBXeDLim4KjZPwixTv2nJgqYTU1qGfhRucwzPTXDP0ukfSbAtxpSKGHOZp72tXgCoHp8w0VGt00UdpmFdVGwJVytrMXc48bSt22xEUFKlqHe6IcvGbTORs+SfXOSFx3afBSX1tYUBB37MgRGVgCpWRrRkWz0WAE/KjfoPT3rbHvSc+ak1QN0Mk0q+LCwD8GVSF1u7Mlo45M4F3KogtQ08gkWc4YA33ylDfkSy+9LM4n/T+3b9/Rc6ASsVwqoa5vCM1rpk/N2dF8j1L24DCoqFwqbAERowhAfjfS0xIMj+Bj7N2ZDOo0b2d0e19VQh+rQPx3KD7z1Z3xuvqerc2/u21ak2QdI+IhVa98Zz+VcmLt0QwkTUCXRu8xA54zPL4ucSfSBeJsyxnQp2HpXxwe2SB+T5aHvpEYD80DmFNpS2N2AtAEtVq/koGX0lDN0EnP0gg009szBjDKSCKLfbRkMgE82/R93elzJWIDrLnvwZRZdxwOAXua4nl/+nWeefpp9ZGdPn3KPUGbm6J6GUCsy5HjoGnaBHyrOrO8rD1JVgnKH1We9IVBP0HKE4CTwZyZL9Mr11XFjqhK5EoDCgIsRJ+D0lYzM7gP/E1Jhh349U7U8Pqjeh2/83pbRCQJDH2OmivEn3WPNzdVQaLJGUeIzeLx4uPjXNbW5YBT2bGs93apsXl2kxJN7KA9huO5jyrBlip6hw7JPquaVCqdygqvrnUAliq/PhcCGmur7fjxY21hwQwAiRwk6ArgqcZbrleVvKr6kRjJ/laSoA7vKGITuqF47guL6gV7eP+BAA+fb2vbvRbcKgHFJVSaXP1X1nKguV248HT7D//if9TefudbymzuoQRFT4bWurWtTQei7C8JeeB8RT/Z/2UPz5ehjW8EeAx6ptxPQdxe9S7Ym9esf1rA4ptVeGzfe86yjtlgh2fobflwFiNh/3PO2F/sT7LoNz+/KX8JRVTCASUrjd9FiprgTvQ2ZfwtS40tMuihsmvQoz4hqqg79J88kHqhmAytzQxpJknFGc2wXxIaAC1s6ebmtr5Fj1poCiiV1LlyRXaR10cAQYNMa+jwoSMAMuh2R7pSpSi1SmgsWQGy+i2pEGGPZas2ThrwMHi0cf0To8euwgs5X/kZ46uv8sN1i033PlhoGjzalnqFJ6rZ9AmqN+ZgX5RmenjoI7l+/bP2wQfv6XcXnj7fLlw4106eOiFwBBi4evWyqjVf3Py8muwfWrCgtbaytNiObKy3o9CYS1UPG25bjtS1Vd8QzHn+hefbiy+9qGoRPaIAEmyd7vthBoJCFTadjB5pf+aRQ8QnZe9TlXMyJsyQMKJi6/Eb0L/o0+FasLHnz52XbeJ3l69ckT9DNAHgwYcxE8pxh4aGH1pvB0toP+y1B1tQrLeV/FnfONxOnTzdnr7wjKrcJ46fbIc2DqsHcuvRtujY2qtLy1Xprz5Q2Wd6xvAbKPtaFU+DSXn8YmtXSCg+uK9KDD6BMxDAg+8C8FA9++yzTzWHB0rdhfPnpdTGvlQvZQ1vxS9BQfzXv/+vda/w+wBLzkP21sLb3/n2Qf4xOZIoWLlXxoBg6i1RoFHlNWzKjBLZOENkbiZNTMT4PgLrQ6N9NvoYvKU5Lbr0/C0B0ziPoks41xCmWZ63nVE3U0PT+JQdLFrdkG2fATm9wjQNeArgyQyjTk8bJKLdM2NKXeh1CRq/LFgOX1NbPn1UXSFvsT3/3PPaJGQuo2SVKc8JSuYDeVdkDHjYCGRtML6RAk4GtwcoUelCQ3lxUcb2i9tWSiLITNMjgaozFevtTE3CfeWVV9uhw0fkCAA7PI9gRUZRAAuJwxVRbci6JoiCZ6vvpYWS/60hjimXDmAyXP/07EyB9QQgrCDogMTfE0DN+oz9WfM9W/PVnexPS6+XckoHZX6v6T1npyPLyAMkRKVB/cw9GJH17T/n5gTxvFQp5+V4R8PnM2PJSwOtSLrjkE1p4voVZG5tqScCcMvvUvVTdYbMfChKtWZ+rRo8WoGd37vib3pxVjzLJ4Cnr3lxvOd78JKpFRVtednSrDy/Amipc5UB53fpPeMdFVDuuQGdYJ59pj6T4vPCX8bpvPnmmyptk4XPXBeyl6KkydkgAuCqp2cAGfizv2nipbyedYPWyXMAChYm8OBS1mDMTLKvWQtlFZHsLCoYa4rDS5LC1Z6HqqyY0pnBdwabrryZehrJznHPqQJTVD0cBcETyRpJxu/viz7A2SNTCXWN5IqaWQFtOoMO9PkMmhFRfT89YxuaX6lQudHZSpwKIFbcwMze4D2zT3MtrKUodQRiXbmNKhMDTg8X3S7n21X1+ALd6xJnyB5XBrukyafzbMGcJM7m+xMFlOjdYW2VWPH7OWHniie2SGqei9wrU36wE/fvPxQ4/PN//i+0119/Q9Ks29sMMtzxvCkAz3apglYyQecHatwuWf+ttooc/NpK29/dbg/u325XL33YPvv0crt549PW9nfa4sJ+W11mTbEVJOgscy3d+orZmdmRbzeUpa7Fwxz0yR+OCcUOBYtCnsRcGb34lIDnnsCbaBizibw8sBJRX4ZlvtbvvzHgmcDLVN0ZKz5TZUeV4BI0+lrXkui5wPoMZaoobWNgnuRmr1YUcwP7IsCDUusBvR9fdD/J2eZ37nOjmfqkKWIFLFTlKaCBTeGMCvRUFt/xllUQSWLg501hJ1NekvOl/Gg6rJvlnYhcbltbzF171B7cR32NfpAFBY9Ur9//4H1VtHkProv9fqyGNY7gx9L8FkDJsGUSG/y7j8/ogOdEW1rCjh9uBwcW9xjjrsfAjn7h/0nv9OSbZwHuKHJifECFx8Q2RAvSt8pPy2X7PEl8ZX213bvvCs/7H7yn35946nh79uLT7dTpU6KtQWH7yU/+dbtx47rmxkBzi49QAujgQCqyu1ubqvZwjqDIJsnJddPvDMMANcxXX3tViSkSjJoltrVZwgQZ4j2JU4jBUdLU04Jxrt0vmES+RWW8cTtIovdcsYVVQGFbcf/N2tlsd+5YyZT1wD9hv+Ir1FMD3Xltte0vHrQdxBuWa/YbctiSxKbqCOVvzXZyn7EROwI8xKBhVjhuKMCjDiXuKVUfrssz1KAMyjcuLrbLH3/UHj140M6fO+u9d+xY++LmF6o8sl74bJ2lGzdELQTonD17rgQ+UB90Is7+BcBzs/30pz/RfqJ3R9Lsy8u+R8wUeudXviv87YDdQeE80p6nRunwljTyuAG7MaimUgUyKstaPtbBvqdtd8Q1DMrEOfGV4X25ef3n0BDeDV8Z/3lgwrVYUrGmkBdYyGHrnPNysgko4zDTcDw1zfvgKdAqpaY06QooaMaMJw4bpPjzclgIWpDGFT2EGz1MaHdVpWYBVQBnwOHSoGlJDvYmbu9Ke+XlV8RllPrG/fsytplKTkaJTe/rcBZ4+lwOktK/Y56vjdholPsBLlody0wGgU1HdgjkzXvwORUso79/9Jh6dmgWf+GFF2Vcob/xHDatBC+0Jm7g1CBa1rJoMhz2dalQoXS0oMwYgIhgxVW3fc8FEMXRTlBZimqYDtAwiHSFcMxijENay76WXSnC1JzAhI1JnOnoPk2hcVa4lFYKWGXdJFEaGtcArlHY0xkrml2c4Pgz1anpPE19aCM4VyBYFU6u9XFwXmCvnGHONvtUjhO5Zw2oW+yCBqnauEfKDaT+HhMTfH7TljpYJOBbcaPsSGnr4KsrzFRlrccrrKOliyPNymfhGhEPIGtG9ZJGcN13ZXToszPY0cBRuNF7puVBtWDtz507q734+uuvtRMnT/aGXrJsGs7JeSwOes4I18BZ4AtwDt0LEMBnZ93VUFxTrnOePFfGdNt8cU7TUMrjxOuvYCe2Y+xFCyU1supSyKvHh6YXnnKnLh4gNW6lQ4IbQAxrb3loP1+g9vaddvfeXVXKMm08TaoaCF39RumhM2Au+1yAfBwS7T4p94LxM4IJvCfXxloKFMINR8a05KwjrU9gzVry3gT1Ai51FgRcBmGMMdEToM51JtjUms9lj5OYmyjYi0qcyDbXID+eJ/tMEmrVdhm/5IRYjVDYP2h3bt+VYMOf+o3faC+9+LL6tbax81s7JQaB1OvkM7UnkL/ePWh7O3yunbasfbPUGlSZB3fb1UsftE8/udyuf3a1LS7sNv60tADQY/9QASOYqYBmADwShSlb7Ijezct6WuGjYBIxJEYDlzUa1ioV0x6IViKpcu/+dW8rnPoLi99hZa0Kuhx6PeFr6LeZsZ5fAnh69qQHwP6Ms68+9XTpNXuP6vR7Lckwy6rP6RtUsbJ33CDuGEF7RiWeKXHkdajBhPEW9Xf5mQIy6c8LaDfNaQI92LA05EPF4RvQowy0aGBWqUylNuMaOPeh6sd2pN9Nid9a48Qz/IykPD9jfx7ef9ju3b1vOfuDA4ExQA+9EapgH+zrelR9eophjUdV8eGnE1GowW1YNKUqPJ5fU73VtTZUFtbWjrbF5Y22uIQy3QR4ZpOOTpTr/rnFvW5n9Wt1cxoBkrEiVCnwAjw8Q/FAiZ3Ib1ZsEfUzU9qWNQ+GGS+ffvqJEk2s7fPPP9fOnjuj5NrHH3/Ufvg7P1CjPA32Z06f1poI3EGLWmjt1k3GF3whuXvFMXt7sr1IJmftqVacO39eYxD4mCSzpDaphn0LYzledK944sLOYIhoVp1x9fhXTJe4bioORGTFDCBXxa3kmfgofenYOlGyDx3ugjdiBQGeoSe2vbaD3VrDF3qGG4bHSSvGDnDd2EBTg7c2rQqqqvoiAhZT3Gq7UAaqfuLrrYCH+M5Ce//dn7d7d++opxT6GcCaqih0diqPGghOYlDfm+3sWSpBx83YePhIlTNoioA5vlhj9jV7HNvNHWKNNYib9ozv/tofPQiVSgHR0KQ8bcKhwlPcjc6pH5qIU9rHsTj7uNKH/KWqAG9xUkBzljxVDztHFnZn+pAa7PSgN+Fy41wNcAOebaMdpzaCaGJkB5FTTt+DA/8cTjbO2KciY7fkwD0blkMO2gR1suGjPsV7Swnp/n1VPFh0Nyw+lOxygIqyxhsbGuIHh/BYqiCleZ85JqPMLVQaqzg9UtYlWVH3Xlj61hPiN9qLL76oZjLNt6mZFQRz6P6H1iZKDGAEQ1q0NWUHijZip+dDy/2cV3zLPZbC1/q6QBWbCUOOVjqf3xtpT0Mdz1+40F5/7fX24ksvtbPnzum1AWEolHz22TUFoQwy5H35fKD3gBcyIFwJhkUl/H2yue4nEN2ljDuN5uq7KHAcwMQ9SCopjsiApwBG7evHeMTlsKSyNE5vn1ub9Nso+NfwUGfLAzRSGp5fwwwYy7Xxd4JEVXpK5tiZGffMqLdnJOqUQ88Z6fTlchQ+B+Xs9bsx/DhQwI5B0lyYAplUFZj+rH2yaxVEDKGMeilesfYBzXn9mabwSiCMND+MdYbQpjTvwGLkvs+ptJWcdapDZBX5+ABdgnVAB2c1/Sv8kTOmBltVRDzsN/RQrhkQx1A/pNGhFaBGo8xaJQCcCDG9CoUBRgAAIABJREFUlS/LyroiFkAt7rxiH0+oVgZsybKmnP8ocyVIoWrB63G/3fti28frZYBp5nQkgEqQmEDGBt60NlHalpf7zJ4IieQscN0JlLAtGRqaQEl2pGyJenJ2dvR6OBv1GxVlRgqY9NWUxLdJFQ7yco5y/2InsxdZPuwe+6v3oalyMlUC5XhrVIEcMTa+GqR5XYP2SbTGsfzYr1ZDoxcXtS5MgY9KqEGnZ7UYlE89nOOeY697OCCVt1XR0dSoW9k/J3vSv1M0j719cdhJ2rz15lvaS9A6TC2q2XDqIQsFbs/qeW2x7W5xvg/akhZzvy0c7KlivbX5oF29/EG7cvmjdvXyR21tZaFtrC23/T2qApbpXhDYMYJxvqWGWSTzm58BDVz4Xo1QmBtmHMPe7+dQ9RnPbcWasz+GrPzMHzRmvd7vK4BLEpLjc8ckpd7fB9cPGWhOPRnaM9gFQuKoJiM4AZ66F+wFK1XRqI6vILGBOImDPw2/FjXToF7xR/X9qWeUhMkowJHq4SCeQbwU4Q5+plIuVa0K5jjHxAgACvoPEEHB7nMeUGfTfJSnL0gy34lRU1clzR96raopU9CqCqvspe2XbFRRwwKClBSMomT9TTYLwHPnbturRJF6datfN8ktzcYbKsbYL1TGmKun5EgpRXJNib1yK6Ji6UHzq21pBZoWCSj7Hc6NhEKgk1aS2XRSK70R97MnMtNPbmNUUOxMg1GJ1FuHZIGF48ZNWwqSep5luF3RsOARCRpADffmpRdf1L0AAKEE9i/+xW8LFLFX8COsAddK8pp7hEjOzc9vKGFIzMaeee7559vbb70tkQJiRu6BEsuHGAJNbHhXcR17Twm9rW3FT7mnxJtRwhRzYdsz1bAnkNpIkHIfo4qrJnzo6bu7el1iZB7P+lt8iMqbYz2DStbH4D7jEqJwPBU0WtthjXa3FTvTi5gEqNWLiV2gRwJ06PV2MjqMoPjEME2yNxzj+9vMBwtfUNH+0b/63fb559cVG6KmCpiR8mgxeviMpv8dUcJJyr6LC2JgXL1yVSIM0N2ISTXaYoNYd117hziA3iuuNaZj4T/4i3/hIFSmsZ9CTZ0ltykD94RZMp12UBOv+6tWc7wHCvoAR+mDzdOnzBKABPCUEpsrHtsKiAkUcNqR/cs8Bg4rN3B6LofGgIYFkmNdWWpLK5QLKxtW1x9jFdSIYQofHqOjQ84E2uPH9S3Ac/wpLSI3P+AmzdRcEwCNxt/PPrve1XrMoz2sPhapOB0+rBueHokEaLH1IxKPcEAyvjzGdBSXV6GOAXZQRCNzkCqPVDpKKcZcSfcAJKPLuiirAGezMuap/qQ0+jg9zPeejcpnZWNh4NUXAA2mAmfK4RgNeiYAY2SwzKm8Ka4wP9FPZ0354nm8jhqiKQvX/BzNAtmNEINpPiMdK2vgjKyHIaoxOtLejlIHffsBxA8qYQnBHeiUE++iADXjpjKpuUcJqpRRnQE8mecxCCRUf84YNMrwA25UvavhYzrYLkM7A40ef9mpGKsC5AEt/a8Tq6NXovSUIcrYerQpI6VMTWWjZCAfGgip/K3qoWkUqWCkcb1DqEowjM3hkzKWRfd1HlFoVOPQkCuekXP9GoCnkRED8NxW0AlYISAnYOd1nU1FaQtpYYKAot0ikUrCZGdHpW9U2i4+d1Fnj/0mUFtS0mQiA1CwdS6Lm5aFLRG1pAQDZPvYJwRLVH54rXImoW+xj3kcezFZtiRJ2NsJSOqW9gpZ9nDoWqn2COAvLeq6+J3WoVSU0t+XKq3pK05qpEqrysugkMb9AdRKgrWCQJ89A571El3wfB33F6ZqlcxsMsrJiPNZouiWLZfnTEB8AjPj87TOTwDNCeDyeuNj+Nw4wrHyozNVypqpXNpuEtR66rn8jbKoFVTKKUY6HEqQqRF6vHqU/BOHDjh87fXXBXjI9rKt+bvtZeZ92AYpmDhYbHtbpGM9fI/KTjvYa6soP20+aFcufdiuXP6wXb38YVtbWWyH1gHRUH13Jdbi6k7ADmWKorDxsybIz9DaqvdTlZ4yVBPA6XfFx3FIPPxCwDPYkPynPjGZZ0BtbNRQbepPSYD1pApP75eN+FFddq59ECYKTVG4ccaGpPJea9Pl+WvfdtZHAFVogFVJSDVgyD+zfuucDSha2jezA6/H9ZIUe5gFu3uijCb4DZ1capyKXW5KcQpKDnaJ1znGrLpTJ9uLL7wgGhnJB53l2pOiUJU9SbySKit+mwSmMuQEjcLUBvqpkIqVogqqsxf4HHrY7t6+3cAEfZRHrXX8J/tKvRxUnNSLs9H7ehJX9UpzGAV133ImBYaoeqOIW/GOzyi0atNJ+W/urXvz6vypohHWRM1xm5uLZYZCuZaObbCTKHbyufYmAF194B4/smcWib5JmJtaSFxJIzx9ejTDU00AAP3oRz9WbMNjiGmgREPPVdJtZaX6sz5XjynAhKTI66+91v7IH/0jovQfO3ZUNC8uET+CXTLogUK+2eNIJcLEovAgUElDo9gm6q5HV7Av6QokQYpNH5Pz8TlJmMWmAoa4H6kIOQH1pD7y6gmvyqaA2K5VLAW2eiLV+ygDs4nHFJfRE1kFCDFbYmvn1Fgzu08gXWAdoMv17bbf+70fqdrmvk8zoJR8XVtToYDzQVWHogMFCPaX7t3Nm1Jku/rJVfUiwz7i3ORc4AOIhSMCFCGdhf/8v/wvDlyuslN18zvfzjSGSx5qjx2i+dV2oFwcb+RgyRvfGzeZC/19lUZVN8mnh4dVTGbAmf5kZ6wipeF8W1uqKty4fkOlq1BcOMua+wE9RdJ6xX0tHfvlFaoSZBrcdOtAcKHQo1FxvuXIS9uc0i2bH5BDNYoAXfKMNeAIQ0awqAoPamUE/NvbMmyXLl3R+4Qnz8anohHAMVKUskbJUiZMnZy3NxWOG2PG11QNo1fiWNtYP6TDmwblAKUEVwm8wgnm36H/BGmPpfNUKwKAx9I57x/+cCpcgB8qOLymAc/T7dVXX1WJmM/N7wN2WC8AD2vJemtC8b17M4BH3PoDhqtZt52D1wNAZYVsQJSdLTqSrrkcULKGpnQUTXOOotMpWkO2M2ykKKGNPWljBnJ6rkvorKGoJp0CMdFzxrkzojnWmwjoMGugV3gMeERhqj6jiW5RlA71Tdg4zXwVbeXxAMePwlgCdlgfHBaP432oSnrfbslIub9syrywNzFkMphD0ixOfww4lWigUVv8Y1MWh3aCLw/ChuCLfU2gQWJAFR7NlHCjp66zKjxPAjzqh6prVKYQqeO9PfXvAHaYx4PjZq/xex5qxaHDCuoDkGQLNpENdYY0Kkdck4Dg4qJoYZualzNVi3TNhyzbzH1Lxo7XsM1ALt0c7wkMuKKc85x9hWPM927xtDkD2GIG4Il2FnGAxQUFSFZ6OqJMIpULqhlcp52fbXVouZExHXsEcDxqQCZIUsa1qIOh99SeCcUutEjHOVNlfUyIzcfK+Xx5ru53ZflGEDRRXmYpz6nm53njc7gu1izCLZH5TiKGfbyO4tQRBsK6bws6h6rlSJqWuqQbvqvXhyw4/HT6wtbW1b8DeCYzzxf7KFSrgFwDsQU1Tu9TAdpfEOVlgR6Cg922EsBz+UOBHgGe1aV2aA0Hvt0O9gmGUY3bbwcFeEpDYaryqJfHwYt+VrApAPKHAXgKNAF6/vABT2/zCNRKs05VeTLgG2aHq4oEuUiP6+x1mrmD1swQ6yB3Z1dDJTfW19wHUd/jfg99MvteILkqPCTvYFdortaD+35vEjM1PJl9qTklaqC35DMKkihpKTlawgUEqwlkQ5WnGhHKGmcZwKPEVM07CzMHe0bCMOe8Z+epVtIP8cVtzY6BmsasMBIfAk2lAJfeEM8Oiz9wVTaV7zAy5PcG1kTv9cZuaFD5sub3cS+0TfuIEgtCuRpBksgVWrF+ECAo0Q8lIuVX06zvJGa1og17gBgygCe9LXrHqhBVQrSSolrHmg+GshrxCf6A9cf+I1bz/nvvy46yrsQ03CPWHP/DZ4bOT8DNPCTuKTb4rbfeat/79V/vgzwZhp0hswELxEswLjK7SElFDdP2fDQnG1E+s6iQ44R9+R7OuP4dYZiSpXaScqi4ld134qvYPEP8MPluV8fnk06aFbe9VTmVzIMs6p76kx1vasg0SaXqGzK7eOpZ7ucmNKFKcAlIlW8h7vn93/9xu3T5Y/l4xRy7uxIjACdAB8w31R/icYIL3pf1p8jgGOGBAGb2JOsK2IHK7erlnns0YQP8V3/tvz0gi8gTQEmACqhZZCw0hK5uSpyYN+pUgp34otUAXLK2I+KPE83slzGwC31BjydDWtxLUTiU3d/Wxrp965bUvtSrUoOTwvtPBSWULw/LWpaTW4EyMPQMJZiXWlKBHm8MN10DoJCfReEkk3JB3wpuUT/a3jGlTb0FTOD13Awara5c+URGiMADGs3Ro1R2HDAZ0ZrvPQGRqZ8nWVU2vPuEMiSPQ2HZUwcxFaCsIktNkDXNH0qmJoGD2BA1IDGZ+zT9hv8fwQL+zWsnQzwKFwRQpfRN5pMNRS8PpUX++9Spk+qZeOmll2QkMLrcK8v6MsSKvgo3m5lSaHnrvG9U5gDeOAwqaNCqBHiqKsXe0x6qBnP1HlEyD+/aprW4vDGQUz9CKosJwOxCx0xGBDrqoM9lKDs3HoBcg8Hy3lOvyqi+NnHBO7WLXpahF22mP02/L4nqyaQPWashlBwyoSMFacqEeh20B2jplBiB6VkJDl3tmwc8dkByDFK4mfokQpdTJruGD/cAWcPe/N0BzwjIKjhLb8GUoDOtBIPkc3xIFw3gIYgw73lLGcvILit7qspVDd8tdckRbAF0MJYXnn5aWSMNhaOXZn+vnTl7VhkjZcFo7tee89BRVQqRH6U6e8wVXp3/pWVlBB/cuy+KZc5wAA/2gbVKMzGfM5STEfAEGASE5FwqkK4BzTpnpUCG/DsqOB6qa5or95Q16+ILBXa4Bnrl6JlLloxm3Twu/QGcG9Y72TDRQ4umxDqPFGOuK3YldOIxEdJfo4CTAqIBmI8V2ICmgEFTY6beszHR4kRbUTJq20ddsgdy8hWu9qWPEXuk4PPevb53kCeFYgvggXEQ+XMpzJXIhahOzOgRpdB+h2CYxzM8+eLF5yQS4/WYeifEKKsgQM58f1EUs8UCPFR3VOGhWrdFhSeUNld4NtaX235VeCgLTZS2Mmsjra0AT+/hKbv3BwY888j0F/xb57/A1R8u4MkeGS9wqu442K7+G4kreTCmqzBOdyozXj3E/EwFM8CExBCgf20ZGecS0qjsdafqd+GbEsAhiN7bU4bZMcptZfGhXWb/RlhFNkA21XR/bMpzFy+202fOqEfmKRglTz2l4NliH64WP3bmSsk1KxGwwz5UElpDnA3sCay5T7zOg7v32+0vvhDF/sRTJ1RhotKETdCeLhoRwbeT0B4SbMo4tC2oakPSLXFHMRnG+JBK5ArViqLv2/TXzK1KUBmc0RPjvjlVqGQzV6snMoAnMyLDtU2/TyiRODkmYFLdcd+yvwbAo33gyq2Si6KP78tOUHmLPcHXYD+uXb9eqpMHbpI/d07+gj2EDcaXaDjmzZt6HHHnW2+92b73ve/p/vF5Pvv0U/kb3c+1NQm10AYAABZwqmq1wYMV9wykPVLAQjabbX9nxxTkogbGfyh+W/N4BJJdxK0+ngjIeKis7OcgOqYYU5Q2A9gxcTklrMLmMgVu6tEv4FlKg7blkyBUHufcrhkv48+eLA5oFTV9WxLS77//rgAM+IN7QHvEufPn2muvvaZe9RdefKGdOnlKgEd9QvsMobbIjobVV5xIBdFJec+3I/7USIQu7rHQFv7nv/O3DgjiWWAeRJbCoOK+3jz87wQqLIxKsFVZIfgUjx3aGkFzHbIxG86N6Pzd6iNIUJ6/hSJgBwnFZDI6DrgJgG536T1eMXxFzcMo2hiNSh6W5YFSy6vWiZeEaTVOc6NclvPMmaDRiafqqhUbytSHyoRUQKP+n6qAmfqzJyN38/MveuYiPNxROcpUFA61sycZhpQggQ3J52LT44DTsD8LeAjQycgz9MvGQWs4Fzhk/ec3decBl8JTsr2pzunQ1PvH2LJOGaDG31PpITuirMXDh6qKEWASaPLfrCl/A/BwbRx6fs+6BEBRyXHj/8LUF4VMr4DkQ9F5YhB4X/ZWQHNvOq/nY+ByANNs24HNAA7GXoMkHzDkcpheyKJvTtWViSSW4L+AhLJRhk19jo4c0nDY0xOXXpaIGZTzTBAYZ2gH5uePX6kY2ZSnx6I6ZQZhgd4tU0BFjku0JfdOiKojGXP3noneGG4tqlslRBBwLqNVtJnsM2Wya/ZLgmMFr5V57snm3Ig4oDLqU9Vo6ocieZEzjCuTaAEUAADP5pZ6T8Rnz/DWAjyhInGvcSRxyhefe67xDTeYawWcY+MIcKAwMIWZtYlACn+DRpv1IFFB4oPgAPtGhezW5zdV1eVeJfGTHh7WIdXZBDvh30+Vclcpk4mNmlucTZyy5lFVnx3XJTD2wLLV3D/uEUCjy1WX0hzOAFlOZDydiEI+24kbAvdU2gVq6DUo8RRxwaupn9+518WU0VQwnhh8lXBCbMcIlGzPqwdqzK4OYir53MmYB1hF5CG2KlQ61pps7Ah4YksyxDV0W1fE3AN4ip6J8+faaineaU2K1qaEibKGTjAxbC9VNiRZAb5vvPFmew7Ac/aMTEGNC/LnYxaFquzb+jeAR9WdttiWBUj29ISVZeYBPTCdrWht66tL1cODgiJ7yjPIJoU2CwNQzWH2pn4WhSwVHosW/AEqPN0pz5iZr/xHtRb1y4s9MFd/INL+G6W02S7bfA7lZr3p45Q2gA7FAgLaRg9CAXEBnC6UUxSnAdCQhGJeE5nm/YHWOFLbJn8yZLP391UNwAeSmCCRR4Km7/1SZsTmypepoo5y35rADvYFJgjCKrAkAD+yN6LvJtlQFZ5hDlb8g+Kosv8ZOJqEYGICAur7d++1O7dua94JFQuUrp6iyX5jw+9D9r4AmVk8Tqym0hVKVGYlijaeoDa+rW6PFQWVbZ2JB+NTnOV3kiuAR9X3/VY9PMydmYCO172Cb3ej1P/zUzX9tru3RQRQHd0D4OkKqhGGSqDu+TTqv6qeVuJeEq2al7NrehysFBrqWTPWOgmVKH5yX7GlLzz/QnvnnXf0eYnXqBSxrgGWMBd4Do+Xn6qeMFVKKtEVkBIVT+LxzYePOuXYlEezmdQnCritWU4kcQRu9/f1HuppTjxT8aEp6FVhqf/O72Sv9f+2OTlaY+yTM5h4OT9nz2XRT4cYKL3J8YuJ/ZGqfu/999rlSx+L9hm2EElG1vv5519ozz7zjMQfSAhQ+VHxYHGpjzJwVZ5+tOp9r/76DPMOS6rPNvq7//s/OGBxwnnTdPOSgk1GUWW3wdhkobP4XfUnvNOg+ULT+YByKujU13yd+XIxO8QNxNVkVojcjWytppK7ssLZAqlG3SQSj1RmRO/YWGsbhzckXpC5OpLWrWxmBl5aKcOluDhu/jsZXAUFZIQG9Tip/lSpLFQVlHsIIhWnLji7Ox84iKOqgV1TWXnsoTE9yw2RXFf6V8hMqKE6stRQkJYtCWkO7Czdab6CMZYRcx+dpZ9oNWNmdsrG2EiwN4SWK9BjX/BvGjEBNfybJkxkGFPFSQUITmwCFYIV9o5pajRoo+5hFRaVIO/eFahl8+6KyueMGFkn3Q9V4CzTC6h1mTJzSQ46n7R77c77dmCtdekOYpoLlcbnsg9DVsNzGaZDXzakfjUFdWVgU9GoLFx083tlqXqF8MhdKGQQL5iR0I4TqQ8jYFRNqzOgJ+CnfuazK2BmT0MtrcZ0VU93drsMssQTGEhakuk+Z/7MXeyhsjXJtssQajAkVKkEzq6+aKgnj+8XMYoVDOBsDKvqrHHGOuBBOluA564Bjyo8BXj2LYEsaiZiAnsWMYhYAM6H63rueZfDye5zFYhmUMHBBjGQ9PSZ0z7XJTQg21QNpeyzDATUcDioH4uLavrFAQXwpFIRelYAT+gnDjh8vWNVRNnmqpA9CVgo0KeCuLLi2UFQjB+6usN72NmhBIcUfE0+L4CRajhVHTV7EtxjD6WwlJk2w7mHV40DqQx0kj6pvGp9Cpznc43Vl9ivWVtSCYRKwqTKY+qmKSaj7Q/gCRd9rC6PfofPAVU25y4VoXDk08OYanECTDLnBJT08Gj+Us0Bk6y4EkYLpiB1mwv4sQgK6ndvvPlme+6559u5s6frbCQA909Vh4pquIhELlK5mv5O5Ed/4O5cD88HorUBeGZ6eAZKW/p4Ks7zmRoqPPxeoV/Uq78hpe3rw5zpkVqpQTH7Dwvw+IPP9f6VaIsksHqvgas7u5KqZQAk9onzsSz7z+8sYME0evfEpU+Z3hbmrlDF7fPDVHWoER0F6qYE4iQUM9nySSI9iaP02Cp4HQRJsMtJ1AJyADtSbjvxlCov7HWum6+AjvGnzoW2V4nyoEorEOFkKj/7+aAHkDkxd+61M2dOy0czowV/zBno/r6GXiZeACzm809jQAw4RvpST26XshirsKlEsEVgUoh0UpC4zb4DSp17mq0Chs8JzQ16W2cDaG+XNnsX60lV76Dt7jNb61Hbl/BHetXiY6MEGcp4RlQcKFDGj1BdYD4NynWskxlBTiIDdpj7cuHpC7rGa9euKT4moBa7RayAPd27i88+W/03jpeITfFBbpHwAHb2gHtmVxQHmhZJVWdTNogv7BAxEKyhu7fv6G/EPWfPTNLNSmQqxjToYS/FVkcRMHswUYtBzMhesa9PscEtF3z2ATgmpuk/bWhmmCS9OlXGKPT9ireS1B39h5NbO+36jesSj4DBFVEH6J4MO4U1JDn0Q4xccNUyWMO+1cl5x8pbll7X+WYuktsi+F3HMVCR/+bf+9sHARhSXqhgdCrrl652b0RiMrp1vE2NcJOR9dlLL3yuQhBHp6amTufJkM1qROtUJJeL3cRdA90KcJCxYyPYuXiOgrLTHJ41l3JNVzgk0LO47IOJ8oQyIkUzCZUig8DKdpTs7eSsDXqnTGXm/HRn3TeQ6WqAnqhtCdxoU7q5MO+Z7CzVMM2uqWwq22h04DGOfNZkOJV91ZpTIp2kVGOg+kbMvQpla5jjE+M0ovNkckc+5/g4AgcOUSoCGG8OO81m0AzZuGSMADxsUA4iRoSsOgYiiF0KG9XTENWpfGZeX4Ombt9qe3tluEqmVip1CvBoOnaWw6pdkwIMr2MaSp47ApVwf6v6Mld10edXdS1fIW9Vxae/1ASAUtmZnpP0VmX/BtDTq5kmJncFrPQeScigSsTJhow0TO5FeOXTJQ7XWBmvut1TrlXOxSVs9rErd6YAqV+lOMGjBPuYmU9Jeuq587tr4GUUiQr0SBRh0SpllmYvw/gEQFa2s2fjoo4XWWqCUDLmHfBsbimLJgWlus8YMsCOAs6aO2NZ6VXNE2AvUuEhkOD6P/3sM+/h3V3RFHBCek1VhQo0L5BhxJasyVmRhZW4QQVceygMIQagdSvnPZztKbD3/cx59L01paIHEBGiyAToorCkykGGFNuWuT1Ue511bAJ/ou1W36Qvz7M6lGHe3NRnUIVa87EcAMXZ6R5WlU59RNAEeO0Der0yL8x2KzTXkZIQKugYNPcgaWiAnbdHY2bwSYCHNYrceKrL84m22JC8dkBmKjShYPczx1RyxCeg2GQ+kvyVBzv2zL+ECmZFC7DpVIPepMLzHNK1p534ssaJv1XhmQAPM3E8+d1DTxfIOqvCA6Xtfrvy8ZeLFiwKTQBtpirPkwHP1FpnuFby1HNnbaqHTPZvrJGM9+/r/PcfLuCx0Q2DYTb4nRMj6JS2suNFayPgpvom0FEUdoCOlR9dyRPlpeIM+lz41uccfKYotzUENKMlJipnDTOvhIPsbQ3Nxa6EHYE/zDdBNXtGdCSCuPV1NWhDmyJw1pye4+795ZzPVz69MtXLVb5M9qZiojgAZ763lPFHiIG/M7Ac28d7EC8R8SbhraRW5knV2cc3BHjNMyD6npnv38AmUyVTohLK+SSYwXUTpKcXVyptUKjL/3VSgDb+JFBgNsZIXbSctSrQ+9tte4fqvCvjeeLItIg9kN3huxgh2Jzr1290iW6AiiAdfeiLS6rCARBhrrBOJHkJqEluR7gKaj77g/uJnZYa39KS6NTf/ta32tPPPC1K1he3bskHEReGjpYEPPcJnyJ1NWYI7ey269eu6fuzTz7V41988YX29NPPtHNnz/ZxFErUryzr77LV7aDPKssMuFqQmR9a275aiX0i8GRfYAA0SdxPifS0JE+vkN6o2eSwn5vZhBHRSSJbYhoPST5QZEHxzv3qrlrBSEBWHdVEj2cBELPO8tdidJjC6RibmMHqrQBS+neQtgaQms3i0RAL//3/8jc8eJTKijipxXFMEFZSuXKoBRpkAGqoXhpvO6WlHG+4n16IBAAWB5ifT5JFVdag5AdFQ6vDnOAS5BuUOG5sGcZSVkqJb+PQuicbHzjIi+McaR2qLtT54D3UmFdcVW2Iyp70wZUFJBI4eDZIMs+R7TOv10GFNcczqCuHWdWKksMM4AnIM7qHaodC2ZaCOb7UsCuNe9QsCPi50cnI++DPg5lcwzytbb6Ck88z37Cc12PNg5JZS1di7gjMAFJ4HBUeNYivr2sfQXfLvB6oIOfPX+j0mKhNJUiJMIFLzLd1EJeWXA3DeZivWmpzVdLVfqsSbgJKsrK9CpJMhr1Dp0R0XunQcKmG+/TrTCMntO4d9A5Utxzq7KlUgWI2RtGEeUPrCzEXXjK6pSLTVX/mkgKhlBnwFEc5QLsuUPfPVzuU+n2VKmHbNfRBY9a2dyM9X6EipedkJntX/THTZ/VZE+BREDBRowx4QrHonmei4NnK2h+NdLcx5W+EAAAgAElEQVRaOACPBpeWGuJY4Un1FSMpuUlVU3mxxd4MLAW/dYNi5KhHwMNeVSPo/p7AOWqROkM1DDhS1TpfVUXUe5bBdfOoDW3AZ9bPt2GqhAT4ZAXmgRD/DkAIqMjzbYNpsnYD1jZ0h6FCxONSPc6sBVdIJqoGe8b31BU42TT15yVj7a0imXEqTQSI1e8Vm5b1Hvtx8jmnBImzbCMomeKNIRNYGb88bnScDmrsWJPBHvsW5gFigNu4tlnfEUSNNk/DREPTiY2vNclZptejn1UpKLofC+qbKG3PPdfOnD1lm+PYcQA8vkdiHVR1Z6rwVA9PiRZcvvRBUdo+auuri53SJpU2zeOpQEP3P5Q2QaA+h0fphDozmkHyhwR4NH96qCplP9js/JumtNmeWf54tsKjCoPe09WdiYa8KBoVIAGq1u07d9U3cfPmLVHOJfih/jefa6451TmSvTSHM/San/LZfXagVc88PyRKUlaNdNLNiVWNFKgGcQGjlRXFU9BgoThdvnypffjRR/KbDEvu/R2aX3ZE1DaoPCh9MThZNJ4jR9yMLTl0J1s467YfnoGjZB8N5EXRi/Q21fFQ7UgCI7pxCtXZEyfUpM/1A/rSz5z7KUZAAZ7EBC555J5Ur+sgbBJ2juPEYlSk8tbPuGMiKubYaImGrFilzTFiZlr1Vtzqx81pnwCP/bXnwEFpQ/hj/wBFxKESmGsZekoce1ZfV7nMzz+/qZ6bn/7sZ6ryiFFSIFfJ2rNnNVuQ9YWxIupbUWbpdWePOdG6IOYK70FVmR6U73//+0q+ER/RLkIcxfklTuLeEqjzCwA5166eKvVx77UrV660K5eutMuXLgkUv/oKglDPK2FnZoKTvKzEtKcNNvnqtnKo0vizD0nX/M2GeKLUYnHKtuc5I/jJ33JnRAOGIdGl5OsvQxWy0/dT9BDF3lRigI8S6nv7bkmRYp0V2djDnCH65vX4rW2tPzGI1JSfQljMVOcMGFef1c0vBHhoP0kCeeG//h//OxcMtYGSwR77BKJ45UDGdcbI3E1czzTdBxX2MlbNGCFQkTJZmq9qPbze08yHXk6ucpiy21GwKtm7bGr9LfNLmJNRE9PhS9I7o8rVnqkqPJbPiCEMx1UZvmQkO+AxPSyGxE7YU8/zGu5fiH6/AQ3L4qY4DN+eMwQ138Rg0Pr+ndpSWdbI9E1ZHOubk5VhI7AJEuQQiGmGhCbCu8ox3jPRAUsNKhxfy1+7wjRmbEMfCU8+FL6RYsetSQWGg5qqUxrCyFjxez4rmSP4rqngMH8A44Fx4IDyHRpb5LZ5bUrDKcGaVnlfRsya7QV2SrJTDqIGuHJtFrjwkNYYewWhadSrfhSB7EG5LVmeVC4yvLPH490oVIWnN/5NNIYYeJ4T+cZeHZl7LwdSAHgnFqCaJckw0jv7gMcBBGVYagLhstHVpDt7fR34hEMfueb0UpTcpXrQ1LsG4CHj5kpHhtIlyAzYCkiZB8YOqq0CpqxL0cPs8IZc8jwdJWd+io5lWybAgzS5gTXAhqqunHBJbWaIm0MeZ3biRKjscv5xDASp9OrgEQDfOALu9YlSfBkBj4BP+mKKK+0hcKbXwfHfWNvoczpCuxrpXfMJhxEI5Bzl/GvfFK00wXkCbmU7ZbvynWFunhWV/in1/EWlsGTOQzWcqAsT2E/iJg7f+7Z43SVJG3A0ArEu7tEptZMtCSCKvZwB+EPvXG51D10GasWTAE+vdA1U6rECPQKrcZ2zpqETs6/V0xGusZ7oIYUJVPlvF14jeOI1wx6RZXyjRAvOnD6pZ4+AJ/dVdpr9eMDMdyo8JM++riw1/onerEmlTX60pooS3AfwjGBHeyiiKzluTzprGUSav+lTJHM7f2e+/N+pJknaOPFM5/7/2wU8T6zwVMzSRQskVrDQDh0+ooCT+W8ffXSpfXzpkpgIXDU9FfQEYAPIyHPfoL8QjJ49fbpdOHeuj7YY6ZreV9MMk4AdBWXFaMGmRg49Smkk7QhmATk///nP249+9KP27rvvKsCmiixKa8UlXA+BMRQqaLf8NxUf2CDqEeyS/I8swlCZbs6KqK8o7BbIsVqjqVckEp995tn23e98p4MobB+Z9pEGmlEZyZiPSdSsf2JFn8UMn3ZKWjToSqp0KmEC3upJJcniPlyrS7pStuwqG4Cnku9hAUz3vVJ6o0BFxatKFGgGjytUoZA7TrTPDRBzFO/Nq8+wtCQ/w/35wQ9+0K5euaK4y9UDq+lxD55/7jnFblc/+aQUwm6ZIvngQbtFHzN9M1CrStCGe/id736n/enf+NNS4yM2ytgX/JDmtJHcK5/J6+BvNSyT3+3ttQ8++KB99NFH7dOrn6gaZwVcAM8zipF032vodj5PEmd8NhLFoX5N1ZpJSc0222wM21BokQyF5hxNYkVZ03kwGT/Ce5MwoC++swiShC0+Y9Zf/qHLV7uihK/vegG7zM/y+AT2N2tO9efmFzCGPleinbiT+4Qvp/qGWBbxpQSPDppYQlTtrsHqoBd8a7u3qyz8N3/9fxgAT4CPN4SDMm/CkQI1Zt3GTFpoWwmUNWSxKkWSv1VlgxJmeISZ1F6UjLxPH346KVZFOpFD0Ru6h6wqf3flCUGF9ba6vtZ2990QFu4712UuoGcDjfx5HeSaWt+vvxQp/J5F01FgYEm/oGoa7yKvqCKYVLwMnDRorzT7e6BfQy6j0NR9VT0ujVjSOC8FD23gGrppOXB6WGZpKiNlJEFA7s8IelQGzn2p/pgAnmRv+XuCunDkQ0NLRghjqgzDwoKQtuhDNHE+eKCBa+nvYTNy4DO3J9Q4rpGKDtm3rDkOgzOiibyrHpKosn/dN01MlsqJwa6EDUrfP8PgdOjmZ3x0UF0KO4MEdFf4iYHsZVw7dr/eFBwG2GRKcoLGqJqMZ6cPJO2Ax6IEMh6D6s8018F9S3YAxTcewH81FVWy7UnUu+l3yvzUnBX1hol6gwJMAA8BluW1PTCupmaHF96FE/yaT9pLHixZylxlvDvcGbNHXpRe7XHI5d9hX/i8HfBg6KgkInleogXS0S8Zac2lefDQlNbFZdHMyOyGy3z46JH2wgsvtOdfeEGcdc7prTu39RmoTJNdVAap+o6098oLhhbHfmPv8W+ulMByldlP5MCqCZ99PAKeBJHzwT//TvUij49ktNfeVeIOmGo9dgV6PKMpVXLRTmSsnFVPYTLr6cqbp5vHZs3TmMZqoF5Kpq1mYwxUHjnLChgSBsehBViM6o7zgG/0GTkTCZi6Y3xChcezMiYKYN57pAaPz89ru0966k/SukomXVIAvSrjBJv33xQMTYAnMREUZYIzyVJLjOVkJbbSUO2foivWjAwpIgb0yNkPogVbD7pgwdVLH7W1xyo8JOWquvcLAE/ODr40Fbpy2rMVVf/SecoR8MwnJbLIX/HTFZ5UjGsb/lsHPEjNh9407uRpto4OQaoNqlp63t1HH3/cPvjwo3b58hXRWpQIeeEFZd4JGgFF0L7wSyhunTh+XNPeXeWcaOihAxvMT8kcVVnK1/C33iuws9vZGPhsEjL4QgLYn/zkJ2rU/vSTT4beCWfj2WsAMioxzH85d+68QA/N2hFOYdUlfEAfzIplknl96FXYSwJCgA4+dRyO/sbrr7ff+FN/SuM2AFbYPmyKxD2qt2iqYjGo1cqNoXmGwsunz2cOGyYJxcyRozpaLq5iR9NFe9IZQZVSSySWUVJCCRv8UfzCVPmdch6VlLcR6faPwaMWhrT8eL/WStCHYj3kTuzPquoLAKEi8M/+2f/b3v35u9oPGnlScuH0/5E84x4DjFB2434Cbjxf525nlkAV57NQRXvzzTfbv/8n/2R7+ZVX1HyfuAUwiv3k9R3H7OrecS/Ti4Of+OnPftouX7os23L0yGH1XUGxI86Sba75Y5rZlqJFgSXPCbTsd0DelBOp+KP8b3yHrP0+FUSqzfYH819hZowsEBY9saJiozkGiu3pLNBKfJoB8np+SYZHIIMzmCoWFVEogbRSkLwECJJABzRD0URBk2ocCXHAF4+9cf26qkI8TrE6NuKv/c2/XuvQt1ovZQXoJGuXbHP+HVrGjEZ7qT+k32WkyKkCAy+vqBQKoCIH8diwyDRQmWvBAonasedsJ78Tv7fuCX9P0K4ZLSvo8O+0rRrclwqNJxkfKh16q1I96SvoNxSoOmOFYD1rKIGysi2LlLvXnDUseoj5i1aEU5CJatDOtq4bA0fQpWBLYM29Qyy+At7S8Q840AFVs59pdAmUpkzuRGlL4JHgYj5QTRZgDCQyFDXXE1AT+tMoYJGsZtSUeA7rSvMlgAVjSzkW48v1R+kEZI4RThWK65Ic4d27k5Z85uwtMijR/RRSJ6mGtQSH0zWY9pcBWC73+/54f1lpKoZwGqwaCeia9j5He4txfAzwZM+WBKTXeHY/JPAQ0O2gphq197QpHksmpI8nCYIOSJX1siMI0PKm97HtIUA23fBLHqVmf6gPlUmx9C7VOpShTK0KPXWsbOYexXj1+Vs14Df0z8xxEdhLgDyAmen6Jhpbr/4UIEo23028Ryuz8yWARyIam+3hg0d13lfa3q6THQQGR44y++pYe/GllyRnCX0NKij7Tk5MsqEFGCoZwZpHmYvPQCBBcAQNJJL04g4naAz9NxPZB/nknK0kOUaaVu7paKvSXzNSteQEi0Ls/TDb2zIDsuZmLChQY5DmMPjWJtaVXqlWRcI3wQEByt6+Ko8zVLBUBrvIwCT0EdsPRTgc/7HSkv+OLRr/FrsU2xWA+GWUttje2L2x0jOdCd/W/C12wrOZqoJTgb97b8JciNpU9Z6FxFB9CARmGjz6zLPt1KkT6t/Z2Ul/ljd6emClvgck2KfKM6i0fa3BozAgqn9H8NuUNv3ffIUnlLZKnP1BAM/oI57oAJ/wy9DnTAarY/RvGfCgtOZKXOK2WJRRSsoJLqiL/Hz4aFOytVR2Ll26LMESztGJk6fa66+/3t5551vt2YvPqjEav6Yg6vq1doiRFEePtpUB8MSW98GVJDmg+df+yd/TW5gKbsQDON+cV+wPdCgCNZKB1659pt6iPD5z+bCB9PKQqIHaBuDJ0EXYHRlIGuESK85uy9dmPoxl2e+qcqXZXZub7dvf/nb7c3/2z0mZTUPQq6qiykT1NxCbSUJZgbIpumOiZWrmNx12SnRVwroESeidUuxTs2DCJkmyJqNMMrKDipJtmgfu9qrOQD8bCjNmtZRR8Par6k5VeLrN6ee9ktVDAF/sPL0Sawpg/Cf/5P9sv/fjH7frN270nhz8BesP4OHCYK0AdiQxrbEmpg2yHqwd9xnqNLHLCy++KKnqV15+WZQ4YhjeF6o2X9zPqIRSYeSsMwohc3p+//d+T3uG33nEyWEBRfUxVnKe5xh41zgItZQ4Ph59Sj+xObgsyRwVFZCzv0dbAKyiArYpTpSCcPZ7r5zVGidBayDq1+73qWzFGKskepEvqqGoooWWEiH7uncZHByIkaI+77v3tP6Xr1x2fLm9I5DDueGssFacDahsGUgKXS5+YuF/+jv/q/FXlbfcHOQBiqaSOdPcZ+cM+tpxeqG2TBUP88UzT0bIbWdXgeuxCmjU+1OZ4ZTdDC5mK0q1+3UYIlhA9jd64qHT5FpURYKqtoThe2igsTUN/kNO2xUDDwvUfJL0J1UkJF5ugazY/Z7ZLANvYBO9ccspHtpgaKKBh24cTVRbzIhgUCkDOpGV3dHBmJQ1vFbi2xdFyOthDrn57LOUugCtSBvayTv7EcAy+qtUbQLucvNTps97p/JDBj20Nao1ESxIoDVS45zF3dfnx5ClSZPmvoAbAA/ywNeuXRe4SaaH1wGts3EneWyruvBRVqG0qXfHzdcCyzW9eaIAejjrVOWpAYABOwVQHKsOPP3BaaUy2XsclMWzh7U6zZTJE5Aq4+JycFHa6h54bW21HwM8OII0TfaAa6o46byR2a6fk2rbgXstRAcdOcqzmZNkUhIdcCWqBEK5rGyQaYVWyMt9mAU8BmlqzK8BcU+q7OR6ou3vzE4mmQ+UWC3jQHCrbM/4u1TqVOE5aq19zolmqZTDdoZmoSva4Mz53erKmoazAWaOHjvWOb3MgwL0QF+B3spnxjAePnJU/03iQXS1XQ95gxMc6XUcDgYUbjADz9RcvLbWdlCYrD6qkboVRx4bMYIdghEc41gNYt1Fd9XQZvOVpRg2cuKVtV5oqvJQmduCLrHlAW1V0QxwGKmFoehOQwENAhIgRdkw6oidYkD/Adc1J3ASBxQw0pNfRREeKbCxwWMSJnZoBEDj32Pr8j7p68v7JXgRMK8k0UjPHdcs+7kn4iRG4oZoieBU3BNboKGGUSFU/8DkB1MhQ+Xutdde1yDbkwCePauyjdliK89ZLhwqm2SpD5Y0eBSFNs3hyeDRkqTW4NGVxUGlzYAng0d9sg18OuBJJTKMvLI9/38FPKqrqtJgSem+h8pPx+a4j2eavwPAee/999snn3ym4JW5gtgHAqJXXn21vfnmW6qeHDlyWOM3CKBoDl8maGXg5tD/ZtEEV2gFeiJyYCqH9gF2A7uqxFclhCJywJ5gb+MXI2VMIAbIorGaJGiXvpZKmWccEuASaJPNh34HUDGlG6GjaSI9+w77JbDz+ef6vHeYRVWKYKIa7Wy373z7O+3P/tk/oyy4himvrGoVsSlKwCwsdhEF7BIuTEmQCnhHe5ckWJIriTksbe1eHElOLy7r3IXqJZGc5j6VXuGppvPEFmNVWP44vrj7jYrYhwo3qmIE6VOPYlG00ks0HNaxJzfxJkk27Oo//Ef/qP3wBz9oV65eFc376JGj8h3HjwN4Lur+MlDUw2Uf1KxK91rzmUi09bV/9Ej9WN/+zrc1m5A5XlHE496z5gAeVZ8BxA/uK6ENfU6tCgcH7Uc//rGojxefvSh5/BQckjATo0kMAfeXJZkb4aYwiOInEpvYVY8J+wIngJzGPWc/FH16mL80JpfGRNZ8MuvLEigBqaNPwK+xJyzFbnqnZxA90lnjb4rxa/wKezlJiuvXruteAWiIkS9ccEUUn83zNFfpls9CFy34G3//b1eVagwGB9pPlRq1ETsYsRPOopneNQwykuZ9yv7ViKYem5W2Lu31YQDSSKGYU/gZF45FVZ9GUX1S4XEAXFOWg/pp0D7YFwpnI5H9jzPssysCdjoYNSc2DdypuMz0ZwzoOJQC216qCfRA1ORgSUnuCewQ4LPBNfiQpum9vQ52qIhIZYKKTU02JjMQ1aixzyZBVdYutI9xjb4s0Ei2PsaEzxn1plSZeB0eF4m/AB5+ct3J/qfnpwPMng0zp5fNiAPwfB7KidsOQo8f7z1Ao+wshoPXH9fd2S5kqAloXep3IxuqHdzvBRlWVfAYUBtKW2XfXGofKQkZYlZDQVPT7EazKkC9IjNl8Hp2fGbatKuC6hdS0GFnGwCqGL/k1dWXIxBjSV6kFlTaTp/OMIQ0s3YClCLQkYxNgsPHjM0AKHrmq/Ir4n8vLfm+1kCzNMGnz4xzmTM0KRHW0NHqA+K95eDo2amGXtY5ey5tEWlYdREq1KGBivKk31X1SkF5zeNhPU3NMD3DFcjFPp+Lz6Bzs7yqAJT7TVCAOMbF5y62555/vj3z7DNF37DjjZw+wzxFxaxgJEZUc3gKjCibdvhQO3zosDKAZH0JiKD1BNDk/scBxSGkkmMKoQ20AGQ53jFRlF4THFY48TIpVGKYjzO8RgYlT719VpNScFUJk0zPVj9hCb945sVy9S9uqOLFPVdVrjjz2Fb26jSDY0qgzFdg+r6sCqExbQbW1T55Qt/gl1UV8vspYLLITexVKFkB3s6es2etrpf15mf2aa/wYJOY0bC52alRSWKo6b2+XI2PDwy3vaniCHf+6QtPS9qaIBD7VWTXyoQ7q6oEEkH6Xs3hQRRHFbrttray1PZ2Ntu1T2lE/qB9/OF7bWlxv62ucBXYEcBOhicO/TtfVeHB9kAzw5/O8Baf1J8zq8YS9saXBSdP+j2rJXbGSHZ5QiY3PtFh1PQ11GaKkhRq0lxGuPM09Y5tQcmOqUFfZymMB/UfrihJgyIbiZzLV662n/3s5+2za9faDYYF338gwINEPZS2l196Rf/NGYd9kR6e5UXTVsdZVIkDumJlVXOTlcbm857441551JlcMX221LO4ZmZkkQikwnP1qkc64L+6DdVSWX02wMeztJDlPVyJEdPZ4y/ls3e2FXzbZ5MkejgBqRKMosLwrW99q9R13RMUfyJ7hOgTybESo+p/i6DP6DPFaJiN+UI6cDC5UAPX13WmJIwgkZxdbQhmDyE5THCKb8fOcY/SuK8exWUEYpyQCGUm4DE+FbuhzwEgVZ82PivUVCfZZmzOHKct+xF7Qhzy//zTf9p+7/d/X+A3lDMScOrheZ4KT3NfsnqjoFs/kl/hGo4fPyYlNlUiKgYisU6i5OJFekye6aJBVIUy52cCAR58z70mduCeXrl8pd384gv1cCkhTMKHxG+B3iiXphRiWuBgNw8O1OIRoJWKHXs3KoOhiTu5yRiLhba6AgvAJaDENE6y5ywPbDBv2U5jsy/ILycKymSeZgxVB7RTwcL9u9PoiWnuHJ9FrS0losV9uH37lgSyoBpyz0hQkWCP5PcXt75QDG6b39rC3/wHf6+uzyX9nsErvqqpEWkmc6lSFItSgujZtNB6HgMfZdSGeQFQJzpQ6E24BFNWPRl7AiYqj1UpgnKNMyKaUGot6dOARra7K211MjhjY35mV7ghmSxGFE/c5CWKSTUJjtOFc4v7ASoKka6hlGQYjpXA0VLOLpeTFUAxQr1EakzzfAwOkwQUSv5WKlOlTsH7KTNZQgeegDx93ggIWJ1p4sfG4aeaM/biJCDgM9qIHuqqarxP1NJS4XGweU8OPhOZU4KPsUnAlqAoTZD8jNCB5aTXO4c1dDkQ+EhvS6UqggX6iRz1KvLAWRtT/8gWAWTJrBnwlMSo5pSY9pdKHSfS/GIDnhzkrl5V1B4HsmmqM+3M8p/uxZKSl/an23dlwMsoBPSkJG/jYpGKqE7xWbmm9dW10t+3gmHollPw5bOowLIqPtP8oEnJsGe06omRKh1B+hocaRpnKb+XJj3gi9ez03RlMcH6lMEvuXjtcxennRCo+Tu1FjaCpVIUWmqIdl8lVjCANNZE1I8KJk6T5VpdlROn2ZjzoyzP4qJ4011Oewlp8mWBas4zmVB6d15/g56LZ6Su06tOzcaffYhDYu9IRr8CZl7Xc3gMtOnhieQl60yQB+UF0JOAn/tvM+Bzma+cWd97z9MawU4CnDFoGBNG6RdrSwxgNaiX2pICGV+7wElJS+sM9gqxFaii6MSe4314jPoXofSu+7Oph6mqkWRh1QtVdnW+WhNgERA3VmCyZ/LcVGDG/qSAohGsP+l3sSPzj9MZLkASO+0kDNnzGlC8aznYZD5N4VvSbIb76vmqrGZPsrkvLJnPCfBgBwzgBHheeVVOFAoU9iFCMqm055pF8wFE7RGmL7XVpebEzPZm21hbaQd72+3mjU8bSm0fvPez1vZ32vIi5xAf4vkXgJ5JrMAlqa8SLXhsDs/XRDDjPfuaTxE8BPBYbvubf80kCb1ZBmrSUEXv1WLuL/Lsa9qvij32SSSitmj6JYENfhOaIQHz3Xv320cffaxeGcAOXH4ADTacTP3TzzyjmUrYBpJw3GPt6ZqPQnWH7zROq4E/56Qy4zm32Wsz/rdivOxBaLEkTHgMgdmHH37Yfvazn7UP3v9AM0g425mlhZ0ee55ZH3yUP6OTFFbFHIYCV1VFQ8qxYVvbxcopWmQBACoEAPaRij9V7icBgvjg3tc6Yw+sDPd4xd/P7yBwYakdPXqsbaxDH56VvWZdYHsABAARnC/sBNUvEqSaxSNFWuYDmWVkELigNWDfOinLnJ9dgQEqqep1LsGEzh4YRFOSgB//5nhqSf6XHpHf+u3fau+++55o9nwBMEQvPHtGg0XxyQTWqs7dvat7x+c5ceIpUaefvnBBiX72E0k6tnGoVtATMzw6PX8E9o4fLOTA+2kUwZZVy7gmqhPQ3fj8JMi5Hs+mOSR/xjmc6fmtfh4D4YlNFPYIcTvvBxU5LRSqWFdbBWBnbRUrVgMl6/7Xce0pjMQLAUEjaO+UxAH4JOS3H5xSH0lksJZ8KRFXCnSsl+ahiani5AHP9zzBqefnw48+bO+/977OOtfD3iK+Jl6j0AC9M1Wihb/1j/6BQ4/KXM5QNQYe+IiUkwWed4690jLIEQb5y0DCKaBS1NU40oBrCeKon0XGeWYybE2K/7qAZ2dvT8bPHFWXxrgGjA9BkjMYOVCRkPYcD0BR0LMPeLKdkwKIg+GxNOh2TpNQkQbcUUadmzbSZVhfiQ6UxHSc9/hT1KVS4RiVuyQjq3VC/tAGjpk1aSyMC0oVhBcZKSlcc8DHOJ8jwUtecx7w8HeyFanyjAFbMkHR8g8FTtzhLTJfu5aVXnd1hmvg95NSmPfAeGDW1shkeE6GK19IcdvoS060BpXlPZPxDm0ojkhUtSKB9UGaY4Yu0rTzgfnQwJPrCrAdVf2UZewCCZFQreG5M9PlXd0RaK2KkGbwlHCE5wLUGoyKcn0+T80IUYD9BMBThmUK6Eo2dGGhAXjYNwTKqRB8GeARiaZLg07KLYV4emUnw3h9jp4AeMqoPcbZfaxp2jvWg9jszFigLwM8GGhp9RetTOdhwc23nOtTp8nEvdBefe01DYqjmTGVJxvN1ba2saG9x/nUfk5lUwbUVFkccEQLrIToTDVAFecaXnsCnezfBL7uB3Llkc8UMPR4EB+wNKpdhoa1K3DH542ICf/OzCGtWwU/CoiK2hDxiYDlJDmwrSQOVCktwRMB92r+Zbo8dnm+CjOey5Gql73bM7sztBHvv4C48QzFXsxXKUeq3LI5bxMAACAASURBVJetUx6T8x0QNtIFU9nhMQZUzX2cEldhbZNQc69TfMxY4TGV1DQfklKp8AjwFDXUobrPfPwI9xlK2y8Bz5PB0DcFPPv7C20HetQqql6Hda/YG1DDOau6R1Vx3lUlwWpP7733fvud3/1X8rskHQE8zITh/F94+hklRV555RWpO0FZwuYhjsLZBuzI12iOlYEWPijAuO/lDpqhJDmZpv1YwVgUbWU/Fpqu7bPPPlMPz/vvvSd5auhK2KKebZesrpNkqQjzfqG8ck34GyUdXcqYqW5qSLf6PZ2k64QUElFdiauETkbl0aJ9T+fU/SBTQr92e++NdS+g6a8BQCUUpAQwCSwCeKSFPbSd+0Ywz2c5f95zbZgrA+2LIN4Ks7u6XwAQVfOh8G5vmWq7vCQaHL/H9mTejQNZV1LNKJhtyO+2ZF64AxpfjVdg3e7evdN+65//Vvv5uz+3NDXVkZUV9YQgFIA6Gn6aqiFBNACNOAa6/bPPXmwvv/xSe/XV1+xTEG56+FCfW73Nx44JrER5N4WFgDlWOhV+ngNwR0zC4z/u6v0IKgGHrJXpjYfb+noGt6aq4vATm+SEuwEkwC7CW7HJ2H4qk2Ef8PsjhzdU4SHpIsDTx13MJSdyvIe/zwKeaggYfELOfhJ/sc1uezETgr3EmeO8cT0APyeV05sJU2VLoB6/qPO/uKCq6aVLl6zEurPbTp8+pbUiZgUs3rvvpL36gv7uP/mHtUd8aBWYpTelBjTNVQJLWakC1TpcCfwcGOa0VF0kBZ2S5E1/0KhCleclix4teA1N1OH9ZhUeMkBbmp7uahTvxQdNdiLBCcFftMM5POGJuzeoDnTB2ByeiWoxBeoccqPVSco5dJRQuCLHl8+aifWaNVMDSKUclxkz4Z4PFZxcv/pWdt2/EkpXrmvMzuZzJjgj4xCFugQHoY+oGoRC0o7lKqGmmZ/ssvuY2RorSCpZbz4q5+LKzig9PZuRdYm7N4nP+Ub2Hk7o8KGNTmlzQGfH46wEmVNXTjB86t8pNT7AX+RDs47G2uYDW7HFhkFrWa9XqcYOvCbjXxcYRkgF7QIuneY2GX45oSq7jtW5OCgBnR2UUCba6Jj919mpHIgeI2fqbA1Z+In2NkmAzlcP5is8AjwIFTBwFHrVEys8NpqRye6Bby/GflmFxw5Uz9Xcq2q0zn2t9e4GLx+u9yJZkQ/AorL64oIoBOwZV3huK3MjcLWIRLSbhtXTjSh1VVcB1Dim555/TjKgZHBxDpOmUnMQs77uPS7peAdQ3vemHSpoDeBZ89BOg9SFtkKAXCptI+Uq65/7PUq487iAplCzsrbzZ2rsTWH+DskaqbQVLTLv6ZYFVBuL6pDzIVpcVUAHsOxkjweZZrDo1G9ptSOB7gI88/ZtrF4F9Iy2Jtm+6ZY/ruoZu5XXGgHO/GuOTnF0pLOJFpgGThqMwi6T+Ar3FZpTqR5qb7kPbpq3NlV4QoVxYiRgf0E8fgA0lJSTJ55qtDo5m2wYHL+UStq/K4DHFeNKOD4Znzz2Ww1VFW3vSfpNv/hFving2QPw7O635RXPbfF5bRao0awq22B8grLijzbFSPjpz3/e/uW//EFRIpt+r0TJ/oEqdfT2/cqv/KoEDKgKc8Af3Ltvpa39/bZWaqiiA9eA66hMjX2VrhZ4n7lKD5Xdc0I8FwcKl5OO+DvUvWhCRy77k6tXFcjyOFVsBqo2Zz5ZdyVqCnyRrODzevyF2QHa3wg5JZFXjBP1PpUncQxQcxTj/OqvPVM/H8RO/KXyl6WKph7WSQU157rHNHoeQb/ts+jPJZYSJTrobOfOnzPV68LTAkBUoLC1AMAAASVFRTM2a4PYhZiFhY7f17rhmzvgGXpGf0GFR/HM8pJ8LJWU3/rn/7z9/N13B8CzXIDntBJprDEVHipA3DvANVLIAJ23335blEH5k91d2W6+iLWUjFoB+JU68XhvytbkPvAeBjyOvwBiN29+oTVA5AHqHL1CATxSPY4QTdHqU7WaSSxrRtSCQFIYMvjW28w9rET4KWbTLcF6Yp6Ok7OBvUlsztDaOih2DJDPMIGb7uyrrXjqP/ZfPJOTfSyWRq/YmnLJ+UkSVI8/OOhVMscKnnPJ/bj22TVVUElyYCvozzt29JjOF4UH2BGqzP/9//sfa/DoyN0f9dT7OYgEalUwrBw1SdDNZ0C686vqkY8B3GY3abGpJ2pITXLLLAhRbUIfqinoFVB93QoPxaTFpWUV5jAeMhDc9EL6+bxBkNzYzBRJY2/v44GLrcSBM38TNaqY3Mp8eI4JRpUNrwxoTS7WRqioMAFWMqRy4tI+j2iBgxZXeNwM68Y9c3vNsad5m0AIruNWp6JlPUfAk43CNfN7yqGp1sRYTbZuElwgaNMU3AdWIeHffIXChhFLsKHBUHVA+W/PI7Bk7yjIkArRSPGy/a0gvypuUG9o2vSgNyu1+X2XTZ8qupcbnLc8h6coeeZSk711NSxrP581TiZEJf6hTyVy1r0fp9RmHKDVrICqRIg2J5Bc+zU9BZXl64AnZ6BK71sMwir1tWSkRmGEZNa6HDxNryrjb01S1oOEuz7b3Dwg7au2oGwlZ3OLRsByIAoWqkE2XHBVQnoPg5MeCQJj7OYpbZwX37vaN5wPtVrH1361WIH98aSuyOdg/anMBPDQhwfXPZk87StVyrhgf0bOq2ZYMBH74rPK4Gq43tGjDnqEjkyJgAM9XFWXxM7smwAeQHdUi1StqPWkSt0TNVHbq3vBtUVNJpRO9kDfh0OQkQpIqC85V0m0sKfpNUrWNnK4fN5kJseqMMkAbIgdySR5Pg3zKxsyZMs6CFHj7CCoUZ8nZ1OV0soIzyd98hqpqLAdAtAI8kKBHT8vrxvwFrAzDyBjE8aAKns1fxM1hKBvGCydtY5tgv6ks6XPUImJki1WMk0CJK7Kh4Ex0S+agozXu2gBmWgAzzDAtVQ2/50DPMM9/sVQxY94Yg/P131yiCxj9vQXUNr2D6B40c9m6q2ps+7HtECA7ym/Ixt+6/Yd9Tz85Cc/bf/yBz+oysi6bCfZbIJQxApefOnl9if+xJ9o3/2V76rnj9ehX/Dh/Qdt69HDmTk8SYjJ3+5QdTWzIoqxjmMs7MTZCOvAUs+286Km7+wouKR6gHgPNg1J7PQMJrGrhBhCJRXs8dnMOinmSfW2AHRIgAVYyY9U/DQfb/AeqsgAFp5km+erH8M9tR+pDH9V82cTDxkxkkS3z9LmIwAfycdpVpuZHrbVpoGdVZ8l/UXQ3Bi0GnvNkYwKGutBAhwVTlOePCML4CvwhfgICSyBh68PeBIn8Z53qsLDjCRaIXghVXiOH1cVikHW2GDU9T6/8bkew55jgOvb77zTvvvd77Zf/dVf6VUT4iC+aFkw5Wy3txB4zpGZQykyOLlpcRUEFNirvAaghxk07DPoyIA+xH2I4aiWhXI5jUqpobEVU5EAwIfy+uwxZv+oSvrwUbtx47rAgkR6Dh9uFy6ca2vLtAtsV19h9eYMBFbvLad6xrhx/F0YY/kZnzQrqqRNpXXApuI3+UrRgVhaidkS1HAstKceNZK3Vuz0nEbW6Nat25rNw1rhc6gGkvAM0ESemvOy8Pf+r//jYArka+7H4MhzeMascTLBusIoWA2D5PwBx41nYLAKN3NpRdS2EWDJqdd7JgsXagY3yeCgGs7rcXHGPWgfAIUPzUJbXVuXsXRGxL0Ss5lFS1/7y43ykcnLYRiDlTErn4yKr8OOFGnqyYFXD4ioHW7w8yocdBWuaNPzuz7ZuYw4r6vXUjY7VYmpbLy3b8AT1a0oQXGz5w2Sb4V5sBzg9OPkccksp5eD95X070MfuoAZfp/yO89VaZn+AqQZH/hwprco4IufeX2eE7CSDHHWd6pEYRieBHhqMGZx+V01c3UrfS6AHxyFXnOgHKQqNB1Q3+/HDLd/7f+p7NA4H2fkV3NHRMUaeoxEuRuqBiM1IYpvcppkrbTnq/4gPlt2YaVN5rTrcY4Eb65SDdWh6q/jesezqnPJGYAXTO8Lw2ylflKKhaV+oiByyY4wyorJVjrT7otTRUzKijY02a8Gi1Xh4d4M8z3GjO6sPaiSd9mIVA55OxwzDgagFkOGEVMmiwoP05jLCOroHkAbOKx9ff7CBQ0gw4mqP25jw4ChOOCiR5a0qwxtlPRKjZLHOutnpaT0ByirTWCVKsgww2msoHIWItohhTmBf6qdKMJNamkBN6GX5qfoM8XjVg+XlMXG4Nr3IjZPPTKitdX96DSuqrKVIEEfbjsjcZ7GY1c9CMhQoJuvrmRe0JSUmBW3CZBJv44z0K6+xhak50VgkoBN/W+TMIGCRo0bmKhBsb9jb5NELeDsFwBL8ijy+Kn8cbYSeHJm1Kcm5ak68/LO1Xrf53mMtEJXfgCdUBvfeP3N9uzFi+3MaQOenZ3MlLBdjc3X5/t3hNLWK7hDcPuL/pN+IYD/jGjBL3rS8PdvWuFpC8utMWdrf3FSieUa2AdS7zwk68R9+uTTTzUUkkbv9z/8UL0Y6lfb2BDLg71I0ENFh6Gef+yP/Vp76+23BYDYTw8fPGi34fvfvoM44pQoK9aLqKWhYm85yehh12ZFuCphID9SrcdKOdeAXG4GKnN2RccaqNHjOUsyTDZaQh0WOOIxqgIxpkPvbSpwYiJLrpfdqPWXD1bCcGoqz1mf/zk+ZkqKTjO/kuSy/4wvHWhPB9O0JuOwEiHqyUFT2wjeATpPP8Ng8guy+12RdZ0+V89RdEzTSsnSTJ9U0VSxPYDStv+NAU/6eji/3JPf/u3fbu+99676rVlP1huBBYAZSTRsMoIGgIR8E0sBeN55++329jtva+AllTwob+rX3jjkXuNNZsF4dpLnuzmhH8Cs+yihGfeneL9tK0lJ9Qnb9qR2hLFyHj9qO2tbqcGoosQ5oS9RhAMrmOGjSGiTXEYN8ML5s+3YkY22sUY1amo16HGTN1gHwFO4NNaCHldo1X6qTTVrA6jQeDjq5qNpTIbixEbywHS2DCElxobqJ5GrCCchyKSep4ft088+bTeu39DgUR4LiDt2/Lh+xo8u/K1//L+pwjMpsM3yuJW/rUx5D/6LtpMDlsAxh9WfbeJSKtg+aG1teUXlYnVWjDSxTOhV5nyW/02w4eAW3urXFy1AYG9VfSOuujwOViYlm/nrD5gZs4sElAqQBonuuv996OjCAvNOUgGqgQ5VYg5fXq8z0JlCn4i6kqs7lXGswDahcBoOeYgBD5krywyrZCcDOACeAnC5H7x2lOHGEvj/x96bPml6Xcl9t/aq3vduoNENdDcAghQJDpeJ0N/o0Ad/ssKLpHDYoQhLljxeJHlkDa2RFEOOZjgciiOSQGPfGkvvS+2L45d58j73LTRANqWR5QgXp6YatbzL89x77sk8efIEVZO0cC34WYwF0vfBf/N9vb66vwnsaqiuz/QBhRHjdybA43UxAb1pbkYSBzY+SQaDtlThqR6eVPySXBy2oiapM+tmp6kJ8FTf0wjIZwK1ZRpcc78Gg+uwx3LDK1lkZARm3W3bSFJMCdXznVZrcvZ8VQ5iSpDBtZbiyYqxqn8mpGqvjA5mh/qKYu2ZvTrN95mA08TEJbFr6uGZAA9rZaNXOnVNO+CZeo+SOP5GwFOJZ/o4ykTXobLo8lLEGUCOQW/4HSe3ttxmrSBH00yDRzA3d8WmxcIeZpPXpVkzSpCbZAcM7HsOecRzl9qlS5c0R8eNr0UWUP6mCqLBo/ToLXVCgbkRqdpm3UzuaW4kBfAIEFR1LOuVt5E1GXOBOByGLPAU7cly1pPG+ZyGII89dep16zONpiGX/eAZYmTmIE2JySTHyj7t1ewifFzwKoKnhijvbgM4sFCeZLoj6ZP3mX0dwKJ7Ua6PAolqLCbpc5LpeEBD6iSJVcKGzLjiYMgRkyA5aE0SjTK//DvgKqTLKJGNciB9VFtbO21RQJfKXrk2lbTViaGPbVcvqSLzaUkFVQGqfAwQdKN7DR7dCdCJjbWldZqTJsBz8J+9acHvAnieNocna/K3+fpsgAfSaqnNL2JmgrStXAcPYIFNXNBrq2n36+syKmDQKF/ps6CCsoI5B3byGg9hNzacF0+fPtteedVT6+nLwhER04KH9x+0Rw8eaB5V1krUKDyGFQWuqqjSXEqOSOZ1dmZosMDQZAICWaQ4gRKhjFckl8WABya7OK9ITZVLleGAK7ruc0xVwFVU9wgKMJXsnz/S2RDJX6qbqFQqLB++D18ipnzC6/9GQnni9IfEd7zxAV0H821laVUEMFUeriZnZcgZkkHJmBcX2+kzpzU0UpbCVHlOnWyn6VM57XkqIrmwnKavZ8EW36Nxisgeao9InMrQ7bc1LVAMr3yMXg8Dnre0dsgHIN30+i5cbNdeekkx/LPPP2/37t6VzBrXPc7+b3/7b2g48auvvNLeeffd9v5778mQgjUiwFNOnbx2zhfNOlLLhIkm9WhWNbzn4kV2s+6ebKzrfQf4jj1fI+jUvSrFEICA9YXFs1xOy8Kac4b7beddCNFlnZeoIy6cO9OOH10V4HEPTzLP/o+uxukVnkHWlqXwLBUelFF8QFwLJ1T+yfqGYOADVYYqnMsrej/Kn9JaUC+N64NE787tO+qVSxvGmbNn25nTp3XWqtrzd//gHzjmH9I7+hiYWPBZ290+HaquSJrapi2RxZTAShBZXliULfVipmGXLl9PHye4Sv7cTGpfe964GoCfAfAgelksL/hIbvyaatL902arVK8HC1UHf7cathe/E5vJZltvvprEXBWobxSLMh0qPe0bNJEDk488cBgG6Is6TaZNNWJC8zi4kYhvy/o6MprIyPhro31LNszAO6Rq6Bj6yEpu+F3JxsqZjv8moATw8DUgagIl1T8zmA/MWuYiZTHTxUZ2MhF2yT0T+ZgSNfePcHisMS/lKC4kS334aFhdJVpyaKvZO8Vwya5wtCwvB5bJMn1orow8SbfLiZ/fN6/ZDjBJ1CZDhJIpKuEt18IDGmGZqURF6oQYK0rYGQ6XRDggWawbYIqDMEtiHLhbYHqaoTKJr9SzVMm+ZQ9Tf4+qKrEFrvckoqJMCwx4PHuH9QJQ4AUE8Hi+T/XgVDV0DFoBUpru/TUubeOBOsrGng52pt8I4cBrIFDDqKFXB/BgK8l8Cd1/qr0yLEAGZ7MCho6ePcuQvvNyYLp48aJ6eQQ+V9ArF3Ov1w2AXu7WrMy46ZWGknVYoTcl5wRJsUkkJpiflHRlTBj5d6qd7APYwlR4qFLx7+wzA+NYzTIA2U6JOgQhg8pZTJbRlaSEbHGMTsidpAX9NQu0T9XciS2epLgdAMZmXH2Kfm+au9H7ImI64MccqyYhNRJvuK68D2ILn1pLNXtk7NXj9aSKPAKmEfCMcWEEPAKBtc7TxM1j5XniYifmF8nRMMMMwLOEM2KS0VjFyyGRLMnDBzlQLRWhd2tFJA5fv/Wtb8ml6dKl844Te0ho/B4TE3k/kpUwKHP3/wc8PcAP/3hmwIML49Jq22sw4XXulh21e1TmZExE8vnOO++0d999T8NG2YM2p6Dvb36ydt/cVNwAOJw8dUpVYAgrVRxRS6xvCPhEbdKr8Fp3da/HPKkqKVKPlDTXuYyJszSMazZg7W3N/atrQn6j/szqS2Qt2XHRNtzOOdzXyN/xunkdmefH82b2D3+ja0IfUfX3aLxDMf2cF5vbW5Ic5yMtCU+7V+M+HInsr/vdSiQbXV5rK0fa4vySztI44VqCaxMHLJB5scQL+lKI3+fOn23nz51rFy9dUK/V8RNIt1aV55ggsQX3TH8wvb3zDIW2NfuzSNomAmSq8NwswENMZe8zt4jzaAQ8mrXz4IESbAA0g2xffvmGqkB/9Vd/1X71y1+pTwsjDKTRqXZDyHLq2YnXlTorN3w2ByBP/fCWbwKIsr7ihJf70M9pnf86/Ks66fxdOdjOtogb1rriL+t9f8+SwsuX5UJ5+fLz7cTxY20Zx8i263k800LpKo+Z7r3R1OAp+/zLQHqSHGqfNNz1Sr1Vrotcl/TBqQ+KeUVrJpT5NPGLkmLTqoSD/W7qwfVD8oa0jbyBc5fKlfODcxoxMfdf/U//g+zGZtB7BzqWax2ugMxUPpwf1IclWzl0fUA5OURf6enT87Z9LIMANZ0J1U1BIhKUPI96Pp6xwrNPmbOkCwoedXPG5HAsAQZZSkdZzEwc2hxIZm27hdaTXHZb6gKJdUGTCI1NjZIGDR72feEWIx6dY4KHn2KSsVg+V4Bn125QaU5LEuHrFtbcz5BkIRWa0QUmvQBprk5yk4QmB7sfH/tqP28kb+nx4aBJsjEyrakgJXCOev281oBSNuLqynJbO2KbRhJUy1h8wEUuw/NHzpbX51BeYvzOghdTnAFafSJxr+13GZoCE3KFTc/tAOwRkLT+qjE0MjS7yuzpNZIkHT9xXA3OVBZIYKd+IzNSXedNc1lVPP1qXV21rKcGt9Ww3xEmT5VDVzlnAE8dvJGeTdIdV3g4WHkfkj9WHxCPHTmbLNoHsw0D0qGyEFvqQ03vAaGp8Oi91FT4npmHVSwiYwrU0/Xv0UMs4FK7KMCzasBz947sZWGo2IeZSURyqXux3zyRHGnE85d1cFLtIUhK46w5HdVjVawaYIr3rvUM6Bkqy7WCipU04RLAI9Y0vS5xBKoXz/5KxTPW7DHvcGLiZH8cNDruO7OZBh+6f2U5HdnF2FOlpxwG7/X7PuyP6XdyCBYrWxVnPVdVgCWr4RrUoNnEm7CHcdLp9tjr690lMswjiYungVdjcREnkXXmMUN8jDHAlR4niIfjXUwIeL2JS7mG1n/v6fBLNS39gR2MhK2PfeuujQyIHZbCmQCzWc2q5JHsZxIEmFG+j2Tl2rXrYqHBoWyPbm6geVt+/SJ22mI72GXe1n/ettTZ31+XwB7+GQllqjyz+cJv9yjPCngO5hggvtTaPMqDhW4QQIWEag1zOG7fvqNhm7c+/VRyIuQ73BvIjpCuWIy7gus+l97/I+VKiXYrJmtkhuTvzkfCJFvSn1yoNmDF77GXuZ+1M1LjaSBpZpcl4VLD9rbn87EOVU0uaapiMgnd8oqNfI4eFajm91U93eTv7NgWx0z+HbDPPdJwZkAdpAagbbhxPo8PS9V8LyeyZDiFMvzzK253yJT5A3K8FQGf7a1J7ud456qNVeN2zltdW2knsFw+fUp9JMjbSMABQkeOrlW1yo5cJhgihz2wZJv0fBdJ27MBHrVPEEP29noPD6YFEGwBnwBjkuXRtOAupgX37yv5JqH+ve99T06OAJ5f/fKX7Ze/+lV76+ZN/U6q2cTBPt9JfbWuuGHKQGIvYlnzvUy09/lPxNFahwaKvmfT/o1yIvdtWpuq9lU7CGYFxLJRXcRAVIw7vvWtv6HrvbgA8bXRtjceTz08oegPSdnGNdKXQ7FxE5cbBDryu+P3ADwm44BZIrhUWd9Qi4QGhm5v974eCPAYAsmtVIUCk/iQzcRs8jTkhp9//rkMJtzfe0REKFbVc//l//h33Pobm0INmsoQxQnsjGvc5UjLnyawM1njJbnubm8aac2QNJcd5YJCVaFYDycy09AkJYR1+Hdveti4Z6jw7CluqZjqCa5lZ5yDcDyAs7lHE4URZHTnrMjR6ussEGQzqqW4X5cJ8BhEJSBMMo00A/sAzeRfX78CoXETq82p50TSJhOGNO0j+YtJgCUmY+VkZCEDGNQLUc4u6R0Ye3h6ZW7ou0mSYle2yUkEFjuStiQcYwKYClICeRgogcYCc2OAxZZagEcVHs9FMlBzMI8PP5tBDfiVTPseG5wG/Pg6TLOdEmjM3hUYrzIq1R1VQQA8FYRUaq6Bpp1dr8ZZqi5sUKwUaQZk0/HJ7AUOKNuLA9IsbwD0SIOVmVQFBiJ10L3R7B0n4gYN0x4TI1UyoMgW0v/W3edyWElrzyyBEfDY5pODtVd4yuWF50piGyOPEBdJrjXfSGRFybzSzB4r7S6ZmDUrMKyrKnJHPOPveL1zoLFWCE4BPPTvYDcZSZsMCwAPVF3m/VqQHFCShxUE7KDb9bBau6xpmF4YUCqaZW+uimDkiTXok5enSkCc4ObzXNKR1sDYSfabdcvXgPysHwCCG27Lqaj2cOSZYzLf5cIBM+UA6DsFsBsrvrOH2/QakCrAgG4WwWEyKn2RrrROtswGV81DK1NZH6v6FdzTl8BBZBOTJ9on7A0+uGeaLcbarwqyqkZ1fS33moYVJgmYzgknpPkYY+8Yy9gfXNPIDfl9vjcSLn4cN7XrupSFPXPZUqGPe6ZmecjBM3JDAx4qtqsra0pYeP7vfIdp6Tfa5ecvl6RokrSNCYQaaUnMdzh15v+znsOja52A9tvhFaVZOuFyNv2Wf9e3/OHn/FrTgvm2L5Cz2AA+3EfkPdx/WNw79+62L764LbDDV6qq9OhwT6nuIGUziWTzFeUT1UfLcpcrY60J/juW1JCxHhZbFaW6RiEpc+aPJE/muQU8RYoWsneUic6Sxe7Ti9U8+8FxwPbWKcacOHlCvSSYuQD2iS+w1zTaU0WIw1XAlvo/2Jtl7qB4h8FMzR1LPP9tvmZ9e73kJY1U3LAIUn3W2sfCf6HtbFsZ4fOGvM+W1krZmW+mKhQ9Pcty1gLsQCwAfDApoMKjgZiqIpvEIi8IcS0ibH+u7W3vSkr6LBUe1gMghGtN1ebHP/5xe+PNN9WDY2e4xXYCW+pz59rVq1cVPzAtYL0BrIkNOMzh+Iec7aVr19rNm2+2X//6jfbLX/5SCTfEbJyPmX9mss25M2d5zAmspMlcHs9f0u+Qm/C/fslntBPDHp5kZz5CnNNrEOnenseCLC526RzvBanu66+/rk9kbZgV7Gw8bpvrj1TlybmSxxvXS51APf93DubvJvd6+vemhWSXNt6CdAVdjkc+iR03BRnMUAAAIABJREFU0kKGtOo80EiBOZFQgESughQnS4uq3LBWcK8D4BAjyBk+/vgjyd/4e2YpqcLzt/7ef33gAyYTsjmcq++hysZ5G6k6cKPTbDQb86ZDOb0pSShI9AA7gB5NM65heTl0u7SkDj6+z2IWExv5zu8AeBrBjz6GkorkEOZ1J4gFEIzJOtfEgWzytOdG9mqCEi/fBAVBpZf8ewIxSp7GeSuj9ChMUwHMGCr49Rn8TCDUwy7NqLvCs7+P3aqNCwLUtDCLSZ4SKCeyScYiPcuMHF5fkoos8HxvrMykhyeJHdcqch1Ku0wefvz4SU9yeH6CrmUhuGOhW/VGDwOVZmZd6+4EhWYTmZiTVX3SW1TsDguYpF1lbaQA0ip7iykRr2b02K76GnpmQKw644QTYGFg6mbBPDbsmeaeAAxLsuD8yffbRKCHP3Kd1MeztqaNB5NA4sdBw+txP5BdfugD4frGBCQsnm22a0ipGrhL9jfTaG3A08FO2aEm+A96pwp4Qw8PstC6dk8DPAHnGlhZ3vepNobBJHGPk2F6fzpQrbugOxF15zh3p5Idx8WRNZxiBmuGa3bp4iXZZzI0GLbmi88/F1Mplp9DUmt8qR07elwH0oXzF9T3Q4me5EBTyVfdTyKHv/L1N5Dxemc9dbCM5TTStZq5I8OASoZ42aqEAV4DkvseTYIyDRzm9ckmvSRVXB8qBpFkJSkZv46gqf+7XJXUF9XJkHE2UnT0k1MmfxtzCgNhX2cBHRxtysba0jnHq5AFql6JaZvYXa9zg5GAjchnEz/SHMv90hTwFc/bSpxIwjQCHl4T12eUBSZ25esIehLLLA3BLdJ7MNJbYkwqy7pXJeMJyFXTsCzdLTdi33q2EfvbRETONBrhSbKo9lAx4Lm++/rr7cbLr2h2CHsgEr+pymNDHe2PucV2sMOg2v8PAJ5nBCxKSwAP/6kAD1K2ttC2dugp3VJF54Gc2O6ossPn/YcPlASZ8EsP8LwqGjp7uenKb7y/1Y88DzkR4xfvEWIKRCyfxOJJhuxELkO/s2+1rouk1X6i4jwT14qoiHFIhmLW/sr67nLVYd/x2Kxn4i5gACOWq1euam4NFdSHjx4qJtKrELcw7fU6n9IXorNRDm0GOxPgmfHYctJ6SJ405gIjGfF1SyZRnQrP0bVjbWVxRZJjN4y7/zfup4AYE8CWYsFTAmYwMTh37ox6edSsvmijE8AQSTkzVqiquEKkEpiqO3tbvwvgIadCFrunAdc//vGftDfeeFPJsirXCwtKopnvxvUnpn72KYDnCznuQfJgq/36d19vL7/8iu7PBx982N5+++32i3/37yRrA4jrvI8Tb7nNcgd4/fSkSAmApA0lQFV4lBcTe+ssjRQxpPnheHn4vnju2rLj9rZ7EYlxXe67uyvA83vf/W779re/rbNzY/1xa3tbqu4sNPefjYTrqCSYVXUZxOS1BSeMKqVwK7nnfmzysvSxcca4Lw0wCdjB0ZBKj++1cx9yTfrVZeCwAqnpyhVnPb28yFS5L7gufvrZp3ocSDqqhfz+3H/xd/72QeRPOSwmFtCHYrSkOaA4LC1/mi1sW084zTEwOHDJioW5SKKCpA1trphGmBsfQrZZtgUzF7M3aH0l4PFBH1ASqyjPKUF+ppXT5hfKmamqHnHa4r0k6HQ7wHJe0Z+WxaP98acp6tH35u9t6FD9RkLl+V0HlRHtJnkYvyYRCCiJp35/fJL1AjsBPHPz0RRbYnY4qQiDnIQlgCha0iQtqWIEDAXw8dVsMIm8G/F5PXwvTmQ8J9IdNjSLSgzb48eWxhToIilC68rfxI/eTF01f6qZ2bLJVL249yQclCGXV7yQA655bNszu5wvbWs1Z3KtrVFdmowlOmjgQDOb3cGNKilO7vu1V4WFeTeVsJb7jmVsJS0suZGTxWkWVdzaUulB3sMG4/t6/HKuAlCgF5fTUQwgqv+oH1RV4UnyqTXmC9UBj4BxAE+XtCVGVU9dVXgAewI7NazWlvLeY2mSTSIox6Ea7FlhrD83B4BsRtPXMoBUBaShjW2mouP/0IubATxjc3DZZnK/OdhYdwI8t83iBpTrAC/Ac+G8qzrnz11oZ8+da8x3kFlB5mdUIAScKUGW649d/HhTxAKF3YV56bWj5xdooSG45tJ0wONMV9enV4aqajOt38mBLL1vvBeefyQ/OnEyzAZLLNDrs1WUm2qJoT1Bi/uSZ+vUsqiExYxeBqNqzgquVkPDaoBgEjS9jj27HrFGE9ED7MfEJ83COTT525gt5OwIsAtICsGkxysSi3vIWkwiledK0pW4nL9JhV1OW48fV7V0V4lCKstmkT33QpK0qu6pWbykQcqqVCU9UBO8bH1l9BLJIbI2N8Ozhj7++BNdy+9+9/fay6+8oqRHZ1b1VmSuV+6lCKK5xbYP4EHWg38Bh/j2ZltdWWoHe9vtzhe32ocfvNPeeeuN1vZ32uI8iRUJORuIJGOvHVR/g5IIEsOSiWZ/zciSUi3+CtL9GTHN1/66soG/RsDTQW5lwPtzyNkW270HTyRrZcAgST4kCODHA0hrqPNEMNeIcUecSj1K3j7NQdG6LkBvaey+2H76jEM+jiBCe1MW2NXLy33V2bHnOFp9kElEBdLZwyUV1j4o0BP23UjK7HX2j2aZ7e6pikNexlpELkVySnM8a/t9zBnef7+9/977uiZcj34+I18LSVEkBrFExCz9Q6Mk56l326qCxP6QXuOvzvRx5AdDKsjaX5ynV5uZOVMWFGlDRmuYLHYVmmEG5DmcmyYcMD/x+QyZQmyXbOzFFzV6wDJsk0vsN5Hp+yYiu9zrN8zhqXzec3geAHgOV3gYPHqiV3gEeD77rD14cF+JOGcNFR4MC5CzYa/N+uT+/Pznf6mesgwxjXomsThGSZKaF7Ea6fNEqtbA2DpXXYgf+nVnJG6+EVOObie8yJCVfy3TAxaZ22577TVXeAA8SMEBPAe7m21uf1tUQ7+1fc08Tf4Yl9anAZ4pKPV8YMgFDHiYvzfXbeOJ50gGWdOAG84aE8f2hqTqTlXTZlE2/glQwiDi5KmTyh88W+mB5vPg2kZ1TaYFf+vv/TcHOWjjfjNaD4+9K106VLZ3Qz1LwaUzdtXvkv9W8o7OlGqLWDCDCE2ATQVEyacHCkbaAiPTdYfD3BI9nutrZg0qmc0N1wEk553YOdIk5ueMpjxzUPgbJfzlsa/+nWJ0+pC6uthjGXt6DfafZ+bPInrjnjJU4OhaeyfIkVU4EaimQ7FRcQebkikHg0kKMs0FCkteUpCU3avfIPI952eT/SvvmXI3i4oNTlmczy4TY/LuMOyLjZcSMoeBgcjR8n9fVGmRpJQFit5SgKeAJL/PY4HWYRqwCI0LnCRpPE+5cIjZ16R4D9EC7BylgY5m4/o+94lrl36lVHicNHk92Jd+sgYPa90FbnLZS0+NEx2BnpIDZi1msFuAZLLKngRWVS4AioNR5fElyu7oSY9qujIGBlQYpsetCk60uhVIAja8Nl21srGAP3pCWMlaKlSzSbClG/r9/OEBkjbbUiewcu3DxAQYc/17ICznoYjb008ndrdcs2YkbbUPfcwM1Z0ZsD8el9UbNLChcT/k8QnKsE304JDQ0nwIo5beKa4Fa2Jt9YgmXKOtZlAprB+OSy7dl6SzXq8Oeg7H2uMiHCopUCUZq9Bii3QtSiqVyp5sqan21qC0VOmsITYhkaQn1zLW4bze2H6PgAdgUi0FrjQjuywSiMcjgskSvSR3ozwshMnh9TGukxFopOLRK6aDtbNeUzkHEgciBzXTGCmBAfdh4MU3OWTS+5d4H2mmbXtL0pKeumLeiQ0CKYOsaqwCzUp/fLYQt2TpW6zoo4fYqnrQcWaZwchGWqfev2GeW2Ru3F/LNy01NvD1rB4nnku6Zx999LES6te/83p75cbLAjyp8Ij4UuiZHBa1RpBh7Xrm3CKVeFWOt9rKEr0CW+3enc/bh++/095681dt7mBHg/4WFqgUEsN4HRBGSquduCXZEejxf/e9FgBC/HvGqkuIuHFnfvnfs4SmhScll5mp1BbwPhwLCoR05nfmhU8y+qm6UIm5lBMk54ttf26xffr57fb++x/ImODDDz9s92vKPa8kyg0D8yTqUQP7vzUbrwyHXAXxwEmB/iJo2QPah5hODNqc7KnkK2n4TsWer+m/k4A+stWSsbrKZBIihkkhhnltiR0BPCEfidOQwlQcv/GNV9VnwWBLzsRf/epX7V3cwN7/YAbwhKB0RdRrvFcEOuAZ7nLAQT8vvpygzjL8Jt3Gj9z5kfue259vB1KxkZuxJ3IueK9oby8QF6Og8dkOarG6yEm0+nR3ttsxejAuXRTge/XVV9uNG9fL/GBOJhP7O3tNrfiSR02KgfHfk8xw/Pn0+8SVP/mTH7c33vh1VXZdcUJBwPnywguXRdxDvmEtDkghH0LuRi/MlatXVQHmcT699Wn76U9/qiGm/JsPEZ+4fIaErFlgyUdTjRuvt/KPigdsPBPYjjmRuHl9OgcO2c995xoT/+wQt24CaCW90M4bWVesqe8AeC6cbxtPHqmHp+0xhyfGSmnwn+57RlF43/r7zpVqNMa4xEqWPxu0nCgwyJgYiuwRdZAH3T9StY38FAtq7a+lpV4ZJF8ld+S9IFFD0aGe6zoDiP0YMZB/co9CkEQlMPe3/8Hf7z08tg10kkniyYLxxqbfQ0rymQ2t+DU4n4lRrI/eF1SSLw0dJdBYoFoBqBJOSshJ2stGUXaDsswtd57hIobtztckeYdJLju12G40kiYqIiQ+aXpPH0iqUUXle3DloHmfZF+TLbOTAydwgB1Y4shEvPgmrf/opqGN6IvndZAZKgm1HTBOOt5ZiUcOi+lvHUQK1JWcxj0EZvNByVxTDnA25a1PPlFlhsODIKo+J/zQNzf1vYcFiJSYAczkqLIm1xIGOjH8ig82FKBHjdqPH3dtNG8Q9xEWaCo83EuuS8COrRGdLHZb3uUl9WCcPHPKTdVltzn2R/D31t+bhQ/gCVDXfSnWztKDGAKY4VcipmG01rfuShpXA14z0LPugQ+/2vRCoA76dhCkR8eMcQa7wTjg3IL0AGaKNRFjgrFnRK8rzH1VQft6GW3Lhyb5KWi4Yqp1FIlb5FYVeIgkWpc6/Cz/6bK6qrx2J8SqeGQtTsTFBLbG9Tf2VUySTvTG7n+ZkXYMB+S4XwOOFCyLdZJBQA17AzgCINHls05xYqJ3BOkgQ+suXWTmzuX23POXNVuDNQm7I8tpdPh18DnhMMiNzIy16oTCrm3jfAOZHEie4uzMjfTO3IhfBOk+fHjY30mSJFUYonvALN/yHq3hlwUmnEhloHAksswd2WtbkX2VrE3sb1X1UtHoj1uJliWSxG1LxlSxqOpVQJBnKVH5xqHKh5UOrmp4jrzYvT+TbFcJZk0nRx6XKfQ8xlj9iYNiGPBUyqpOKoClpmsSmuqjUa8Tpg44pR0xG8lZFDAcQwg071jIciDC9jE/hdebuR6sA00ir0qfHLIK+DoG+/6keqQqa5duV0WtRgvcu8v8itZefeXVdu3Fa+2F5y8bvO4dKH6wB5fKbQlCz9Vb+g2W63qCXbi2xKAdJRPo4z947632V7/4y7Y4f9BWl2Gq0cvvt2X6G+ZpLA9b6kG+AT2Wt0yEgfaTtR6SiuvjKQz+09y4uhPkcK5WGjJ95ylmRrqWVDqGwcSRGGZ8RT8Du6FDXC2rNzVV0e5G5p4V9TgGkODWdDDXNrZ22se3PpPd9EcffSSGPecaMTiGETG8cPV2Ss4s0sw1G97aAJD6z2uuV+Szie2szQCf9KGy5hJPWKeyTN5z3wf9m8qh5ufb5sam+yZi+Z5ZYsxVqSZ+4lxcTSP1VP/qMtXGFcU2KhzMDOLj448/bo8ePexmHSgeItHzO3S86rWaKqOo4vQMH2Ne8gx/JqBzsMdirXk8fQpJVXQU+9xGIbc2L2SXD9kv6pvkLDCJyIy1CxfPt+vXrreXrr2oagqzVVZWly0/5Pze2W4H2n8mMAIgTNJPPXdpj7Acnce3DJ6E+4//+I/bX/3irwQiORcAO/TjIpPijGGvPSQpX3/cnlSCTT708ssvt2vXr7Vr166JiIOY+Vf/6l/JsQ3ShA+eh+ewa205f6pabGlbl1hWVb7ni1R8kZgtzalX2ORda1ub28plaKUgd1tZXvU5umsXP2K6yWK3QziFiezRW+SVV260b/2Nb7Xvfe977eLF8+3Rw/sCO1Sd5/bpOZ8FkNOaOkxWuL+OM8C5waSKijpGhNLYT62ztLVHDx83iKvHDx+X5TSDoh3XIMSJ71Rq+AqokTRSpPhRmUkAMjnH+BMAU4gC5xX7ymOpBpMzqpL/3/6jf1gube5FiNZbgIfSf9nadT14OTVpam+SirJ6ThIXFDomPnZ4cadLHKdyAFOFCNB4GsvnOO6LPMk+JteUbPLxBvG9JGZjj0oO5lQK7NTjqsrh50j5cZRrROIRZihVm4UFu/xoWR0aDikwVYloHwhW7EpH6JXcp9SpEDDzNxXH6zqEZZeErHSfKR6naZqNRwDgqZz4OElB3whDhLMNWmBr73GCWdM9zbVhwekxKS3vbLXVVZd4M9QRsMDvsNAAO2glR5c2mQBsbdWk6BX3YOzta2FHXpX5AmoURj63stJOnj7VTp09M7GZlUzELIHFazMBQErWjmVrkr8UC6LrR4JYznsBO931DzCH/pdr1M0PapMPmlRJH5wN+CaUrE17gCQ/gId5JCWpAfRIGlNJJQ+gBsICu2bvDbjC4pfeawIyBcg6E165t15NBzyzc51iapC9mUnhOgiKbfc+tTRslA+Nh9phudHs3pt6/EbpU6/yhiGNXiHXrthhJRIBj90kwAcdew6WRm53a2tKjAl4NIo+evxIJWwNSXvueVV3mI8CQD5x/ISc8kgSVCEZLOQFloc+KlgkegLszOUJ5gKnw3wEA5eSx1YDMewvvRl6n7EmH76ORIaZVVd11YBcy0dVssMyuAKlBrAlYau/M6OfpK3udfUOJKNJhSiVXX6fvcfP7VRHxWKh77kYbbBGbY9Kzm9m2wP9XJmZ+jrNhqtaVe6aHsrKjCcTUgIk1VuXoYDqBxvXXAFE9iHVYQgRiAteq6RB5ShF1ciyxKla22WwW9tiWIk1MIBuznbfH4wfc8ZkD7+2VskM8hpef/qR6lQqiR2kWBO5F6BocoTXDjHE/nnlxivt2osvtiuXr7Ql9XK1tru1I+IOwKPkrcE2b7Wd3YO2tBwJI2ce+4w+g207IG2tC/D84ud/0ZgDycwLpG5I2eBPqPT06o7+ZfX+YbCTZJZVynMUjHPu+KW89suJbic1hk0/81v1QIf/0glkmsP9x+5lzQiEQYqpfqnJGMYVYqr4nkEyVtyU9CFt1yBPJ62PN7bavfsP2yeffqbEkdkmyFwse3esyN5OvLLkkJc4ka/TW/y6hD9EBnmDwUr6RpM0+5wtmVqRVQHqIZXCrCtPOGg665IIcmaHdd/bI/FF2UBVe6kbMgTw2KbeZidIujmfiXO8AwhJ9oxlo65STvMB6zz0jek5zbQung30PBPQyS8DePYpb5anXwEenxXJ5fpRWiDXhxu5oPpil2xkAHg8ddKyMqosyNlIciN903we5NBzB22+3MxC2Jjk8/XROuyqCVcmYmbEi3r44GH7l//yjwVSPvnkls4RD2m3JTJjJ3j9G1ub7QkuYlsbcr0j8eb1MBKBfh7UCTzun//5n8u8gHWrZJsh7bKeNtDKJ5HD50kqT7ku1Ts+Bwmw25aW5wW+FuiDbvNlqkQOZJUQa5ZjBsBDTOX9sr7cx4psDEWBq8e0RLCMb7x8XYDnB9//nqzAATz7O5ttHgImkraRmeyBpayvnRDprmtfizCnv9q9z7wuqwtWbJ5Uss/ek7+71548etw2Hq+LGJBZEkowBvLOzws4st8//fSWZGmPHj0omacljlRyAL+sBdYK+QGgyIZeJrSfPOaseKKzRoDnv/vH/7PfEgFkEdcKD+cbDzIOQF5IgkwAgBOczCLIUM5JQ+5g5KQuyRxS5VQ2Ah5GQDMmUPn+BHLc6xEpTnSRYWIi9YimOmXrsDI8Xg5OMYzpaYhnfrcyngbejQ5mAU5CjyXFS2LFDYed1BFXVtypLricPiW3kspU34Vcr5SQVEN4SZBcvpymeMeNq3CSyqm8tv79Qb7GILZUXLh30ieL0V1RQoD+9M2bb7YP3jdrBpsB2GCDs7kDjvj9I2ur2hzrTx6RFygAkTwRJNBSylHj4cMB8Li3RkPZKsGJIx/XjfVAsiPdKvpMJZ12OZPOlMB++pRAjxUjDlR90vUGUrhNGxZgAhB78EpC05CfCg/9CT4YXNkx6DETJNtRKigEwrKLTtIe0aAOzy7Xmio86keoydV6DcXeCzyu4fZkwMN70zoXMNpve1UBGV3WAoh9Uk/vOUPvvH/qNEnCUeL0TjKMLl5Vjc2e42sSz4D7sHe91HuIGU5CNO7HcR+OkiO/Pwe+Lh+smNIzsDpnwzYH8OR6d5e5eUsakUCuHllTQstavqPmwyduToTxu3ChvfzKNyRxOHrsuBg/rrkdcCzniK3sVJEx8wfTZrcvD2fTEMMyyLBNfqq4aWy2fAlNOhKNfp8KFAeoTLGwLHCLdR/3shNVx9rE0fSopAqneFvxmOqDfp7r2wcXW2Oto3twtIzVdBKnMM08L/uVvUOMt5X6Cb3vyILMqplMgLFTdaSmvFuyhxSoRgogNxWzvaB4DqCM1TN/r8cobfrM2pO0cEeHmQ5GfqdAkeeVjJPIF6uCSdLihlY1p9esKDtZeU6JksnSdWvfpY+L/sciQlQNTTW195zNCUywRgR0knBTCX/wUIf0N15+pV1/6Xp76cpVjVRAOrOztaNmaXpSBXgO5vRedqnwCPCQ9EHCHCgZo8Kzv7vZdgA877/d/urnPzPgWQXw0M/EYc89pYen5GyG3II8+o4qP5N0lH+hmOCzT3f5itkYiWOzCWyCyteltbMdG0hjiZ8h6jphp8rKVF2xZNTSUeCYhoXKvMYGHqxZSYclZSpn03kSObt/3n/wsN2+e7999sXt9ukXtzVBXUzv+oYrdmVO0eW9ZbjBvuIauQL627y/vHdIEpZTEs3JqVZjM2rdOKY4zesV2+rtkVy4wJjXkntVuUaZI8JX7w3f84WFOZ/jcmsrk5yax6O4EROnYrXJM/g9kWVlwKGeowKWiusD2MkgSrPzz3I9fieoU7ERUiCAZ1KjdKFEN3pi7ya0RS1TDf6SGS+JyDhxggrL6Xbp4oV28RIObpcENLCz5qYtL8y3Y/T9YHAwqC5iTALpakWHDWscd2mWF/Om+3Hnzt32r//1v26//OWv2qeffqZ7oiHtgM1V5uwdVyzY3ttpmxC5EBj7ezo7GGwJGOV3rrxwRV/ffvsdSQ7pA0TWD3nSHXylWvFnT4dddtbZ03NcnRFIyffbyuqizjjmiZGbe59stCePGQUCQVWz1vZy9hnwO78CDLlSlOtNZe3ll6+3b37rm+0HP/ieepEeP7yv+AToWZizXHtSIJTrZUDOIFdlPxw7dlw9y3Gw07BTOesddaXs6FG9N2L9xrptuLc3t62uYTgtluw1HFyqrnYgsIO99IcffqAhr/RO8fS0CuDmd/XFq+36tWuyM6eNwHmh70sG0xNLMDmIpHTu7/6v/1jbl03SFwMIS2VrJ0rSdlcCE7AREDFKR3Jg86bcEFpsYTWXp8ojudhg0TomUp0kGLSYARpJECLBSk8IC9caQgOLlDPHRuI87mRrbFtVXvPh5I//jtQqFqh530lecm2cQIKYOawtZXBO6qSnvyYd0mYchD7r9dJjQZIcUAAall0tN71mAYSpmAwKDiT74FCPZKdXMZjMKwYUidkTAQV+Fnkg9/r+/Xvt5s2bchTBuk+A4+hRWfsy+Es9EWfPtrNnzko+tLy80B4/etD2d3eUXHDogaTZyNZb3lcCo0UMqKDpvyQ1uY6Ss6lZeEd/K1lZ2SVyCODDD6vPtaB/5+iJY22X91/SAQ3oqtk4fHXiUyYXxTMosUIWUUw5GUf6XPyzuv5lViBWcA+GdLLm/SrA07sra4aA1y+WqdEf+wCURGqVAYbTQMkkoWxiAI+BTyXT5QCXg20EPFrLtV7ESNUBeBjMda1yafl7IkziX8lhwNMIeAJ2JAOp/X2Y+T0MeMaK0AiWOugZCcQk6jPSmAk0jv0IcZrj+gMYWd+sC77PPlXvxsaG1jHfR+bx6jdea9/85rcUVDV3Z5kqYsmSCujmkA2LRuCPHXGvVqhXDHMMM0s2h6j7JEnnCHiQIOVNTvIiM3R16AxukqmKdOe3qiROB68H8XHdPSuJQXRb2v9cAwGwaN076PHv+z5PvTa89k6SSIbqZErx8WBf8YBraNnNmhIJMW88V/U+cZBm9lQq3ACJyHYUq+tQDqudNRWCK8SCTVCqj0dN3r6WxAjAl4iRGpJou/E4Z2YmUarlvheRfCbZJXaqfyIDlodrYRDn3ijkMRr4qGrq1M/BHmQ/8ol9sc+63bbDa9rZ05rj71979bX28vUb7fpL19oaFr8QZ5v+nYU6O0lfIGDgThYXV5TEd8BD7keCVIDnw/dwcfoL9e+srdDbQ18dFTVIxQ5vCu6MgKckbdMhKTLKPPpvTmbH3/gqSdvT0txxS4eJFkNdCVHfM5HAlFlAKp6ACJ6byg7nG/eae2/m1YAA5pozkO8hV/z088/bF7fvtbv3H7T7Dx/LmUxStl2STBvZINHuxGMNXmQ9CLxqlt5vvibT+6Wiw3tatLy++ngT/0iYR+dFk3QetKt1s13nGtLoOv+TI3B9bNpjhQWVya3NjbJbnld1WeClKlv8HbFIf19VUvZv5LoCr12mNdpnV0wY1TAFJm220KkVs5QkAAAgAElEQVS7/wA085v/dO6A3MWAJwRXqjv8dXp0fObUwMyStaXCI/K9JG2w91w/+jVQmLjy4goYMXeh7bel+fl2ZMX2+MjtuTcAFcWtoVcr7sFcP80oWlqWzTm9Hj/5yZ82Bo/euX2n5rccFRHNmR67fXbn5s5W29rdactlroQ7WCSNKA+oBnkOzOf9K46C7jGuPm8XSgtkx0CLWMXzeQgyX48cWW5nz51sJ06YBJTT7fyCYvmDB4/a3Tv39PXRoyfVk2xKLftCFRZVeFD6GExS4WGBX7/+UvvmN19rP/jB99ul5y629ccP297OlnoLuaaRvEu2PlRzom7StSxSQwqWvQM5JrJP+Z2jR47pXkFm834AZoAP5usJhG7tiECkp9+yPFf0uDDEh88/p7L7kdRIX3zxmfp5edzlpUXlqMwOQkZ4/sK5dubMafd/lcFX8kblpJAOAdn//f/xv3XBZw4IDhQPA61DQP7glgwl8c+wwiRI6bFIUOBNS6NdbOE+EonSgCMxSLKRpvSxetITuKGx2ImzLwwLIb1GCUgj2BkBT5IyB4lpKFfADn8XYMRr4sPlOMs8DsvZRrY2RgMup1ubPy2MKRlysgkYqz6KodrDoW0nNEtE2NyayjwkL9ZHVpO9mB2GkRH0ZwdJCWiSTGzY6jDAgt+XhKA19dTQBM5EajY5kjaCCQidxkCGPmLxe1GzTS60c2fPtrXV5fbkycO2Q1lwz1IPfOtp4LtXDm0yEajqCaAGWYsshHsfwLwOK8+6ccMy204DC48NG4P5KVSvmFAclowkcGOajdMnLdMEiOYXVg7XrWJ/p14Y97jIPrRKnJ0dLtccDcTl4HbWWYyLD47OiPXEvbKLklYK8BBGSs/Oi0hvBAmlZ8GsKIhpv1Ti2ZvR06uTIZaiHgbZUmby7FFitpxTiV/J9CJfi8wkWvouVcMRL/uviIDsjQCcwxWeEfCkAps9NgKkEfj03xvMHLqOPtKYUWtT0sAR8HDFw1qGqefQipMjTe7el07iAZTXb9xor7zyDSXvcsRTxW0iP0RkdDYxpiEGJnzEcU6kRjHGdsSbJVDUm7hPD09Vf+qwiuRtkqkWo93vp+eJsccDeHT9ZVPqHjARR2WX7d40Ax7NFzh2bKbpfpSspUqu+5jZadWrpepOzSlg/QUIucF/UyxoEjbJDA4OerUnw1LZw2blffjK4WYAgtwv4hq/z++OOqr0lRmwW57UpZtluUvfn/qMClg6ySyNeaHULiussnbs5WFVI8Hl9TmhKbIrVYNICKn+VPVcr6ss+tUzIndEvnpei+JnegB296QtZ+++9o3XVOV5+dqNdoQkar617c09zf5ICwLR1Sy75SWZMbEwT3yBeEDSBph80iVt6uEB8OyiW2eIMTIvde3IvKA47y5nS93HsclZryVzEDZfndz3nwy/E1nrl9LXr3mcCoq6siEtTZYYEgEmU9kpBsXkAddGkl4n3SgQSDKRZlGxUYWO829lpTT7D5Us3n3wUD08G5tIozdts15GOum9SN4RBQrr1C58zw54LLejubwkv+k/npuvXMYAnbgOGXjpuUuaGRa30tuS3ZLwbVoqXI3kGV2g+Nnm3PS+uaHWMQZxkrzzmrsaBgfNckZNPsX7lMyTeTrpExzMoXo8GOYpOl67Ahny9dlA4G8GN08FyAdV4VEPj9dGpGzTv71s1MNTwMdLuoiPIikwN7C0NvIsy/tMCtupbR7QM3fQjtDIfvSoJM98krtgZJP5LNzfTmrQg6ecdlH5ENKzn//85yKByZGWFm20lJw3brVzi/Pt8cZ629rdbmfOn9Nz8FzpjT518pSUHbiz0Xt67959VT3u3rmr72v0gRXpFfuqr63GoESJw3kGUDl+/Eh74cpz7dRpmzhhr86FC+C5fftuu3v3frt/74GGvFLp4Z5zZqnhXwCKPTEAHpmi7LWXXnqxvfqNV9sPf/D99tzzl9rGk8cCO5itYE1dd67f4oQG5wgT6IbQ4PWwl4nFOZ+RJnMNIQg5213ZARNsaT2Sty3OO5dfXkL25kHz5CzsEXrVqO68+967ylPv3bvbh42iPDp3/ly7cuWFduHCedmVc++RadMeIZXH7l7vn4vSYe7v/7N/Ui03RpljIjOCmCRICTRhhcfDLdWgSBryNRpTgI4OnyorxjUojzlKzybQM7lPhRXN73dJW3eJKOlYSameBqJivTxWdkb3It6ndYBuVHya5Gesalk+V30fcmSehrWG9bbkZao+pamOAzKyGgMeNyp+XYUnErbcq2nxZdYOMyYiJ7Hki+WtZHlvTyVW/MkZrpVhbWnMI4iDlCkfY/OLbvbsmTMCPNvb6M/xi99U+ff27S8EmGgmJ+BbQjA53lkzSQWmZiPUsDcWM3I2Nj0Bi2AECwBjr2m5SOgAngvzbRsJy9a2dNCb69NEYjegoVsmESUNcG9YpDPub/EcklT+7Kw1DZSTg1sxeWKAeYRDgGeSrEaEXJGbpsuS9wjwlJyA34cssHTD9raZP6S1WtUHEqwkHB1gdF18AE9pjwv0uMnTPVCSRPL6h14O3eOYKVQFleOGw1fgc6iABvynsjq7libby+z5w+DoMPDpvyfDkWngY4+UJenL4SegU9/rSj3JHUt2wCC61VVpc1W5WV2dGP4+P2tRfTyXX7giJs9ViAnwmF12mTx7MtfAVVvr4zNItRM5ZeDQe2lSKVIPog/wsFozhhEDyDHw9LtX1W8JcwDbgTpeTMkp1z6SVyorxEz2h1jF48c64TISTf06FoOd9ycN9damLW3n7HzIgaMqyNychtwBqNQ7UBIwXhPMG4c2BwWHEs/PXpIcQpI/y95Uod3B3tzDeCG0AAWxsXflxaBQ4KhYZckpIrlsmJZsqTrsptvpI0Yvfa5UuS+mF4HHTj+DpKM4D9VsFZnRbO849tVMFpMhdirk06Aohjn+CqmyU3FBMqQMndzbr8RnSYDntVe+Iae240eOtuXFubazuS/AI/BahjzquT6A2LDphSs8AGXYe+QbxNAn7f13b7Z/95c/lWxkZRkiiPt10NbW0Lm7edvr15p7Ipw/vaa1f72Jn1rhyc9yZcf1Nn7v8PfHvzv8GPk7OX9J0eBZVqo6V+Kda+v2tUgt+T344qZkB/kz840+/YwE5p7AD+uX9Q7gIbbLmvbefQGdhaVlpV6sUxGQ9LSUTS2vSZUXqQlcORCDrords0raiK80sNtAwGRJxk3Mdetg4gnqhxvXr7fXXntNklosdGl0Z2glX3EtTXXUYypSLXbsNtm6rb4yklES+JDLrnRC6jgxdj/ZjtYqe5F4EtIqBhai5iqkGFiUFCn53P8LgGeOfXAI8KTaboQT6d0kaetgDF6xt4dMA+mtgpjmDUVEzf5anGttta4lsQybZWyicfJ84fILkpzR46ehw1vbbR1pPJ+bW+3jjz4RAXzzzZsicfk5cQYiONcySp+F5cV2/9GDtr650a6/fKO9+NKLGkhMzGVdc++oTuDOdvcuRjvrqnog/RfxKXImYCED53VB+prJjBnWwPETR9q1a1faiVNH3cmpqtCBiCuqOvfuPRDYQWmztYnk13mrKob7e6pQUynbPzA5rPE+dAbu77arV19oL79yQxUeJGJbG08EdugrnDsgd7TCZspVKvCUO1sANdeIChbDQiHKz5+/oAoMMymJxTLHug+5sa7bx3kiiecq78n9TJBEOjMxMnj0SD07H330Yfvoww/bhx99qD2Gkiiuw5BlViUZ7NDTo9z1zGlJDLlfrrBiuLbvflNI/3/wf/3hgZ1wajEN0hY7h/gAyeHtabn0nfgQT2UlUq3I2g5b+0ajJ7DT3dM8JG6UySX5GgOzffGnuTmzidqINEv6ULt/BESRuo1N9TwHF4EFxuLmK4+t0nklxJGIjFWn6aBIoKkFpnkObuC0pfXkMpYejrDySb5iaxuZRrTy0oB3G+tp0SUpz0IMu857GZPaMKZdklTVAVlIy/JvXfeW++TkvAY1lkyERAnNKHpUZkigQd/ZMQMNewErwhAunJLY7JZEeoZB12mqKdmzdgSGqnE+s1BIQk6eOtVgRXDYIiAtw3aBzg8yc8fyuT4wNYYFMhpw8lgkUR8YF0lbAM90za11Hu8lfyu28ikVnhHwqFlVZb8yyxDrNFV4usughjxGr17XVXKpcvI5ZDc8VlQi0Nd9LCmfZDJjhSfzd2YAj9OgAJ44EvKeVNKtmSdZH7pmgwFI1tDMdanDMmCmr6NDJMBMFYgEqGbz9IzfD2A2ry7o1wEeNXUuzGs9YkJAnwkSAaq6qcAG5OOEx89XV4940KgaI6eZWSNhwd9YcrUrYJTBqe5RcV+KgEENG3Y+WRUbYs+B77dc2nq1tuSpWlNlTHDouiYWpNLkbLX6G8oyPjEzfUesJfWy1HTsHhvKhbHfr9pXUyMwfRHsU7OXrAPFNE2Yb1oHPJf2evUtEdtZIwzM5fq5kmYTAbGNSCtkzuFqIaAJgsP9j1v9uXo/FCx0KpqR3YzOQ829f599/rnOFfcYFEAqYiigMBW6TNlWn2O56MlBs2RrU9XdTc9uULYNMOSHkk+xwbZz1XlXn1R5LDOdqhMCKzgyPbCk7dWXXxXY4fME7otLC21360ASNh4wygXZlh/gHCalrKuC8/60aQE9PACet9rP//LP5Ya0sgTgIUbC4HP4W25SEzj8r3Jnc0+jE74AkkX1Ly12SVu+P/O11twIlOIM2M/Z+p3Dfz/7c9tse8ZlQL0Bj97uMK/MfWWWY/L7jx67Dw+jnFu3Pm23Pv3M1UF6xahalLOTJeceFMt1XFhcbgfVI+Nz3/c9550qclVhdA8YkiGbJTxbNYP3UZ81xHM8w+Ug1w6khHjxxRflbPXDH/5AM5qQLzFsEmeuX/ziF+3tt9/qTDfkArdMpEC9PhsSQCAA4jwPjb0VqTZrk7OR+5wZbnzP+cmcB1iHYAnY6YjHyXMkZL1nsvbis12TfnQ/0z8AO+pRAfT0qF8VnTxSpGwOiP5ufa+vrWFGj/eue/b4cIXcUtVjayvt7OmTbVnVLyfUKAAYXnrmzFnNaaPPA+mZCWXLyu7fu98+ufWpHAA/kMX3LSXb5A1276RfGWLMOZ3izVIAz3p78dpLWguYFpBXMiuK+0Vi/+EHHwrwxCAp/WrKY0sexnqzhF0MQbdLd3uDq3kra7jUHW3LK65ig/nYgwAb7ZOtHTm28ZXv8TySLtZjWr1EhQ/AY0OI/QPvmcuXn2vXb1zrgAdCG3c2qtJtmO+YmLPA8F6cNJUrTvPKqIaJZNo/aGdOQ5y5X+fefc/BuX3ntq4r15KfkfNR/VlZWZMl9Q7GUXsMF95Uf7mGjd/+on0GMX/7ixoeijphfQI8e7ttBUCoQaN2xuV+A3zo70UOzv0yueC5kjpn/tGP/sVBQEt0vSwalfyxb1a1gCbaYivR2uFstIrWznNexIr1RtKJxQwwCIsn7fchFjpyslRjRglaDvbO3A8HfMroeY4xWcueShmL9zdK7TioHcAcbGQlfIQJ22v6b1UPDvUEjexsf1+DCwr6Rf6OjS72n41SXv8O1NPB0F/rYGvrw6FsYIse7sg6rPDwfJkdM10v6/Ql5yrQ6oTArlDuSzBrGUlZEkLr4NGSu6oQxpbD44h6I5C9UCLFRhbAc6d98YUnPSNLgBERa1w9Rbw2NYutr6vM6bZVr6k+nXoRKZ8tN9kALFxdfyZd7++1bZycyvWJhQ6jwQHp6ejbLbNQBG6qUiMjgvTwxBa8qjyp+NgmsZyGqncnLktPq/CkSjcBnjTYmpHRQZ9+sxpiaf2xmfFYArsqOfX8AOhmwM6UjVQVx4x1NNyWSDjZxnGFhuk0q/r92HgklaDI2mSLegjwjJXcrJ/DgP5p+/BwBXgEOzqvqi8v9qcZcuflPCRInb2zlbUPuzZZmsNwrtA0esLyhHNnu/NWT3RINmuCuvulnMQTVDM/JgOV/Tfl/lSyODvIlERWBM5SdzOTNHUwcVDiTT+M7IYtzQywcGxyH+DUdOrG0ySV3meesxODAjUp1wDeVJ399waN2rf8flnzZ56MZTGzaUtndTPcVLHLRhdaowX2YmCCVJCDh73N6ycewIDx2Eq6Kv4JxFSPD7EIsxFswh1DSFaRvZXFdSUIlps4nmRvZgCqbjOVpvV1xQ7OFl0XOWKZCTfBlMHKBvHT/az5LOWM1yVwnCuVAIlwyp6M/bpvzYxEw/tWFgFljmLnQCeIThgf3H8gOcaNa9dkiXvjxevtxLHjbW15se1t47zmKiuvUbPlSr4FP+h8m9lzjCyYawfYUu9t2bTgvbd6hQdbagAPPTxyadOg0VHW5srOZGPge1/i27YEYYfcsCOTNH/7+WerNl293uPECIISRwJgvvT3AzNdISdbt2h6rt3Q6Mw+YgbY7q6Azkcff9I+/PAjNYV/fvu2Y1YZY/DcMqYoQkdSy/oE8EzmHL43bthPT+xe3zeu8vqsebbkntiated1qj1c1UqBk4UFKR6o6vzNv/k39fmDH/xAgOeNN95o/+Sf/tP2b//0T9u//+UvBUI5z1wZxZnUUlK+h6KBJmuSUF4jcYrKKnsrjl78vdZoVR05u0PIqhduIBFKohPYUCvBSfTsx1fLHp8J0fyGXw7g8U6cfQ0OqwE4lnD7w18zjNSxos606pud7ifW756XRT/HyeNH26UL59uKDCsm11rOApPZ9PUcV47BmQJRxn1AboaU7a233pGBE9VHqteqOKq67aSe5wpJOLcw3x4+edjWN9fbpeef0+BrpI2c1ahdyC+41wAoiGXyQp+bJtKTI3pduR/UBEuRCOVUGqCF6SD4DLt6EztlsKIzyADI88CoghroM1RZ1d8qLCALpKLTAc8+ef2mzB+QtanCc/m5tktevMNcoy0YmhoVw+v3ntb1oMf66DGR0/RcM9CTa0yFRr2hq2t6jfTpQGxQOePfnJcnIbYZOXLypHOhg/m2vsGcIMC+h9QDdlAgff7ZZ5KwIRHdrlaKtCWI1KrqFVhE7q7z8yJI7d72vJ4DYy9UCJAJWWFzf/Avf3TgIWx2rQq75u+ZbQEl+SD2QkBKAEAYm6PCqPWEspqsdUDHaaiaya1omSwTD0tkpp85EwoDqhddCP8wwPH3oy30IusBYne3Wy2nuT5VK26SEOKRo2UE4CGlPnh9XVIdepocJa9djZJlEWjAY31+AIeTqC+HHyVPxeBng7vkWU3tlcynoTfASEOs5Eleml69XrveKFjXME8BL1imCp4AEO7rlPCZ1ebawaohNyGZ4YPvr67CNLAxAbUk4NvtNgj8iy/ap7dudcBj5G8TBRIrrK+RKwBSkugYmDgQm4Vx8NfcjCNHujxlG8ensrRmIwB4YljQmzirFyKPybpTNaRMKNxoPjU7e8VP04DH06GH5Yq9CW6O1dOUass0JlvqMOep7ihXGmZMjFJJOR/GxrrP+JnW85SwWBaYgahhiLJn0pOk91dyqxE45fdmAI/cg6bm1qcBnuytrPHDUs6x8poqyvg9/Xuo8AR05xrm3HuaS1tApcB2WVMCnrE/R6eLMw/Ah3XC+5LTHxbA9LbJ+OKIpJBOtj1XYWQAWXJdblsEjuxk1dvhJlES+1SRPBBvsNmt/sWVpRVJeZ4F8AQ4SY5blQ/uEfeVw1XAoWSLBmBukpX8cRj2mvckY6HOCjqd8LW3Vj8yshgHSLJWJiNykTo48CytmqfF46kiVH1EqgKJ3Ttw1UvJtGOwqjuPH/c+BcA3lSESCuQ2kXHqtY5GMuWmljXBXkZS60qvweAIsJ1oR9ues6KsxtVnM83RSq9SZKRpDM+10LqH9dzbtdRO+9fMswxHSi6WRN0GEZblkRCxH65evtKuvuDP40eOybgAwgFLewGezCdSJQIZKb1BJnkAO8sVP3FjQ9aGSxu21KrwLLOe6E+xaUEXr6lsXXN4Ss4Wo+UI27jbivM6Azyz7WlgpZ+VFQOz12d+dwBHvcozEDmJ25Zo2RwjRYX0/mJKIJBQFZg6unQOvPHmzfbe+++3jz+5JXkLMp9V1o2az+1SFutY9agy4gFXLKoZxX6r4Vr9QJOyJPGKM87zTezw9MwVHlV36njyQtV53c1LkNQtzLdzZ89p7soPf/+H7Yc/+KEm1d+5e6e9dfOt9of//A/bz372l+3tt97SeaZ4tTAv0gqSQP1Hy8vafydPnlCPhvpQ2oEkT1QUyU84P22tbyODmHtYllPgtliPqSKX+/H0r2MPzX9McPO0x6IKLkMLlSIPJT0j4JmBaDYvyNmSXh5im2fJZEip45zdNennYQDlWjt14lhbk5mFh1SyPlUBUT5DT5UdJhlfgGsYn6wRlC7cOxzViI98T89JAr/kCgL9NMRErYW5g7a++URk7NpRep+P6ZwiqWbeC5UL/p4KJn0tziVMkm5ucGZh/FQyLjl+ToAnBMNkBkLOzYw/JFnz2isabIzd+YbtnwE97qmjT8egh/ctM4fK/bgee7hANr7H+Uk+vKHZOy++eLV9/wffk+U3stvN9Sdt/cnDxuhr55E+k3pfjiy6sf4/3oEje9VjC+h129ZsHeR9KIHoa0OWznVC7gZI4nHZ//fvP5Js9cn6tsA+RDoW1Lc+udU++/xTkeapznh/z5sQkSGPJaysC50HuzvacwAe3hOSRgy33NduiTaxYu4P/u8fHXD4q0xafSbpS0iSIOlBJXJurLcEzKhpmh0xledmAU0SI/Uc0BtTh3QS4TDAX7URU13J7x/+vRH8JADynGEtWcgql5VdM1/V2Fv2j1wozf7ACnd1ddh0XzG1t17ADMNdAVPThjJUqzTAY+P0YdLFyRM2n75mOZMCeALwzGYXkznIdmJGEHAmd5oAHslLnEzk5wAebzov5lSheG7p4MtxJhU9SuuSZIihxGlo1yXHL76QXhlJmyx+a3hodP4gc645idekKQ5jUzLCI2t2VMFuUXKkOclLQOWwJKnwyMYaCY385cuFrxJ4aFrdc9ZuDRMN2JnMC9xnNbFJvs5al/2CP2X19ZkB822OzmMO+zTBVx+Pm3L7gnACV+w8AdOyIAdiSbIIxgP36OpBHbBlHUqClr2HbaOHSBYNVKSB9My94dvgzhlP/V4VzmPw0K/FITnbmGiOkrfIRqe3Fu/96VCaWf9V4UkPj65JZGwD0lcS0U0g/HK1XyqYJTAtLC1Zo3vhQnvu+edloAHoIcDxO1T8LBM4sDlEzTwKqNDariGfYo/lsmTnSNYW6zKmBWmWdLKcoXBDEk4fRltwtYOG0GFw8pfmKBVAViWna+hd4c1h3nthcLEUwLCRQVhLgBd/C7NvaZATCDF83N4aWut7M1T15m37GWtO92DuqRGcfj0OEH4ujfu5c7qmrE0eI3JTSQDq9YS04TmJDSIdqLTWbBGeHebUjpElk1uZZIUmcyz7SxVWdsQ7O5qZ4D7J2fena1aLbkzmeOMkfsQCy5jqAKvZQKwBziRAr3o8MoBSTo3uedPg2Hy/rqUkbjxfnEORO5IozC9Ik869fu7ipfbcxYvt0oVL7SjgegnA4yorpRzJYku5cNA4gDnnDEaXFpCc4diGBBe2cb198O7bqvDMz+9Z0razOc3hUUOxh4+mayf9OxPgmSo8DByVLcBIBBYx2MmgwfE0+9mqDM9oCxHk0JHqdw1vDhASAK1ZNXuuagfxqPpY101njVyWdpX8sJ6Qs32ooaFf6LyQE+DOjgEP7DCqCuaUlAubzmVGPMjGlhrc1EvLRR1t5v22zWYnZoWsfKYKj4xvZA1TkdPVngwqT08vQIXewRs3brTr168rucLmnorlz372F6pg4YIKm43EhtcCOcP3dDY3W1QfPcYnUiVcFJuUEIAeV3jcbC5lSlVg2dOpnAb4pdTbz5+BKAj5myQ6OclfN9hRREL+K6t0y0if+jEDfLwGuQ62Ffd197ZElkt/MzIqn6euJNT4BwyOFLPp4TEZn7zPBk6bfQwBxI5bMpzDHlnDZe9Ye/PNm+3999+v5/VsI1YC8Y9+LTnxlVve7v5u29jaaJtYN5cygPMDYpd4AZFE1UM9Ncj5ZdZRozUUW8uwhoqwiObMdRoKX3VW8N6Xluba0WOr7fTpY+qppoJCfLpz554kc/fukn+RHxhckhYAeFg7URZpnhQV/znOGGZX7bTNAjxXr15RheeFK5cVo+jjefL4oYxW0jOfKr6vnU0GJmLR+04Fkp097XmT1JvVJjPXqzoApVS6PDj6cVvfRCa93dbX6Q0H8HzaPvnkYw0Y5pwhDxaRWT23llvbFt9zrBY9smR7W+sDMuHatZdU5WFQL7E05gXaw3/woz/qFZ4MQlSozeySsvO1ZhqLO2Q6sKEc/odLpoeXdukIKihZMjUBniRM/qtJzjBquEf2OgFtZJ/DeM70r5R3fSxZWXgBOwQVsShV5uIGAna4GSxsNkIvXw6OJ0bplcXlQB4qBjRocUh+uYz8JQHKcJHMROkGlo7dl6KuRcmyemIzbITxWjghsY8/B4nQ74ITNOlPmUhdYIaAShDNe+Qe6rAadPRcy1Q2aOgn9aKyA+DhHqLFZi4CltaUcXlMVf7WKGeSXJLQPNZXgS/J6szQpFGcRRwpIWVS1kKkhzDJj3GyqYRQMpvMKBiHsarKwcHs3pyYY2jNyDLRQCDl/8IVpT/PAWc26KmBuRpABVhVqZyqO/1+xbKxKhyZiaL9MgzyVSKNcUG5tY3HQAde3gZTr1PmmGjAajW7hzY9JNmznHEya8gakiwu5hGV0PjwcxVylLSNgMdyjgkY+tr5v8cKz/h9gfIyLRhB4My+MdtR28Qsu6sxCypTu8/G8hEqrxcuXGyXX7gs0EOSDohUtUFSSVcHBChh/GpqdvriXF014ysAWYYAyEcInKNLG3slwy7V46MGU99zpUFI4DSHR12fnQVfPJ4AACAASURBVOGOQ5sb7iPFmljWVFJNF7uZWqxt3VsO4Ui+UuFhP6bCE6bZF8zPkenyU1woGS1zTDY3JI8JOIINg13GJYi5BhzMp89Y58zgNgxL2Luyk6/qVwBPpGSpDtsQwGBDkglmg8gSnLk31QOoBM5seZ97VfEma4e1zGMZpA/k2OA2lyCZNWlZ0IblEcXy8TtqylWis2b5LeA3Dao5n0r7TxJmwOM+L6Kc+nd4GVVpcr+Uq4RiaPcP5Mh17rQ/19CvM+SvAM8B51nmsgjhI2GSd5olbQuwxSVp22X2xJP2/js321/+7M/khLS8yHUy4HlqD48A0KysrcKEzwnNEsMtbpKvzRCAATBjtaYMXrg/E6isNV2SaB47oCaVIB7Kspn0yvqVOM6VZLeA6WOc2B49KgnkEwEd2HQNRRRgb9qz7rN1NQOmdqrY0DcGeAoYLYWEerDK/r3O+XEN+fhMJf8rku2nZeBK0m1SoDhXg6JlU15DPtmDskc+flzN0agTyBtIhh8/edw++fgTrVFiEo3T/Jx9tb7+RP0iEHkkX1LKLC+pMrCyZkVJSFmDIhtt8D5I2qVK2bIRic8d5yFPJ4ozFHZYD+nvVDXpr/+DQmV3Ph21j05unvoCJHuvao7f97bjbsUYejTIz0RqrK4YNOp7R2Q7TxK/RM9L9SITS1lLrDfOCnpDsv4CCE6fOqNz5c033lT1kXUoia+GYDoHunTpknp/RJZRld/ZMuDZ3mzzi1MLAvkOMZbKArI5kb3VNiGVVA0DVd6le0hVdnI4dA4ymYbZXhmwt9jOnD3RLr9wyTNnTp1W7wvAGke5999DOvdIvTA8Jq+ZXp7MoHMe52jHellapnVhV4DnwoVzDcBDL9qVqy9IG8dgZNzaFLeG/noRfeVyKWMdqRMmF2abh5CHmXzwXMdTip302XK/UnVjP3B9NjZ32+P1rfZkwz1IkAIAHYh0+neiNOJ8UZ/iArJArqvdWq02W9FZwvfJZbEux6oaIoLeqlRKfT9229z/8kf/4iBubJlZYqZnchXj5ucwtpe4D/5euRjkaVnT7muYZDSxBBXyPPT7SXZTYeqvp1j8JPcj4sy/E+AOy8+4uNFecoMIGoAdPPDZAHyP51Vz9PHjKj+jq+Wwi/RjfD43NDuxGJ+zB+h5S1GkyUxTbFUe4j7kXLU2fEBgJa55bEsGUjmzPWaqPP26DZWeeMxr8J+swK1XBMDEmYKVHmleGj7133V9+yC3GigaeUuMLPb3GQ4F2NnRYcPGpocH1g4TBBhznouEQ2zx3q6uNa87rnMprybJlK3sqoMXC1eOSZL5bIn95bDcIshsmQXvifvQ+6IEM7KuuCvBZJQjlCs/k04h3HFvlK5DI+zzGIl1mPj/eZ0n+eX+p8rTJTLT72hflFnF1BBPedwsqAABluP1ZL2649RPbK207JpnZMMQV1/tdKXfShWnv09LGfV+cz3qfauZMDK/YtueBfCMpMRXAZ4kHKlCFmnlxKFzIoNxQSkdVNsqJolroz1MtZnAND+noBnAc/kF7CcveK0wQfnJuuZeITfgqyszLqvz0S3265CPGxn9e5IC7NEzURKysl9m/5q9KrexbmBg0CP7cx/DM3bX7NYYv/SexnK3MUO5ouQ0DkG8BvUU1oR031RXXLvRSa05K0Kq/48DpwwtdK9dH5ssghfmlaRz+MKKwmQSB9iLNNRi7Umlh0SMgxkgSYWG1xc2XsMzkbSVtGOsKsXIhXsWOeDYp2YW1oy1k5bY6QOQUt31/UkfQghg7bSqZPUYW8526Q+1nfEDkzVKhhiUXa6ImDAUuysHvurDEmucWTyDpE0sMgC0TAu8z+nrsvSUOEXc4XlIeE4dP9lOnTjZVhaX2xKuYwV41DOIVAKXMN0O9viyQZUMUSaXNqo7m+uP2rtvvdH+4qd/2trBTluaP2g728h+95TcxKWtToBuX3DYpS2xyoAH0OXezV6tGUmz3ueY/sUJFATMHP67nGFj9YezjcoL0jVAj8G++2AF0kWs7bUnmtF2v31x57ZcpBTLxTrbLdQ1qZoRln6s6p1K/qAEWAoEAymboThf7iC497FM78dk3TMAncThOrdlclFrJ5UiSD5Lle24KCfCskLXGVnmAiRVXAsSc0hUZluxZtXLipNpzZqyuQMLZs7mJJCsZQCl/hH6f45YGtX7YTc2FEqJM3JElWRhGOoZc4AiVmarPmVo858U8AAg66yqa5wesb52D1V/ZE9e/TIADNYKQJo+Xz5h78nTAJx8lakNM/uOrrU1Zhkd+NxMbjOdqBi2YM5Cn8hDWaJDnJB/UO3+9a9/3d599z2tX3I/fk6+wbXG4Y3nzagNwM7j9UdtY2tdjfLEHM4dyKRPP/tMTfvIvXicGG254rFheZ8403F8icmhkjp0IlI9PAJwC+3EySPt2vWr7bvffb1duvS8ZHlvvfV2e+PXN9u///e/bF98cUdDSIldSPE0XrD6sXUN4HiYwaMht8yZopq6KcBz5eqV9vu//4P24tWrssSH2Ma8ADOUEKKK17u7OnMhz5hTRFvD7S/uqKUh1/LIkWMGOidOtkuXnhNY5GuAJ25t5HdcZyqlx0+caXfuPWwPn2xKqUEbBAYHn3z8sfp4AEa8D84ynwm401nyyR7kucjZp1EnuyJJcee7evWqBpOK8Dzw33Eezf2jf/6HB7Gwi3XolOTM9sSEFRZerM0buZIHGk2+6xPLZDbG/+0EdLay4+Wf4BL52mgSkARNgbVPykWy4mYyl0CdKCWx9+sr8FGzH4QqSx7F7/NYkUJoMFg17oZlGRPDyDv4mo8ANIM422XKrrNPao9rUDVjFgASo19SjkwQn3p9JkBl+dbkAGVQNCVFmnxOV1slBulz0Uabt144bKXBpw8cft9uHu7ZChM+NVVnDkm5w+2RdJOkudJCQgVjhW0gZUgCesrMuQeRQabEnIn2o7xLDebVd0Cg0mTk7W1tIipHJF4uJTtp15qIy9qhHp1YNPM168mi7Ei8DCciHXRVJRWMEerk35Wp94rE1L9TDzIlvQWEIz/SVxiaYkhSBlZSoArP8HypouRQYC0j1dJMI89egpEJGTG+p+4+18HeNJwxFas+m2g4XLKuvQ4nqdrhaur4s35VDlV9+jvp1VC/vxy4U6Vnuv6SAQYMRfrFbUoFdaj60MNz+fIL7YUrLyhJz71lX3DYrK0dddKvOQ0GzyS8MVKJw6N0/SUVDIEQEsdJrivYATuZRZZYV/3FNfOpZItVmQphk96rkCC+zpaNqjIDKVFVWAGLYdCgQFrsxAE/ALjl5YE8cfVLa6Mqmrm2AfB8VYVnY8MSEFj3xQXp2CEROOxJvHxQHBNLnf4bseY1i8b7zHOynDTU/ay5RjkHAIeykZ+3zDB215nZkwHE/pmvL6+HOAR7x5LMPJcYXYS5zt5UjKXyt0vf1qZtjAOOutvndO8k0e19OJb72XxhqYi2MnCJaYEGRJdhQXfXdOWT2AOBgYskgOfk8RM2JyBhZzq4bPHLJZJzSLFpvs0vckADXjwUVCTG9mbb28F0Zb2989av20//7Cdtd3td9q9UeEg2ADwyk5ubLApK4Nad2hLSfFN4bjtXCUJYt9s335T2VxycCTtV7ZqRwg3VgUP9O0W1iF3GOU3zPsoGWj2vrQlYE7tv37krFQCSG8AOBKOTc/e0+opUr6KImpK/dhVFWj2d8Kr/dTDr6LlEYlqvuMZV0USh1m6X1Vbv29DL6OKRgQzOsdpbJEUzmkpftOQerC/FhD33qrKPkxjyupyk4mzoKiFEgmQ4kuYZqCtXSb8tcavc1/hZJNDENuI7M7nirkiOohxjnj4xmr2tVGF/9b6PcoUzKWASQcqT6v2blsBkYFEZWFdEP+00HON/SLoKxmUClGCB0fBBQ2o5QVvP0pkMIKYerCzWuGMSM7lustQvMykqBRqVceaM7I7PnvN8HZJmElz6jNnjO7tm+t3f6ZYFCetUAbIJ14OHj9QrBajh5wDYt996Wz08JPTkMsRPxaaFRQGiPlxWOcqWDAs2tzfa0gpglX72NVWQSOg1ioKeFvWBuz8yQ+C7aqB6CH1TIon3ORzSy6qY+ba0Ajg4qgrPq6++0s6ePa+qOtWd9977oL399ruStdEfZHKg7MwlhQRcoOBxBQzTgkVmfQlc77aLly6owvO97/+eenj0fUjtvR0Pa1YvpqtekNoiuhlHcuuzmsHISJJ1nS8COM89r7MFEu20gB9tIkf1OybiHmkNUGBgftW585favQfI2iw1pEqKK9t7772n+TsMG2Z9W6Wkk1/XU++j51Y2GdvdsxMbLRIYMGAmwafaCFrrzstz//D//GcG3gPVls3TZS0CDgYr6vdJn0fJEcxKltvOkED5JdbGGhKuw98L2JlAkoNVf021l0bQkUAVRx8DhxHwGCzwEZDC4ZkAMZXE7MLB74TBnLT2k5NWDvlR6pN+Esn0xMxYH+ryviVBTiIcGAPi8lg8b3oK4qim5xaAs2mE5Gd1Irh5L+yzZUAwIkm4WJTIWaR/rQbJzrrK2L6Gcw6W2yaKnMzHLUmAtFvykgjx+tHvP1GFTGX2jQ1Nwb1z+7ZkC7xukgrLBXcU+Pnv9HvBWKkkzcwUehTKSUcDaiuoq5qxt6eJugzrSpUwjfpi9sYeHjmW1T0aPOOTpHWAE2BTNZR+CCZGT6b/s7G+Dr4QMEnktTqHPq0AHEugJpciJdHFQPcenpqJILLnkCQ0Mry8x1iPez046TPgsY18QF6S4FSzwoDz8KoO1Ywkv+xZmdpXfW9c5193AM78rCRtTmimxnP9TiUeev5YfNc1wLFOh3bmc8n1xRI3NNTPX74s1obDTqw7axuwg5xq9UjJOOc8eKzcFiVhpXQueYIfO3EuoIh9qsAp4D1VWUKqpJdRzawYktT/eDOZJUagzpRtA3SX27Uf+twMEjCv04CuuEYKzFc1qMsh+VsqoEfWBtv/GlocE5UyAhivLW8ivTi23c5wPuvIMwRUCXLcgIhZXZJUc54yELfYd72fGCNkkHBJYWHYiFXMVGEvcu08EdyxLQ50GRZqSSLyhft66RpqWpXPzLNyw/JYTZ+Giqr6F6DeJ4APq7CazQUei1RSHIoEu8gmn01zBSTK/zY/KzJEQG1+UcMFT58A9JwQ4BWw2XElmURZFBUSKJlomMGlyrO8TFXQPVdMMFevzv52e+ftN9qf/emftI31h20fV6Q92GyGkLKWHG26LfVvkLR5zk8gxERgeDkP/z0QC64mOqHJR87a8cz90tmteTkA3CXJV9hHJDSsW86pDz74oL3/4QdKxgA79O54phMJSg2ITcUyC7fuw5djjO+J9u2hOPmb4pHk3QIukQi5Uu/95z5VVUkkx/OMJs6pXdYrjpZFMvL7WkOdZAXEmpH32W+XuMz0ynNM0uCaEVdyyTpWnaeQR0HKlktdyA6Bpeq9jRyOx+VaM2CRxJ9EEvIC2c+9u/fq/DVQ4P2ECHOyazMhSUyx7x4EJr7XT5PADQA5JNTT1lPJKPM4Jiuo7By0ORrLy0IsibwIVaqjJVt2FcU5ml1MTQxBovA+qZYocT5+vJ08YcdOqvwkyzKxOXlCf4dca2vbMmWurUDmdnInV8EjxyI/AoCThHvUxWb76OOP20cfftRu3bolIEROKWOuNWaYsW5duRTxso+xzrbAFZ88P6+VXMU261xj961weWnOp6rOV0mmRVB7PY6fjrEx+KrYhwRtaa6dPHW0nT5zQj08EFS8prt37mkeIr08G+vItejZAaAAtJC1WQpp99yltrnpMSTEGQH8xXkNG7364pX2nW9/W/+W9J+K8cFuW84g7qHqlf4avvK8nK1cK3LS1177ptwL0//IngVwaUDqQ4g2z9uiIsdg+0sXL7az5y9Jzra3P9dWAUaPH7fPPv+s3bz5ZnvnnXc0d8fgM2oGcnkTFMQv5fM7KJpM5J84eVzr4uIF5gCdkRV5v3+oKThX/vcf/egg5esEux4oXAtzGTmuYUk6Sz97OKiO5MgIZJ4GYGYD11RNelrwDXAZgYdR9FThOSyFS5WHRZnXOTa7ynqwZu/w8/x9gMzIeE+6WW8egb6qSJDgc2E1R2Z5VQtMG5jyvYYf2YLWUhHbYafPINfeFQeDvAwbs66eaeQe3tmlZzg5VZIiwFMgSc28Q9+MGngrqUsQ7kNPI7dLv045jPl1VMLae0J43TiewIAwgwNXjcc64DAvgDXm/ROo2GQqWxLElpdV1oepEVsjwLOq15TJ8zQh9xk7lSARIGAKdf0L0PQBWJmxEaau9+mUvI1F3UOJr2lP8gN4hu/Vzeg9D7MJvP/rPxjw1ByeuLRx2OUQnwE91QcSYGdJXvXmJAkNyz/MIcqhlesVhn5W0uf38tcOeDK4M7LMGe3elIRNoMcRI2yres8y6PLgQAccpemrL76oHh4YTz4A8kdleHFc4FtW6pGgUenQVOcwda7+8EEcS79J9saU+FX1ufZAzFxkJ7pdsqwyJWHfhY3VfR2qzLrORQDogNch4nfpnr3R1hrAY0A0AovFZcemSFgUE9Ksr8PXzL6O84HFTuyaqlUVH8qlMYOLsxaSaCleqWG4ZFHVL6Q1VVmSIkP6CLukGRnIlhIFy/ewE0cmt1qVWVem4ljItea9PH7seRfcb9Y43wuTrTlENc/K/VRD0tsHQlYj+9DToCtcIC29VbwhDassAkos82BcEAGUo4bjcqSsvB4SiAvnz6t/5/TJUx5QDLkCAC7Aswh4KDOLUri1uXkS6TLmRR6+u90OADZtV3N4fvrnP2lbG4/bwT69TAyhbG11leRqdvCooE9VTJ86eLQs/2VckOBVSer032NJueLAIdTQ5XA+qL0n87X/Lsn/kvqTaL4m5hPXqZCxL997/z2dCSSQqiauM9PJ0mlVaobqTsrcedXDq59eWREHsyXxQy/8Kf/pQb7uhUkSHszUDQ80p6mGNVeFx432tYZCpOUsKRmzQU05qFZsToVnzIVU0Rpj4LCPAk8BPFS6s+9Yu1JbFLtu51e7TzE488oLL7QrV69KfkRP1HvvvivbXxJQzlH1ag4y0EiMPZy3ZLGT1q0qOodc3QaTCq5eV5UUKTi1HQAonXwqkae6UIYVzHJZ4nod0FeM1bEBZh5L1VyBxkl+SKJsAG13O4AORMOZs+fKFcxWyBAsSMYwSkHOTPUCYuvTzz5xvw+W+2v0JVKFtAwLcgUTgUjVJC2sShu5m+ZC3brVPvvscyXofNCPfPTIMeVynCs9f9onj2PmDP1v+wJG9EQCpDGv8MiPfb1m7rMrRq46TXYsh8CO2EC7z9ltc5JMY0e9tDzXjh9f0/NAGHOt799/qPfEV+bwSL0zR6wnnlqCBuHkHHepbVFh3sN8rEADgOe5i6rwvP76d1QV4bZsb0OaP5H7nQm7BbUVUKnFfp0eGyRt9x/wvMyrNKj//ve/37797e/0WTqogLjeVNNkUlKVUGSEtgc/3o4cO9G2MXjZtxqGStjdu3f0PHwNqcDZaILQbtGscf7NB0UAm44BCk9r+CigB2DlwbFe9z3v/8N/828kacsMFw0tqkM0aCfAJW4T4sYOs9N1oPt3x8crSVsC8iHWKUEicesw2BFbPchlDgOeBObIPMKWZmPyt0lspB8uVsPNxN5keS8BMRk8Ogb9vL6AHTdu2fLQC2u5nTh+0m5RNFBXQyZ/N1ZrNCumDhIZBtS0936NRyCl/g2XZgN4UsqbXKlc7ucjm9JWgm7mjm21pX42R7AOugb0kYwlqFfDpq/H5FCHJTUOHtvbbohGNvPo4cP2zrvvqi8AxgTLRJgnkLw2/f6eTBMIQIAcSwdx5bG1Jj+n6oVERTN7njxR2TT9VgSKGcBTTicBA91meQA80ZurXyCMVJL8w99LepBKy+i2NpM4/K6Ax4MqbTM8uctwrdW/UDnIYcCj6k03XIgRQTknlSGE+3sKCGvCuAOkbDNrvot+R4MdHUj7W/prrfA40e9xo6trJtSTCo++lqyNYBdnMr4/JUetXbx0sb300jVNtAbwsEZYAwR9W8kf6RbV3msGBoAdmD6ZEci+dEX7kPUl++Ry/YnkU3u9JCeVJ/laajI3spIdgR4OE81dqb4f9TQSQwajF8dPxx3ujfttfFWScJkdhjSZxgE4SapqazkACfBUAidXOvXelbSzqudJrniCrJ1I9CTNi2X10NeRpDZ9AB7GOs0dyUGh5K4A2VQ5LHln2VVjWsIejgyF5Iw9H8ke7zVxK4kG95E9zPOEOApDqvurg9pzrOK6FoloQFpc+GDds+biDAebHTko71VmysMwTAGbsv7uTm05+Oo+wJyyf567dKldPHehnTtzVv07KM40dHTPFR4+AVS2MJ5rO7sEG+Jvqj9YY2+rZ2dhbr99+P7b7Wc//bdybEPS1vZ3VNlZXqrBo1R1lHga4hwGPHXUVm3EDm3dK3JGSTGAlygtsmYGmeKIGfy8Ab31kw58AIMLdAOoh8fVg1VVWLn/nAcffPihksfHj621BxjxmJyPPTYo3w3Rkdg0uF2Osdml4Wf68B7zHKrs5Ugl8/YDjDtp0A50D/lEYxeycyQ9p0s7iQUDgLLBD+cnyUMERuoBiB1Yd2sWW9klu+rB7/gl99l5BwfqX4Hdpxn7xvXr7eVXXpF86q2bN9vNmzcFejiPyUcsAbUSQss5FaSKtSFe9MMUcr50zye5W1Q16v2Nk2sRvbxXxWHaAaoqL2Jyd7utLOLRtte260yXM2xVgKYzwu+TdUScBmSoT6dm5VDZOXb0WPUBu7qWwbManCyDgqX28PHD9s57byuuI3s+f/6CbKfJaUm4ATSAGRJ1PogtPG5MCrBQ1s/pR6ZXam5euQoObumDtiSZe2Sws7e/LdN4nl8W1wAe+rRc4pVxAcsWwKXm/jItsBGI7kx9lklGuW2akIkrJ78CMMfRcLGdOun8kmtOxejRoyfaZ7ijUdWR9LNZMpxz0I39DAbdUnXKLrK2dL5Ukrbv/t7r7cqVFyRjQxL45Mkj9VZTFWefUsmhJw+5GWZV6tt5/MQzESW532/f+c7r7bXXXhMIo9pP9Qnimt/zueGRNnKuLbnnnPJAzyzjukiyjNlVuXpyhnAtINSIL5DsLGP3BHmuFfkl9tOa14eRyClmXB3TUFLW7gjQ1erxRz/5ycHoNc9hqo1ZGy/uTynp8eZY6C4lTpPIk0D30l9Jj6bybg1CUlnTN3lkRvK9EWSMFacccgkokbRVbO49QHk+XkfMB8a+kac9jjhMXGIqSeTC8zhJXBJteT15XIILm4PfpeLBcxjwMIiJJMvVlcndwhWhJDh5b57oSzI2uTdJ5z/IQfw6MijRSfRooZ2kOcF5lP6lYuQNR1MXxgwGHF2rryhYOtvBmMFBkbXA4QFAganwpHVYk5tvvSXEzzVATnT61Kk+e4ckkWtAaZdkMwEqU9tJyG1Q8FjNamxgV4cAPWXF3Hu/Juvpvp56hWqahpd12/mT3h8zcivVx1N8S5eW/UcEPHFwi6SNwx7Zg0w0mMHChs5ZPBIHyWTyvgfXL70nHJDkXEfJ3rN1eGexFtf6rJlTsC9cSzXhD9KV37bCM+7H3zrbKJmf069iiXOyVuYh8iKStvrK+meeS6RwnoViYwcADwc9FR4OfdaI5G86bJelW85eIuCzxjVPSha3Xu/pI2Od0nTZG+1jF16zZrLfuztZzfvQNd/cVnMmbjgGPDYpcRXVc3NSqcjj2NzFFeEAnmwpx0sDqi5dzDXSoUQvCA2mpXcf5oEloUliOiV1PkitGrQsQo8TIuNpErC6uSZeLJlN/LCs1dr39EaafKlKYU2QTyzkPhIHkJrA5AV0K9kp0ioHEO87PSd2MXI8RaLAGZNrq3tXFT9byR7xYNaafJ61HyVC+iokk5W0ZVuvg7UQSbBBoE593RcZAiTpK1kb+4pkhft35fKV9vyl59pzFy61Zc1BmWu7WMHu7llnL1OERfX27B/Mt50dKvL0IciYVzIRKuRzAJ75g/bRB++2n//sz9TTQ1I4x+cc5yrkHn9b/a4lCxXsqZlBOqsmxNMtqWdMC2qR5Tw47LYmSWPdj+ydyn+rajid/+MaAzYCdniPgERJqpeWtSeZqv72O2+3Dz74SFV/Kj6WJJs9VZLfyZAvA54MKZ4qP8+Mc3qYSr9qkpiu1u9jBgpsFfGXYc5UeFLlyXoSEVn9xyLSRodLSWsWOunJ7zou2YggBius/55TzNmMhf48cePadzZiUc9mWcInTvIVpytkXNexwr52rb300ktKzt+8ebO9+eab7f3331NFjfXujwmQ+fVOMwCfCngSq4d1FTAU6aN7qSzR53m4v8oDyUWOHhEoUfWWeLa92ZYXSb3pibKk0c6K02w8XqUrwp7pSJJK/nT2rK2XbeIAgXcwM0MxLQnu7zkq44InG4/bzbdvtrVjR9rzzz/frl65KtkUe5LKBO55n9y6pZkwvE6eC1DE2cjrAgiRoJOs8/i8LgAPv7e0xDBr5NW2N97d2267+3aspRrCJeN+El+4Jno/a0cEUrnWDC9WlUfVEIMDn3NpdJ0Az1jhlxuoOgvIGTfa4vKcXo+v86KJZ83igfh0fsgVp2twUhHsikjE0AH5HWdjL5bPHWgOD0Dne9/7PbmaUQkCbCB/k+kN12d3T9cQoMO+ZlaOh8pviHRV7N7ZkUkAdu2+ljY0QHnB2QEp6ZEBa10eKJe3rW3FEUiR3FeuEZUaqntI2InZjx49VE/gnTu3i4i3XTtnL2Dn/IXzknsCCAFA7tuZQB/vW2uPuPdHP/7JgR3ZXAZ2hWRyBuu9O6VhFOBhunPpQjuCKm2sZRdm18Zqi1geZBo152ZkQkYQMiZXCcaHgVGSscOJ/giupO+TU0bmWzjhzHON5eccDJGMcFgeDQiuXAAAIABJREFUriyNoGesBPWmwXlPmU2zcMq8ChKDdt9D/SaL4TCflrHZAjPuRpaf+HCKpXMMBuJJr8O/tOqdlSruQJlP9WcBcNiBbE5VWPr9NBMUXben83oT9uvL1N09Fvdm28Ia9skToXjsHNFccr0oQ7NAuzxtc0uMC8jbzdNxTnI/gRMcPPIfddDDBnGZ1E36qdj40JmVdnXb6eppSYyf+EKlfpPcp3Mqs9/Te6/Ee+TtxiSS74eUmf5dALEc2VxliW1oacczSLLm8WgjpodnBhAUo1rvxZWt2oPdYcm/o0ORBDRSx/RgVWIdy+OAIveoTFr9ZwE8vzXQGcCb5ULlmjRz9PoGCHpGHjIAHuRpcX0Uo1+ReQQ8rC8OD8sjFswWyXrdfTRq2t/Y7DNn2Js0tsIUIofgv2mszqwk21g7JmSN8Rh67Oor4b/T8PoQ+cCGY0PiV1ybuK7Z5y5euVLFV+6Xq+JpvnSCHS17AM8IgrWW1IDstZ9DLHN/xhgy3qcYZ9SmniqdsXwOe1ikU+RwBkfuCYzrlp57H6mZCRgPQPTMIOXxpVsX6bO5qSQPwEMSgtwkMl4ShcST2HKrF4emd4xn1CxrPbYHKrv5O455Hs7Y9Jgc+joPkCEVOJPzYdU4PGsJMmXTxAD/LftUzwqTk5HMQ1wZjy31DOApWQkAl9j60osvtZeuvNiuXn6hrZJwzC20HeJUydqQs8l8QXInAwKkJTp3CWOcqyVpY9joh++/0372F//2S4AHsMMnlR3XG/mXwbKHqZtGMB9ZTekSmLnKM1VmUp2fdWNLNcMhr0wLeuVnrOoMgKdLnKSUb3MMOJzjnpUhBw5VDx6q5xICjL7Ou/fuK8bLUKcrOiapYDcnqRqVU/SnVXrqJ0PV6reJSdlbiScOq74mVvvNkq0leZDbHeBU9uVFRGkPaO6WE3a7A7r/KWd3iFCSOP2OZgB6mLGUDJoHs9F/Rp4A4EHS1hj1AfipeOBePzPw6ZkmsaeHhV5GJL4QixCOH3/ysYY04pglsFPOtDYAOVzVP9SrM8HD6ZL22z5VeKbcY6oU57V2oqmGrMslUwTAQTt94mg7cXSlSe5Z1yoxzLIv8g4qIW5wP3/OlRma34mpxPFHDx+p/4M+JSpavE8IK84AKr8k0hCqjzeetDfe+rX2x7HjzkMAHCTYJMZUv1ijEKt8TwOtGXGwiKPZfntw/2FjLgykq82WMLMCUAHkLOsiLnmI5Vbb2aVnhs9trSUT1ruSltku+6gqPOTAdiab7PwjAXNeVsZJbiCdlEyRtGlf0Be4yTJR1QUXNl4PQEdyUQ0ehdwi2Fi9435259+StKXCU5I2RZX9Pbm0YVbAHJ7r16+1I0cZK0LejAGClRpI/AAbWme3b6s3z/mpzwEqPAAf9/zO14D4LeVxxCPOFaSBMdwAnPUxMVLxVD4I0FSP4JLspPk8f/6c8jeAFq7An3/xefVEu6ooN8TjR+3cd8JuowAk70cPqO7utlHU/OjHPzkYy64CKZVcmiiqwFvac35XTiTLnldDYBuZvFQmoiUfQcjK2qr6OA6XfcMo8n3Ho5qNUltxBDz5+QhAfDAbRIxf8+8RUI1Ap7+/IaEeK0Nhc0aA5cA5JSABdZTsLGFK2a6mTjN9m9+voa5KboYkdkoEBkeyct0Kk6rXXweUfr/oJyVVg1d63k9eUxZcr/hUUqNkZbRxrmve3drKOtlBHxqMBU5lYQA8d++1N958o33+2Wdi1EHXsCpximNRU5IksKRHIuvMAwQ32/oG7h2PBaBgDcTw6tAoC+bRTjWuQcOgUQMiH4pi3wYZm9bJAHim43Tq66l397sDngI7k1HBNGxSVYLYHmdYF5WEsrVOcttB6tCvZPOBUc7GPix2LE51JVuwtG9yvRnd3cTolJlI9stvC3hGwPvbJBm1cV29GZKyGfGHb1D/1GvRbADLGVJhWMN3H3vjhXlZW75EhefqVa0l1gjrW3KaZdj/DJqzyQHugWjaAeSsLzNF53QIEskIxK7e2raeIC3du4gag38SGpIVl+DN6JP0PHrwyCYIlZTz3jLYNwCA12amzkPReL/qq6vg7/c8uUeG9dOaHy60wTNmolNPwWhJ3QmArkvxH6eqM5QQK3akKdaJ6uSa5H2SmGzJgW2GPUrA7mjMAeHaCfRUr4DYvwcPVNWFwAjgoVoH0znJd2ls9UwkCB8zpbCN3EODW94r34+5QypU3t1OOqkSo9VOFWqawI6Uw7+nKjqAB+vvqhQDxpDWWNpcgAeQy71R/9C+5UVVjbCOfkHvjdfxyo1X2svXb7QbL11rR9eOir3e2dhrDAUWASiH4TIoECiwlBFDLw54rS3Y4D16gvbbB++9JUnbbq/w0A+B06crPCPgibDt6wAPYCdG970ClNiZM/xQb4ZMIYbq8giWsnam7+Uu2IxhDieouJHOzSkRRTZ08+ZbSsJJHLmGrIHs90k0MitlGys7Xv+jtG2q3j+Lqi1nbSSPlgl7LfsWk6Radh7rdjIPQOm+egHrvC0SKW6h+vuqjo2AR06Fc/M6w9Tvt4dJg6t+/L4Aj1QjNj6B9GWw8hbxZt6ubo4fUZW4NyYSXNYS5Aw9HKx/YhN9K4AerrVkWMjgIAmoNg9grfdjDeYEXxfPx7p8ztD0m/aqqggHV9NjFuVqzbKIpZPH19rVy8hAT7e1FQ8DhawIIZTh5zw+Dmznzp1XnGcEwbmz5xWfUH7gPkblxb0jn7dbtz5RheHe3bsGhcxqO3qkPdlcb+++/27b2Pb8MY+7cN8wr4uGfg3g3t7RtUeqBmgk1vE4JPVxaOP9EKfsAHrEw6b1GHvlIotUGgOAzTY3f9AHrnP2AGx4/5Jar61JygYREHAXctx69rKj7tK2WYORVHhaQ8K81ebo5VlCMYC0EAdJz7yJlE2ApwaPuhrvfJjzC/ANWU0Pj9zy1YO2086dO9suv/B8+/0f/rC9/PINqSxwQNPAzxoTgpSN6//RRx/biOThw6qwTy7JxG0qjIBRS8SLNONr9WbxfT4AS6xXOddhZKDeMvfoQHBxP6+VhF1n9sG+znPkdFSOmLsEoYZjn/ZCnwtqNzb3+2Scx/bUfxri5Ud/8pMDM4ilD0/pceAIxCoNdo4eaml0rGbTkg7YgtG9A7ERHqsOJDVc1CSI3eqxJAojsMim1aY7xLjkMQOmDn9NULLzh4eaTWVub/eAo0jXzOE7EYkU7mmvZ3wt079jueiDMrM0cqD050rSXoxVdP/WhpYV8cCgTlbVLkmP94HNxMKWjrWCtw79kpk48WpKEhguqKGqq6sdVGTIrJqfCxz4gJjckXovRq/wWMInSdu9+9IPg7pJdmBazp0/bza4FhylXWyF+VATHT1P1fe0ofkEG0pK0xekeTs7TiJ0X8ZDu+bKJPEXu3So+hFgaOlBAZ5aP4cBkdaX7Gh/twpPZvOksuOvE+AJi+hDqHSrJJJd2hapxCTXk7RUwGYAOzWzQdckyXRBXlUIdsrqOINZ61DONcj7ziH31wt4vJJmKzzVWF/fz56xLXXNL6qvkXfC+q0ewY1msT33/HNd0oY+m+ZcDk4OdqpCNLASYFkvAGcY5ptv3izHnQc6SJnhQxBlD5CIiBmrJtqwQaxLgyFrsNP7A7GjhLzNqboDi6d1WgOZkwz0Pc78mmrsj6GIKxzVa1VVHrH23XXQjJs/alZD2fxLzlSAdjKOmcw8Qkj1CmcaX8tNzTNlJgfN3u9TzxYnrlR1YhJA7FGSWJPeM9A0UjHiBv/GKQqdvHqjkJwdPSJ9PEkOj81zc69gJ6l+5xzh73kuYpKHyvn53FvB3ne8yzXiegMuNfciFuKavm1tv3iZQX4XCR5/T+M00rYAOY0zkEvkQQ0TtKOTY2E1Ds/Pi1nmvn/zG99s3/zGN9prr3yjnTx+sh1ZmW87W02yNs/hqcqBzhl6EuidNODhtgbw7O9uqmfng/fe1hye3W0kbUj7kGgCwDlHCF7VQ/LUHh4DuzrEypaaysOXraez571GnvJxqHIyA3CGilF/HM62Rebw8P4APcg1D1Tl//CjjwV46N9hL8nQgGGDVWmwMUfS6Ur4XG7xW+lfh9fZpWRPffVfmbdLLkriWtVt3Wv1NlIFKdZZhidHdTZyRi5jl87Zs7ujGSRJODXQGva+ZMTqL+iqC+71gvpGSHD/H97e7FfP88rye848c54piSIpUpMlWbIlu2K7EtsVpFCNrupKd/8DAXKZPyHdyE2CBEmjGwka3UgDuQlykeu+6aCCQg0uu2xJlqxZIimSEsWZPOfwzGPwW2uv93tJybZc3WnC9KHO+c43vO/z7Gfvtddamy5BBpu7m1SC6bKjNwCL4cqYOjtrFMxo/cpQRRTl6ojwGK5ZHEx53eiD2VP6PMVg4fMZ1LRb7iAfGsxu8zUuP46vKYpyzIJBMqR9wtkbuh4FhbupDKBk/tCYcoDjx4+p2Hnxuafbk48fl/MgcYGCJ2YFGj5b1C4sjOnGAEqhhdEsJxUoHhhKTCfXoNBhIOU16GlfXJOmBI0I12Vlfa09WHnQltYATXE9jPNbgSkCnU2Rs4gfGt1MOdyiWzEFOh26DM7sCh6oepsUPDxuta2t0wlaa9Mzk21WXYY5543rG1oHKmCHhkWBhvLvzsWEHWzXoR2yLgbAYPQ8AbMHoLw7PBQ8aHncEIjhg8FeaGymLNqdjbWp7otYCDVnbmykMy0YYQhydXgOHtyvgue1V19t5849JZcz7uX9+3dVrPF+b92+3W7e8DBQimvOSPY1uV0c43i/0AFZ+9iF03GhqOTdEfs0i0qW3z2DKlGOiROmfZOPyrRialojKE6eOCFqNDnO7Tu3VABz9tP1Yb8dOnxQgLqLHI9Y8XBYr0nTQ6Ob817U//7y57/oOjxB3rr2b9dqq05P0Wzsvz/q6faZLfGI7iRC14pmSiwlXJ+Z7trc6dz0OzBfVWT0UfBs5nQx+l/7RQ03gcUXXmnncNSzXE0XKkVVvxPxaKHVj65ZkAPRLIcbaDBzeIqTGfQsQuFKXJOoJwCp2JG7Gq1L0E8LF0P30JAzJVw2P4jYmUOF35M+BgH2BENP7QKFziZFm3zRcT3Zt090EA1dxAq3N8AwiVYoACmc7HRE8sGBSqsTS0cXKAuLC+3TS5fM10bDw1wPBnSp2CVpbGo77t23T/8N4iq6Ww1iiyUk1BMFm0rYVShXO7ZTcHY8jq+meWWNCbXue6GUU85v+h7rcvfvQGlLUhsaW7/gGXTmrIsYFDymYVH0+CO52Om6oH1Xtl53S8lcCdXFqa55V7JY3QA9XFXnQRPBa2AkjwFd6Q8szZruf/1t3/u1WcWjP3goefHq1mcctBqczltg4q/17zxanR7W6xwuPNO6VseOH1PB89jjj4seSbFNMGP4oROaMXV5eD7WEYH5woUL7dq1a5rcDGoIT/ns2afavn17hfxpLoZcpgY2s6FC+aDAFtraOjkBAchIvLnuvxHiYhxhbkJ3oArFLR2Ihs2iFeFzPyRELYOJdH1FlyltjC9SN+g260RrpbqAmTSfbrPyyEeEx3KQKxdKvY9uZlnPhEAxyX9iWtDv/gQV1/5coyPLOuPAX1O8IgbhpsPBzmO4XxooTIduzDOEXNQwGR3Uk9kiZcAiofJYzRWxm1mKSNNv62wvEMBzTJys8nuZ6+UuHYm3k1xoDOoU9XRTUJUY0GmbbnfdRKsFbeRzRTdYNBsNDh4akeU+L/rcs8+15595rj33zLPt4L79bXZqsm1v0vjelo5HmhhVZ9wj1rYLuHR4eByzdnbo8DxU8Ni0YKjR4WHdlYanb0sd64K+hkcbpu6cYoYHj3Z/Ou2iv5NC5qEzLHuwV0s82uV59Pd22oi6O0MpeHjn29sqcjAruHDxktBgaC4aRD0zUwLqEtKXVvThTk4lfulK9N9kgT8pib5uLHKhzsyRwboXxaWoN8QZzioSbZIzOYeOjrRt7OdJwsqyvZ8PiMZeLqhhjmg9Dg3pufi8INwk4fxVoVLAb8BMnf1VnOwOj7RNYv+Qk1IVMGW5zn/LYUp7wgMzOc8DDHR3tSoYsz/SNcjsv6LN13t0iKiBRykzu7ZZj/6m+NP9X3VFR1RIxBKerqx0Kx0IvqPZK8dPnJDG6PzZU/p7/MgBsUNiNhBKKXTPzCuMUy5xeWx0XANqvX89cwV6KsJ3OggUPbJGvkbhc61dv3Fd8/qW15bbdttpm2KiFIOmilIu+WAOpOcp0Umg6BGVWZ29OGc67rB3ByZLHlui8SLSHa+21fWltrGBzsWxzYWRu8fQDqHn8dx0JAABVITt7LSVZRvpGJuI3GBwrZ2UP2wtH9OCNlSug9X0NEkhQLvpZBim2FzBJ29mwGFGQHGBacHYeIHnO1tt/4F97djxo6K0YYaBs9nK6rKoa6xhCng6a+zp27fuKFZGkyPq3vRMmSjQyXRxDAuDrh1gAuAgz4MphOiIizi22VHVefu29p3pm/YG4EznnKeDM7dnVt9j3hSfh/144sRxFTx0ejzTLfbw1n2zX1Ls2OBnkF8pTv/0zV968GjP9tQb0yfOoIvRH0Lqg8fuY9adSLyUYXoIUuso7X4fJIMkQsif/wwq2bIYLUFgCqD8/FF6XNC7PorXp87x3DwHN4Wv4p9vEDR8ofNZ8zXvxdPanQRleKjfQ3/T+N2HAhK6GHbUvB6Vtk+Z8K2jxzC68xCFSQNAbWYQWqBpNU66JHYvtwmeUu+3OmhaNDu4hIybfjM+5gJ0iwDhNjfPRfIB8iJeK97w9d7ipMd1c3zrlwWmKrrTQhue5HBIE3h5bhI+vmJBihBQnNqim9gak/kaDop09YQCrbozRCuer+b9Z+J8FqkHHnb0onTC/KZ9xueg7zgSD9PZnDp1mMlXanhc7Bcx8D90wVNIAi8crne/4BHiTsHzUAJrPYd1O9F3DT6rO4FG9VPwcJFxigof1oHEBY9d+pxQdnqo3p7Lek8C8Zu6Pl83yegSq7r4XaL+yBM8VPDEvKB+h4SZ9UzXhhk0XLd0eDhIWMdQ1dLlWV0DXVwXmsT6Y59CgWBoGUgg85wInIgpz5w5owQHO1M53O3aUlRaOwxYtDc9/0UOhyp2cAKi4NE0yLayVN3IFYw1nIT0k8Jw23N9gzB7iGmAkGKJKhD3dI6FCCveqLsjeLV7/lCVFD+qCxKd16CLbsCDPe1izcVHLGP7XeTQ+jLvJjO4BsdvjSLIQS8k1y6NFD58fpkVlGsj9yFmDtFKUrgI6YdGUnaxvC4xk1ipeSOx9K6OUYTbSt8KwLCAeTCLx3QTU1ZY46INbmF8UFSGsiTmmguUqjlCuKkBUHDPRKtdX29Lmte02tawzwUskEbDpgjENq5xCp7nn31O9tR7ZudsLURioYaM+xPM5yHpoOhpwyRWNhqh4GJws+yn23a7cvli++XrP2ubUHB2mdvBeWnjAjli0tlRBRUdT/za3JHua3godnj+PhGsfw/7269X2zxkTNF9/9c4tOXnuzhAMVZyGLAhs122ZEPN4MZPL19WYsM14R5R8FBUahZYxTtT1qoL/Eh3J++1rqatT3Rtk498vWgUim9m26VLyPoP7RITAFwfAeRYnySFm2urbRPqo+aU2ME1oGzyi8yVSh7B3iOOsF44B0GiSRShQ/JvgII4tPXZITt0HQBDakiuuwfruna8NvslIIVcIpkuX1pMgNHQUG2QU2ui59BmepznZymxL3Ctu4IFBlYiNuj5RGdZD4z5kujmxDu6PNCUoKKWQQP78AimCmdOt/Pnzrdnzp1uRw7ubXPTY21D81/QUlRMEt3MVDHRiVWQODciiWetCPBVAu94RsFAnKHwQRNDAv3pp5/q79XPrrb7DxbaLhKxMYOLMWkQ+wFdNJ20AkCs+ysDoXrtbvhnFZDM3krBI+1JgTfcx/X1lba2vqyCh06sTEtwfZub04DiF198UeAar0En6he/eEMFBMWwBqIKJHOx4nywN6U7Lp1hNKn+ATwmp3K3Qr8TbEMfWv6Tpl2r4BmkSAFlyWfRHkFXw7HNuvLttmfPrDol2FJjdU53HsbNvbt32917d1Vg0qFi4ChaKo9I2RXAHrMJn6ETbe+eve7UHTqsf7P/0WBxr2BdQHkNEJDuJ+t2dISZYFZgKsbv8B6dS3uw7HSdF9hZzyofOHhgf6XY0da56Bl4ENSQ7lAui0at0Q+/ePudrsOj6kiDLkvgVxz7eFz1UYK0oTRjpgStcsMpSpwSvhocpsO0Js9z+Ium0aMrVb5d4nwfNn3dTr/gebRY6fQqX3o+28LyOkFkY9vIhU2hoZtYvFwlpoWK9l+fQNVH4/PeU5jx2KnJaQnV5P5Tf7qDokOAXUT4xjgxyVBSKv+04vg9rhk33pSPckgpP/FoAjraVGlzIljHVYOigkCpzaip6gdKyDehKrorHHoT3hU8q1TtxNEKrrSChzWHh0XL8xLcr33xhVBQNjPXiNfiUOG6MPFWHFklMk6W7O6x4oRJLU2vt/D6u/tM8t8bllkRIjV0V1CmclaJIx59ieK/ouAJhhVdTx75H6rDk+5YEBqt/3LJ6lPa2Adc5Oi4OrQwRhb9994HBWox5bPKMhk3sjU6DlAN3fHjQCLR8xwWhryZJvR1ips+jfTrpRZfflTsth9a+92L9+ip3fDRFIbWN5GgUiTzl+SE9vZTT51ToKPzc/PGDdlisobgR9++fbdDatPBpCiCagXnmIDJADKobdBXOLwk8G1NLXOCs5wEi3KlzgiCYwZiFv1Qh8nWjmeLLDFZ2vNFWLddd7piRIxGgrBxDzwd3fpE6QkySLY3RNcxCEqK1w2LGdrfw8loQKfSc/V1X6W1jC1zYlkn4oSDXl1UXssT4bGLdxdrMCfMlDJ1nBK3Ku5o36+6y+suMgJfKCh0SuB922AlsZIkjThmqpvt6UMltIgVB0EX/xx0tjm1a53WQu0fP6cHJ/IYi4LnlGRQ1Km7RwdZs5fWahBtuYiRuEpLZ/tonpfrz3vDOWkJAGZlta0DFjDLAs0bluAjYyqeuQHPFJ3tmfNPq8MzNz0ra2qxz4g7lVhqEPA2qDwnHLTvgl+4npgWdAXPhfbm63/bNtaX2xDzPHZJJDCz4d8GC7/24FHAMeJeRxcbACWDQvjhDiDLMOvjobPqkTM0xXwHkg2hwcJTjs61O3ismxQ82COjK+EaejDwdM3gQDtgOo7zu+pGpOD5ik5D9opQ2d+x4PHv2pKZp5bzWZ3xiP8B/xBFY4hCh4fzlcJxY3WlK3gcB6zj42/WdSzUk1OwjvqmI8QGwEAm0lMwczZqLl2MEmJfTm6F45/0cmgsKHjcCQCwYr84eQdYtomPQM2dXe2/gDO5dANd8OCg6DoGdaanw5R8K3TCAeAZ4HOgZ7DmzRS6MC+qLhDgQGfn6LFj0lg+dfas5gQ9dvxQ291cbdsbKyp45NymgoeuOQUPBSaaDjqt6CdLbzI61vbvO6AuPLHQ5iPsazvhWk8I1W2lffrp5Xbp0sX20SeftM+++Kzdnb/XRifHxWYh3sg9r3SHnI0q/sqW3oVWXODcWXDeZqCb/3ZsnBLFyuwZ0/IZcLq+vizntN223YE85FcM0/zOd77bnn3uORU0Fy9ebH/+53/ePvvsc3V70NzEltrb9eECpQOdA8iKbk8+xfndK3hKA+T7ZzDOhZP/O/FSYLaKJ4D1TRVodNnZithrU/xQRJw7/1Q7duyo87ct681sFGDdDOuZe+H1E339kPaNip/JCd03d033q5vP9V9YfKA9wPNwJpPjhoFi8Hq74Y1ASiTNmpzu1rozA4OOg4cwoNir90lXhyKI9WM3T4rBAoaqSRNJQCfZ6LlFKwa8+c57uzIeqHatDpxe8uXNEb7hw04nobSReKnd2/tdFS3VohLSwoyHzhmnR+PpBVlep985STKR95OEuF/0iOrTc5Xrv1+ez5vE811C80rBk++p8qtpxgS5WEoKoZfAdzDnpo/sBLHh56AWcFBNYUlnrEiz9RmDsErnVBoABzqSVmhd5ppzC7lmJGv8ZfNJAC3euXn1A7RoME3aPGW3gD0gFLeNUVHL0r43+uq2ZrRU4bYPBNg1mVg0qkGHZ01CyftGR1fX2o2bN1TwkIBy79V1kKB8RFOSKQKgsPHZWMgewuWkJF2tgX4pVXrxjsOLDymqTAn61eRg9kSvo9MVDF+t4XFBMiiM/v8oePqUNtaQ3KZ6ttSy6EzR3x9wF+1RCYrjvhcBtwa71cEjkEG8Y3v8s44y4DKItpC9Slz/YxQ8XXLeQ6GNUfuPi80Blc3/dmJqAakfLXSYlvnsTDt95kx7/vnnpcMhyYXKQABlqNmNGzfbzVu3BDR4mNkeJQdwjW/duil3GdY2CfKBgwc7ehprkYhG+532OIE1vOMkOZpJk+nsIPQbW6Juse6ZyaO4Iy2RRfDsHaOUHgqaGTOAITyn51/5wEv8cQKRg8xdXVHKVBTTVx1g8v3ks0tkH+30yHzBekDHbHfuKYptjeoiJcPaOJzo+lL4gcbF8ruj+vZsfE0xsdsUM7PS5YkVuKdul3ubtJ3WlokPX9oeEggbGVRRXvOX3E2v4XAltnV31M5QPsBtj82hSdJKPAOdJ7YRZ3h9Dmb44iSO/CEWK3EVWg+90NeXa6nPgk6AzwOyDz0NxLEOcRBokHrMaM6dfaqdO3u2PXX6bNu3Z2+bmZyWbZrMCqrYYbUYzGptfZMu/cCWGrqZXNp2GDy67cGjv/hp21hb0jDS3R3WEwkFv5eCp4qecmaLlYFz+ewp5gAN6/PZemNgbpI1kkS4AxjrLLLDoc+ULLPouR4tdBI7KHQ2tnbb1q4t4VU4bmy0a59f0yyYzz7/XKCAnaGcMNJBY/3Z1tjX3oV8ip56Cz0aVXQK7AAXcv3e1JdBlke/E4OfdENFFask6gpnAAAgAElEQVQij/2OdTHWzlCwSKJ4vU2KDcxFttHwDDo82tvqAHvfRsMarY4nwXvvkojlMdD8oNd2s10kA7AhiAAPEmjivfbAhPYF15K9x3qGJiWRemlyuAbSwO264Akzo9/57bqinQV8UabrOeWa1zHWBkyInInOW+pszP2wUKQbsZH8g2sq3e6hg+3smbOK008+eUrn/p7Zifbg/u22ujSv2VPutHovyp48nR1Rr1xkYP8M8DIzOydDLOIlcdYMBtsbawRBDdW8dOlS++ijj9uv3nmnXf78altcedAmZ6ba3v37xC4hZngGjoslm0y4yOIMxRI5AI1NULg2RRFTLmg2kgqe8XFdN1HaKOLWcQpdb7Nz0wJ27TTHwMuD7bnnn2+PP/a4unsfvP+BCp4MNM3Zl66OOzyFPVcV2WlNojmhw0Ox01xwZN+4CUHh5mIn1tTSkBfobp0URwnD7DHO2W3T0xiJ7GrECGGXIvTxJx6TvbMji98P2uxQ28jtVPiWWYWYUmIi2YmU++ZcdaZmF2HCgcPbSptfmNd5ocGrJZHhPYmdtbnexkaG2vgoNGVonQbOeBw5OIN2YXZQjE2L8QEo6jdIweN918u1q0vkmsA1RmJaR7x5/d33d5Mod0VLOYl1SVLN1VCF52jo6ryGZYmGIKS+kBTxVD3ILskAMyVCZzGvLoMvS6BetYFtkY3I5d+Jyu6KpF316O8P0qockhYycUgPCh69+0JYoQBFqMb3RQMqdJevcfQZcHmtt3FCQPVcaVw5g0DFicjPxgUW/JmS4SrbvFTPh4h7SzfPpwqzvBeLspkwTNGDWLRawOl+ZHVWURpkNa5KTjiMsILEgLjxHjzhfBDUPcDLaBZJgpwzekJpdhMoIgOpaCnzHBxit+/cUcFDUHcRY1tOEnzEZbyf+/NQkKzT0TDI+ozSEVX13RWwlQAKnRs02R86zwZs40LxumT6y//9UPBIIRR+e4p4nRLWlXzVsdr/Xr97MWgX96yoYwdaRVVMJwgKMeiQ2JvrFAMLcamqYKuDqgMLyiI8+4CETZ1JUQRt4c3fdMjM0a4/ec5HCsXfRF/79+3w+FoFj+1N8O6BJilyOv1OgRxcHxyzggSy9vft39+eefZZTXF+4tQTKko+++yzduvmLU0ap8Nz9979QuOgOdGpYOK1xaKsS/6wvjmcY1vJAcotp+sD3e3kyROyRhXaWzQWBeXi/auoXKs9u2FLcH3SdGG7IcMWX8awhcfE4CUFT5cw1EwuIW91fUyPRf/h9FUFRNanA1dPxzPokncFUFnbRg+Q2TZ0fCWoFq1irRvwR+IHKonZCEXk/H2DGaHtdB16WY5agAr6l0HBPJdQ/jI2CIKsOFRmNnwmunWZGybzklq/gDEUQ7YAx9IsBhe+brY6DdgGKOd4jh6RAhauN7FRdKLVFZknkGgQT/mjYrNoyhzWstsv/Rv0Nbrrq6UfZD+yz0gqSdQBmQBruB+nnjjVnnziVDt96sk2hyHDuLVIUNlEVSxSifnzzMpCC/AVBc8209a32uVLn7Q3fvGztrqy2LY3GcBKxxEkl3Sm59KmYsfXJMNHRf3vmRAwYG8aSlUBKGEO9A/9mPZ0RdAOfHgnoY/+MfLc27tpGKgrPaJiji4PelWeTwUPlLarV+XkREeDBF7DfScm24MlU3lEDa05ZIOC59FS5uEYrKWfs+ChwN/rWA2aEV3gU/ysrkS0u3yP4pgEimLn7NkzKnzkJojwfWmpjZFokXeoa1YskzrH2VN8Vj4fRR2INf9GVE+X1BScfabQ0/X67LN29epn7cbNm50VPkk0FDExO9DaEkeIIVPYAUdWAMXRZkMGIA0QifEhraJtfUNJ7dO8BRiXRbuTSs9IwbSD54Le+hDDoctfksc8LDPg+SwD2PIwxwkXXNCyAI3Yf8ePH2/PPvusdJYnjp8wq2Zns925daOtLC+2yYlxdXajpyagWZPkXIhcwbrNmt2FwYtmy425wFiz9pe46Tkuth3++ONP2vvvv9d+8fob7drN65pZNr1ntjH0mM/KfjaNzLoTD4P3vENyPmIY74XiKO60PrvcweB9cb9Em1XBY8CHGTXQ2ujunD59SlQw1hSFD9eHc4Rr8Plnn7d33nm3/c3f/EQdquQCKvYE0HsfZwJ50uouZ6kcgtfZ2mGm1aDD4vEGprKFwra7U2YrQy7euHdeIy5iWQsUPqwB8gRyMWuydgX64XjG2SWgaXREHUqobFw/vqf7I0fUMeXT6bjZxILndE1Ascpn5TPyGM4LxcfKQw2QQVNED7rcJtFB4eQ3Ma73C1ilgn9y0mZFTzyhwmdsHNfQbUkiyCHd4cRevueoKGZCgYhV7Ch3KsaYYv//+7ev7yqBLRE8LyqeYxUrZtd5M6bTYq2IKR0R3OvneRNVtGToXURwcYPrRHEGeLuOSGbNaPJ62YcqcFUinBvoLpALikGL2Xa1uuiVwCsgb27IdpCOh1vBjpCZ9ip+flW1ShihZtUmBBl2W5lNumYuafnp5zkiTGaR8dgcLrG8pHCTpSEccYnx7MbETadAADVefLDoIU4a0mVxGs9HAgfCYHqP+e7q7JT7BRSKQadncHSlEOM74kVWYcG1SjucjQwlhCQPpxG3ka0VIcClSyUUsGiBi4ueoisqVc00QbR84/p1JVRYTHMNOACYlsxnVTu0HDk8sR7KiedtWIhvRHzw9csDX32DjD/k3IuUp38OirrVq1B8rVzQ5HGD/65ESruxug690/9LxU+PaqtEtri7pmqUK1zPIasb+Fgc66x0Cfbh1JZWyXxlC/6EyVchxHsnGURzwjpknUAX4d8koiSndPIIXDx3CmuhZYhgqzDSXq6krJ/c/PsWN1/KlFwBVDc0HP161CNFZpL4WNLG8a7r/rQmSgfIDojZK9/6lg5XDkbWn1HVVgNGN7uuCfefAMuaA51KIc7dB8llvXMwAcyQ7BHoobeAzrkYMr1KOwyec3W+dWgieAY5o4upwad0pUYl3GSfStiqLojn1Wj2TsUZCSw5BEAJy2QCa1V40ewZ9iIHNUUZ/2ZfqDDYBJmsSeTM7dja0n3n87P/NOGcGR4k35ppA+XIiZket7YmjYuSlM1NJaXXv/hC74PPDAWFhIVOFwWkZ1E8cAeHorCeU85oop75oOL68lfW8yRrrakA1wyOGsia4jzfi14qiSMJB0BAChYDaAMwKbrLoOcScePgpOHJdP9mdS8BcbgGvGf2h+kXG/q+YrfMLDigKSxcPDiZ9RnXdweTTTZUFgq0KYNMU5NT0pSdPH6iPXX2KXXxpyZH28b6rjR07FmZychFjr021rY2y61NcYe237Y6O5gWrK8stc+uXmofvPd2u3vnRltavN8mxgH4SEyIfYCG5svpPByDHVEFoXRd1SUt6+TJ8fE2w7XRPAuzGdSFwxGqNLX9wjGsjMybCvLZUXGrE5uAmfPG/w1NCHQXK3lTCfns2AXT3SHB5x5A21VnbWJCKDvMBQ1M7F/vRwY9O95WIljvgcvA+x0dMesiZ3UK8oGWJZ3jgakN79f5inUW6BOIIY8//rhNUGrOB6Ama2oNHSpUPN5jDcU1JdkMDzmGVVy5L/CAifA+yym+ocaybiii6TBfvnylXb58WS5X5B9xXyNOKD5AXSvrfWJZkGqDfwYdyB1YfxZx7zdNHGBIs2KGzRooB0YXTBluzu/jVJW5ihh22Cafr3FtdN4zKG5jSd8f1B7Rt+3j3SGSOdQu3QJo/HOy/rdQHQ2zgXBc1NhzPIbP0Flvl148+1CAuCj7pmFrQLk0IhPl1LaiopKcg8dx7XD8+vjjj9qHH37UPvr4k3b73t22S6cTCtqMWTE8F8mx9DulzWQJo9vzeYB9tJ3GwjzxUHjTcrmuik+424o2S8dpvS0tLyqXpN74vd/7Tvv2t7/dvvGNb+jxxE5osIBtly5e0lDY999/X+cvz6N8rIZsxpghZgc6v2teYzV7ajTDrrpKWztQ0qxtsh7UBY+KtNIBdXqgKqpksa281F1F06xhiTj35AzhXnEWcA+PHD2iz7W6ttJu3bml85M4za96cKiBcRlMUbB2uaqBKevKsM12vhYtXZhaj5qAsM7Hx+mgGozil9iz7AXiB/Q1OvkH9u/TOWEqZGlstR6tXxOrQXumaG6MnKj75+ZHxQLu7f/97/5s15X0WtlyIsKDZxkrQfMdM0zUh3E5i5Xmx10Pq6WCrnhTDT68bmaJkh5CGcq9KPQxb4AM/vNzpD3lgsZzMtw5GlWAgdIDwhdaVQoeHstnW15e6ny/XUwwSddcUg44UyZo+5lewvNSYHAdfCPsABXKmRLMju7m3yWgORg56OQ96HuFgMZuVYuuRLosKAKpaG7VKUtCrc1f4uNQZ0RDqzk69MW7pL4QZwkJO/MFdwTUFq5DEJSX90GiRpIl9zZcsaYmO0oa78PVc2YE0B7GKWVBHZ5QAQkAHHCI8/j+4vx88XRJFGjvbysRki+6NgmUPYwKvDDDfc7B5PtcFemXXHsetl0N7aKfeKdYyPce7fB0bc1ea9V02Kq8H0URXcp8ZW6fWS2x2nQwAokzMt1pwNItq0NC+2NsVIdl9GNJ6vrdlyAioCqgMqDX9+/fkxaL9QkizwRigrUdoYx8mUI14YQZu1BeT8Sb/wh/VPDYMYZr2vVcc32TyNQ1T8dMazh6jRLY4rX/xBOn2jdeeKG98q1XVPjx2bgOabHj9sNrJR7Z0cjUSdalivDlZQV1DlEochT4vJ4D6l4hlxx8Ruft8hXuc7qcap9v78huOcVkEpgcBCmW4uSkw0D3w8CFgz32rhtKzt2ButcWFuY9CO/gIdFDOBhNebWbIvFHwv9KpnDMkXHI6pqGrem9l8saj5E2ZWW1Bt6tuUAugxk47xiNEKv37tsrZx66O9DaeE4ObKHWUMPqoOPw4ZCL7o/DzuicEUKen+tJccW1kdi3ig2J1Qtpk45zCPHsYJo88Y3CwkPiGNxnqqsc1IqCzOFOLOZeGWk1YhnAQVbm4yTWDEO+V5oJ7GEtJHdHydRP7q272yN6XQoZqBIehm1GgQpZJQnjojru27tfifrRo8fauafOCciZmBhua6ue9s1n0musb5iyMzze2vZwazuO07aLhqvOqbvRVpYW2vVrV9rFCx+12zevtcX5u21mmu46+xegyWcQW0jnnBICOzvGEXJoZGCdzSBUCl80jyQhdFSge7L2BWKSOPO+apBvivjQn7peerrLPZeoxFh3lDAQgKLMYOjdNjM9py4O99xzOj5vFy5eFMVUyfqYLcel00TrVt06p11FnelINI5NiRd+XVgGaOegjU4qafYAWneVui5kB346y/I8K5+L7B8+L6h0LJNPnzmtQh/TArQBvJY6jkvLbRbjHc6tEtkPQKEhn301kwRtAr/DdWXPHTpsSiyfkQIP44ZLEtXbxIH9KOOSGpSr+4KmZXpKxaHpWh76C4otWvrykvY+YCQI92MnT6ro4TpQcJDEUoSYiTIqxb/PerMpOJsNQlsD5a4VxeNAH60EPCMQpNO1bim5i8CSOjaStPZPkYAbAYus62Zf7LblFZgHu22qnLzQH2kd6Xx3d1yshxqDobkxvIeKdRRS7sY4x4gWCg0xcfPy5U/blStX2s1bt9uD5RXIj22YDtoYpjez0jvFuKnyb31WzgZi8ZHDh0WJ5XV0VswvqGvF+xDQwDk+Oqrrr3k+I7av5syFdkWO+qMf/6j94Ps/kK0z6+6LL663Dz/4oH340UcNyt3Vy1fatc8/130SAFxOfBquLr3tru+h3H0rB63vc43QDg2PDrX1rXX6PFrTTuDrbzpSZVQgjVB1jwyom4rG83t/lVGT2sTkxgZXoDYDfJ05e0ZxZ3Fpod24ed1d//l55WsxeuCefSlX1Xnv/GfQ5fd/Z92k8IhJhXI9LFAAdEbqDlWS4jyKM9oMAM64WebvAHCpLnHh1XVAO5ZMFaujNey27NvNDLAz69D/9n/+X7uiWa0PJoiLSoVHvZxCjGrmAIqo1EOkqsNTNC9V7Z2lYwZv5iIXcqqJ5E5shchXuzZc2VB/uhk23HiQuhF3c8QBjxhLyZGHgMbdh4UXzYOC3va2EVGG562tmS5XyGKKntBNhNjUtGIjRIMZKbGJjrMQzyM0l7bd6qpuLEkZ/+05BD44jfx6ingOa3vNewCTrqsKAhc8/M3ni1NMxL28Rk6GwWTvgS1Hukx9O9xQSKIV6hJAhoTNmH8KKhKffPu4l5UkBU8hebShCQog56Hkcb2wGpRA/O7dtjA/Xwma+boaXqUCB8TbBc+WPNKtN0mhk8QytuJ28Xl4+OxvS9cfLXYUVB/tLHzF93QA6/T/iuLmEceafudMiFR13JSgVKKQYsc0HaMxHZWkOoga2sYeKGdEdeDKvSqmGXaxsblB10Xd2VaByu+TZGToozuepgSxBswldwIkjg2F8W+7gP8hfi70CZBj4MTUJQ25F74xdc1dFEmoX/q+WN6Dap47f769+NKL7eWXX2mjHJg7O3KOEWVJQ3dNOzW31EFT1sSggKv2/Xfr3uJS9hHrmT3cafUKPQ+9NUl3EDEjaO56Hzl0WPQhATyl0wn1Koe3tDehatZjIkblswn8WF0V8sueYX4ByCifF6SNYgFwAAtRHVFom0vPxzoBWMiAQ+3donTxlaQrDooc7Cr0NAXciQOaAtYN94TfJekLgmmbeAS5pp7GhjYdZx2YPfOV7C/t813oC+tF7YHHPaNELPMt+hpK3jvrlc6anNrGxgqMWlKiTmwxKGXQQIddWd5n8jmfTfbkPYTRBc/9rsuj7r6Ks5Vy3BrVe+RaeGbIPn1+unxce77nzwHbwfH4zNmzoulwb7E3R6sAT310dLitrlms7g6BO/hCX9tYG2mjbXiXvRAMFkYBmp8dGRXcvvmFZvHcv3uzLT2Yb3NMpB8d1gR3iqN0d0IvGa4uT5z7lDzUzLQJEkRMJzasR6Kzx3WgYxeHsCD2/J47AZ41lY5ytn6Sk8SyFEddR2Vzuz14sKK3iPWujHD27mt3796RccE7776rrgaMhQyFZN9Ij6FC1tbi0rGpmzNwLu3idQAoaRNcOI6OTJRxgNegz0jT580GgYYdqrrPLu5ZxjNAhzmwf79osefPn2tPP/10gQuzum8afD2/0A7s2dsO79unDo/ZJNYakB+BdlO83O7FH85Pd2b3yVWSAZdoFtAWXrx4Sa516nRsbKhzEQ0L+hGKwLFJ5rWQo2yVhfy47gmFmq7h0JCK2SdPnZI+5vjRo0K9TdUkllGcjNc8GQ8Td2enzKeKBqFae9vUNnJLW1j7emV8CA8N0Nzv8AQ0dML6sHlTEtoOuad7sQlTZbtt73IOjLYx9MelYe0DkAObfnfntNbotEG5nZzUvkyijp4EgOj6F9dlgc5f8hCS8XUBKKwnIQRadxSFFJDEWZ2rZZhB3pn4g0OfY+6BLm7orMB0qaclJxcmT1Siv7HZlleWBJxQ7P/gBz9o3//ef9Jee+07uuaASW+++WZ75513VOiIen3vns4c8mmBLnXvw0ZRJ4I8olhGWddsFHVmcXoc5RCoHCMFj2kScrYzi4d8Ii6d/rq5YSaCY7TPXRzoXNhO6KwmftHhP3nyZDv71FkVH0srS+3a9c91vZmx5W6mATyzFMpchm4M3XL57w/mCqZKfrTgGXR+TF3fJpCwINm7RITqQlk25g63xhqMhxY5qX8LGKjOLUURxRBnxJ65Oc/VqlzBzQ4zuxQLMeD6H/7lv94N2hzUDFEobhccikKO264QRRL5COv4gB2lDXpS9DtdddxDuSvZUSuuXEfCNdaBXjelKybKOtQJ8I4WvgqMsnB2QmBhcDaiEg3d+AHNTg5o1XGJMxoXSzMC1M60G5Qmdhc3lOcjOPHcol7V55KIjQDDlGQ2EPzW6vqwkLlJPDfVvzUCA5c6F2Ucjm7fck1FP2B2ShWLKnbK7U7Xsg59taylZyrqnQrFwskIEmW5GD2BBl8VIqsqOk5QFeAkbi8nNSV9EpfS6WIDpNPlws/0vswSGZKwmapfVAkOnd3dtrT0oN26ebPdwdHjzp2i7IEmFeIWm2kFYv8eE381XLMGyxn5cRGc4XTRgvwueXjQhfzO1yt4MtfcOXPIbwN9VhVCD4k5B90cv4avVXjfLt593ZJkdMli0M3i4stmvAxDxIfFwleo2IT2F0ko6BYJ4onjx7VuOYSZe8E1xzAi64E9IUR80jxx0bB6Wp7f5VoO0M3f5beMPHXT06uzk4POz5Ru2oD2pqRlHM629y6JHjQREhM6PC9986VKSO2Uxl6R5XNNdY6FvJKp2M73HdAKAcr9FS8b5x3DXlVUGmzoO4WlqJUwc3xCnRASDR5n8T4mHKYOKW6Mm4Lo4Z2j2uN9BJWX0++u4DAHZeCeDm26DOiVEPzyb82SwZlJSZ1pqwR0vopyVrOshHJV0U2RwRqhO0PCGwoyr8n7k2Xugwd637HmVXwHHa7HmNPdS4Z6dNgkgNZX+tAMOMXv8bopVPKc0SbGpCSUWn4XRNGDYEe7mQ9GEzf13PyMz8x7BJ2H2mBa00jXveuDQyC/JEHRVkS74efz+w0FiniHwJiChy5OV/Ds7Mq5jVlLdPOfPHVa75NOP1+xmzU1xyYJ7Gl+JkCrhkC2nZE2OjTeRlX8R4PS2vioz/btrbU2f+92u37tqro7a6uLbc8sglyoz7hJIVovS24ZL+2Wsxk+CdUZ6faV7f+nJ6dFyQrliqKYgicof6fPLM1OzrR01F14FPJenVniccAydQzUcdtSsTM2OqFBkaw3/rKuKKQpeC59eknFAc/GdZZDoeaA1Jp+qMMz0GyFQt1R9oRCjzDGpQ0PAXjG9MMzdgwyYXRmRghaBBlbFFjH/RaTADbDzEw7evSIZsSAYqPfoYMMyBcgcH1lpU2iA4Fe1ZuZx/oB7KPYwQQFgILrR95Asnzg0CHRongfrHMKos+v0e261C5/etl2voyHqGtB8q+Cmq4XiRtrYmdbyDVdR5I8Ch60r9wDChoMM86fOyft0b49exQfTFEbaxPsQ8wNCpjx7BHTxWMSA1qO2IPukdw2vmI8RhJs9pcMPsqIxUyFvnGT5wXF6tmgpXNBXUv2z8ZWm5qea2MTzFx0oZSzsWM+VJx56HSpM5bzi30f0ILuIcUEXRMMMpjFo1lgW1vqxDIbant3yC7xu7vK34jH0hgKSEQK4J9hakL+JvOKkyfbE48/LvBJjInFRd1rm6oYhGPtyFFSnQ2GaC6J8kXB9p3vvNZ+7/d+r33/e9/Te/ns6mftJ3/zk/bWL98SCEChQIGjnHNs/OERETHr6hluudYvEX5JSdpIa2MTo214LOZUobM5RZMEYcv6xvyl8HFXY1DwiJVUGkU+DzmGTDTGxhVbAXQABFhLaxurmnEEkC1gtYCoMK0yeDvAPPc0PwuIEQBD3RrWkGKW80sV2il42NYqeKqXWD/TuVczpDQmIu6p6lZbB8UQVc4Piklc3Pbt3aMuUGzilXdXfh1X4qF/+s/+hWypKXrcQpq0o9fePZ5iXjaeCDihLSiIFvohZLrMCkRPKqTbfMwqeOrD5kbyoaMpeajDU/aPcQpzC90XJpuEjcxNVKVcbW0hgWoHG6Fj4WUquHzw8bYXUmp9Qdqwol5oToyTfU1U14Udt7AL0RXDmoqqpwO+DnkjI4g3zZH1DfR7lVaIFmsdIgQddbS2d/S84rNOIh5Eg0BrE3TfaLwSruJVWkTrRZqBmnF40mvXY9dXTUXkOqjKJZBrGrmHmZkiFhtS6wy8OHFyshZKg0vHy0WnrmE0NULGRz0BFyoOvuqmMHpeEBoEAhA6HiyDrVUqIXYx5L1ONtu2tDuDRM6L0FS1dHtkKtZFwd+tL9EvePoJ+28qfIw40lytRkHnJFbFT2cR6QS9XxC5tez32KFdRU0QDaXjVzuzVldULf8tzxgR7aLP2XbBI2e+cdsng1BwyD7z7DMS77OGSWw+/ujjdu3a5xLuOzn2Yc9zRhi7jSMXFJ2v0PD8tjLm71bwCD4cKK2+osM2oA9WlydmIRMTii8cUnRzQOAwLEDD89zzz1kDw4G1bEtWIVRy8bI2xp8/M5xsF63DmzlWnWuNqbjqQFBQ1jTm7BM9hwpQI6Q6IIq2AtLK3pVOZnNTSTpD7+QYt7BgTvvUtLo0BF9Rzfp29DVjKcUShh+gfxSsdlHc3w4ePKD3JiBJSOlgL9G9MWpt0wDWQBdHd3crqTuq75PwdrFw1XbwFukO5pNFUxPEP92STAo3bz2IruNICsC+yQmPCe0kmpG8dmZ2pbPC++X9p+BJxwa6EMUOf7kHvAe7Hh1Q4sNnT3HGc6eTk+6+NQNYkd/U7CWAmUGBVpqF6ohw32dn7KoEsslZR9z0oW2NVWbHyBb1oAfpof04f/7pTqdJ0Ur4ggUhBkRpJna3h9vY8IR4+7IEkHU1VB3QVQLdRnuwcK/duXW9LT+gKFlue+ew6EaruiEdj4XqFDq265aLKl85wLOmdD4aDJyemFQcTtHH/eeapgjLrCkj3XbSzF8lHr0h1ElcRO/UoMVygmSvbGy3mWlMdOZE76S7wT3invJ6H330Ubt85YoEz+QTYW2wbjaglxWQZwfdQWwfgEsDMMTibpgQXAprBKwdMdBpDUglU0V103rYcQwUv79iy4ED+7t5Xo89drIdP35M5x2JcFxeh4nN0PrX1nXfEv+8X9e01+nWkDDzeQCEobIdPnJEAOru0LB+RoKIDfHFS5dEuVoEHd/aahMM1mReXml4RHkdGbZFxQ4Uc1N2eN8Uanfu3nFCPzrSnn36mfb88881bNFx06ITwRIR8FCFiXG3ovSV9degA1PFNw+R/XlpnXQVBzrX5BsCNXr5W+ioYfWIAkgOVvMDBZhrTpf1Y2vrW+DjGo4AACAASURBVO3AoSNtemaubQgML9tpgIeyudb9DRBVMgXlGehvihUTGj3FzuUr2FBfUo4BUKR7jMaJInF0XMXOZnU4iPmsDd4P7zl0Tq4P95KkHrOWc+fOtee/8Q11Y9Cg3b51S8U7n0vdEHIq9M29Ds/SCiM/ljTH5pvffKl997vfbT/64Q/1ftBH/sVf/EV7881fKg9k4LC6X7neZfol8Lo6rdY1e76RxkkILHOBqY7o0E4bn4TSSrPAhSNU7gB11tM7L5acQmcg/90reMoZTyYxaBIBk+b2WHM4MlqGG3tlL86143Vv3wXAvtsxCkT1RquIfXtpeDqJiZoYjik587qCp8YsqDFRhhDewzgVbrvYGe4DH6zRclhT0WPwPGvSzCnHMe4rpi0wJKTRlS4LwL+6qVW8e+Ct6ZND/+R/+eemzGIHWwglAV6V0tSUfsIFBckUUld+3CAutuGs4NnRNyysigtMbh43yqYFGaw4+JAqhsTlLM5fN6TPm1E2vtWV4DlAi3gvtKm0qcv6lUVEIGGjwLUk+NBtyURvvur9lGMPhwUJJg4VuJjFBloCWUTLxSvVOq2ZOel0cRAQNNEAcaH5NGwmC+BWOs/6btjf1patc/fsUVuaa81nUQeqOjv+WoL+2gAZLOYFnjk+NgOINSYBkxvK4c1BTgJFwk1xkSQHqoyFv55qq/kBhc5IOCeHNs+oSDHFY4QyjU20gwcOCq2Qn3wVvEacFx0wrl5tV69eaWsg3uvQUrxQNeQKxKlsuHekkwoNb0C1yibQhim+6aNJ+VcVMf3H5PN83WKn8hElEtoEvS7Ow242vQG84Zn2CiNd4yqoOxpiCp7OCcniUA5+OZcUjUvvvwqhoEoefjvcuYSBZoEk/fhHP9K6Z13/8pe/1AFAe1/7o2dXnoKHDs84egRa44Mq8rfVOl0B97sXPX27WWstouUxY3BwuHbz1sqWmn3pQ3Sjze7Z006eOKHD6Nz5c+3MmbOdcYoBjCEV9Qr86OuY10AhsLJctufrboVrGO6su7J0VatDbMoV4ksDDqLGVFwwhcXPp47FqPUeMgiQCN60IKhDFP9XrlxWok1MIo5waMgM4cABUxJkDW6Rb1BzPgMJVJzTMGhg31LkBdlcW19VEru+Ybtn9jbvmfdmp6iFTmvDAUTswnUuXZRQ22zhvaiYyP5PZ5uiI39S2LDmuF7prMSePzE8NLP8dw41Yh5JdoTypnjZ0UqGDxWHQkfK6+S9pCDLPC8KnBQ8A62lCzCuRT5PijJeA9Dl888/UwcwtBU7Z+0t2vOWTVrmLIS1fgdL4lChjHyzpuLOyWolQYh+54UXXlDSSoGAEJ3PY2dOU6elWdoawpCaSTXS8MgoYQfggRiBzfKmdDz3795qK8sLbWt9pc1R8Iyh5YAWt9NGeHA5tKn45bmJoQFNlNi7e08awcG//MAaLGkpFxdF04pOIEkUn9UsiGhwDZQELAmluv+Ve5fHkJ0cO3ai7Z3br89qNgTINYXsulBh0HIKV83JyLwpdSp7tGGJm77aKMbx3+5VFDw0JYZaObwqiNR8qBST3dOUzmh3YK4EwMiexPyEDh2ubAxbJHbwuURVrSRwz8xMW4RieudOGyOWJ+ksbdTCg0WZxNCd4azUMO9Dh6WBI94ycoPzn/OR+XSXr1yVo6TQcXUZ3Y0lwVRHH8BQs7acWygHmTPATFzCVp89xH+/8Pzz7ZsvvdhYf0cPH9Yep+DxfvT4j1wXmSLVGTqgZrn44y/nb3KwgQtjzGZ6wF11cr1egAOLJrXpYc+ZwyWZgbo7Lo41E259qx07cbLNzu1tq6vuDrobM5htFBqcc7+BURQFNGfA9Rs32hfXvpADIGccIzCY6SI6L9S80soK7MISZHdINt/kbNK+0OERGGyJgzJc6VY2BTyjiwJAhJb28SeftI8+/NCDc2/f9vlc7BZiIXkw15jzafHBgpza2J/PPPt0++53vtP+6I/+SDkglP+/+qu/am//6le6p+xL6KZQ68jVol+KocvG2rryJ1HGANhkx2wntJhpbOPeiKHJSBlbyPl3YLQlA4KiXZrNtKUzjW4s3bZQ2pSTj44KtOP8m5lxB805rgFxnNgoeKDLiua5jOMluiYcJL3RWEPu9hY4r/VWIAr7vNhHPhsGRVp+30V5dXgwciGmDdl0h8+vV4iDrVxnnSNaV1WjbtA24jo4aaogek06oaYJ+vGclXw/RZBZYsNNHR59EF1suHJTcsDR9OHqEmgKMFaCNck9gm0lphUwu5ZWbazwgTs7vhpQp81aQjW3uAYBeNCqdqsq1CBRF7Y9qTeFFkgCi98bzsMuhZ4jCpajiqe8sgHTVUHslHaaEVwHbDlBHDgofQQFCZ9dA+rqYIgmgEWLaFqdro2NClI+nIPcBBGTr77m1azq8SRQQsT27xeNQsFN19fBQsVOuZ/5kBm0pJ05ZlCWET+KKj4nSV7ocpp2iw99UT94Pj4vG0TuJVPTXSHn7pUXKNcg9Bihs5sMgALZs6XjxNh4O3zwUNuFozw/390brt+DxQXxti9dvKBBW3QC6fJIY1TWijYnoGhlqC0bxO1KJ8EViAsBF/pUihPTTvtI4G/+dxCGfkbfdRZ73+yes5zXtHZ7HZ4kcimAfDb7HQ/eTg2IrOfNmpYTTtetNFqTP3wy+NwggRx0mdLMOuDfQnKF7HtNJ2kn4P7ed7/bfvD7v69uAmjUz//25+3CxQs6DHyPnQyy37j/SmKgtGHx+WtNvn997fNV1+23VUqZEWA6Yo+6Vr9oJo4Haiqu1f1Xl6H0fAReDRs9d6699M1vtlOnTimRZz1S+MklEecmqFg1jXtldU3FgYqAZYqeFQ9Fkx27ExwNPC7UWtoRKHQdHdQHLsifLFfX1hpWzqBvJCYCNiSItQCU7ls0I0z75h7wvtB3kFzxfil6+CxcR+KHUWfP5OEeZYYSn4ugTIfnwMED+jf37sES4lwOeLuOxTKb+EYSFSFvXMk4mEno0s4n8aIIIOnisX5/5WCkWVw+NO2qSKx3os+/Q3G1latFzBEm8zuszdCc0uEh2eb7QZXd7cbC1UhwCot0Hbh/FDP8DTLMe+QaeaaS//aLrJwJMaOgk8ZC4rUpOqG+RC/E62n+0oED3Z4FHYeGRLz2dRrpTC7chaK7YvoJVKwHi0v6PFCJXnjhxfbaa6+pAGLh4sTF46VzFR26dKnbw21oh78ueGzOwvwd9igFylZbXV5si/N3ZNu7ScEzQ0HOgOwVFTy4FklnQYcHQJG0oBJDUcKhblWXn6RuFWolNEc6f8y8KG1on6aW++Zix1TJoLHpyIXeJQS3BnKH5q5kdWyyHTl8rE1PzSq541xTd7TE2FqTS0tlIGTXVjk6YYlb8SCdHeKfrfmdUOt9VXHn5+T9Af+S4BmMs1FQVTg9zYBpn1VDIfsp8xElPLOz6uTRPeV8p5hkbVrQbrti1sl+9G9Ymi8uqiMeF9h0QIkxfF7t5WE6C0x+N/Uf/Q423dK0PqDDer99gdbkxg1R2lhbQ0Oh+Bf9h5iN9qHGVoSWwykDQwU6ETkBZ8CLL77QvvXyy+2lF19Ud0rmUJ0gvGbnlIup2pTFkehysCSKGEAVQC0KdjFxcraFKcBaiQtlTtxcB+4nuUyuH2vJxVA5SyqH2WyT05iljDaum8yeKPpEoXLR07nbltaZ72v22dCQurV0x25cv6EOerSFYjCUPou8heekQ764tNKWVNz4EJfmZmTUtLcCdgM4ceYQSzFs+d73v9/+8A//sL391lvS3rz33nvSOZJX8V6IEehC6CKxfNlj8wv3RfmCenr6zJPtO6+91v70T/+0HTt6TO/99ddfb5988rFiKXRDgG20zdD9dT8qj9CA2gcPRMNFy5k5ZuqeK/7g+Gv2zw7Ojer8WhKS2G1mDHRCgy2mxntkipoCqy7cTK+2RbUYTGKRzJTOh9lCnkk0Psmw7TFRLZWTxuQFZpQ6oi62DIi46PGacWcxgHOwVZ0FMVroacAiX6DDs7mzpU5PN2i6ul8qUFM8ab2bnSATHRVns3KWYz8gwaGzs7K85IbDykrN1SSW876tmZdb33/3z//X3SQ3drzxBWFB8kc0q/4E7HI4MsLqrKVP3ci/85yDm8TBb56n+d++eAQ5DcZb5Y06CLFo405GNa5CqDUlAxriNzTUcdI9d8EObaaEGZ1lk4CisuAJaJrePjFh9HbDw6y4QbwXW/IdlXMHXHoKHv7wnLwv0Dw40QzdhF5EIOJ3wy2PZS6bQhSlSljZcJ4N8UBVPIUVwRdLTJIbCrGI0js90BpuQqaMdah4yUQ6Slu53fE43h/XJ6gp3GQP2HLHiQCXIKBCTk4qTliC9HAwyGN9AtFkCavX16wxIlANj7SD+w603W1T2JSoVEFM8nHxwieiM3z80Udq5fL5NTStDCpwEJIeoYodVeFyWB3YRasQTdIwwJ71rxQov61zY2qSNQ/585t+t0DCjtKWHN2/m+Lmy1/9njLJ268VOkD0Akb0PFelK3iw9y6RrDYfRhfliEhyLgpbuWURhAi2rBcSWdAo/sIjp8D82U9/1i5evKBEL45hKnzK717FOqYFNS/kdyMHDrjEv63Iefjn6fCQ3hVFsDQBv6nDQ8CW6H1qUqDAs88+11544Rvtmy+/rI4Jaxp0lSIDAMMOaPpoWsMPlpaFasuqe9kOZqGn0tm0paoTDdaIONnSdHiP5bEEe96Hipl797RvodBprTYnW+wT9j3PQ2C9cuWqkG3uG+gchY7F8IdMdSGBWVlVPKXgoPNDBz0oJMGf+MQhzF+eA0ro3Xt3RFkk5hDE5RQE+rsOKugOj6+HOyi8J+IK64VCgYSBYowuYOhN6Zb0E2FeO+YHfRpb1hJFRjox0pWV2UpeP9eV98U1zWuoY5cBw9XhyXmSrgHXh3MkIBFfE8dSdAXEMCBnx54Ue1wv/pAgkTiwF/j9JGc8niKH98W+RGSPToriMmYLcabjPgsgYqAoVI9hjEFua81AZXv11Vfb7//+f1pF2KjiOusQEKmPVg/vjjK7Uk5taHaEqG9uaL4OxQ5Fz/rqUnuwcNcFz9pym55iMC1J+JKdtOTI5oJHcbO6wSMgvxrQt6NOMefc/Xv32+0bN/XvFJe6ZgUopSvW7+pYJ1dzjmoDCywsWpKoSltb+lzcB82CgwYzs6ftmdvXRobH2q2bt5XMK96XeZGH0Zbu1SHUM1dqSGARmLtOlTXApvQG7BN6XOcnHZ7hIc4RFzyKp9GzFtffQCvzQyqB1/wdBtSuO5eZYsbLnCgvIMLuPnq2S7oOrKl9FNfEz+0d66hrSG1XqFduEWYE6LWALeY2SRPo+SPQIbkOAA5yYVw0QCq/mqKod6MxCvzgOkFpo8tD3OZMRxfL5yBngTr17Ve+1V568QV1qnTWFAgX4NDxfcCNcOfECbYLGwpWDDbMEnEibHt2MW+2BgPa0xUJ4GxLeut0tFfV4aHz7M6dnGyj/yXHQyyuER6l+y66p1wHZT1tICWJffSA3Bu6OF9gc/7ZZ54bVtb36rLXMGrolORWUFcvM//p2vV2/eYtUdrkrEZXf3y85v2w/jwok8/JZ4KtAkX8Rz/6UfuTP/7j9rOf/az95Cc/aa+/8Ya0QsRbGQ3MzihWk0zz+QET7t+/29bWl9tO22onThxrr3771faP//E/bufOPdX279vfPvzoQ+mM1HUYs4shVDmKN5tvDcvxE6CK8wqw7OaNmzq/ZL2N0VVpDhXHKAq26Za6y5J7alHSwERCdO4CM2w7bdDaBgCmHfM9FT3qfqAFdifeeTd7yBb4dCsz9kNUMgo3jW2wnss6+UGeqz1YDAbTxQZ6QBU9NU/KJv29Ds/utmYSst7oKrmDUwBxgSHSniVflA6JrvuEcnVm9Jx76ql25MghFT02bLmn8wBzLPaVB/qua63wdei//5f/ajdaGW3ymgyvQXBC88wNTAAVL76qdBUzhdZ2nMJqtXf8zJ7dZVCpmBMI/RTivawDRDdd/MmmRFCI5AxOcZ5WH3oKi1YiXCwKJSS8r6JElJgKuOGVEmQiAqdKJRkiINEB4qbRGkMgffTIEfmQe5gdQ5h2lNBQNEET4C8bkOAtJLToMi6mJtWyjs6AJCamBPx+CiUKHmgr3CgSE5IxbqBmiqBfUDBhTo0r54gOc50VzsreGFSJ1+R3NDeHhKAGvslQQsUQE4p5LttYct94LipyHe5l30mwpeKPfW5+zqEh6sLObptgsvaGRfShvRBUmM1z4ZML7YMP3tdfrhmvyaIUHbGsQVXsRIRd/Gtrk4rCVh0emVEM/Iq7gqdfuPy6f6fg6Sfhv6nDw8+0AQsd42UfLgy+qkwo/KKEmKmtpLXSOrWYPs56Sobqadi46fCwPvgT4wzNHVijZT7YB3QCWStPnz8vx7Izp8/IxpgBf6+/8Xq7cvmKugAp0LhfoX5y/wEq6O6IQfI7UNpyzfqF49crfP5uGh7uG8kjiQN2yU8//Ux7+pmn2/nz56Ul9PwFaBEu7D2zAuqHBcWAHqZ4el6DOr5F9zCq5gM5d1NzrWp6dgaDxrqXfUFsAeAgHpEQq+uGPer9+6IQHTp0WF0f/jBYkEOaxxGnQH2xu6VwE41ue1uFCQc2Au/Tp5+U3TYW1IptKlCtJRTNrCapY/V+4eIn7c6d2ypYeG4+fxzKeM4gahxEdKhZK6wZip8LFy6o4KHrkUGcSSzEF5eA1RauoZARbzNnJzawrKN0YlijpswtK5njPURbw/djhpCCEhQwM0Y86mAwAiCdfq5R5mCQxHCXVAwWbcPUo10lAZnoLa3OvXt679H0pPiT093UVGdHzj4EnCFpyRwmprnLCnbYaGUOfTqvrKGV5dVyPJvXOmM9wtX/8Y9+LE0P68cJypZYEZnFpdlubaxtrmOdNCwaG8mNtDlYsLbtNjK80zbWlqXjWVnCSW2pTY7TCQathf1AlxZqsUEixO3EJRKR2FOzzzVv6sGSkqnr166JbpzikM8lG+Q6e1OQRHvJulHXji5X0U5Cq2WtpyDO/WQ9ycRoZo/6xVsbdPqhzRlc4P2wDznHuZaxHObad4VM6eVCc9O8qJo3I90U1uHVWTLgR2KuI8P21DWfIzmKYlPRY3ZJBjWvyvGXxBaDHNVcco01BUZdhQygLcDK2oDRNk5nETE316RoMaV01/mgeFoGBupyQNNSt6ToODVDJhplOj10iQFjXBwMjG0kIEc7W8AyMcB00ykzVJZXFNd5zN49c+2Vl19u337llfbcc8+1w4cOKsa5q++jxfG6QDjNZBsAVtKKNhcao5zhsi62KD/JM8kwuQKdCGIpz88f8iwZXgDcFFiU+6muVebRFaDEc1qjuik3zcUlRmCUFls0dr8vDXdnxpVowu728IfEG5YIXR1iAkAXxQkdc2Kniu455m/NqfONkcT773/QfvXu++2tX73TVtaKbqiZSJMezF0atDCB2K/orl74xgvthz/8z9of/b2/1/76r/+6/eVf/EX7+S9+oYKH+xU6LPGEfFAOb0vL7d79221ldaltbq+1Awf3tW++9FL7R//wH+n5Hn/i8fbFNUZ03Ne9HJd2ZkjdHRzbTIk28A+VDbAC7TPFEIk6z2/9c82VEl2PLs+Wvn75XC4TAHVYzJLQmVCaoVhAs5dE9V1a1hpmzatrVdpp3o9jrLVoLNWMMNfqyeDOiicBp9PciOi66xinwxhKW0+HPih4ok2kw8OoABc8oR92erT6TBlywdnP2U2T4tSpJ9ozTz+tLg86PeoBGDAyv9Ee2anmx4rObu7r0P/0r//NrmYgkDhX28ee26Y4JGjqDRWvkyosaIWEQBIkFRdak8arFRe9jiKP7Vplxyh3JYuNjaiaKkaAyFAtV/PwyWdqLsKYCgTbMI7ZfnV5SZsDNIXOS2ZD9NtjcliiVVcTzDU8lINtuXiTwyPqvNDyZnPxbxIRIy1Bau6qaoTixfMQ/KOViaMb15CkqDL0mma73glsSVRBFil4EMBSZCkBoKisCbNBTmL9nfkq4v4WDUXXeai16dkZBUyCbipgDdMDye783t2hEZKtjorboQQhAlfMHMRzrEFcGjRaQwCFxNIn3tppw3xZAw1YceJQs3uonOnwMPX4vXffKwrOugpCfbYS1Kfg6Xd3xOss4WIoITHECK2tX7D0N/xXFT1JAJOc/7ZiR2BEipGOCGCkrIRtX/5316+tQ6XS6BzEFpK6dR86jjeH94eQWVr81Y0y0mUNFQUKe0Ebc3i4PXbyMbkKPfvMsxLdssk5aJmA/MGHHyhQLiwudN1NNrrsiGvQLRxhdubfhdLWgRlfr9KpRzkWdMqsOoVDXUxhVqd0R2tzIe+klkD82BOPyybz6LGjKurViS1OLvuTg5JJ3CSn8wvm1otKKSSdKfA2M+DlQ9/RQNaycpUpRLktesCyEWTWixIbWfxCGYUm5MGJK0sr0qoRn+jSxAmIwwxQgwRYiaS6Fp5jxh93RDwzh27Vs888I7Hs8RMntIfiXqPHgsqtrZa17fX22WdXVfAQe3hu1kVc2mTuUG5prCGAGg9TPKznpQsIPYNiKZTXQfcdKpuniIeuBgDDdbFJxrwBHnXPVzuaG49XZ6viIteHRCSFUNwvTan13AoPkTNtmL9cF4vFI0zFiMLWoaFRsW/Uia9h2FybWFjzM88wuqtCjc9EdycUZSiQxGY+Q1BoWVvPeRI6cYkCM5qKrHPu+dLSii2d7/H5bXHNIj179qysZ//gx3/Qjh07rkRsecnvN450JByi6gyNdwXPONriHVBGKF0ePjraK3iWFu+11ZXFNjaCAFsadlHacBxzMbDRNrYApprm8NDh4RzgWpFMcogTC+7fuduNa0hyEnCLa5dkj2suMfbwsOcllaYzLIwkzznnTX2x5StfJydm2tbmTttcZw2Y1m0TIZuNUDDKQazooQImARdZUwtoH1aV3AjgyJDZ3jqIqtesn2HN4Flfg5rj0Q/Wt0IPLdCj6C8G7ujMWc/kpCpaloGQn8d4vt6kqIgyIZHLoQ5hzeCZpZNaCHXHXBGAaMrWmrpgLjjtWks893BLEkZ11ARaQDf3AFhidgZaxlFSgMMk85ec8FOU49TGdST2ACSiG0Rc/61XXtFfugg4RaKTzQBz37MBWyL4c2jw4Q3LvlgFpA0LOhB1twn8Za3fvHmrMUice2t9kwHSgLIqwGt0Bvc+a810eD9WWuftLXXHWb8aWlyOpXGt5JoDzkKz56wkt5Tl8/Jyu/bFNXfER0cVz6CT0tWCqk/ulb1MXGbfv/X22+3nr7/Z/uonP9U8HvZHBjirW7i+0dFvuX/cf9g8L77wYvv+D77f/uDHP25//dc/aX/5V3/Z3nj9DTns8RkprhKzAITZO3SB78/faRtbq21nd7NNz0wp4f7jv//320svvSQXR/YkhT9ri+Kb84hEfOH+vJkkGZuAznyRQaV3PCT7zt0aJu6ZjOwR5yeUHlBaqwTpOIZFXCyXURc5PkedbheVrTRoagzcJz/wSIdQn2WqJVYMtDV05eiMea0agVJnc543X/Maof37Ra1ZfDT/spbV+pw+Gyy6RAE6RdUTXa+6O5nTGMc28UdqKCznCLk0RQ97hPyd2MCaU/e2rOvF9iqJi8CY//nf/B+7BCJZlq54DgOLRuhOTTfVgDF4heVSlg5CkCRz+7zRu9Z52e2ayuSLID5yoa/RHIRCQgEidzMcx9SWtC2pRKHVliXpkUaihh8RHHCpIum4e888SBLm7mCbnDSHTz7hXgziixfljWScIoDCCvqQWt8VCAmaBDO6M7izyIkJ+snsrCwuxZefmNRmZRGRIMC75TU8cJVKfkOVNQue6ytnoMOHJcgGySZIGIkvJKIG5JnCl0FgE+bU67N7HpGml0+My80q8xj6Car0G0UVcKtzMDckFIfoe/hvih11eaAMlrgrm0eLDFYcNIoVo4oSNXMIzsyIynPxwoX23nvvtnff+ZUSP9aT3msJMuWqEzqbuOzekOazDlza+jowebMmjS69waMFz1cVNP3N1m3KXtL+pd+pw9Wakkz69nvqEItOSNuVQqFJP/QeRR0oS2oV9WV37gcNXNrUfeSehOpTYj3QHQ5H9hP3g2DPLBASZK43STbrGZQGJIkkgj0rVH55SQJPEiDbAa82HPzo7AxBa/udCpeaAdCjBn6tX6/Bo30NT9cBrncQalsGvhIZAqak2GVvsM/Yx9KLbGy0g4cOqnuhhJaCY3yiplrf8jR3wIahpj3J+tThW3b6PC/3RTz5PbhPzqjjEjG3irSywLdxoFOvmBxQ8CAKv3L5svQSKlTKNQ7qm7pB5Yqlz1NIWCgG3FcOT4qc559/XockBR2HavQwJIbECRIPXK6MtlrHQxLuzooT8uhUordhr/H8UOmIMXx+igKKHf4IqZ0Y92gBuaQR3y3oFgd8a0sFE8kEP8+A4dDWovPJtHBiBz/jsdwXrnmSf86K0BI8n8xCXO4dfylSVLAWxVA0TumuVrsOBe/ZxjN04a21JInhK48H5OL1+azsUT4rf1gvXF8SpMG8Ig9fpUjxkEM7IGkgX1HqRD2sJPXunXs6UxigSRJC/CTx+tYr324//NGPTEc+cKCtr1mIba0n8Zap4RNtbGSyba5tS8OjJqASza02BE+dgmdop62tPlCHBx0Pc3hG0PZgP0tLCMXO7nbDtIKOF+uavUKsH9W4gREBg/cX5mVesso8oo0tDZ5MIhsWhqMOhbSHuUYz2NdpJR7md3KvdYZyfpaOy2f8mAqe7c3BgEN+P9qflTXTxLkOpuRBN2Q9M6fnc4MCZbiADkmdjhqU7ddD0zXZJgr5Jzln7s/8PQ+8ZsYN540/p+dwOUSV0QHjJyvjV/ehm8SOSYAt76PrOXwYcHO/7enp4ECBY4YZwGKMarPifwAAIABJREFUczIuQXmNdVMCh6EBQevSub2hrgj/JmkURb3cCEPpMoJeEbSoSNKiFFOG9+BCfFzADRoewFtQ69NPPtle/fa32yuvvNyefOIJrWWugVgdRfUJra07lMqEx2i/tWVrqxQUUNz9PpSEQvnZ3pGzIR0IaGTo/gA6+F3iRrqDYkNkJlzJBwLoRf/LvZSroBz6htvE1GTbf2CfJQUVIyiIybminTLwDVV+WYUecYQchBjLXJjz586r2OH3uS4S18/OaW8QC9/85Vvtpz/7efvzv/irNv9gybECXdUUc5FK5rCO3qR0ROPj7cjhI+2FF1+QJu973/te++lPf9r+5ic/aW+//bY+v/K8Gehse7t4xTXk/S0s3BP9dBiAYqS1U0+eav/5H/yBCijOaeKYut3Egsg2ZOhgd02B8iXtoBhDd0ecgyVw985tFT/W4aG/YRFD0yt/+8ohurEkMtMqhswjDA5isIyr0Iivb8pMBJCIPcjWY811jsi73isT41Nti7WyjtOhu27q5jwynqCfhyXvzPe6rk/XeRwMH80aMgXONLiq1quBYsBU529RVTO+xN1EdzL5HoUMOfG+/XvboYMHFJOZx6OOu4o4OwOzP2WjLR+A7Tb0P/6r/32XBU7BQJeFQ5VWNG089Czils/NOdkqK8fMqNFFLXMBJRi12YUCPMTF9QSBaHiMztshgmCpwF5cX57H/Em7BfGXn1N8dC5Wo/DxfVALkbsP5ex+12HpxLnlPMb7sihyW4+JKFPWz2Xjq0OghoMlILC5hLhAn1t6oM/HZgNtf+LxJ4RQgDqAbNEKfe/dd/U68bCXm0+JqFnAdHXC8SfZ4MaQqFIUsSFjXsC14jpwANAaZfORoIX2Ar1hmSGBWx5olkOpX/T0F6AXrHmXQWhiFctnCmUlVBQdbkK83RWaGBlrsxPTbauGj8btifeFUIw29LvvvtN+9fbb0j4QkOOqofkJXcFD4m2Bqe5lJdTZVBbp+SC0m4HT9F9X6Py67s+vK3r6XaE8RjS2mqsUGqY2bYnmQiEctG8dWewwOfDQdscz1AHTB3Mg5HFyoquuUp+7nnviqditHIAO6bCDpkRHkN9jT5HkkUCybjKPSvad85hHfKrkrxMuo42jjU3w/FoVy+BBPhB/x9+qgkcoZml3uqKz2jzpUOrn9fTRIJnKsqVCGnCDx4hutLaqJJYi4fTp07oGJK5M2Wa6td2T1l0oFjIXXQUHENeONUtn5vCRw3Lq4jXoYvOHQ18ifJJLkoEyMxHahCuNgibDKNF4OHEUDWRlVR0Yd5jnLeIuCpbFpO6Qcv85hA8fPqLBh6fPnBE6FWouPH9+n70DTQOHJjokJDwgvST3oqhWwRM3tLiosTaJX3J6wyHu4EH9HvGW65G1yPvkuUJJ5pqA7kJPc8fWXHVdc+YMrdiZM0nwwL7ZcY2fxSCF60TcDcWNmJOChXXUoaU1X4dkQtdWiDnaD1MtcijSuYTyEeobn4mfZS4V158Cj9ch9kb/g5MV64TPaZ3GZlH29hWFx/c0Ywr6sRMrV3Hr5003QQdFbOa+8by//4PfFx2RNRRxsHSbdDmkGaHgmWibazsqeCbGTFfGobLtbLa2uyVaG12dhfvYkt9qD+bvUpLI2GBjk4SUboELHnW4tjdFZ5tCgwKNeWJCtFe6iug8SHhmsUCHAlb6RSPvHs6XZIV1rQF+mlruNcH6C2LLtU+Rk9kjJExsUZ5DTIFNzGb43oiSJmK0nD1jbQ1VUnQZZkmZ/nz1s6vt08uftvfee1+Fj2KhD4AqOKdUjNo46ICHme7fp/yD11l6sNxu3rhdbl1faK9xT1kLmsFStGiPiLDZD2+a84ezk32RfIXuuX6vbO9FV4rpBOAnYCUDOMMPq0Cv86mL+SUUp9tRXZ8lTCOkpTM4o72j/UNXymh9OUV7PcRWW7O7rDPy9Pgx0UUzMJYO97NPP91ee/VV0doASsfHRwXwiqHR6RzKua4su1N0eGQIwBqzWug2K7oZza/5W/ycJJshk1Bg6QrLgGQH0xxTs/mas0Bgao0jEV2QGYpl/c+9BaxlzUIvnJmZakePH7Ur4gxDXqECrqsuY/0JQJHOYtvOfhvroguzHuiQHDt+rB0/dlz7lRwQAIJ1SuxQfFl60H75y7faL99+p739znvq8PAJY1STnI/rILpkxRhAGoARNLGvvfpa+/kvft5+/vOftw/ef19gCveIeWrSrmkmHiwDZnTRGJhvO20T7+K2vbPZjh87pqLp+eee02BiyQBkJ851i234qIoLzg85ObJPK6+R3mZjQ3ksr42mJ9RCPQYgRCYm1jjHJMxzKN2t64rpnt5ZeUaNqmDvqjFwFwdHzhJbxicP5/3yB8rj1jaup9hpW6KRMzBgtPQ2AS+7dqLzxMTufpdJwHYNYO8Kns6WGrt9DKOc76bTrMhSmm5/uLKmrhwrRQ/5I+Ddgf37pJk9ceK4znj2knU7bjRQTHsP7rShf/LP/sUuXQwuNIuOH4rbPTergxP3CRYeib7sHDN7p9AtuZkowakhSL3ZPJ65MqAueAHi1GW+IW9KHRcFBtsxh7oCFz5UK9njMfcg9nTQ0yqhykwKEFa7TdiWEJRA6ETnEOb3kfk4EaVnUqw8yUct1kryJPOG6qgEaaSVBvUNtFJ2hcVBB3H/+OOP9XmEKBdyoSFjEoFuyt6U7hABgA8DMkzCRHUvugGLrg4iNos7aDVfZw476712nBofa/OLC21lfU0HWKgp/STbdtAuClXdhgtZc5Ai2jQiN+jeZYGHLkNbfWZiqs1NzrTtNRyiFh2kq9CCi3rp4sX2wQcftPffe6/dn3fBkw3toc4OyOoWaQH7s0pBUydBOkoFsBepbMBl/U2oQh+l7Bd9XbL9FcYHXbFUG1IWoY92dTLzojZofy2nKKqSrCt+eF5xxsupjcDnc9PInwqpIdNMWK8UwuwDz8Gy3oAEK11E/r3/gG1gCfrSmHFQ1JRx1jn3AAT00qefitMv2iZdHlxloCYtPviShue3FTN95KZfK/V/7+HniLW8J6u7YE3bPRTBKhZ5wrgthZPBuqTg2WUOy7RoEFxvEgf2OEkmRQ8dL6a8s+ahsTLo7979eSGjStoY4Ic2LkVXOdexb0VdPYB2xo6F7F8d/DVEmOubpJHkVd3U0hkSm/D8l70+9DJZ0Jv+FXc4QBv2uYrZbe877huJGO8XXc9jJ0+KFoU2iRjGZ2NPxWbaeqQHcqFhZgixj5+lE57OCslDCoSgsXxu4hJFT9B+9io/5/cj9h/cz10l9KydmAR0wFUJ0YnZFv27I/IQSldACsl1tEAxdOD9aRL6+rpePyAUzwOIRlHC80V3x/sl5vBYfpf3RCImGkIVTHwFKSWm8vh+wSMq5/Z2e+qpp/T5c814HOcXyaLo0NBvVAw48UyM4HPzn6ItrVnH9f57H+hc5LM9//w32g9/6A4Pa2gQK5poXBTEir9D4217Y1cFD7N34IjswMtnYucuJiIbbYk5PLdvtHt3brTFhbttBArbJhoKrL0Raq/WDLhNdXYozvfs26uih84+gIa6PPfvy3Z+/959nftWPlPiuLZacfApaAJW8X0eq0QD98By6wv4Fb2VRf5FC1onCZ5so8MM7R104HMPI27mTKIAIK+4cPFi+/Cjj9qbb74h17KOzlq0Ogpk7pdso0+elLYNoBUgr+1gTrTWbly/pbEHdImIbzAnWAtyPBR1lXEUdc7iGMFZMzzUWdKqsN7E7IPukHWAJL3cR7rJfFasqDGX2CEprnEKAdwSy/jMA3DMoBfxSp0cTCNKUyhXVrlKQn1zjiPzhg2bQSRBDUOGQgc6GzFHBU8N1Xz88cdkWPCdV1+TLbVMOnZ3CgiwRsGGQDZuGLihusvifAe0nHALAAeddJDIhroIWHz9+hftrbfeUg7DuuIzUzhIQI/j2CQFGcJ1F8k8v8kRdtRN3DB4tyEK1uTkmO5tBgxzJlE0ZAipjGNKTiGd4VBrJ45jHb5He0kdlr17BBpRSBAn+V05O66vCeR77/3328VPr7Rr12+0daj3w8OeY6cBwU76ea+cI3RXWC8YmaAPZcYbnZk3f/mmPjsARzcLjHk1s9g3zyqpFiAGiL9FV2+5rW9SXO2IYvjU2bNiHgBOath4bJMnJtueWeaIzSl/zo1XTlma0uEhCOdN57VohcwZuge9zUOYd3a3NKOLI9WmToO/6e5UglHKmWLM1GNN0d7sWFDcawAmFd2VbGmt0OVRh46ZOnR8vE4CHEpTk2GpdYD02HUdG+bXgdM5c/K5WTdkhFBEYbsoHy9trjs5GZarNpYBdK6r5k65uDIsvqti56QGQ59R0QM7BvBS9vwUPMucDbi07bah/+a//ae7VH+gwywg2nYkUVBKSK64mc8+96wKHwJ/JjhH0JdELh2EbihYOYRYC1FCuXIFcZsNzvSSXEyoaMPXZjGDumCxLN7w1GSHNDpPsiAzDljmlW5pMSuwrNsqk2qeA5OEQh0TeetbICzrP5J8Nmq1diMUo/0PckCxwM9JNrEyJQHhunggqEWQ2uRFmxGfl6RiYV7XUYlBHSqueHfbqSdOtRMnT2gz3751u739q7fb1aufCZXnwCEwwC8l0PAY3bClJSVouAtBo+MxFDyroH+726W9MRc/wmB+l9fkd+NClANCFtpjY7oubGA2RBKnCHi5FxwCOowOHWp7p3GwGWrb607QQwXid7FUvHTpYvv00kU5QtGi9QyTGs4q/rrz2xQ/0NtEb5TbVg2RK4cOCjyEoCSMUfv3OzNJxIMIdMgA3M7qNvY33aPJen7WRxSwB9XcpUcEli7VMgA3k4ztoJfEOANEhWxVccnvaYivKBrMPjIYIO2OJmHvtNWyWJbOoJLKDPIjaT10ELctz5AhQav6QYkAByNFPfuRQ4H9I9oIFsRFYyJhW1pYbHdu3W6L9+e/1OH5qoLn0WKmKwq/bpdNsxHGrOnLxPa0xGNmUmiprlsNg+S6s/aEGJbLjhJ1UZuWFHMogjioSGg5WCgaoD2S/H6BlmkegflAg6P7Mzykbg6HNZtRRbySJBt8AOjsxYpeU709uJXnC+IVNE2c6jI4UVey95k0vBQHIK1pJx46GEvYrI7E4gPdv5gEeHYArmsjpRmyYDu0IkCGuT2z+rwpeFIQScugfWszkiBuSWr5TDEuSAwhDkJ/SieVhIrkz7pE29P3904e16c58b28No9PR4gYw2chOcM4ge9niChFi8TNtTdDY2PNknDwVbqqise8Rmb68J5BPPms3MtHHeR4rlDaoKEknrkDOqGCifvGIfnMM8/I9Y+f8ZokMUqCN0wTNJ3OdCjcrHBpY7288cYb7cKFi/r3Cy++2P74j/9E+5KEXjrWmskUIE8C393RxvDR2FJr0OP2Vhtl6Ojulubu3L1zo33+2aft3p2bDR3PzNR4W19fbdeuXW23b5Pw3HFSPzLUDh0+JJH1oaNHZBvLecVaMUDokQGg59tlZ5+uLzFXrqsUOVCii72Q2O0k3B06aVpqTQpQ682gecjwYKu18THE2AB95RZXiT3XWsUSANz0tPW1d263SxcvqeD5xRuvq3gUol+JOLGNguPxxx6XmQedT4F6U1PeQ+vMqNtq0Awzi4XzRh0eMUGclLHPuV5bVfSQGLJHnaQbcILeQm4gtBjX0YMMtjXjgrl4s9MzbZ2O5vKSTV6Kliqzk4pnxJvMFhHlujrg1vHAVLGxikFVzw8EUEA/wRm/uPBAbBAVGgJYrR8iztCNAoTBcZaigDP09JnTGkfwnddeVQdho8ZhbGJO09HVMmyZGGVwpUusa4glMXlyEh3WHumwVGjgVjk5KfMkNCfEh3/7b/+t3MrQ8nBtyVU8iHdTSSXXi041a9CDyd25csFjwNB2xQBuDF/f6owYuA7kM3JAg0ZYzmEyYVmxqUtAEc62fsdR3weg6rnn4ozJnB5GNNybX2ybGDNNeP0ZjPXwSc5vYrTsqxcW9F4pqDhDnjx9up05c6a988477cMPPijXQeYIrnemBZzJ/A5Uce7r1PREm1+42xYW7+nf5IicDergM6j4wAE9P++fYujkiZPt+NFjchXje9I5Tk2L4k/ckfsgs/LGxhSv6CzTxST+yYxrZakKHoPDLlQGOh0XBs5TnJc4NwnQoTNtY13vH3o065D4vLS8qt9Tk6bGOCHXHhqmoJhou7SWugzMWVSfNRdqevIrnUmlaXR+7qZEtPvpaopWKzfoCVF0H6DfLKdRnt8xGC061DbPGiMX9KDdka4Tyuv72g3r7Dlz+nR75vz5dvKxk9K+sRjD5NKaLFOXoX/4X/3XuyQUBBSKBhIy8Sunp1Vdnz59pj3zzNPtxImTuoE6WKjgQa56VaRbmXZ7SGHSRwMzKC1iLCc5Ro4sLjWVic0gt7GaJUOw0eEuv/cKRJnx0rMgVbcoyDbIyopFbaBhfPh0S2iV2hnLVsw6bIs/qyRre0cJlswTRjyIT0WGJqxvdRPOCdw8l61nHUS5yTpIVlfN7d7ZLiTYm5rCiWtIwICGh7vZfRb1MnNDSJCx5QXdMKeclhwJBe+RNu+RI0eFOmBWMLtnrs1AQxFv0chLvyJn0xJoTfm7r4Ukwd6Ro9rM4oaLA0xb0F7ldsuxAw3BEHMC5u/smZ5tQ7i78PNKCIWEgkoszLeb16/LDYqEG3OGcIwzYFTVuShsVULE2ELdvgH3PEmbtWAuhPrFTjbxVxU9+Rxp1fLf/WIoz52vuVZC7IQ22AGvo65lg1fXR4W1fO5DE3DAz5p0wROhtY0kKHoG/GZzlbGlZg+x2e0ehWEEk4KxfZ0R0MDv8P641qAxHJJCYEtkHOSKdWtON4ivaVEkPCQSMvXgkGFextLyb6W0PVoAPVo09v876PGXCyIP9QUJlXC4UKGID7siUY5Ktt/0LCooPOs1i8f0Mz4b1wD0HHQUikGsl+3ac6jmC6DhuKV16PkDnvjtw8XOjgRQ1jQgha8Z1Ks9QpOxHeUx3DteJ3QxwrvWUCW11qGlU9kvo7VIdX1zIGlmUKG+xDhiX0CSR/UTcZN0cu4Dkc8qxHdyouZtOSnns3mNDl4re9jruhKyKjB4PDFQoti7d3S9eA2eI7pDtfyX3dVPpzdxO0UQ8YE/mYcRUS+fhX8TT0DoKSg47IXkFiUuxSO/n+4Nv8c9pDjqO7uRuMqpcNFdpxQt/F5AHJ4vnQl1ylvT41IYZUBrtE7cGIwioKThnocmlGSI983njn7Iw7I9g4c5K1zXt956u3166VP9+6WXvtn+5E/+gRJEWVHrQIfGTQJvAEey3N1RsdewpZaWS52d7TY+ik01+pe1du/uzfbF55c1fHT5wXybmUasvtyuXL3U7t5hLd/Xc4rWeHB/24eV+f59mtvCKcmeyDlK4TUO6l6zbPrJTr8zl+5/YmfYDyQHMgiagbrjs9BUKbMDorvVqb7DAGMQaT77qPd4ho+rk+oigN/h+qODQoQOcg4STwGkQmDH9HI6QhoMevy4Op+PPf641j4dBTuMMjRypC3MP2i3b9/qHAt5foOXjhGcL9Kp1l8x5ooyZwcwzhMbM/mcGNV9JImHdaFCeG62bcHGWF/rCh5pgDqqjQFOa8Cso3W26ETfxkPMHPI1iy0wYDKdLfQxsqleWOwGs7PfXHhvKJHjXojavmn6LPqQV7/9rfbtb31La3izo+ObzhaXtgo++pwGF20FLMdQGCOAUEPs4dE2M+OOFq+ZLgp7lRjxZ3/2Z6J2adTB0JCuS8AbwG/2lmloAEtl9QzFtxx900leW8d0gQ7FujRT7DUVO2h0NjAEwMp9tHNIJCHH0jn6Pt5X/5zu1nGnz/A8QLRHXFMKnoUHSzh7OCEuUJD46c6thxUj2VDeNjWlAgSJAUCy3Cyvfe7uSenMTc9F7zmrgloD17e32+TUuFzaVtcBepx3cfZjKMT6RUDPdWINcD8PHTion/E66q7W7DF+h7OGzEOygdp30S5quLJ0TUuium6L6mpK26MFj87u6KU7Lapp+QFhrUU3bU4Fz5LnpmnuYc3CgtK7I575qEz049zkpkXlbr1/5xQcUOoGFLuw4fO7Ady5nqwlaW7m5tqFS5+2L27c1PkfEE95U0kCpAPv5vAwg8fFlJllbqZAKzz1xBPt/FNPtZMnT+ieoZ9KbsZ7CNts6Lv/xR/tklCllccbNWXJDi0MAYSbeLLEmrEZ5gKwyYVuscnrIKpX6VpOacE5qfFsl0GyWZNVS0QXx6TYG8oOVjaXTjyCPCU5C0+Rw0ECsNUVieqhhcT2j0Ul5moFgKAI+RpOc5xoWDhU2aAaLhJACmhpbqgAQfzlYmFHXSh+D0SCQzCbQ9xmCqStLW00kg06OuG88rxcc6b6cnjxeNlmVmWcxEDo49qqEjYOAkSWdH+mZme0uY4eP6YkOLaO/F4oCBRK+LtzyFDd87koJEk0eJ88VkhT2b1q4/YmcLM5oTWyYeemZtrO5nbb3bDw0xbAS3ZXksPSslqmmDZAOUCLAIrMLtHiLIqAA3QJ0sqlx17+BGp7rCfZkKCtl6bnnj9axPSpVwmMKXayztK6z/XNV6GDWMAW4qgOT6fLKRqW2uLlLARdqcw4NOirklnthdJICVWohCSWjroGmskzoiKAn8NVx8ACASVIvnQr5VhD0keBDNURyiNBiiCe++ZiEyc3WzSyVjUkk25ddUgoRnGGkV0ta7kPz3wpX/+yVqdf1HRAQ6GeX1UMuUNaLm27dMtKP5AWfHU5PWdgTGg1n0mWp7s7+gwZUqj7EwqVEgsOKc+poIMB6gaqDRLP01LYM4zTAAp/sRV1Ack+56PTKRFvfHpGXVsOIJ4rnQpoKJmBRMHEoc774PpqjgCJXA1ADl3T06t9X0Gb0tGVM0wh6BxQTsw8W0VrtFyseJ5OV7e1acSqXCX1fLouplJ0CW7RDFy4FCW0gAG+F9vquF/axdLAR/YFSJmtUT3PB5CCIiAi/jx37jvvmd/lOUNZ8URwJ2zECidEe5UkZE8ajXSBlu4x15b3LdCpnMI8JwVNlQcxo8ny+7J2qU93Mz0XoGFI9473xefgMUJV9+3T++Lzci34/aefPt++8Y3n9XjiJWcJP4MSKRet9fXqMtE9ZQYbCfROe/fddzVniT/f/ObL7R/8gz8VnZI1xf0MjSfnoHjsO9g2ExBqBooSGtz7RtsY3jnb623+3u12/dqVdv/ebVlTz0xNtNW1pXb504ttfv6uUF1i58jYiAAwHDk5p4CANNqBmCmEkyeEMocD3KAr0Y97/X9n34oaXoCQ9KFV8AhoUQLnOJ+CpwOayoHOUxCM4OZe85wk6pphdX++3bp9S5bt3AfOzMtXLut+6jPQCa+ihS44CSGUVTqTrH/2nnn3OwIVccR72LTAZxdrVjnBiEXK0NV0lhT9xe6XLnhYi8QH3q81PNHTHlM82Ds713aJ27iP1ZDXjBrwV/91DlLATukW1OnT52dYo7WyxCHWFsXO59e+kGsixQ9gas4FAC91TtFN1743BcvXHkorQ0exPmY0gTQZxMk1Bl+2yhl4T5lhYke13HOPSCA5pKODHnK7zVLwTDGkcUV7E3CMgof7RLHD8M24QrJHU/BQjKQo9rU0PU9C8B7wLInCKjTdKnimJwUSskcB7/gdYgQxsa+Z5f6zd1nTvqf4i5bvdtlZSwtSYLcGa65DK15td+8vtGvXb6rLI9CiZ3stALThRLcs5g6FBjFbYAvrZ3RExR5rk5zXgGnTNUrXM6AK+2JsfFQFyOYWMcM6ON4nFF3izGOPPa5zRaAbhlgUTmWKxZnleVBTum7INPiqeKhByMO6v76GNj+geFxYoBNvZz7n03Yl5P+6Pdg53jqHCc0xjQgKHPQ7AO0U3dYA+x5qDlbNmdrcJD/hXDFoqeLqKwycurOnukvJzcOG0JzBoqlpz9XZC5UU91k6MQcOHmo//duftw8/+lj5cMx44qQoAxNRkE3pUzEPhbIouHSAeL2DB/ar0ETzLCBt1uCNR7F4HqILu902dOrFl3fd9jICKu1Boa+4oEBpwl2IGwoi6vkNnsgt55Ja+EG7+bmRRidRQoAqEWdjC92uQXBBFfkqmk5xxEkItUCL2562u+ZnlFNVkos4KZFgsGhJvBH+Yq+YYXLcsUxejxECCy+tUn1vbraSqBGL9kqjJKOG4RFtFhJQkACCBQfPgaJIxLNdk9LLwpPXI/jxPmi9It6UF/rykrtjJfTkZrAYQltiEabrZW6lHWl4DEUVLlMg3afOPNmOnzgpFFgbpbiwQvaXTFfBtYtWNehEKmyQrbgtiZcvSkNd+/J/57E8hiBHi3Z6Yqptrq63Xbpsu60Q47vl5uLWOAn2g8UFCYjhA1N4cgCpUi9rSys7jCjQ0u04x+XiZ6Sihmk9kqD3C54kbv2v+XzhE3dBP1qaR77qcYWIk0B4/k8QClMQjVxYb6ZDmunDoG8qdggSFkKq8FGLvzZ5FQZd0BFqZP3YwUOHRN3Aopggn7khch4pTQ/FOgAEhyWdV/4SPAgEvCXeC4WmEsFC3/P5SRCgwsHxv3XjZpvAjYpk+5Ei57f9ZxKZPK5f5ORePNrhEa8ft0acqcqNKcWkgpWcYCYa7j0UeKIfMH9GtqZY2BIfbG3LH74vU44MqqsuhGyk5fK1q0MuDj8yFijbVKhAQeOJTSS3Ssz37y+a6n4BCFBJ2KtcL+lxMB9Qh9ZDRnmfscLfRnAKwbk6o5k3Qtw0ysnadRB2Ox23G4unhTTm99I5ksh3kFwG1TTlhIPPont1D6oAS8cwAEUAJUNwUHv82p3ZSmk9iAGxmU43mOfkccTkPD+xjH8nnvB82VMBVPiZYlYJXxWbhIjOevp8FTDE6iCsXNPYT6dTxO9zbYKkuotjTUTouCl4BE7UmcL1SNHkz7BcWpUlAAAgAElEQVSqYptrE/6/UUzcs9ZEg3z22Wcs1h8fV+fAQNTdrjPkhG62TU1O25p1Y6N9+MGHmnnFdX355Zfbn/7pf/lQweO17kGOuUd0eNDwpOBBn0MuMjVBJwbwZEuGBSp4qsMzPY2D3nK7fPliW1pakB5Fw3DHbVbAex6iSK3ERHe6OhisSdn4lkNk7kvuWa7ZAI11YE2xmXEEIM/8TjoOKW6Frua5Rybb6gpxkDjnZNrdaBsW3ZO18c12RWfA9Xbz1s3OrhpdQgxE0uHxZ5jwAO+9e0UvJVBxtnJ+sL9JEtP1AwQSXXpoAGA6TpnSg5bHn9efkcImwx45d4hJ0QGQXBN7RWuF0oZj4jrUFxLVHpNESXYVPPUVUM6vm3hHjlMDFcvhjfWzsrqm6/HFdSzmPy/R+GLHBuGaE0/IN6DmSJPUrfGtduTIYTl/feO55zRgEXSbdbb0YNFgoqhQ/uuk0ABy54LKe1SBALuAeDncJqdmFaugBpJk8vp8Jde6eOmS5sLI0a+GzsbMhVgd5kFMAELtzh5Xgi6WzbIKAq45+5tzEpo/ew4AV6Yx9XzECOIr5yF7kPvO86bLw/10HuSzlX2RbiV5GTGVgufjC5c07JQ140HSHmOi+z883HWcbRFuBzq+qsAoWi/vS3bNdU6RF7kwa6LDEYv42eracltdW6nRLd4H3B+sw586d05JNzki14n7qVEFE9iO118oVzIhsrkXj5OOrMwhzBTxLKTNzbV2996ttrri6xLaWuBgDzx3M8BFkHf6gK3ivEMg3KrNtxKHY+BFh83aSK4FtQDxNZpm50Vc15w1GSESMCv7jcfxvjMXkmtPQS3acg1y9WzBU3KgPXz0aPt3/8+ftTffekuAJec/5xHnNEXLfujme+bUFdPQ09L1yJCk9g4gJdeVeVUUPRj98LPQpAfGPjXA9Mj5Z6uEqwSjFkgCJYUAiQGbjwBBgOJAA9ELX102yiU6VZChci7ea19oFU90JUrSbFiExO9IW1OIIYsS1JFOiwS1U+YYQz/hUAWljSNIqmFuIkgvzjUEWlDNjmayu9MVPGwqHchsBqrAen3eM+1QTUvGSaS6LhHAsSgoqG7cuClEhmIm74X3T9XOcxK0Cd48N9eHRAuOOZQv3Jf4PCS/BCi6Nhq8VfM0+EwkfBQPBJoI30mGFeSHR1SYIeqEBkBSJzcrDmgGllVBSQCl4OHQkYPU/Xmj1ZPuEoiGt1PDnrDirDawkJEqPnkdrhVdrLHh0fbg/jwKTQUQqAqyRGVGx8SEhGIEbDbvJ5980q5euSIkoeN0alM6EBsLc5cnGgm3aNNRsdmCOzxf/tOnsz1a8KRzkwM6B3KoOkkGkjzx+2p3UvD0ih1zwAe21Ol8Ce3S1OhCRkBbq9MTbq26HJ37nEWjWmNj5tOfPfdU+853v9v2H7QNMEGc53QLe0mHjx3A4Pqjvbjdbty4riDFvshBQdItPrCsxHHTMUVOVrITE9oHly996q7EpgWmjyY9v6no+XUFD7/zaKEzSKosRFSwjIVmKK7VvVDQB1Ges605e4CvrEsJ+DWs78H/R9ybxXh6ptd9b+1V3eyFbLLJ5tokhzs5MxzOSs4SS7YuHMQBFNiQNYKk0UgOAuRGSHyTi0BKHCcQBMGGncD3WYEgAQIkgRMnF4KgQBNLMxrOwq3Zzd672fta1bUGv3Oe833v/99ND0cJkCIL1VX1r+//fe/yvM9yznkMPwnelya22JOStueSOgilhFbBaEl9Gse+pSQNpW7GnIOK/UC2/NChR4W3jgQ9a4S9wO+lYnb9mhwsfs59kp3DaC8X2V1iKcFQh2hpS+ODoUQ4GKdUIyNhPfYVcDAt21iHmILloSs6Dor5QIbpmGjtrPZIOnYG3k0aMy8+nGh2OmbMxJW8RnYP+Oyt0dndtWuQuw70zIksN0vlb7Alvi9X8HyYVuW2oCz8nntLzxYCTSkzSR7cjfYiLpNAjO/jVA2qYOWEZP2nQhMIW/ZzDl7NXWG1GR/tB1VfnLQKP0cY72eeHqqoZIcT8MT5QR1KXdVXdmk8gTd++OFR2W6u/frrX2i//Mv/ljgfvAYnWLZDXMSCtDFOQNo2Z1TpUZCPKmXbUXPRhbmdtrO1LnW20yc/apcunGs3rl1qK8tALlfbubOnRYhmXQjWsbSg5AAqbSBNlIUVIZzkwZzOywQ8C5WsVFWj4M2aK0/YsD6yd5P4i1hFz5EKrDlNSHlWO9U0cwSWx1mUcwvpYqM3OG/gVMDlVENeYEDFsb1BRllNxVFntK3PMyjgJeFYyIMkPCUUskSFwFwrKWAV1y+c3HLvipvjpArPy7zgSCdZ4iSs7QZr0gGfIcVWaF1sm1Qw1fy2oNSpaFdwE1L1AGdTgsdV2jQWNQRuTkFbeqYhrMJ5KfVMbAuJRhzypWWtHQIYr18nm7kmZyn26rFHD7UXn3+hfebZZ3QeYy+A95EwVBKXv0nAU8FeYE9K4OkgI/CBm4ZoB5zSGQU83A/2ElsBJBqlNuzfYKML+k5AoCCjqthO/lk4RHaOajPJJ1Un4FI7GADyRYKJNYvC2pmzZ9rFi1fa7l3mB6PGR5DBvJP5J7glIFJyjyRsmpKWK5AKeZLjgtrOzrbTZ861/+vP/u928fIVjXnsEb6JkjKVELaIjPsSplchPzNkasatEEoIwz6Zz23mQw3VSXZpvo3icH8Y276XX3qpfe1rX2uvvvqq+EHqK0ZwRUWpbDdrVkke9YBzhR5fj/2mwK+eV8Fycb1IkNxQg2Kakroag+85yDXXek6Roevm4d1fNAJVDTesiCw/HD6x+FklxiCVYJrrbrX1DfyWSjx3Igk9Wiv+TpLESTRy77yt+Kp7zDEebMziovxjxGYQf7n/gQfb//rP/3n78+//QJxScdfu3Gm7lQRDzOTBKirsHSo92BPmijFkLokT3Lx7se0XPN29nTR35duLb1gItBkCHk2IsjWGWwgPyMEJEayiNHVbhjOyvCzsI06u5VwtEsBhyALDSeDQiSBA8MB2BpwN65XekkEKj4brsFAgmUlu+pIVhNgUOkjBie/ZY2iQmsUZXsUBRzBBKR34GBk+HX5oyYuP46gfkiSbLL0gwi3SoZrK1I4zSBgmghf3cCAQcv8JZb8gjFZfBJ4pi0GZI6Tx1FW8KdL3fVly0DA2/20EBFxmJ3DZqSwIDUPXLUctp4TFSiWBZle7BYESrOe+PYOaVTK1GQ/uM/0qwgNi7pTFq6xJFqshjJ47cUk6SXCi5Z3NbZHf6X3F73ECuLZlkvcLXyzJ2tmZ9lNUUz48Imib1O6GYCcBT3E95Rj2nJmxB467Bt874MmBPR34xMiltJogUgFcR9gNVMuOoauPwCysQOJy8WTAQ/Y2TjWETAxOYeg5WAcyfo5eixzYSXXzL7IOED4JUF959dX21te/LkgXRpd1iqMtOenq5yCozDY9KMxlSIDJXjj4sImRzL2kXAmcVlDqWza8sRx4ICTv/Pgn7dKFC+LxBNKWQyqOax/09L/rM+r3CnLys/6rEeTRTik4grLRFvlQ1/siNoPfZS2TzKBqybOoz0Fl3tXxm+oCPWPKCU/VwQ4w2T2LQdj59IGLA8HvMagEPdghDlySJ9iPw08fViZflR24ciiu3VlTZ3D2phvm0aAuXB9DH8jQ7UVEgr/pnMhUPfibBCdxzGNjdNAmsAkvYuiKHSWlSZjC/AIywaiYOeBJAJX1zfeBHXEPCZayL9j/gvNWQIB9UIZ1dbUU1VAP2ldcFprdIl4Af3NJ+1YcDJzWi52C5CBlavvoqpa5OXYwzSnjQAtckPvieoHAMhYJaLhXZ3jH6n4gubwmggp5PvGbSjo7+zfwmsAmlCWfnS1lLBPzQSYg8ZtziT3s8+KKnoFrIoIBx5K9xFwClTlVfa1YX2+88YY6qqOaiJ10E70RyqrsL87uzry5Ltuz3nMDh2dOTUe3NtcU6Jw8frR9fP604G1Li/Ty4Wy50ra23E/KiUOgn4uG3app8aYdrQp4OM/U6JEO8x06I3s3Y5Q9mnYJ/F6Jv717Byh1YIw9XEkOXlUlNd+zS217E7konAmSg67ZB1Fw/MTx9tHx44JvEezgRKfqGY6eztiCLMm3YM0UKoJ5UOsIkndUejm3Z+bkrBjWGf5WBd8Sg3FiQFRMJVBdbUrAQ5Y+7RzssNvuJyttGDX8qpm2LYeY5sVdckhmLH3e0yqhvu/4O7wnlR/5DfMLBV0G0n7Dwky0nijnenGJBArwyYW2tbHVbt28ocoTDr4bfzcFDnbirAL27DPPtEcePqgzCsU6nk8ZdFW/QYhUBbRPopS4DgmomTkC4aU2t0BD8BnNTXi8Sohcvab9ThUNxzGJ4aBNnBws2emqSsfmaO1IHMBKolTJcFrJ0D/xxGM6P/EX3nvvPa2NSOgDa8JOJDligR94GiQugLwa9ppkTxI+sRecDfiLVHf+p//5f2mnTpMYNFQPH2eoEtUZFGVfzgju0wGQ9y1VIcGnSnEucEbGVZXzcJZQ+SuhjMDIWS/IXH/jG9+U1DXzJR+xZKi1h8QjcQN49+gxn5KKFpUXnzEWEKHCzdnvewECSqAPZN2QbRLyY6XHwZrXsfvUeL8nMVn+FkkG+TdGmwQ2mQBqVBdl70hc0hzcQQXQfpD/vhAxUQGswA1by5iyn0j+UxRRgmhQzSPRsKS1BZz/vj172//+L/7P9oMfvj0kenk2Xo+PT5EFuKtQMOoFir0j4Gk6hyUSdvWKbGBk6MXBFKeeMTHajA/ZD8b/M298eYeBVwSfRolFwhVGsMiwgpVRlluBS7JfN8yE4qQwEBiTNPDkgVQ9YUEKh+mJEMZ5FqlJwxs4dCi1MUiBVgkGgfqSotxbWhDGty4r2AHHz30Yo35LxoTMeA7IbFCMC4cvGwj4jzOozRmFPffpGoqwhbdHstDCCXFgtZnnZnUIkqXgcGBDKLIteyhlp8peqm/ElSuerL0ldYnz2ZC5di8fqk4ilm9sFGEQvLtx2Cqx7mzreSOvLXjc7t0mAVf1hgOdexG+ccmKOhy2IglDwr3tLBJjo94glRkTOR5oTZqjdVUKVX+k+rVnaCqa+RP+nv47V67JqCKvaBI02bttReGfEyEY7PyCtOyPHPlA8opWIbHEIEeN1kARK4tn54xx8WYSgIkbXhCdacd8OuDJ973DN0AwOjndZD1zGCYjYalo9TIuSFs1xOrirTgOaV6njG411A1mOtlvQQAoEZfwA3P1wgsvtBeef6E99/xzgrThwJNhYU1oLNUF+YpL7YIuOnBhfzDOQNtCNjz81GH15aFsfog+BYcg6RkeZoNgSND7H7zffvj9H7SjR460c6eBxDmJ0Y/nJ33Pa+4V8MQNGCs6o6hEAh19LemXOBPus+PsFg61bAkH2oqrUXJ6IcCzjtdWq9IC/MF8P7J9MbbcM9fAxnCMEBin0aXmtLJgON3wLeQ8lGGEoAz0QIkbOa3+HYcLAQ8VNd7TqkluxBuCLXv/wP0PyJAru1wwzYgOhPzO3gvkN3bQ2aXCVhe8UV3HC+aoA6pOqThbYMXZ4xxM5q2M4h6ZN2HoSxBhsOHF7QHOCneQ+2E6AgPEfiQY4d/usH5e15Gzsbgom8i6I7HB73oOUaqdqV4ZhmZeBv/mfIgTg83mupJIL6nerD9+7jVheKKC/EpChDtix7QO7ILb5n0T8PXBYCq8fSDGvWc+qCYCA2I8ldW+fn24ZzdF3dcWF5etIAoX5bIFZbjul7745fa3/87faQ8ffLjOFdeqXd1x+wNJ0tKnZnuO/qFuOrq92XYIJOeBFm21zfXb7eL5s+34R0fa2TMn2qULZyVfPTuDIy61A1X3CHiNfphXgECQAxQM7ovmv+Tv1QsPLlnI9UN1OapOcJu89/rgkrMx0GarU3Zyt50aVJ8EaTvzbX6W7DTKkZYUJ0NtnsopiROcPnNGtkrwM+TDK5kUZx9nMWIlSGxzT2mrwNpTUoNMNHL9pawUBcwIiUScI3BjBzyWrcXnEKFZvIFCj+DILlhJzLAgB1A4sVpjOKQkOeEHcF6l8egQ+ZSojVdjnVn5WntLcMCxd9x6VZyv3yi+K/AxuBcK8pflsCkAoxIEmqNEVvjKPQF95/mwO3ATnn3m6ZI9nm0nT56QI6q+SiuGSSXo4RnF66o5dXJmpm0iub61IyUzAiXWD1+xcySXgbJR0YQzqrVB0nP3bt2boIgVREqUodp9mFftyrP3gseV84+KuHyDz31W84tgwNs/eru9/9778uVI3L34wotKjkR8hDWKz8M+1VotmkMaU6cvkKrcUkmcUYX/7R//pP1X/81/145+dFwIgSgF6wyrAqfGqZOrxlcKz9KcLSMIZEcr8MlchJIRuLDW6/LygMbhmVGCfOvNt9TMFJEvSUbXnlL0UH2wGHP5LIIezsjGwK1RUh8U0959ui98SVEOFljXM21nG6iyk0AOLNarxYv7vA3+1EDWDWrGX4st4OVblT9LmZekeSWfVdmhLt0J4ySp4ECpeEQJegoZE3+K++ODOVIbiAOINbghqBX9SOQt6/xeWtnV/uWff799cOSozmEFoJv2jZkvwVz30vx1jyqw7GehneBrzs4o4OHs5pGYK4Ip+dFKEJYDV0npoLJm3viFv7Gj6k5NhIMcS8MJOyzcnLGxKsfJEdglWFlEAjAcLEA1ENu3Xw8qaE39vXGkFYG2GWVR2QA4epCpcNDcFG3F1Zdd7oLOQKc644ECE45BAPdqmAYP7K601chswO95Yakqc5UePUTIW9VMyrhoJg+nk8CKICyNmoj+7UzsaGLSFE1y0epZA27TXWyZYK6P2hoZQ3439DLoiL1sGhH8JYG6qfGSWsqGG5WZKGupQjsD9N9xw1GcQMHVbt4a5qA/4HyA8wxWc0omnDGKpj/zxdzxIX7FIDZhxRsWGcEMkuDDQbhlZ4WgbgHoG/Klu3YPjRa5T6oN4OMhLDOHRz74oH107Fg7d/6cDkMWpmWlWKjOrBn4VKpt4SV2EDIHyHYoPing6QOd6X/HKeqrPMncYLhjuGScVZrGN3F1J1WenhSo+1Eme8SxsgZZT64sFZ67IC52MOcVLONIgcN+5tlndGBx4NNDKXLsEFlRGGOcyU4E2sHeUeZUkqYfa68xr4efeqrUYNwfC9hWDDn3iGNBoPTuu++2H/z5X9wV8NwryJn+WYLHBDZ9gHOvoCc/M0PLOpdp7BjZ7qgdie+CI0en5yIVy+HVz51Ng9hLBpL1LDx1yZGqiry8pMzRY48/oT175eo1z0vJV6rqsbFZJPr9OqgJPhkTgkQCHqpLgW5hCBl/qf2UlLHhDUhH75IzwSPNz85ZKr+C0RCC2UeyAQX/Ys54LuGKC9blSvD8AAlx9Twy1k7E5MDNesfh5VmVgQtPspzdVFTCb+mrG6lwEPAQTDOGOYDC29BeXYKcb4Uz4Db5HTaW90uFmGtgQwic4vzYAUqAhE02bC1ONTYTW8P3XMsEXEv2Zh/22eHsXwd1FjkYs7qj8hxjHU4Re45KDWMZsZJkdAVHrGyxCLniU23o0I0UOGeO+KScfQWHgL/D73lWAh6qDLwHAfZXvvKV9iu/8neLFLvHiarwC0oeXITrmcW2s4n2ss0djUR3tjYc8DQgsKvtwvkz7aOjH7TTpz5qF8+faXNzwF5Z5wgBKESwUM+c4TJUeAh4FAqRlCuHRdAfrbWVoStOgsYkjxhbOU5VHYtKYGAmqRImyFSlIpLMlSQJemFHzVR3K+jZ3nZlB47qRx+5qoMiG5UdQRFVjSlURyB16vljNMmc4ELu7+TeSFY+UwUQ8ZE1Q258X4Z+2vF100yPvyWdzc3xWMF7yvNqDNUc02R+z1eRtKslQ56Xc2qh+qco4Emwk5R5qjwhSnQ/XyjyO76Y1iiBoDgTa15Ht1fl0GldFyx1Eb6GMm1GvZjLayEIkiEEPOIRz8y0Jx9/vB0+/JSqPNiVixc+rmCInmMoOpL8dJsNUwlGi+wYbbZt0VZimz5/zpRnPXDegMY4duwjnRkkOYQskY+3S+ufZ+lh3W6o7LMvdt6KfVanw2dDJYuz6Zvf/Iay/DwL8s/vvfe+rg0n/HOf/Zz2E+ihtBPB3zFPMWp4ll32OetgmcAnlTre7y/f/nH7L//r/1aKX1AI6g8qKLLri/PsRrP36SyXTDWNKelRV9wn1jmBIwkxEnHYBvENqX5LGIvgb60tycdcbrdvoUaJz7Wmc+WrX/2qYG1UewQtRdikRI+wa9gR5jeVIdbux+c/lg1W1eOBA1K7xF5RuXAlCwnzPuBx1ZrgJwG7KlpFFZj8mt49zFUlnMP+L1tCxcR8IBldrRXD0gvlFdRLFOyGIKnradkFR/gpssvV31GKq9XnMZBEB3f3taWV3e30mbPt0uWr4uJGZZExAhkTqXaqhUlkIPHPtdmjKrjcvqU1H2U31n7GN8kN7Aj7UAJov/DLf3uHxZUeM1wMg0R5jUOfBW1nwuU4bjTBiEu14AvB288oQ0YZE9UTBzw+DF3ZqQze1lZJ6BpyBRlMsqhLSGHvVuUICBDOBRMeCJYc1aoosUiRJATiE+OKc0I0yYJBepkghWsLMnSZ10F4RN7WTgzXxZiSiWLBUmniGXCWIqHIAU9ZlcibZ0owJvgQShvVJE8EWTDjq7e13tiYyg5XcBj1LTnUQ4XI1ClJBV6k70I5NsjTojdenCCy4MFcchCrC7zks7eED5VDV5CRkL64rojtt1l8lsq0QIM7qQeSE4ghE8uBEwgd0CjGOs2wOMjpIcTzYyxxwjEYvAdB4JNPPqGvGAukqWnCCs6YMTU8q/ThhT21JzDgqQ2YHjgzZKbsAI9dwPssY++E9zyT/pDuq0C9MxTYxkTAAwyqCPbKuhe3aDDmpYDjBnc5SSyb7dKyjU14JazjaPKjRgK0CoPPepTMMNlzmipeviQcNZUFFFNYFxhjjDJZLpxksstUDnkdBhijyCECrCZBONjnOHrMh9TZrl/X4fWXf/H9dhZYzoVLA46/D27iFH1SwBP439Tx+YnfxlDO0EwtnI/0J+yrdgXJSR8e4fp3dkxQ3LVb44GB4pN7MJHUEC+ggTR5e/mVl9vZs+fb++9/oCQC2eShF071iWE8+eCwJWlAhYe+C+LvLS7qwNAYS+L0imyF7d+c7Jz5UE6MkPKS4IKCNEiYlnFmT7MO9PdXaEJ6Vc4YtguMusr6SBnDtQr/Bgekeiak/0scMmdnXTEnu2+RDNsGQfbK6e+/N4zGBPLwYajQhLMTDlAqILyOD64RpTYCc9aeVO2q8i0p1+vXB2GD8IC4boItxoj3T6UpQY+glR2cLpUYOzOG7SSoSZCXio6qegXv8EHn1wcKlwOU77lGnjkiCeyH9Phx8HZVc8u8EiRw73HkEngZWUAPsG01i1SwAwRpe0dogK997c32q9/+tnqhcc7hzPC3cepZN6pWtfm2ud7aNm3EsPfIyVLhWZht8yVLDZSNgIdePBfOnbaK29J827N3l5ybbdTG4sCwf8pZxwkX/LYCCcaXs4zmhjjPCYQToCTxkyCHuVWgI4K0ITVR4eJZoxiVeeH5ktk3V2m2rSzd12Znltqtm6sKlCHj04eNpsesOc5yJYgquOHvOG90loP4qJ9H9Sxd2PU+dZ6SnOR+1JWe9gRV3RRhvda5A+dyzKiIzRcfGAjs0qKqx+kVk0BaFaGq8KQBeiqjEicSAqFq1TmXhn48xc0sJ99RhdELcwQv+A6os61vyMbDxcS2RH0Kx5zXqyklKo3AcOn9JD8zKq2uSHBvONIEDtz7o488ol4jzz37rBKLnKvaI1XhwVfjmbW/JddrZI5yT+IZAiNcaHPio7iaGqg3DimS2ZwXNA8n4IkimyCG1Vuuz+AnOO4PggTaclrhrczMSmr8X/+bf7M9/fTTSt68++577cMPP5SdJ/n3xhfeENQUaBOwPjWX75RSg6hQhbv6ZCnonWWfWh2YQPJHP3mn/ff/w//Yjhz9SMGD+eEOjuIjIEMtYQT1XGtau5Hrd4J1Ru/BHqHpdxATXE8iViS2NK80L7VNguRvMYBVnStf/OIX25tvvtk+97nPWU2XfTbnioM4kqBlqiEzz8q5gaAV5zs+wpNPPNmef+452X9sLcEfdoH+XUBeXeFJwFO92KROGB+Er1XxKUUzfBqSPk5QWYDE7pa5nq7sV0BZdAcjXrz39RkV2w7epvkuvir/tky/FTNFMSnUlSBupSYnnjHqv0WZ2L17j9Yka9PQ1yScjWYQDF5nLQ2/jRKTSnRxmJQMpDpaHHiSFqw/EF8JCsVHBM5944YCoZl/8ze+sxOoScjYdi4QJ7ivJEXduIeBUClKh8PMQPTFMWHwcBLglrApCaDUWKsIgAw0RsyZD1cryOSKXHrrlstYu1YEQwFrD0+IQENcmOppAx6WIEbZ1JJFFjGMaHJpUVrulEiVNdi/X5sXmAoOoJzTzS0djhhDVX+Qmr55c4gIVZHiPqunD45UBp0gIIofgd/p4N5pCiyibJKAJt11VVWpzBKcgQgDcJCyUcjEAgVgQoS5r8iY+4xzEDp/mq6K2GiQpXv9lDIbgRv3zrOxQa1eBZxktfpsLGkhuVoX/L2vwYIzidPy2qmEUCUiUHrttc9qE+MosEFx8Kwj3wpmaIPr+XH3+ZTdOfCFERWOct0HK3mEupc4PNlEgj0Q8NwDhtUHPJ9U5ekDpDiC4fEE7uKDz7116PRrKNT4mUyzHaJRftXvPzoCgRoFN8z40ZzwiSefaE88/rgcpN4pZk8AzbwGPwe54KtXrAo2w/ibrKd7rQqiMp7r64aRPvige9QIRtQGEYrAz6Sec8fSsEc+PNJ+/PaP2mV4KVevD701+orZeO+TUDdeE5jRdHTTj+3k73qoh6GrQ519yBaFfeqKhp2eakS2tNMgl6sAACAASURBVKRkB0ECGVGqwDjW7kcC3NOZfA4jmla+8cYX1bT37R/9uJ3/+ILWm5yryiYr2UCVoTDxZHkIPpgPK8dQQXayAAPJ3+Pcax/Trbv6kvCeSi4UbDfQQBtxS0czR8oWShL/hvZBcOpRuSSBAzxO3cp571p/EQvIula1cRupV+aAwMiwtX6uXLUwF4b3znzlfSPUkAAhfXHi3Bp26UAqUDYCc4KegdtYgZVfB1fy1tDTJ7ye6UREHOwEynGWuMZod+xoJ+DpoWzMXzK5cdJ5Jjve8Ohc4UnAI8hsNSCNMlyq49hf9ilnjQO3a7YnUcgs3mUqugqMt5hLgiE3xk4wyr28+eZb7dvf/jWtH+YyFR7NTV2Le52bWWhbUwEPxGNEC2g+ur15p1342BWeUyeOtY/PnWozM/Ax5tru+4CKsW9GOIqAkDgoLDypvqT/i50UVBghv/dc2YxtHIFemCDCLdNzFHhk1kOfTBrW3jZKc7vbxnprZ06fU1WHij5nGCIFOPpqElh7GxuQRBDJHmyfC8BOgMZGJKhyIIowjCs7Th661xF7Qk4sydlUMwpKxQtT4YlqGRwo+zMb1SDTuP6Ii2Q9jo7/ctuq/jeqU3dkiNj84IL8/diHx5CnbZ0h2F/GQZ8kUquSxHHdV0QEoIJ/SAWuIJ267MB1rjOSTvIHHmyHHnlY1X2SwQQxqggV79pCFZbGj2Oo9+r6Fc4vLgtCJNdYHNk0ddzSPL777juaR84OfCj3HiRpMaJBrE5aiqRdtXnsyWiHVfNGwPPoo+2XfumXGjBs1iCCRrwXFR4S01RCaMuAT4nfwv4e1h3DI7631VGVYClkCM8W27K2vt7e/+DD9r/9i/+jHf3ohJLH4bPxnlrvc3NKduEXEnhhNwjQgfHx+nxgfwiICMZIvGFb4F1zRvNh5AwOPMlP95vDjuN/8Teffe219qUvfUnPJXEonPnit+CLKbF2+Yq4oowz6xNxIfxaGu8ifPCFL7yhOVTAAwRvEU47EDaQNm5ozaeDTo+JIWs5W42mYW+xJgSJ3nT/Nq3aOQd3rDPG1opqbuLp/TkzVJCtSD0q1/YJ0vzbbAQn760GR3X8ppJ/KDOSBFHi/c66zr34OK4i7mn3H4DLs6/6RaXFg/e5xDPUu4ikmiGHbiJ6R0GM1owadhtWqcTm6m0n+m7an2asmB/iDPnGv/rv/LsOeJZMVu0xeDi4zja4mSYPhOOFqgo3TDkbjDeTw6JM7xYqAWRjwhfRQCMNSBPFm7dctg6RVXCy2zJmHNTgv+E54Nyx+NgcyiBubZcWv5WD0g/IGXlPO+9PZg8ngwMQPDH3KMhYVV6As/A6/o6f+94dNA3VH2RhN1GGsd69jIfUvNzY0KVzQwnYUBg6YQhLKo/XwftBZYXXpNpiNSo+9yiw4b2PcWgc+UBqXAQKPIuqXbtdeuXJJAVeASGOMIuTQ45/Z8NRYYoDxFizeQnmgAzCC3IQYaxtskPKrNczcc+MPxuVKp2gMXMm/zLfn//c51XGJaDBSLgTsDlChuiRufKiY+zUW0BdjfcUtveOOkXTJRrynbK5pT6n/dKJBoT82Qc8cdQ/KeCJ05dgL4d0Ap7ADHnGnjOgOQVCUQpIbEyVi0VCz6HjKpTXgR37ZIZ5ZjL+cv5qjZHBeqQMLE4kWRkCWownWQ7I9GT+qN5E/SUE3ujxx2lI9h5nnb0RGU1kRLFUBO9ytMqJJKgnQ3qcQ+yn77Rb9D+4vSofajBSFUjm+2TW832czukKzycHOz4yUuExpK0Ma5FdUyLX6AmuYwgbXyXrvn//oDyIPSAZgm0xBNTPxAEOh+Lll19qX/3am8rSvfvu++3Do8fUAwobJEdGVSFzDpnvqPRgzxhHcYeq+mwCK1jgG50cvYNPd+smOHGWmfXMv4HQRp6csZOtILFQXBXekwMTQQkSOHCt0pRT8EPgtDhJlT3NuGa9s6dZg0ifBjqWOXaV0s5/SKJ9dWXIdnEAlOQtsF8O1RyWaTbK3wf+xYHNWo2T0CcTlDy5dUvzQVWeve8gxN2s8/75m1SOXZFyX5J+z4xwNWebU+1iz2HvchZY+MXvk8DQttdKdVF6IzsaUR2pBDWLq/A3Fm+gio+dqgqunE/zPFQVgRujpsvIxBaESr0uDK1gLbz5tbfat3/NAQ/2UJy94jU4eWKpWwKe7Y0ZaRWgakmwQ1V7Zcl9eLa37hjSdswBz/mzp6g5KdAB0ga0zU4JQU5BwsJorD0DHGyAgYofiUCCHZ7sXatCLg6qjVFvi0OZjHyC6f7rdCA7noFUQZbb7Zsb2nfvvPOuOJs4Ntg32cYuOeRKTzWALsiaI12/LracxIMcW3Hwqr9LCZNEuZV1ZKiL5188oLJ5cfDMVbJd4d/umWZ4TRzAZLjj5EmdlQbQQlJU0/ABTD3aNdu3EMq65M6M4ZxywKk4yMG6I5tCsON2BLZJzJTXMzFteEOzahyrk74g1bxGz1EQO87jBw88oIoJyeSofikZy/lT1S4l5tL7ZOBfGyo4Q483BKkqCMXnkdDR7duCoL/3/vtKDDBWjz72mMYkyZRUndjHCoxrHyloKhL8kCDM2bgzI1v9rW98U3uGe/zgCHD3j+Q7kdB+5uln7Oftc++u2KJAgO2YO9AY9m4516k4Mc4nT59p//Iv/rIdP4kS7seqoNmHcsKcsxXJYoIergk66Mc/+rF4Z7QaUdKjoO7YEUEHS54fxVlgmlbPw1/ifggYW1tcMCwYvwvkxfPPPd9e++xr7bnPPKfzRxDzO+ty/kHF4DtJhAh+c1Wz+Dnz8Oorr6rB7Ftff0vJXvPBaZkw09ZW6ZlDwOMAPskJnw1CoZWKJoPvACictomAB2i29qEBH74Wyon2z8WRUcBjnvrAra7TvYbeO8H/Fx+ojXtN6IA74iSjykdSEl6Ym75aolv9nFRp3tUeePChtncfiLDqy1ZBDglL1jrJJSSnpTEAjBlY4W16fV2x77SJsIntJX4W6C8gnyS4OB/cmw9O+01D2r77u//ejiAaS0uDrDGLS7CskiXEmWZj8HMcBjIAYDCJ3s4oqPCkYYj4m4gFOGvmrCs3lcwtmQ0OGRGwVtfkLPDBJkcaFOUv3oegRco65VDyPpTLjKs2YS8OLuVjHAgmLw2yOJh5PRsT5weIHguaa7Jo+F3fiwFnX5n0Aw9a6eeOm+TlYKcSRbUIp4dgQKICwoq7YSDG0/jW7fbQwYOWp16kM+9tkdMGPtCBB7RaLl66qIwHZV761+BM4IAlU4vBZIJjCALToOz+CBCU/fsEa0uFB8edMWDugCDiFINpFVSnqikqn89bBIJFYm6RFXGMZd+n+U0Hem50z5590pfnUMSgwCkhM8H9ElByfQsvzAkKyf2y0Rgf7tPlYONdE5krO1EEtDjDzrZaYcUiAKXc1pHtnXir4ENFhGCWzTFj3uJoxQnBwHIvBJFUDdls4TpwNR9OkxwF7tMHVpyksTrB7TDGjKHmlC7octzo6AxfzA3umC8aXCr7sO3eH4w3a2Wt3o/1i3MSmJUa/zE2qmjQ0NYNYOFXEfzDF6O6xjxwb8mC9BVIHM7Tp04r+7pNEKD+SWMVZzpT82kCnnsFO3f/rNhZNX86sIZMqZ0HEbuBnxQ0jO7xSlIcPKjmxjiv8HdYW/TzULbmNo3sUE/b0AH50ksvtbfeekuCBXBvfvSjH4tHwPoS9KHrScLBQ+KFrDHGljF0NcAQzNgoqRvesDJcIDipJCToIGDi+qx3V3RIvFRVkAC5IAKW0N+neyVIhcuFTQtcMfyhZLQTnHMvrhhs6ZBA9Yr9iv0L3DQVGF6bKk32dgL5BOP8HhvIvfJ8PjQcKHDv/JzvueZjjz6q+3WjNhO/+Td/wz4kCGXf49yKUIsDNWsIQ3g12Yt2APuDOWw8B90+WyzMkWAU+JKq8NXLSjxJqmsVGEoad977mHnjGYHV4vwBVXEibo+CzlSBOFfIprpaAHePapkVRQNLVHWBKvmQjUfC3dXHSMkvL+8SVOXbv/prCsrv2+1mthTGNzas4MgnwdH8zEKb3UaWugTaeNH2VltegvcJ1O1Ou/jxmXbs6Aft5An6npwUZGWmwUNhz7sxJhULnHTBTkT8p5G8kyuGWpqLgf2/s2ZlMdmSEgYhqFdX9+pFouztgLW3ypJhQpXMKY5iKt/qq6czYySmI1bQ2mK7euVW+/M//0H74Q9/KF6GhYu2dF+8z5BI2bGtwxa6P8eWKlWpPoTfh7MZiJIgUSVWwRowDNtjbEfOfNNwPPxelguOgEwq8smC+8yzaAOBkhN/DmhZUwkMScat3yE5Wnlz2UxDd9K40GqedvbKpFafQd8jiTMljqXmyT1Xcqx6oXndbLedLftEQNvg86g1QvUfy/5IfzzsDufyIxLMsO8Sh1aNnEukYeh3VzLIgrip39yc7ufmKg1OzZ1kvJX5vn6jnThxXBUPrsvYEqCwLNQktYJMnYNFVI+90t7M+VjnthJ1QHY3t+RDfOH1L8gWsidRacPXYc7wwai4uGHxfsG5BQV/6CGdqaB98NmwwQMEv6t0j9Xq9Xb56jU1dz199pzahvAMUQOD6sA1QAZwbeYGn/V73/uefC7OjyiW4ajz3vTtwrdkzrlfbKiVxrCNhppTBNi1sttre21Nz0GVnL9l/LhpkDVSv9N9nXNyfH1d/+Yr31MA4MVf+uKXdKb9wi/8guwjfqneb6Yp4Nlch0flwC8wevauqxvmxpk+YlJ0jl6L3pAEckNe8cSoEqtiZZh0AiT19MPmBFboI3v8iJjZ1I+ZH3xInhcbwPxy3gCVPPLhh1IVpALMM3Nj7o1F4IVABIJFNHmlh9t9ok0kufvooUfkiwJH5Izi3i1UcEPXxNcyz82bkTOKKhr8cYJLvjfXGnqHCy0zf/8//gc7MjYbNBwyRKIvZ+MEUNILLIEFQfb6yaee1Burk3fxEBgHyUzS4K0O15Qeg10kok3vGTYM1w2kh83J4uc9ONjETZiDREr5yh2QbTAcFJjsaAcxeHVey98DrSPTw7MBx2ARsPDZVFRakjnk99wPJXcGVYcJ0rMckOAFi0yVzr5ScyvCrkhlC+7ELonudSAiNqQcvlIcSUO3GRoZ1iG1va0FwdidOHlS2Xj1YamgUgdNdd3VgsToFO5Wc7Oz0x7Yv7ft3b1L+HAMTHDrwKVwJhgoZRPOnxeZFMNGhc3GwH2NpAXfvDgpRTJeLDgaYmKkDG1jTpflDOFghsyMzLZkfHH6NjYsL3wf1TPDhXAuIJvR30LqOJVtJTpnTUSEgvXA3BFIRh1LTkgFr1VPKb85sou1qac2Xhw+GYUyjsocVXCiKk/h2BOYCQ6GuwEpsWTOca6lj4+hKJy+MyXVE2V+TpsSxxsHCCgla4IA+cyZs3JWccb4iMw796SKIRtewaYx1gMMqL53OGfYR/rrWC6TvVByu6j2UfkgC4pDUs3YAoPkeVDoOnvqdFtfXWtbVEfK5xyqCVOKbU7WjI7pdHUn2di7bWB4TXYAHDyVMp/wwpHLrCC14CySp61/Ewg8+vhjwkFj4D44ckTZN8r/EhDRHrZOP8/GwULp/9FHH9Oh+pMf/6S98+67gkywFlHGE3m3en2lQhCnR+O0tKT5xkGk6it8din3sA6T4UsCQZK+CkZp1GcisuagHAFJmeMq0xQNWCgGfK9tgHsnee/jvBDA9tlHBRYQ/KmMriIffU1cOCq/CUhU+aYj/WD8FwaREgVp1SAyDqvs15SYSeZQuObq9RQIE1Vx9r4hNYamiISvTLN7Rqj6WVlGwXkRoLlxXdlKd+o23EIwPJy6gQ/hhoEEBKouK/uKQICht0ABgUGoqWT4HpW8iFgCh3Z6wIWszn7E/gLzUdPQlRU30KPqpJYJcHFMVt1cd1DCc7l5tm2+0R1+raq6ak/Ac5t0jIPD/Hztzbfar//6b7RDhx5Trwd8UzqSk/Uuv1hPO7c9q4BnXrAe+GM4wncEWZufw8ndahcvnGvHjr3fThwn4DnV8DOo8FgBF/w655tJ7CShxBdirKoalaov4yEFLoLFO87WpiKF/aa6DpqgP+v64Dp7PtUeBW7pU1LY/vTg0dzNI+Cx2G7cuNPeeYcKzztqQ5BE5MDPEfHZsKkEDwMsrgKAVH+s4lrV53CTOiVPyU3PdXayCOZVaB+UX6PMZtia5zQcgzjtCuTnze9I5Unwp2q0TsAh57Ay3EMme9gTSRpVdjuiDuI5+HnFmegESSri0ZrLWaYEBbC0WWCOQNEM8UxAp7MReyGeoPmCJLZs3xdsaMv5HCuxPjdyfgyIhKq0sz9vi1PrypFsIrBVSbTDxQYS7EoY3BHGD1he+EAJkAd1ya66Yy7IeHaY+N4a8ttUcrge+z/iTjj5Ca4EWVJPxOJwP/igfT/1F/Jn1H31rFVpS2KIZ1hdRTTGkGLOCVWQlXx1YiBqdLIP6qd4vZ1WX0Q3ZR/8BXxBuJf79+v84D1USVhFIpwG2CjHoSToZA5LTc2v8X9Ifu7ZY6Ga3bv1t0IyrSF0YDEpBYKqliNIYfgu90qy87XXXmuf//zn2xff+KL7UQElpMUCPihrspKgDvANG0xg4/N2DHK0BiqRoX2g/kH+AymnOkIYqtu5lnzLkrfuqzfZw/f66lXrCo+VKme1D/DDGTt8RAJGUSDoQ3XHvbSUjFDl1ckl2zsXDWgEjBgW5zzBI/DHNAgnqKJiRusT7I6uU3L9nEMENiT6jX4wlHoYS97v9//oj3Zy+KUao6zeTtPiwBEXll4YyqZFRD8RpHG5KNlOOB0sNg5sHDxH52T6F+Q0EiRIJvnKFZX2gHmpVN119E7mhoAkDgk3waTjDBta5SCob7TH4cniErnsuitROKPcI5sNx8rqS67+xAFRFUWd1Cmd7ZfTKm6SGmgyeXZuh4CtSJT8TINTqnXqcDxHrw+cMrg8NjrJzPKsZC8IgFwF2NQmYxGw4c6eRfr13IDTj/Sfo/mSDJRxcaVJkfrOVtu1tNCWidbbtsaLgAQy91NPHdZ78UGjU7IYZCnIzmLUcDRU6aBvjk5Y+r1YKY975nf0reCgZJFpTSC2KhiOOQ+sBz57iW0yUIy7IGPzJsNi6LiW5bM9Dw6QNoeSM44dzerIerAxuQYQEIlIDFryzlykYlBFnuHUSelVnBACFA6sal7qazggxMkRwVMNOnFAF2UMkdAECsC8R15c+M/qMu8eL5tSdGM90EMHXPIv/o2/rjHHsSUgxtgCUTx56qSySGo+Bk+ijBeO2LyU2Pa0ecFynA019waon9ecD2A3oVNAVh3d+2oTa8nZaWNzGXMUEjHq/I59C3/n1rVrbe3W7TbbBTPTQcun+T7Och/4TP/Mz1I9Y6Yw5Aqghjk0J8GruQn6Rffl555/Xspz3//+99XPg4y/nBZVhyEB39IYEyC9/NLLCnpeeeXV9u5P321/+cMftj/90z+VncB5F/ygFL/C02AsxRWsMWL94kAgAsE8USKnKsDrCVg43AlsRGgmIKmgNxyD2EQfMKUihEIY6yvJk1KgEr5/bU3JFhIywMcidy9Z2aWlAWvMIQGv78MjR4ZKO4Egxp9DQBnQlRUHaNWkGBvI80W2NBClVJECdx0qUlWVUDV0c0sZZLLpfJ+eXz4iZ4aO9al4JWvPfOO8uPfXjVI2g88ZCW1ztJj7BO/ag8tWl2KcsROuEtPfzA4ZsF9xZFqTc4BtcgUBXuneAb/u4Mk92pwNdxDrgI4DD0lo48qltLThju2qXqk/F5xNdo+dEzlzgvy64aDFN3AQF9qbb369/eZvfqc9+tgTCniIzQR/U0Haz6hCw2Zrc8CS20xbnMcR2BZUCt0FaJPEiZcunWtHj9Kg+cN27typtrKCbeJ9CAAta2+nl4rWbtvU6gPHc1nti753dGwHuoUT5QBc/LNduwQLV9CzZ0+dY/CfgB+6GWESAj2XjDGIeIEC4TQHLx7EDAHP7FK7vbbZjp84rXOFJAO22w21XWkZVbQICIE1mheXam+q9HbYOqhweeyx7zs7jO9Gm5+f0VzFFnI9721XCwP3jE0U76Ce06T9Oj9KuluVEPWRiry8uS+8l6vrdYg7cqpqTlelrJ/H2Rvs58B5SPjiwMbPWcmfVHxm5trC3KKCHjnoU1UZVaIqycIzTsuOD8FqJ2CRwDXKdTkDzdco4nyy9MPXElEtKfIEEq5qWYlRAXMlEBMc+CyKrHH1Eis0jNpxwrus5tAELwhSsWbjq6knGFDrqmCnOqn2H1LjNS9j4rMC1eHcSfAD14dkhXqwjTxOVVyrgWif7OGsZo+5IfP1slc8q6skY4LAFSyhLUrNEXlkIym3xa3hWuLBFG0j75OzOj/vg9r4clyX/Q0KBF6qPl94Qc4+e1j+w+paE1soPUQTGpcv6GM9vuHkST5oLE38+N7rOC+xOqQxb327ECfBxtYdfvvxNfl7Qby11hzsGTZ5azi7OS8sWW8eKYGYeWLmqqr6t0Jrl71DsPPIIw8L8sZ+5XwmhsD2WDyHimoEHXzN+FGDDRhsTGsz/+Ef/MFOSpPJ8GbC+UNuWF2OiyDLazlgzE1g0dzQoklX7DgVMU4WKaBHDJ1nIRlB+qqu6ZUlyGEdZyQ8C23gIgOKtDhnZTUiRctebpfzMqcoOiRcCR8cfEjd3PkgYHJJ3BUoZQ3gwaysaGDJmiZzygbJeFivf5Q1DXYymzFOtLPvYDzn2u1VSNB2Anh2JpPDk8oHlo9rJNih+gLJmYAwTllgMXFYrFBTGbACTiJvOksWcAaVnkVtkMcee1zEt6cOH5bDxWF/qrpev//++wqqGAfgehyEPDsfjCOQRQc8VjzCoSRjgdH1woTYT+bKWQfDvwxRSPmd6o4atBaummwwmWycNJWsd+2W/G/ke5lbxprDkqoIBEICZgJeqlaslSFjlQVbWM1kNHySOLPF/lOGQoICXYBYSjXJ4pERxumy8zbfFucX2+6VFZEsedY0AsWZZPOI9K4gqjY3QeF998k4/Rt/62+JrIjzxPrn+YBhwR1jvNmcqtAVoY+DemUXin8HnBUpJb048t6sW9U929mtjKeMCJCcIh+yF5zNdJma+SJYJGDFMDDXl89/3C6cO9uuX77y/1nAE+e+/zr8uzKd+X7MPtYk1Tw50LEjQR2A+yaB8uxnPtMOPvywMsfgfyUoUb11pKZIVWVtVbjeZ555tn3rm99qb7319fbTn7zTfvCD77c//uM/VqCHU5wGaSPMawx6vReb9iHrUA04q9IsrtDMrLLj/E6ZOSqhMzvtFsGFnMax0WeykPmKLcA5U1BdfDEOuPT6EUxn9+726KFDUpwjieM5nilbC3zvupMhp8/o8GWtUt0JlDiN+mLYbT8NQQtcrQ+UGcPY8UG5sevtw54BJ01yJryiHOTcu/ZJ38C3BEV4X0tV31YVXbL7ghGkN0TxNwQhG+WCFxbsbMq+lgQ2NkhcyPl5Q6ILDk0CK7xS7o95kcBIVb5xrgmeLOG6ODh2JC8EywJzT3WHJBZfi6RrtSySCXYYNlFTUyRh+BPyvdMBz2/85m+1xx57ou3Zs1sBz/o6DpbyplYM225tloBnC+BXGwOedbhSXNcBz8VL59uxo++34wQ850+1lWUCHqoPBEjYVtYccCvghkYc4PAmeBUUioTdCpUmEm2cr4jTWC0V+79/v3vWBb7txJ2hsqoqS83LGedAehwMV5+NcvqdKHbmdwe43vxyW93YUXd7ICtqMoowEPLwhXxgL8jxC8epekUNTlV5Yg5sihXZeWfJQM/MbLeZOc4Jy/zHmVQVuRIhCXhSmTTcy3yQ4fp1fgzV9Ap8+u+lALVFQsvwnwEC3AU9kz9LuOPq5XRFfMzAV7W7xjA2cS4BD+ppBNilNDVUNuDqVl9EB2wOmCyPvD4IMUQww5A4zujAnizKMyQfBE0spdHpQDP2uOy3fI9KGuYQHoQJSoK9f9/REbYzvU2FhwrJzKx8hgQ8zAlWn+AYTgc2nesydvF3XClnG3rNORgcEyeu8uTct4cQaKD9xTHgcUXPYzsEPBKmsE+nSltxBNn7aZ2S3ohpvMl7cC0na6j8MqckUlyxcFXb75ug866Ap5JtupcE3vQ13LNH5x/oBj6fffZZ+Wec59hTmgovYD+Hici6q3zvALHsKmz5Z/k++dNUGD18HUqmC341uqXiZndzSrSg+smNgdYY+AzrINXOqrwEURCNANavuXogE0Dj2J5THBGSqxJkVMtI4jIeCZY53zgfkVIPIipJvBFt4QFQBW0IYku1kIAn2ckYpH7SYmR5ozhmGDQOXWVFC17Dw7j6YcfTdsIVATnN6NCLqD72Mski4bUxXMbnjgvUggRRgQBWYRUI/pbJoUJjbKQz6TzLgQMPqsKz/4H7lSk3eQm4WbrMOtsRJSVKZi6b+VpjwGNVoH5As0liVJ2BwPlkIc+1a9dQl7rcgHzhPONocFilhxDO+JVSsDBnBwyis/VDhqbK8QpA78rMc7xuDwHP8tKC4HsEoDhR4GKd6V0XlhHZw1OnTiqDSjkQPgFOFtnQlF0FaSMLKTz/Li2wqLiBVxVUT8GRccpumOisB7AQxi2iAHHEuW0CsacOP9UOPHBAQQLjomDv/Mdu8LizXdWuS4L3kYGkvEuFB0WSQArqXBygUtmwI/68DF+VZE3+7LIeymjayYoBTFYQ2UjgA4RKvKcrmlerf5FL3IIASH50rs0vInm7X875L/71X9Q6Yxwh7TLGBDqIOlDCZe4ZrxxyIu0hc45DXpCj7B8CTqnlFbEvcE6WvknVgQuNDSjjIwSmiFOcXkvqr3LmbLuGSsr160Ofjuzxn/frvSo7dwU9FXr2wg79+0gKs+Ah5iV4b2P04fBQLSPgIVC/cs28MLhOVFngCWBHGGuC60ceOdTe/Nqb7atf+Wo78sGHvdJFcQAAIABJREFU4hL8yZ/8iYLOOHmqCgjW4ACXPZhP1ifS6QSRwDGZJwfx7pFFsI6zz55RpReIQjWYtJ0xdtrBM862eZAR/lAT3z0WHiHIR7ACAidrnr/B3vQy0KogSoHGcDM1GoZ/WAephB2KFxRFsj5BlQPZZF7w4ebfYKf8bM5oJhGTBJASVDjPBblzLzJXA7LXcVjYI1TuFYSXLCyHllSpVt1I2n3AKuAJib4O1mRbGScH6lZg4qBD5ZOkD/ud5AEZPubBzadJlJHld18Gnj2VCO41iqLqUr9I490i+gtSRzUcAQHkocnIRrWr+oFJSdA2dksqA+6T4h4xKFoKW1oVnm+03/zN76r/094997W1O13AM0MG3pye2a3W5ja7gGeTdgoV8CwQxFDhOd+OdgEPTtTc7E5b36A9Ao2jXWVUR/GCtAkdUBXgsVJJE1zg1DttbdXrhuFmfbnq5WBJzgW8qi24QrZj2aOBQIZ7Kke3SCrTDUk3d2baxtZsu7W20S5cuiw7fvbcWa1v1pXjxZlODtgqhsm0BnQ1gmAnrVAgkHbQcISbOE1quVNQtZyHOX+1HoGaVnIECKzOsWW4teXiDeplo3JZgh3BaiuRtqWAx5wG30GY2T3c1xwef/gfPvOiv19QowFm1FWRSqrfXAsn2xbm7O9YwdUQtvhAhhjVdSuTbyXBsRFxpIUFo6uA1YmQMfDp0SEj/Ck8WCfNbLrDmfUa8GeNRPGYHEClSa2z8xPOrwKeGfXd3YQYD0yM9QhnkuoIPtJ1C09JqUwwU/aIUTX9R4KbcL2mq4GZX2CBQgyVmp9i4fIpdWaXhDzzyT6wjYSr6YBHz1RUBCcDqmFpwb642kTAU42C19bgrZhu4cpSYXgrQW1BASD1rjSFMmElQdtn7BnkfBLWjz3+mIQpELzhdyoirN1xY2HW07Ac7xYN6H0lpxL9kcDmXvPu4CbImXptJSJTvekrOX1gOznno0+fbaGzPn0NK0h2k2Y3bXeAy1fWqcVFEhgpoViqwSAlkpzn79N6ZQgySzJ7iBMq0FGwM5XY0Hj83h/+4Q4GoidxDyUhZWicGUoPBuBYqfKY9zD2h0g2YTpgSuTFQ4iHowHIA5dTX1rdjn7HKL7fAFwn/RNCRAxvIRuHB1WPkgMHxK8gIEoUziIPgZfFxGECxwSN+8cff2LgHgneMNXkb9zok850nA6LjpG9uCrnHUhTRBN4hlQVmIREqTSXSs+OySxJb1SDBBhVbeZmdtQRGtUftMdx6jjgpFREZhro2TpKGa6owAlITwlzBww35Bl5Vmd978hwc0gSEPGB40MFiq7R4HEDadPBxvsusxgtHeiKiWEiVr5ZUkaarAXZRl6HEt1ZlDuOn7BMIHK3N25WX6arMn4YLvXtwfh1ZdscPqNoQWUHK+PDzxnLCVhDHdyBTjjan/ycI5Ahm0RgAR749m2p2yV4lwpadaYWDGbFlRQ4bJ///OtyAqX2R0+qkr+VZPptKkQ24slSqS/AHFlSMl0lDVlleNaO96Ghd6k0xlk1VMfXcxarCO7bhsDhaBtSaOf94wsftzMnTrSN26ttE6hQlwD6eYKdPtBJgHOvn9m4FkRlqM2VW1CBTWASIikrqHfgrDW3d6+EUAh8EC3geXFkREQE/rBWDXAX3R0cvslnX/uc5NLPnDojaM2ffe/PlGkmCM8ejlgFUE5JHVcAxB5hn7JPlOSQBKp7GrhqCQ7bjYCVsKH6gLeK46kqm/HQWfccYow96wGoWjg37GsCHXqVcI+uVsyIREtlif1iOds7Y3ayJGxZN8DgOFT54D7TcyaHQAx7DuTAYOTslgMlFawSaQkMjvWtTBprGjn+chLiACTJg92zQAz9yO4rErobOpt/6TYDaXrMvfaZ5ZwFfVWcverkkx0z463N61MWVVwc82+k0lfJKeYE4RkFPOLpWE7fzQgNA02G0qe9Fcz8nyGrSmBtUf2pnhVam9W4r7D/EtSYp1qEIwRcdLG99dY32ne+Q8DzpKpMTONQ4UnAQ4VnwxWeBbiPC0DvgcMCUaMCxxzCrzvfjh77oB3/6IggbcsrJNk4m8C5U22/JftndICbSfKcnJvMB8/rOSHRtLvRMFVS2qVQZ7i2ZaAZd5IlrDGrlblxZ/ZiAh7Zu44bYu6iE1xcV3yEja1249addv3Wart2wzK7JIewdXAeNeRVXQlsbLA1BQ2bsD39zyb+zYWwh5ybJBInz9ys26xx9gX3SKBIpdH7d9cIl+sQAoYsOchRQDGgBliTFh4ZuDud45hzPl/t2Nm11JkikZ0xdkhVLBwYnU2B0MnXodn7GPDEP5CaXiUVEuSNss9Wi+whUbKhJR6guawqT3y47MXsmd6GT1Tg+4nppIYnndxJ6FoC48671j+xjhusHcGbRvVXcxldhcZepNrMvaZhuqqDalY+iWrJewSiPj4HUFEnbJRGKViU7HPJFaeCrkpu13oi4xUHPGtiqIR1vNbY16Ul5gcfAlEC5JbN/ePNFYQXDG8IdNirFczii6q3Dgqiaha7JOQLibEI3HBuMEbci8Zkbb3Ns16EAe+rOBXWfNIeKsGnYZxyNvfB/8CvNeLKMHAHL4bJTcLWXO2p4H8KzsbZaa5Qv5BGzvUkvC4vIg5wwGP+nJUyg95SoFjQTu6L+UphJSiwcV2MvOF7VnKL5DTzn/zjf7yTw6gvGcfYYUTIsOK8i3x0GZKXoWQ5HCf2So8F7aAfIgdW6ZbFyYMweJGMY/EL2lW1YGN+bXu0acsRMXTE0nbCN7PQZ704gt+T1vfevepIv2efMd+JHv0MlxX4sLCojBw+fFifOEcsbPXVqWpVjEIGPA5oeE95Xw5+xkkO/PXrqlyQ8YdExTNYXce8EQduQEE4JNx0LItpIrLunEjzHxyFI92wsrTQFufnVJXwArXKHYdchBYGZRzgY1KnGRv+4VjHaZbDIcKryZKMn0inm1uqpgGH3r//AR2SKSPyt1GRcUaKeZlXCZLMNRjyhw8eFCeD9cX44/idPHlCGXyMXhZw4DY8h5wvWTtgC2VgkymoiledyxMVHz2/SNHu2zBs2Fqc48E2ZjU0ngQO1ViSkc3BoACq+lFhvNSfRT0glvRsOOaHHj2kq6vZlqRvLSSQA4iKgDgtg+wjzi1ZilUFkFE0dIWMT7hFy0O2MFBQ5iBZ3WSn+jXNswHtoQTMvAJtUWB57Fjbpn8W6iR3VQonXI97fvOJgc1d8JPhrB8yx9M2YajuVEbGAY8dGcaUvUx1h7FVBaXUmAi4reW/qn2Mw6uK3Oxse+rJw+3pw88IQko1kyoPmWb2tZ3oDfMYEDEp3gsBj4LJau7GNfuKsvc9gYyDIAKi8Ll2QabFi506TAPJIHtJlYFDC7tCtZU1hdra0aNH25EjRwzt3dwY+5lFGrm4Wyb22yllTgNR6yHDkkKn23iqKD1/SBkxntGZY8YisL4c9skQc9+C5SLDX3wX3lvOdWX6WQNky6NuJ4cE+B0Km9VTTVVKuskTnN1JV/YOKlUOAdfinuR0AhMvkneydTwv48f9sEfMLVzVfqLyK17U0tLAq4xakYjYgzyv+RhDRhP+IQfnLFUAY8sF+5FjFPiLcGmGmpQNhbfjwxdI1WJ76+vfbL/1ne+2x594SrBbAp6NTQjB4fBYZf+ugEdKbmsSLSDYmVfAYw4PAc9ZODzLwGZpk4Bwgys8VrEEMpznGXsIaV51njDXu/UpyWA1tyzHq/pPTWfPY0cYCwd/qdgXTLODXvEaBbVrSK6vtVtrKGJdb1dvAOVxZS9wd0OEnJyzw2EH31n6cl67yohNdJy2VFPG71XhEeeJ9ThCrLi+qoC7rLbIWYU9YN0pWVXKidOk/XBAE4gMgfEAkXLitRg7E9WdnCV9xac/X4YseWf09LMOitY7YfyOJJtQBwgXRDih9qz3q9dwHNAkXCU0UA1xB+eyazkwQMNIKFQTbQIkVamVROwrUJ132juqNU9DcDdR/bm7+jV9toKGIOgRKgTawfJyycbv1bypDcTQS4Vg2ipa2BR7N6NE99jY10Do6YCNMVKT5oLSB90xsQ4rsI0PlyA/YgvhS+uc7qF/XcCTfWPoqauO6UnEPSUpFKRLEAX4SCTCQqUIh5GfCXmgJLGFvuwPEKgb8UOya4tEUCo83f1MBt5jNTLVnQHhkvmeoAVM8ub69Zsx0kD3ge8QQKW6NPlVNhUBl7teV2IKzjoPsEH7FnCQoaY4GaMkWK1ZbjuiOfJba32qEFGJm/gnsTHD3p7gqY1weq2dP/gv/vMdLapymhPlximHn0OAgPIUEn4YlGT9QihLRrrnv+QQy6GKUUK9AhIlGdCoxxAcnDt31ooZFy9VhsXZzCz+VFsCF6GCwyfQokTtBBpSgIBUvrigw/F+em4U8d7N+tbbhQsX5UAl4KFHxtNPP6NuwBjQ6YAnNizVEA51dZIVhMnytMpu3iJjYa10V00swxyoEuPqbLBhJiyswEpGCebpMnI5koW5jVs5O7PTlirzJ16UDvHqdTFlJFP5yByxuXk/yfUWphcYTaBXybJyeKnisUZQNtv27NunqoSDNC9GSQUKolIZs5lZQbwEr3v00YFTAs+LMT927KN25szpQV1DcJuC8mAAeU931RWUfuiwPRrxlNqtABXjnURcSKiDbz+s9dotE18K7sAhB/NYGF43EiMbqn0gnL+zocKWEvAsL7WDBx8W0Z41jPGOqIZEO6o6Y+U+H07OGhr64CoZ/Ka9lq2WLKcV8ZKxVAVEGflbCjhZ2zaoywOnzNwJOxwJdqmkJeBRQ9ujR9s2xP+Nzb8yh+fnCnoCI6wDs8/qKLguPLBEHAaC61jhkYTzAw+4sWApNIrPcuGCxiEBDHZnbfWO1thTTxzW+mNPUkEh+GHe2J+QJpknuDIiglaVh/FyNY8A1ZUOZWhnLPWc6ocN6Yz2gGStUSBE4CKKMiK2OxPOXPgA3JZqGEIIanK6tCiI45nTpyUgAvTR5HKT8vP+GHVXoSzXrINnc7MUlCyBbU6gMe/JQsZe52eGxxiWmwDDh+zYrymH4ZDR5F7K/psrYEujjKWgZLt1bxY6cdJEamiFX7dQgruAKwOHMz1AFOzcJGuofl1SH8O++9xJc0bBmqWQNj9UwcNvjIw4r0nTRDmBheEXFC3NbCvg8YlNJZweOAuCtm0LM14OtPgCI7xN8KH0kZmda2tSPqPKstS+TsDzW7/dnnjicNu3f19bT8AziBZYhhoOD59DhWfLvBxECYaA5yIBz/vtIwU8J8ULwF+jm/rG5h3xF1PhSY8J54AM14sjICjlgsUaLHbjxFfm1WRg94lKE1UHwfSZM7RHnJ1KKCqQL1vOdVjPnF/OyN9qN2+vtavXb7YbnHMFrXICxgp44l8UrmeopAitMULCkoxyvDMJmZqGyTAdc/M4/SMXhWeLH8A8kCFnbSdpJjJ8VWXjwPaBx11VjWmfv5Ks5UJ6IwyOXwcWSlJtqPBYQTavD6pggA1V8BNSvC2LA58EiGmgOM6Bb2ZwXstuqaJQcKxBDKESos4J+pwMpGgyaMrBWbc6HKT3/n7SGZ782xEmNZL9dV5QOV5aVt8fJ8eXlYyTdPx9EdEYK4esIVeeDVseeGSVPMz5z3OMCI8ok5mnAVIjVaFMQ28b87NeWju/7xFNCkblF2knDRUj9xmcb/MEPFIYJZhzgsE2cpcVONX+wq0vgiigooP/y+oJvYFzJL6gK0PA3iqRVXZR/N/N7bak/l5VhZkIQrLeEqiPRaDADuMLJVlepZwhETFWZLxPIxGf8ZoOesb9MGwMrfv0WwuENdDY9MhMBcljPrYVIdhRwFPw0Qk4Xse9G/ZtuX19RTo2L++RRMoY9FUag/Xzh//sn+2Ei5NDjgOSG4e/QSACPAuHte9mnog3xiflShanoQ6GgiTgIcqnq+5jhw6JoEwJj2tc+PhCg1RPZ3gcAgcBlnA2ftUbXpnGlV3qZ9Hrtw+G7pphMLxWJeEFS0WrXNk1iKNCRRkeB4kFCZY+hDH3eFgcymbJ1CebHqy6lOkuX9aYoBSBDJ6icXTsaXolCJT19nt1pN4p6Q8Wnm0oF1YGfMx+3Y1F8uIt7DkHTSmTSGVEHWltKIfSd/UvcGd4iwVkvnA+0smYsZIRLvU2XisoHE4DGxZsLqR6NbQDT+9uwmk0iCPx0EMPCsrGHLPxGQNksVGdOv4RTbwu+ho48OqHlFImcqBkSsCzk7WxMowO7ejvVzlfBjDY8JRZqwvzaOxssGK4hg089Q9WmBraVVO4BClDBg8nGK4aXCzEAVZWzL8ox1xKhdeADFoBiQqEIH4FVXIj03Xj5yEfqimaScXSm3/wQSlkAYUK1piAi78B0iMJ5Fv0T1gwVGt9Qw4iEBKCANQRuVfmFK4Ur+E92bMfHT3aNtfW2jYNt/4KFZ5+qPrAp8+s9IeLpFkHKGKySC6V2zza8IS7U4VzOdT3P3C/+hlxKELqlw1qTZwcoGca4zvreg2/oHr62KOPqXkd0DDWBPbDGd4t8cWwX0DHaID38CMP67AFoihoU/rEhOtRmUUO3iH4VuZtlxw6SdQr6+wqDraDyof2CEpjV65YWv7mTcFKmQsa+CGxyb1xv9hS+gMk6FGvpzt3NGfAxRgD7pFqBfd+6eJFBTzIpId7k2As0LVw0WJbUqFMhct2E5jq3qGvmff32CON2RGUhmCmg4FqzWkM7qsKi6uPeWYdyA1lMa9X8Y8kvOE9TbCSoDwS/zifBIEWa8ChME8qtttZwFmt+8iLsl4so+9Ka3+w6UE6OHTUx3gO2T8qszNzVsOCyRaqhdSBnDWmS7lgNNjhqAcKfUCgAK+IgOdb7bvf/Z325JNPy3mTL7LJe7jqzlGVCk8f8JDrgAiPUMPCojk8iBYc/fA9BTxnzp5Qjx4CIqoZUibbwua6wu1qVe2egrQlk0nwCWhPTyFI9Rjw8Bc5v5LJdmNO8weU8S9OUDLeNZQTlX8SKlrX9G6i/8id9bamBrEOWCbgVFM9y0ZneXTce5sSh6R36MfMtZ1bBzzO/sYPIDvO+pEYTjWXDOKCvcKewQ44gJvE8tt25VyomsFEgmaMgCaz6KPTND6DA7bswayne5naHkrnO/CHoKSDiEACB1f1zF3pmjhrGTjoleNY570qnMX3iW2eHNtRtXREkLiKEunuseI2Cae/C5qYe+8RJwNM3PfL/ex/4AFXHqtXHHsmzZe9blh/XoMkiUGOWDUN3rMTJP4sJbjhvPd+jw0QZLA+kxTwwHYQ68CZqtdUnPHYNzeorb6AxePL/LgSnCbEaZbtjCzXCbwylAK+WllxWWgVS4ubm+XKOiIwrr5jhwexqk5soQ9Q53aam8wP0uU9n6xPJIx+YuY+hYJP8n3y836dR159+m8m98JEOmA4SwKfHOxO+d9jYqNf696DJKBcaTdMPIkCL/XJZrxRjeR3VpN0ZX7iowSi+iR5YI6ax//sn/7TnQQoiXiZEG4e7geyyUCQ3PDTzZIyWck6c5j2XBopVl0lqKAaZG4CTuBBuo4/8kh74vEn5BhzLYIGoB5APk6eOKkAJRh6FgmHcLCYkizdvbsdePCAMPw4zNwjxo335P5V5gcWND/XPqbD6/XrVvUp456O6hhw3p+sMlKv8AcSBLCIXeFyN+KRWG7pT8YijQcFuwACR/8iyXYjfewGbMyFMmn1/jZizs6mX0AIbVmk/eQMRqsOvMG51AE3EgtzUI3lehtyLdIqaQ6yzqXqNfQGIdtXWbpAXZQsqTK5iMU6aBGhs6yvmsOSsbkfCNWSAj3GHwecTAbXVnWtOqUDr0LRh7mmugE8BaeWNQO+XKpvyMbinFSwowOiTg4ZhZAoA28bDOKYARtK053BG3bEZGVz2COEhzR+U8a9hATifGn8ShkHhw3hBQw51UCenSCIdcBav7UKD2pDzquqaZVlN8GahrCu8qDQhgTz3n0+rMfeOQ4EMv+9wxLDxZyz0SX1SBPca9csGV98jCgN8r1I8jSTI7v+/zLg+VnBjtefA1RBo+qAmMimVsZMplKGrgIguj8XB0lZwPv3S7abMeQ56B2BNDGODOPIfmVN89z7992vnmDu9TSn3jUQYnF+GBvmEajqU08+1Z540tyLZINxzjmwxE0owRXej7lkLfMMkY/m+Vib2scFh4pBJWiBdJ+qMfaBQJakDO8NrJP9wGsCp+Xe40Qyl/xeDY/phUMPobk5PZ+hnzeHnj8OxEYpXsHRqqKYanugyKwPro3D4OTEnmq46h5keqY6ZPkOu8o+CER3TGwYehnRFc1aJPJr7tgmEjmowHAyQYScuM8Ofo6Ttvs+mg4erKB2RxVMbAdBvBJeMzNKILG/Uh1i3vhgvhTcRaI2dq5X4iosuhIl9LvYMZfHkFegVmMA7oDH3coVjAOzEPyHPmwcxKggLrVvfPNb7be/+/fak089LeEXNFV4jfstkqCxaMHMhis8qLSJw1MBj/rwAGkj4Ll4tn344Xvt2LEP2pkzJ9rSEvBFbsLdSnEAXC+wo6W7jW2IiE8w+SRqZLumXZQptcpKemWdiKxfPM0Q3LOmk/RJgi8E85u3V9sdgtnqseRjKf08LOEbpyeZ4d525PXTt5pzqofj8FqCSEHaEpyWPRYBnL409LkrrpraXwh9ARGegHGsdLnyb35nAo9xtEYH3+u6D4KmIXd64BFdUOdyhA/uqgTlQQNFD19IkDY3YKRp6N1VICcuB/nsggjKPyNoLZ8oAY9UzEqwR6gYnZU+M3We0CuGiitnwXCOBi4+9isaHdNxhtI7q19dCdD6REOq5FZWm2sHDjykM55kEY4/FAO1HFHzZq+T8D7Yp6w19n+4mnL65fD2Agrdyql9of2RKlX4JXWzheEYgp9argPc3Un7+eKhuzrP/Kpn0lDhccKcb/WMJIuwH9UXi194PRr2S6Iem+z15gAwe07nJCqQmb9OnU6S2n1/ndrfVHYWUfIboKFeg9PPMvysfu3q7qhY179+/Hd/LTuKDramdmh9O1Rf7s7BD5z8MQmSgDW9uPxHWusDR9/8SVdwC6HUcesGKfQukSP7LfW/8jO6iMdVovSRG32pwafCJvxHf/RHOzmgUnVgEWE8qGJYNvjMAL/i4IwqV4h2KuGp7868/i4cFpwO3oyf85oH9u9X5pPOqRzwVEN4LRUAOsODw2fRUdpTv5wVcNvL7uo9Z7Uh3kdZ4CLApfLE+3I/wfVihE6dPt0uXrqkTRQScwIYHAKek/fBicLZGIiDi+7t0wc7gW/0JE5+rwoOlSXI6fARgLvMF/GuI9ExF2niJ+ewFEXYGDxvFlovqZzSdL9A4zd6UbpBaaT3bKwnneY4Bz7oq8JT4gSB2A3YfkEfwEhOyisiSc3hT3WCCocJ2Q8KusN88Pfp14RjE8hjrs8ckaXndxhnoAgi7y0tlcT1KO1oaJmrLpV0najU9IGhMglk/ioIEua+5McnSqTdwTNhuAXWm5VBnidzXU3EuE+PpDOErkpsK1iBk/T8iy9oDbK2eDb2CRUInDYdAmVI7VTUASTnZVbqYi+99LKy5uZXGCJk2IkPAjW5LFw385cs+uBIqkM2PLHL6rXk+22CEnJdxoifnzp+vN1B6YVK67Q/9HN+/7OCnpTDJRc8EfA4Qym7NFR6xmoPwU/MLuuCyhd7mCqKsjgFW4LLw/MjOc+1rly+Ivw71aFDjxxSIA6MD5tDhhAIDuNAc9jnPvNcO/y0OXrsTUHUNGaQ7+8MKo4czuoppvdyTygETcTRKcXJ22tWJKMCE6gPDmEaH3Nd4GwkUJ599hmJoRCIcj9nz51TRVsyvteuKghSb55duxXo8WzAHLETXI8kATaGa6ZSzHgEahZ71SehbMObHD/+lvWUKrz4Dkuoj41JAsMp5uSMAPuiAk4Awhjx2igLYcP7/ifm/hiWwXw4oeSMrJI86xZDESRTKpAm93Jv+/fvbU8/87QbJNPRPX29rlwVF4P1IyiW5OltT5JAYCy8NwylZSVZgMBLzL243PgSxwrZZlBrSmzQZV6d5+NEl1hBZdgViCuwJUlhRU9swMLCcvvmN/+19tu//ffaU4efaffff6BtbHCPJJ6cqVSFp/rwwOMh4FkeAp4NqY1ZmhqxjLPtyIfvCdZ25vTxtrQMnIW7J9Ahe1+2vRpwGqsTCNikTGzVlyrrPZ3ujBUL/GesFsQJcyPJ0QENt4d9IXVE9b+iF9Jqu71m8Y5NbG4cMMU8JtILGpdq/MCH8f6usO3uuGz6cOuUqAxp43wrlbbi/GBPkiTJnI620XBRqprhEeVZ+8BgMH8dRIhqnlERo3FMZnsiCz75guGZ7qrwjGTTUUBBg4HTO9t2V5NurZ9OhjlntoOeBGqj0EJksMM3EQSroIiqpU3xqL2mXYVNANGjJBIEpfqTueJWe2d9GJUkFzqekgMuV6YYd5ICJFpoiEtQoeReBah9AjqD3ftXqVROwB8H33wiiiyRRQdGJEjvDWToPfQKg0rkiHWk6nQ1TObve7iwnWUr0SmAUcBj6Ct+kewxHFrsIT6wktkls931Moqd5WxPNc49A33vFk7w3tYY1tyjQIft0vk9PEYPBc2sTD57UDf2YgJ1m+TIDX85sd4tvjX5MVaZ772B7R/1yfoE2qogdn80QtOKQC1+nkWqeKXQNvJV7RPHJ1IStQRquAb7fVR/LB/CWfpKWkzayezfmf/gH/5DyVI7+2G3SDCdq1cFwcBRxamLgUkmEthSoBH5O26Owx8HMMIAhlSs6EBVNgaSFqW+OrDcXXx1qJjwIGxyoEFkO+UAqHTfJEnHe1LdUSC0sKB75F6pHCSTIEJ+ayUPfFkci2QYmQj+HdI8955uv70hzetCEmdcBM9DNlIEfXoN1DHLgkXffW1VXXF5BmNRwTXvFMHUzQi5R36GYwjniOosm5p1AAAgAElEQVTIxEL5V2U1sgplcGxgOPizQY3LHtW8MIjB75sfYjUb1kWaKaqsqg0HAXeMyr3Q3JcB4iFHFr0pqGBQmqZRK2uB71l4ZNYvX7rcrlwF4ndD7wNcDkMXh43qD/OmPhtUTraYCwJGqya5fO3sJkMruyI5aQdrViuq6lXxzqKwoupHQZVSCh0akJZD1ONDcwizwRbJ/HJteEtVkXM2h+xMHKSZdvDhgxLCeOW1V/XsZ86ebfRSgmPCV+B6ZKUl2V0NLoGqqdFuJQQefviR9uyzz6nkHXiQMqrKStrQRN5Y/TcwsOlEXvKd7BfGmfckUcC+YO4IeNLgFqf69MmT7RYVD6qff0VI288MdDqizr0gbYFmCC5U69cmsCAidKMv3tT++4H53a8AAIOH88v65aCUeMbWdnvoINWcWUHEbl6nKrDWHnv0cY0Z/Y/o55KKGrDC119/vb34wotS1bMUuyu3OHZqkHtnXapwqU44GCFoWlPAQ3WI+5WaGI2Yb9xwpeaSbRxjT4WX4EUQr53mdUJfrGeebk8fflrS7PSdoIpNcgc5XytbOZiBTwcfDL4RNo+1wxxfUsNkB8KxQ8Iuly26V8AT9Z8ESrwW251qK2ssldxU3qm47tuzV3uSKhk2nzFgTElMMI78LhUmbA+QIs1TVQp6GyYZ9eIxAvGT6l71XuB+Dhx4oL3y6su6BvscG85aJrnGOMrRKhl54/n9zBkHNeVVB3Y7DGoAW+s7DoVUxqp3FRUeYG1LBDxSSnQA64aBldUlGVSVPJGq1bMHRwfu5VL75jf/Wvvt3/m32+HDz7QH7n+wbWzeI+Ap0QKqPAp4FqvCs5GABwe+tQsfn2lHjryrKs/p08fb4tJcW1xAMp9z2AmfinCEVRsO685DSQY83J04qdP7VQ5GOaK6amVA0+gyBPE0R1bgUPLorKF8yilEhpxzrpwTX69qHp2jYacjztWkg1on5pD8GAx6eoMMnhbJPLLtOECBWY/OvBygatiZhITWh/YTkOH9w7mRyl7vbHYuXDlJPo/gbNngeg46H3OAQE78rAJrr/8pP7EeNhWcvgpD5WrPfbvaEip0qhBOqoeOULbhIuZYELxEFWyoHriCNcLZRuGcBKCB9/WVE/9uhHb2EPDBMa2mrdMOsKs8uedwv1xBQyqdM4+zE+QG9xZBHvZtkjeMt+fX/RVTaQxCYOQIRaF2Yta8dAr2tE2ic7o5Z34/ON29YJH712FDA8WVba0KehT1AotV/YO9RHBJB2Faf1TLEvEwmQvJvfuewmvjmq4g03y5Ei6pNFZClOeYDKxcFRKSiuTNIKqUZTkutLv32ZgYSeB4V5V13ITDiWz74eQsgb8/RujnPVb2xI/GREfZrgRZCvor4TFANzOf/I71ZzGZBHtWycTnN2xQwU1tLv+8yc/KWdhzdkYTOZSlhmfUE/37v/d7O2Cqc3hx4wQ4HEJkTA1Nu6mgAEeVA5lmi2RO+eirIGSDyNbFaeB7SchWc0+wiETAHIIQhs1rcHTcwyC4B2BhZHxxOox13FG2iX/jcIN5x3nmPnnPQNpwJPl7rs2g3Lh1s12+ctnNukoJifsOdIPXho/kxWPyerKgyaZGFUbSzwUPCZyEA2oTNbsb19vNaq6JM0RmjE1NB3N65aT6RLCjIO/GjSHQy/uNh8UoATgS9bJSrYAClIF5U3M6EVftzFk5BziLuR0iz1UDO8F3gA0qI+TmXin9ptTIGLivgbNCEO3nFxbVXBVD4ADRAhSSbZ53g1II4zjiQ1Mxgr2C3DDHOHWUfPmQ3PC1a+ZGVBWQn6svkQIeE/xE5KsNoFJwEd6GzEiCNDZGR57tG6Px72F8g/GroSR7QhZF5NFOljFBFoZKRmB7W4IMhx57rL366itSaSNopspz/uOPlY2nWWaa3EJatFrdAZHm4ekQ8FKBgafhDLUPKRnJAXICxh7oTRHX5exWszQZWNbOmtY8zVpPnDw5qAoiwIFKHrhhOCznTp9pd1at5d9Ran+W7brr9zGY9wp+NIyp3FTjNx08wXgXfjrQwoHHUyEPZom1wdiw1+GxiGOwva1Ki8RH7r9fiRScaMaTa1+7el2BNVloggvWOJVo1mD6ObBnCXiee+458XiAUGB77CxZRIQ1w/s4ObQt20X1iJ+xX6nUaE8hPX7tart85aqrQPSRuE2V2EG4emAULyL8AuB2zzz7THv99S9ovt5+++124sRxOfb9gWihkKVSMgJ2B8HV8C1nzgpmVdBYQ51KUrp6/6TKU4tpOAySoc0ejeomY6BEFMIZ99+vJBJJgw+PHJHdZxwim0qSJzaTr7wXcwV3Kmt3cMoFbbQgC2OGDZSARDWuZu4efPCA9hAQQ75n3/CeJ0vUgZ+RHCGZEpKxoFJVidCzStSmoIZVCWQSYyuGYGhjS/wd4HpxOPhDbCDcGmVvsTUJeHYMG4W/o+ar2ySHltu3vvXX2u8o4Hm2PfBAF/DsVIVH1SGrtIXDc8+AZ26nfXwBGXUCnnfbqVPH29ISzk2CHSo8wiwP3JXgrJKYLE9PsFBVuaUE2eflbdxG/ortTPiQcRRcdLWjE6dL41LCO0kg8T37Uc0tlZH1Lh5t6mgD4ijf5Xh0dqK3Gf2/J+1LVY52gLhbNdHP4H0R6JzHJM/gyiBr3tVzQ5ACG1d1rwKL8b1yzhIgx9lL75sx4Mn6ztfBSHYQmt5who8QGLshXw4+HeAAf6eS7yBhQnAj9rREKvKsmuvaA7xXfJPs8SH5UAFn/3d5rdzRDjp9z/4lnVLfJx0WmeeggvpxtYiA+YB3Vt0MN42BOdewQeGzWETDiBr5bQpcglypYD3VqySYByUwe9WaE1V4RhRBnrNfoxqzbg4ie2ye7Z1B+EkBspq+xg+s8xlbT5NZqtok5EgC1FpMddlr1PY67SPSQDVjmX3cj1nuMwpkJHykuluCMobt1fOOm6vi8qnAvIN2ecg6H2866Jj4nTmVqvBQ7h4KxtO2pSOh1YvSI2xYL/3f1rz1wgneH+ZPUuHBx0mAFn5q7LtQQ+r9uO0KWnFQAyFN0Dttk3pXbxj7v//7v7+Ds0AwwwQwURzIHEBSFbp+XUENhz+BC1/pBvvGG29oYk00u6bPdKnnsEyzTzdWAq7xoOVkZ2ZExuX1gagFt871eD8WII413CAyvmwIFkkUmDikcZ6BRBBYIEIQOUqMR0jGOCBAULgv3osBx7HAQCQDysbL5k3PoeDEOVi5f94PWAqwNz6lNlI8AxlWqhXra2315o127bLlu+Ejoc7EQQ+U5uDBh+Qg4GT02GjGgteZOGeyryc+XYadeRw2dm1Yso8AzxmHBGC8jOdkbFPBcsBjOWwOABMCzZMaV7S5KiLNV4O3ZLwlgQkcZGlZ75fghLmkCkfZGgedMceQMUfpju4MahvwrZH95h7o4SABA2VVmrLIUkkjmysCG7bF2Z9osUd2WmIWycB18BxnO11m7qEahtpUybVydtmPGBJJhFYjyTgAUmIRNMblWtYSFYiHHj7YnnvuM5JQ5j6iIsZeOXX6lMjrzAF4XtTcUOoiUKIiRhA0Tx8evZf5BOHD5d98r2pIQSpZp+lxQjWBeeFnzHEERSTdu7MjvgiBNVVE9sOlCx+3rfUNwy3vcXJNH97TgU3vxE47Kfd0VCrbNhp2O17ihJVhnAh4KgtMBYcxom8W+wSDJpjkjRvi6eFcE1zw7NgK5lKS77fog7AuDg9rgyaIaWbHeBJcvvzyS+Losfb4HZUZORzqYr8iQyooYjmIIT8zvnxwUCeJQHCLLVEPqVJzU+W01m4qEHG46K9AhefrX/+6II8/+P731Zke+zp9EHNPjIP4bcB1qQgi4FEQiTgp7CllHduO5tk9r9xzB3sV0QLBYopzl3mFUwkXinHgepBrCcaB0u1eWdHfvv/ee+IOUeWJXCrBOTPIuuO6vCd2mblQ0qSEKOJg836MRc93JNMruzo3K/4mAQ9cHpwCKnOcN+KK3rih+YnKUarPqpZjF8nACvJpqVJnvE1g5ZmwRdlTxYpt87NI+BcfVO0O7JBgb33o4r90FR4qGYiDlEobEtXf+Ma3VOF55pnPtAMHDkqwQIlXqZgbfssHPXgIeqTSNu8gSDDVOeB2JHG224WL51Td+eCDd9rJk0fF4SFprA4mM84IR7QgneMTnARNMfg8cVA6Z9C/cyAQSFTGyv2mag1JFKGSXt6ksnVxqmNL4xTLrapmrVFcHOCr5ZTGsQ98tTc7g9tUYzXYm3LKJmyK1pRRBpJpr4CHW4jgSCT/e15AcPyBIEWyfIS1GRlxV4WHbPIWDt8Iv+vPxzpuBv5H/1z/KjvaO7f5tyFs8pkLxZCO8AX/rTPH7SUsJz00bazzzTBKox/kGBeszUm7DtZWZH8FPAvOjudZ7mWDxvt1sBFncuL4mOAkpf9J19+IwAARDYk2rStTryReBZxCvxTX01UWJ0FZ80HFpH+R+zKOUvPjxI3wLAUbgU12EzsEEVUdCPfI/t7I57Ja4aSS4SSUz9GGghkgZgQ8JHnLZws/V3uzBlgVmxJSCpfH+8ltD2KfHfRMzpnur/auAuEO0hZfcNj/9vr7WuTE94MQgMssI7Syl6nO71RRKZs2pMHjJg4RTB8HDT6kKnTiX45JlMlE/SSs1eZK3pVU2iz6ZBvej33OVAVU4ni7eTzJq37cAjtM0DMs8g6Borf8B//oH+1kYeSgIjt85szZduzYsaF6Einovfv2SnTgxRdf1MHCg5rEf02cAjKZytyX484hLDUM9VexI0fZmRuiOkC2G7KyDpyCRqXnhDK/lKf37ZdzwvsoQKnsLE43WHMRuK9eEx+EQRNpDOIv8KqCmgSSFxheAjJen0WXpqbp5cEzozZGRYsu8MD4DLEb8YWaIKpUs60tojoEXO727fbOOz+VDPOlSxeVPeU6OMEc1Dg/bHrG2/j/y8oqA2EhWCLbIIGGkjgMVI1AwbA693NRNmueoIzGVQ9J/YiNTCDBM3B9KmW8r9S90L6Hz0EwiRpUcXpGfL13qxoVVqdmBRnKqKLcx2EDj8rNRiPjTXQe8j7jwVjzzLwPYxqMsg5dYGwimCJl6y72zEGCTufqelhHoR9KIniSzFlwtzKKQ4TfQfRyYOjwGPg+gVzQib2pKScBj7MHNrByMOvgkOOwMC8yPfLc8C1wpsVZu2POGlWeC4hkoA400zQ2cDlYM2SquSZOH5Wxhw8+UgEoUJbqri2iow/inmdGlpzvmU+cwZDsWWMEl4J6FY6YaogVAmmyuN7uEAhRKsbh6smAkYTu8PaTBtjP//N+yIhN/Vn8sAk4W5Sw6g0gtKKi9vLLL7fnnn/eBHnJD29p7BjrvokcjvTFC5e0lrApG+ubgkJduPDx0LsFG0DgQLAEvIJ1INjl5Svm3LWmCgNjx/wJSjs3155/7nlByxhbIGhv/+htJWpwuMRFKSXIOAYyzuXsjZlTDwRj+vAjj7Qvf/nL2nfYUxx7eDwcsOwzO7c+sLjn8GaAQi4VEXZSTMWV19xvlIZS4ck9JHvI/SVzqn5RVNdXVzW/7GHGYN/efVKRQBWQgIxgB/U/7AmviUCAHPo5yxonQOfe9B7AU4pQrUa9zRV5zgIQA+x3npn1CeTvtdde0Z7HRvN+VM0EC1wnCImraUiDyKuD0yL31vaiyK+Dk1tOD/dhjpGrOtubQI7N5dlOk9GqDKCehsMofqP6hliWHvu6scEn8OTN9pWvfE2NR59//qX2yKHHFOxsbMDztFIdfDJgact4XusOfKDlyAcqjhPNRefmCNYvtlOnPmo//enb4vGsrHBGsucIdtz40tlQgz/vta/6ZEQkzkdvdnRSkuH1Viucf0cIV/Y3Kle9c9AlkmxXdTLov53iGCWoyd9P9MHoMseezy5jPEYPdVedF142Qcn6QVCiU1Wb4jLlmXLrCnSKR3k3MmLaosVZ5Of4Hw5QxZjoHcL8u7u3HvLmbL55ZMOz1r+HL52ymBz02Z22AHrBgol3fUw464ELlkLbAGvteD+fOIdV0RkqMl2FI4M/OIl1Fw4wHAj/rI9+XodqAhBScU/s02kMqtLPF1cQHLAM910oB5P3a83XpE6u4ak7qnYSOrszAd1a723DdMZfyZRu3nQGdhD6JBf6IHGbZUwCCE5jCbhE9c2FlcnmrCPOMX2ZQkeonjSlwtdXJ4ZAtHgr9BhS24R+D2cYAh2dGpbR5+rmcOCUjWJWXRnHi1fPYC/Ma/deak93Q92SUJ4OsCZuK0JFNiayJzRlRpVyGMPune81JlrHET7I+qifJRIb5qvWvoet1hsqbZGlTsmUg5FDCJiOFKhu3RoUpQhAyFq/+OILkonmsDNe24cbnwQ/YK/j/OpwpMxcB5DKdupLsySIE9k8MjlkA64SpFSvCv6eRSf5yV27reAhyJNLpII8FCcnsAl+PwY8VwVpIxvLAcjhzP1zP5bNBkNfqj8VxORZeB1QmgQ7ZImp7nCNvGeyjiiLLfBJBYla9c5OO37ihDK5jAU4eLgHvF78qCtX5eDgaPB+ZK8JFhlz+tTQ+wgHSd3Di1TnLvA7UlPad//9zkCuG3Zh5bS9GhMcEqR8eT51IF5GNc1jhwqKRSHm5ZArcKvMrZzAgm6pgVQR9ZgbHM799z8gSBuBkEUSjFlNJledk2/dVrZbKm33I2gAT8XNPJM5NwnWhGrmO1lbGdni6VDmVzlZkuLFLSrHJxWD4IetiR/hBmdL0qxMm7Cr+jiDYKz14DCoHG6ioCFzfjb9beHnlR1bXJDqDM0nnYF3cLm+aXWgK1evau2Hg0BlgsCIcWC9Mm6QwamIHXzwoHlpITuWo6vM9OycAvcEOWrIK+K6s1AOfhO8uhQf5ztVPJ6N121SCqZCR8CT/iJVctdcV7Cp474qAn1F4ecNegbT+glY9umgR3ZopikwfPYzzyqJAgTMlTWCbvfIIaPjg8ukdJ75+rUbVgRcMUeMMSJIiSBBGuGSOGCf43SzH8+eOatMEeuEfWH5fVc8GL/Pf/5zsm9Ujt597732ve/9mX7O3rIhDea9nLTKaPXwhMHzaTsKuF555VWV7E+fPiMxCarSqWxaSMQGWf1pqvHvnn17VFFUs83qocN1A+cJPNdJoVRwHdzwu9xP1rLsjMQWvPf44LokVegfQTB+68aNdv7ceVewNtYHEZdk3jT+tU7c94sqkXvzsDZVOatmvXxlDAnIo5iH7SGIwlY9+ugh/Q0Bj/bNzZtD4zpLMWe0azQrMhxkdOsAGxzDEi7RXlAD5UVVyYBRE+xsIDG9UdlyqQuYhEwjQYJZBz1zpSBo9TXOMLg8wCbfeOPL7dd/4zvthedfaocefVy/R7hgbQ0bhpPNe85PBDyIOXEckMkncNreXm9zc6AYSCieUMBDpWdlF9U5S1JHtGBw9nv0SA7wjjcT1c+f5ZhO/35IctobHRJOg3OqzVmZ44x1BTxSk6tMxpg1HwUR7FwHSjP2S5momHREmJDTxxzLaEAc1Pr7iSrL5A8mfq9KIxWP7qEHlEScn6mgi4CHeXQjWat0DUm4Gp/c/2gXHQjmXBn3fShK5TQm61P3k2BWfK0KavsgP4Fabj+VMN86VZBR0Wr6HideWzazn/vBTnXJgukqThLATvyNZ+WnXWN2SV2Z0Ib6lB+yrZXl/5R/opfhjxAUTAOvMk/+ereggZ10kgzFPSqBCJ+BDkzykWuJ8afS3Fzb1kSN0M6hDUhgdkkU9MmaoQ9Nv19GUYHxGoYy8w6p8vSO/M8aHweSVXHq9/L4QNO5yaSLql5WVdBu7Y7/vDvg+bSBTh/Is5bX19fa5hZJo0GtZKhW3eV/xCx0ezP2aqwWV4A2bbsyB//pP/knOzjHwcgn+AlkBk17DL4OBGmB7zSI13B4qHaQAbSCz5YO0zTl5Hs7Ea7w4LxzsEKO7R866i7qu0C14/IVVUDA2ot8vLVVEtTO0vIhGUDxSHYVDMqyhjiKOD8qPbZmbXcapt28OSjFcc/8XaBCOJRyaCu44Ppcg+sTaIHhxwEiUx9CcRzOPKOa5ckh32y7C1N/ozKplOJwvuDZQG4PIZjgjz4dfGU8kgk9eepUO3/unCo9kmos4ij3hcPNfRB8kTG9dRu43hU5wwQfiCnwHPwdDi8OlIQCqjFbqjtkPZOZ9fMybtWBvEj7LGCCCYJapJgff+LJtrziYE+wmTvwGiBsr+pr5gZoJPwq4DxUkfia9WX44RVL/966XYpMVuDxGrHj4cyX4W2q0JDRVlm/OqQPBFHnAZNVE/QNQxQiY5XzcyDZWZo0FVJ2UaUACJ0DHtZPH/DIqQAaiADBrl1e8wte82SECRBVcbltOJ+cUUQLdnmNqqq1vq51SCaYcVH2S9wBN4rEaY3qlUnflvqOXCfz2/c8UuBDAITyVZW/ReQuEQop4azfkVy6IG2fssLz/0fAw3p+7bOfbU8dPtweeeRhiXkQDLP/eQ6SIYwr2f/wSXju+3ZTnShycglapHCeLu8i/1+6pMrFsaPH2tFjRwebFOUxAqJUQ1955ZV26NFDOug/+uhY+8EP/lLOjxImK1RoDbfLpwwuUqOyH7ZzaYKpSt99eySYwN4jmIiYC8uQQ1XQrPpQwLOwaCXEhx5sjz7+mKq5rijb0RGeuZyC4OIjiMHaDRypd4QSAKcnDtfgI5A1kiiCot6Ab3Nday/3xjgSDMUW63nbjCpd7E/ZYKqXJZnN+1JRyzy5au5EC5vPHcfdZG/tzuqgCIdkrgP36nURzkPgJ7IHBXmpymR4U86wl2JSwUQj/NEHPJskiEomXhKwqqq5YqVmtyUnP1MyxhDYSSrduHGrvf76F9u3f+3X2/PPv9gOHXpc6wMEBxUea6LMSqFzCUNSFR4FPHOC/RfxdkPS1DeuX25nz55sP33nR6rw7Fqhgj4d8OA0p9IzVk4nnLhwHYa1/7PcoPH3Q8DTBy7GowxotIlAhOqC5O6KGc69le1VNaAPmnqSclXjki2fAN90CmkDC2EannMPt+xnJWKSAJoYjU5EwfmFqYNgx3A2LQvBNHv53C7TPS3OUG8yuvWTwd4AI+rSz34tkukQtVPRGyttE81EhyaNDiNC4k61wu0mul49U1Fex+4YggOdcdMBTxxCxamjgEIy959+ZdlC0ORXBYWfEyjQhbaf7i1V0St0RvcXiWcnKzyTN5PK+lD9SuI0vQwzlt06Bai2TUK069mVxICrWaNK2JgwGBMHdtAng51+w6lC31VXGcR0Vrx7QKYDj24VDtCyyb/Knr734HI9qkmcSfcIeKb2ta5RP9OZN/SAzPPa3Yra8KD+6yhakNV1KjybVsWd/rgrJ1GPxxclNLqK9BjsjitoMuB1UlEqbQQqOKG9khkHWCot6YXAwYIDjuMPREud0e+3jCyZO6tuOduqI2B2thSnFtURGpU29cgpvDBOrDKLFZQEcoEzjBOtg5bgY9eKoFlxLAT9oMt0qQexKblHBweGToh4ipN5+5acbO6Fw5kqDfcrkv2tW4Kz8LvA58Lvwanl+RLwpLrDIPO3dAV21s5EKmolWMxlDk/I0JWFkRMqJ7oJInP8+AmRn7n+4cNPqzEiWWCP98127txZE3hPgqP/WM4aErO8L+pGQOsgYSOLy5ylvw3OccYch5nbSRCHgxHYGvC2qIbFuY3znPHGkeaZcAAIYPbs2ee+Oiu7LQ+LOMLGuonbZNVXV3V/gg1WHxqubbGKg3rvNBWDQwB0RplqiRU4UHOW1QHLlhx5iGrGcFuhyl+jHDdwcrrsjcirlQnuDYf5T+N2GjJoZHnZewl4qreHDHbBB5RlUcaQ7tFLbZHnK8W1OkFc6Vm/01ZZy7cMe9KzLVTXe7qSb260tdtrMs5yCNHWHzg87t6cg1jqUjz70BgQmKabQGaTJ5PPOnPA46Bd1RH1l6Gh2x1XeRAHKfiAkgEdpG10fEoOsgK+T3faTL7qr1rhsfzzE+3gIw/LnrC2ERwJp429jNIXqmYE7+wpAkWti/VNBRXhGKrx2+77BOOMZDrJhFOnTIo/fuK41iW/S7UxssmMqWWkH9T7EJzQMFeVi2ruJ1elkjmpYBtWtjzYOqtBGavC3qOSxHsh+aymo5VkyfynmuHvF9ri8qL6Br30yiv6N3MaZz82OhWeJKIyrzm8M6+636r6JHlipUYno3hORFVWb7nLuRp1ivSNfLXXEeOnXmPKhhp/HnvCuiXgF7+seDbmFDmwiZOWZ3WFfVZQBqpxjAvVZdZxOs27h5lXU7KzJB0mAh4parlhYN6Xe2cPaD6W3fiPc2JzfVPkaao86vlFIgAey8627nFpyaIZJDSk/ik+FDZ8u60JdXC9ffazr7df+bvfbs8994ICHidFCHioqJnkyx5Enc0BD1BnAh6CWng8ZDE3pch288aVdu78qfbOTx3wpMLTdqwaNwY6PzvgEX/oU0CP7nImygaMsK9UI0anaVxDI6TNhiSe7Fi9CZcrAZODoZrFuyBzvT2+l8RuICjV82nKGXKM9smVg94RynP3AY7+PQ0F0vmgNtQVyFXVq3+v6apiHSp9NUD7r7O1k4HgeE0CnY119huqpOU4DvDCkVeVLL2v64BHCIzih+jnCYqmYIOpiue1qmr2MLhqtjzMc52RIdn3CZSf6zxQ8Oi5m4RMfYqr/JwBElcEri1fZsJmDDN/jypVBWOd4MXd1Tz/fc8JMwirtQ0SLxI7yWv65+phkpOBddag38uTnvft12lfEOBNtJ6GJT+5T4fKRgfvGu/mk2S6R5GR6ROcYAfOomGd+e24j6dhoq5WJuE3IjFG/ytNb0sRcEDOMDYWjhHXeyoynq5mTUAn6zweIJfdXu6DnHvt85nf+d3f3UmjUMGLVEEho0inaUsrB/oS+BIHCtUP92NBheoBd8IuWBh/E+hDCLUh93PjyoLOukw5xPQAACAASURBVK8OwQ3YehznHJpRbMMBx/FRBg7VHsEUfIglgyuiemnMJ+jxoUZ2eKPdlKNhojL3wr3iFAVihdPOvUS+mX8HwodQAdlnKjyGaLnnTAKlQXmIMSNowtGpNSK1kXpPDnIW7rGPjpUQxA3dC3A5PtXrY2ZWhzfBGRUeKj1nz5xp586fV3d2NteBBx5oh59+ur3w/HMKMiD+f/jhh4OqEvMThyTjnxI298MCSIVLREecg6rOkYmF1IwCGM+V6pB6LqlB5p62hFOwtGy4UXG3DA0sbpH6cqSDcFOXetaHoHyraw5itaZs5AOLM6+qdtcOwetaW6P543YpX4mz4KAnBM4EPGnWNRj3LgDqiWwTWzcl0XKrZlQ6xmEZ5S9ldDBwyXwV6ZOAT6RpNX20WhRjJfjLhqs48G4IgITtL1lpJlBVtxlX3VaWVqyut7CoA4tnSwY+BEo7gHbg+uZ54X2owgTxugwnwaIEHdI8UQGBqzyT8HyX4QeoUrDUHfH4UxxNd73krxrwsBfg8ZBUgM+nJpRqROsKXxTbWDuyJxLgmHd18dZt9e6B54dNoqL4//D2pk+WHFeWn+f2Mitry9pQGwqoKuwgNoLgToJscnpaPSNrmTRq9qhHpn909GlkptHSI5LdBMAmNgKofa/c95T9zr3HwyPyFVCJNuukJQuZ+V68CA8P93vuOfdc1iLLVyNBEVJZWFMY1gvnL+h1rAuWU9mMADBqZk5SxQcPw/6WQvy0Pg1GOIA6AN9gR40EZVcf8yg2rpBVwlCRXOEeE+CHe1Q8g5Htcv+FaO578blL5bU3XpeEUgxOggebEshMJOemQQFBhuuAzPQY7DgpxBjacMGJHuYjSQaknXwWsktAEPVprHWMGXJM7Q0CCGHkEOBrR88rINUSYUlxE+zbEhggYafPME+hiXMkthiPCuBSEaAND5v4bPTKD1wz7J+DVdflhS11hCe2rJaJgxIoMwI767iCZtIk2KoAPNMzSNGCjRV7m0B5ZnZOgGdtbaPcv/+wvPHGW+U3v/lfAvBceDb3ulJ4zKN/S9SOTCsi2itT27sCPGG8MlF2dnkGd8ocgGflcblz+3r58KN/LJ99CuCBGWQNjBqeCG46sJPKmQjAqlymkeXqwTtYpBjHaesjLUHrHuuefNDObLUGqllRx0hMAieMD8764CPDygHj0iZlhgvNOEAz/N2QwdkHeAYsDx8vI5nJMI0x4HaA1wa+fq7NELivit6VkakbfbuuqWXBdIPVpJm+OB3gietsQWSeR4PtQkIXShdVGw2YtTpWtV6iPzcUDzRGFcPgegiKtI5k8vbp94Swi5ec7WDT8qAvjzgiA+BIpDec1oDViwco51u+ryd9bGqGqgTSbIufvVLUfHfT1uwN61BjmE5VFZ9XX9MCnVby6Ruc514TtPHm6EkYsMdSy+E88fMWz0HABcfz4+7buGcIsM/8n5qm3t5yvsE51+e6/3sbDdT5VNuGpFlUAh3FHGm6E/27WLtDYjyM0drzHgt4XAvsBEZTI9SC+JblnPh3v/nNXrAdyzW4IlggU8bJxQCH4w9f1pAzYC3osWuZqWtn9OwexMZH8EXgqww3kqDtHQU31LQQXABQwk4yAJey5qtrAjcEAQQyBlByb9jcym7c69WdyBuxpAvbUVtEfQUDwLEBO2p4mYyQgnuCl2yix+sITPis8+fPK/MMy+P+JgQsBEcESwpuV+mBsqMg7CidhdMWOtyiaPoXUgk2XxW237mjOg+uhwasMDZXrtCEb16/4/zdA4maA/pTcP4Ey9hAA8CuXr2iz1xZXiqffPJx+eLPX6j2B9DClwuYbeFs2RcBFg3B2NwFPLNTu5k7rgk7Xmp9wi4yugaPZGs9ryLqqGWIYE7BU7IulgW2kigCQjKnDvqUaUJvm8EQnx/EWDB08b1e1lZXlFFWDU9jxRk+/Y3jWm7CXiXdAM+6WkvYhptfm82xu4ucUJrMix82PyxqtAcgAlCkaQZzguvj/krqt438ZUmsop3TDKZ1TyYJkkdlND0qC8eOh2vf3JzGEgZDdVx37mgcuCcOEJmzMD78vi2Qd2LAoE/MAnKctFVnY9yg7i0bqbYBU2+je1JG8ul3uNx+8w3jNrlm7xOTZXzb9Bg6feaMmESCYLMQyIuYU4AWwK4MDcj2w5rRK0XObeHaCMB209+o4QmpIGsPc0FGDpsb5ZVXXpHrIi53AB4kuzCr2FpTP8dn8z7uqR0jmR80CWXuq8s70s2s53KNjUCOLN07oKb1oEo/CbrDUlfPSRoeaI4nK6uM/dRkOf3MmfLc5cvlhGzNTypRwef4uXOiIYBP10/Djo1cQ7gPdQkrr41OZPG5SjpoXk6rnhLJMe6LrEfYft9/cF91T8xP1gTb84sV1vobLI3XQtZr177JWjVltWLgjkdfNWRkSjithdxY8317W2swCS2z+VxrvQ4knmurer7inN03LuyWneixLTXjq019t5S1lbWyuryijTYAdNQG8j6t/SMk0tEnDdADOwSLi2nB6up6uXP3fnn99TfK//y3fyfAc+HCJZ0rX+BElNYyzSRoZu/e2hXDMyEb1QA8GBYI8ByaKasAnjs3VMNDA1KbFkxMIK0NhsdkdWRQu+eq/9y2OeaDRZYdcGolWN0D79oNg2lnbFlTIs+dXy4irhnrIXBy9NcGoo2wzQFoE4hGYOqkTMiE+gFaNyhtINQF+00fIB+rHUNpjfrnE/smSpTRE9mjduxda8Lvotmt5YBd1r5nSd0w5/q9MA9GGt1YdmPd3odOJlUvQY2dFeL2pYTNet07VnOtrs+xrGr/fArG0LI2J04OthUwFrGzHozhccB/sE+rDE9Psd4ZdLRPRhsLRFI4ayi7wa1KCyVMs0+RARC8DonN9a2UYTWgPm5Jw4a0z0jTayk2yzGvG3PZ3Ieo7Q2VUAd09tfMVbYoWwN4T9lPhg6kcNVghDWV5MuolD0zPAmy+ogkn8dOSKbnk708rdQjbiPZl+tt7fnUAZ5gs510SYlsXGJXj9UY2DjI8Fof68T+pqf7wE6r7vnBr361F5ni7bqJEzgQMLj4lQFnc5djT9qk8llsftr0yYqNOrlNbEBdZ2Atb+rEHDYorvthQwZcINtS5nNrqzZo5PhmYZyJdB8bgnBvtsjAQl6WXdlz4VRjOQK+7HnDIBiFcmxr4aPINiQMAlFkEdfXNRY0cqRmBpaC4Ikxcq0N2WL07mQ2CbokgTt5UsEO2enI5lLPgUQkGoQ6oHedkftgqK/QkaPadINZw5WLmqZFbfAci4CP+4Ad7LlnnikLx4+VmelJAR0CEsARGVkmmDZ9GRLExGEBi8LrqA8gKOSL4IJz4PwJWggAbf4QoCSapOLQdvz4QtgFa66E1Mze6Fr0M3ASA0cd02hW0iH6pkiKks5SeghzorK8VdexLKg20FHomKYBmjttB+8my9lqwk3/a8JnEXNbSFgLF5sHSssyOuDB5uFanrRLytLSyMSz6JENlDyQZrLINGHx1ByXzPVa3AttTGmwIYnPTEjZJqbK0fkjsiGOOpJtBZcAXRg+1YZlUTmBNxl3j5MapEpOE4CfjHdkcgD0AVC5z8pWThQxGwBjBxBDoOMNoA0oejKMA+w9/1KG58LFC3rmQtK2JjAt4D0XVvJ8+zmEcQDw0DtDiZCUvIZ8ciWZxFhP3NPFQfDVqy8o2UAAzUDzGhz2ADxIRLGuJiC2PFfzW8z0TDmUJiDUvbD2WbLK2gCrDCgSu5w2m9HMEGAWMlsFSuox5e7o4VwoFj0zVYC8+SNhTnL+2YtKuJB8odifGhcbWpipsYyLc1FgmgkEy9/8fPKv6sNo0Et9VFrDMjewbSYRdeLEgmommZusP4BwwCAJHOYXVtYAzJCWBuAERNpq3y5wSmCl5T/nx/rBsVnrcEYDQC0tLkbbg411AR7ABuMK2wdbFgYVwSTxzdp77+69lKFFI2VZ3abzVICgKDj3Wq5nZHVdLA/P3eSUe3uka1I2thQjRWLKCaqZkWypl1fWyt2798prr71R/hbA8/Kr5eLF58rsLLVLUccjZ/14BBPw7AXgAVCm9fDODrWlJDFmysrqohieDz78vRqQ0o8F0wJeOwnoSYc2g50hw+NgPZ7dmE8H/fI60AvS8iD7sttNTUHrpmQtVpAaXYq2B07y9xUgaO3vzlfnMfxdFD98/ddQbjMI9p3dNvOfW04CnbZAujsfr5+dMqzJvGfxfg/0tLLACvwShKgBZ2d97ORjXVvZb5q6ma5eqh2bOOvxdRdNtr8GrOPPtz1G7GuRLPAtc0+7Gp83JkCRTGkA7lNMNJXaa58y6HmKN6V8LLL/T/+lvRtmNR1Oe0RhI0GsR2zBX64b7fi0QL8LnBvmZWIvXBx3I7nck3g14N9Mi//OkLhGuH1fb66NqZFx7OZEp8HAUMrY27OzrYXrquu1N3FPfUYb4BWyXJKmJHM6hqcGbM2BEnvV35i5ib5xaRalRvLZ1L4aRjWmP2VPySaSQi2eau++16fe7zxx85n0Z3rv07o4lKzmASZe/8EP9oyYbD1NAMEmxYYVem4azZ0So2Mmgve407cDiVZG4QGttQZsfpINUcMQTmkEJ2xiSCaQprBx2mmMEyaYU7PRrLFBhkKA6e64yESoh4ksYSBuae3tuJON6dyI0DI6O11xjWaNCBbsiMV12NJWMpkjR3QT1eH+4UOxO+qyrkz+ujZ+Cqgxc+C6uMmYFshKeHk5u8iGhEsN8TJ4j0ZKsdEaUCp7nUXrliyFXCT65wgkHT1Snr1wvpxcOF4WF4NtYgwJStTZWD1k6CsQCxX/LYnPobn4OWcXx+JzCX64dtgkxtRBIOCFjC0L2LGFBf0LQxd9HELrb2DgxSFYo1mBN5o9UogeAdi6xoriZGeeOY7ssjfjPnNspC5yvUPiUYGNm8O5gWi7EdStTNfmBava2TaZhSrRaN6iTSfdUAwOI/MTzccUQOGTn65hAnwJSAiSyLrDmEVdD6DY9WNIsmL8ZUaALJNOyxNRnzA3g9UxVt8B+qhrQr5JwOzgnvkpxjS7xkfD2Cn9zNxwQC4mln5HaZJADUsUtM+UG9eulXv37oS1b37HOH39tlIB39PvPb1M9L63fQ3DQyIDdoe5QmAvNzEMG9bXxBBQA+PaM35mjhOIw74wx/k7847/DqbsfjA3K6sKiKM4fz4A4cyMPoMGp3z5Oee5vnnzpursAP4O5AncAc08t/Mp9eI9SL54frhoQI3kWZLYrQjwAHA6DX3alaYNdQ04UmHhhppm6ri/U6OZMjM3Wy5eelYsMEwzYIH7wjm57xj3kfOwiYvdMi1d83Nqpt26fEvjxAAhQabX1mhUTi6ciAaox44KeLK+srawDrB+MLf4m00bWFs8Fxlvu7JFPeaKgBGfyTE5f75JAD18hJwwnA25Ho7BWnT82LGQD1OrRa8LQCTML727OJd796LuKB03BYxUhJ1BXNYsyZRmLZidzXUc2rbTAj5YJFtRa7GzfEwSw+yNNT1T1tY3y/LSSmV4/vY3/7G88gp9nZ4vc3NIuCcEeGqiHsCzW8rUNs1Ho6HFJGzNJHNkP+D5wwe/UwPS2RGsN59N8BbN+Iagp2Ox47ltmRfRWAcKExtpXA2WuyfWIMRJoxrk+yVD5602IxsbzCA0isbNtai7Hsc1En3GxyFvSMQGwVCzbI0LjcWcqAFyjEnmP2PMEkj1QVAHflgvbbbRC7Rax6cG/O0Da428zDFV2+iyB3ZqtVAzWMNFM5RJ+5fSVirYBMmRYu/mR+++5Xlb4l7ZgJxLFdRknY9fV4P+A+wDqCGY9Hty2/ya69t3zL7M+mk/0s3DowykraHpg8UOVMaRYww6h7SxYCdnTjdlJXSPPlmqZRswNe0cSDQTIxC936yAit90eriaeOi9H8wY6iYlyHoMz4DdawC3mRbW3k5Rl+ZOg/ON58tnQtwIm0RC3M1347npge76yHST07G/k9PRB7GLOXrW3eb+JvckCWfte+L6NTAx8VjGOYWrX+vK2zFycW5DwDTx2ve/v+fMab8eZ1IBqiU5586dk8aerL0lHA6KCMTtIOQCUk8QZfczw6niprQMZaDZlJCz3bl7p/aHMHhSkLyO7GG1ZnbZ5NDLszDZTc59f9icOQ8CVMvILD/iXPwAt1IPAiEAjQuhVZy7tqZTt2Wrr9WF92QkCcgILFq699ixhXLu3HkV+Is1oX5oeUU2tDRJlENXNglj8ijIRQ6XFt2W6rULjKVpABJ1vU4AijHClecvlQtnz0gCwcYud7u0RjbINOvFXSdQ4bwAFNwrxoMAY2EBa+yoH6F/D5M0jAp4/bzAFMX4yNqoQQx2KmoYZM9MAyj12wmzCrETsEJT0+XSc5fKO++8o99Fr6ZF1QKEZCkMCHLp6Sa8ahm8Z2Kbk5tzsoStfGdIxwN6W4mPXN4y2xAAqO0O3vSkINMt0NB1vDaYhy1zjw4ka2o2lk5PkkOOQmqJdTeAQ4AVEMOcz15G1kyrnoGFZG+i7NEbBBOQrKkgQOZ+S8ZGQ1fsdFPGZpfBSAaEVEdyK8Z8Y13Xxee6cN8gnaD8ww//UL748+fVxcpZH8bOSQlJsVpnGPVb6bugPM3m820ZHvobITFD2nnx2WfD7VHfy5kMOKyGqsxX7gvz7P69+2V1hXqYLY09Y8NzRa8i5nF1Q0tm105mAFmaexK8cywCcVglzDTu3b1brl2/rufIgbxZCmQTMvLAVEB1XNEFW8xOJmbsqujgwYG4F16vQR5bZ6Ra9rKu0iQtpqbK2QvnJWNl/eX+8h67HvLfHKttCs16CGCzbI3juWeWkypcm89b6+HmZkhId3Y1HvG9oDXMEt6Q+QXQ4FvHB0TQdDUlhna+5Bywm5ZUGaZzN5qcsncsHD+uBALMowDPYvQkYwx6gIe5jiU/0uOUH3OOrPN8fjQ9DgOLVk7EmKjOUuvNkuofd7bowh6AVbVE8yGpnpyO5BKmHurRpY0iLI0nJ6fL6hrAcqXcu/egfOeNt8rfAXhefb1cunQ5AQ91qKFKiv4tpUzvZPNR+Q/AZsPYkPEMSRsGBUjabt++Xv7wh9+VP338URkBeKZZU6M/S2zSTQ2PVfltzZYCgQzqTS89zUOar2mD/k5CMnCYqsYtuQ7LIhf51hOax4z7/AwoJYWLopeM4TNYeqJTWwSkNbNdyy+abLuBX4274m+W1USsOoBFWR/R+21Ko9nT+I5gOJ/aAegYx/C0l91m2i0Na39Xg1YGXTFzvxYiXhumBa7PsYzJ0nQHfT12oStPqWDYbl91D00lhuO2mpTOvdFrj9tOfBszDI4RDmbhZHYQSZvkwBk/PPVUToaHPnq1U81AJpnT4IlsmYP5rmatSyj0ZYPxXJLogCn2TG7lhR0Dk5CmYT67JGLGHh3eSfA1lKn1G5S22NE1YfXZbeqSdQ+SadE+X4FXY5LQskm1Zo3PZ9+fLhN7oRByeUDHdnXJkvYZcq1Xy/BoX2viLs8vzXG5ILI3kfjFFc5rQ5vRyOe5Xfe8fqWKp/u8UEiEgqKLKiuwd5LgnZ/9bI8bEXKpk8qusfHwOxejExgAdlzw39qgOmPoDdSacWc4YrJFxoWaDDZVPosvNkiCYNXDZCDsIMBZw6ixobg+si8h2ZnLouDdKvmi8aikETvhvCM3MRxNmsxGK/ngPGU1m7UzBA4GPJyDGxc6y+5ghkxu22MogpipMk+vmgW09ieUAeV4ZKDVVA875kcPa9drzgs2g345LM4hq4MhiD43Cpj2ooDYbkkh0YjmiLMzU+XUwrFy8vjRcuzoEU0WpH3o7WngJyOHRNh67CYnVP+DrTUBBH/nvAnUCULcEZ33E5QTfEZzzcPlxvUbat56+MjRMpqdqzp++iIRdDgIt0010iwX7vP+C+fP65pC8hI2y9RmOSiU1C7NKCT5onYMuQwaWRfKJlDZ9zC1D1TZ65oqVjlb0qlkGuqD1+/DA4qTdbMBTzqnEUwJhCrwClaFYmcyzuuYYqgGYU3jGEFUyNvkMEXW20Af5yr383F3ggQ8gCLmgboMZ83O0aPHVOsAWEECBWNAAM7cQI5oPa9AFU6E6+t6vjgPBZQLJ+Tmx38TZP7+d78tn37ySRR/y/UuJIUGPJXabjJ9DqTbbNTTbEDfFvAwxswVAA/uZIwHATZjzdgj6SOwFgidGenvi48XJbk8fOiwgLkYnt1YD3jeCLZheyQVS6ZNz8UONvHQ9mGuMT9/SP2wVEuIXbpqx0Imxxefpc1F9RpbZZcC3iwc5h6HU1wkJPzsau3LfjCWWdmBrDKGzDslipr74oWd+YND2u5OOXZiQeuuE01mBBmfYN/DSVHmItmc2Y6bXHfIyY6VU6di/QYMi4VunC1JLD24f09siBsVswdwnX52eX0wW/MCDLyHBAByQbkDTgKiWKOiCTG1UACakCrTGy2c7Bhv9p6VVeofVzS/ZfCSbBtrFNfD3ONamd9hUx4OciSxDLpU75nubY5Sg9mOFgkAHoxdaDxKOIRkL8wTQmHAhhtsc9ifa3tF4pbzY2U1AM+DB4/Km2++LZe2VxPwSNJGg9+G4eG6ZnaLjAsmt3F/TMCjbuL0e2MMR1XSFoDnQ8nZZqap9bFZQYCdLvGTYeOgKDcCrpC1HZjh6aLALjqI+CaSH5ahO4uaYAUWW4X9X/e1T5HmRFN+gD+nBlTdLxxkad/K2mGtUa2krOl9EoGYgU3DbmRhdGXGvu6zclwdyEbSu83cN1KxHLf4yJDOWL5f5UlDaZOz9jY1kJyNJuwcpHNuq8CotWSXVGtcsbujuq6Ooi9FDFa5snUtw5NSrnhn1ko18rroaxfSz3GSom/aC1SJxnOY7UG+6fX+u2aygfFTvilIlokSXXjiPnVgvmX4xrM93WMw3i2wq2dKIDpBY3VcyRLwNKClY0q6+9VjO1sp1oC6871XPOmxz3kTibMAj3WPrfNTT0rv97nBhymRp8mYOl2fb8fyBMODU9veXrAukTzI8oLBf3ud4CNcr2PQ0QM7eRYG892YljI7R317tOiIe9EBnzZBHfe0u5+xPkWT16qYcg+npLW8D2se+xn84a9/LUkb35a0WZvOZsBgE0wAhGznWo0ItDF0nbwBMNaNO5sZgCEaUOEEREaWG8rFiDXJxnQEyaqHyeaKlp1xDurPQkYON7WZUTjqZEM+9aNZWZbuXvpxSYJC4iA5hLTqIc1zrQ7/7U22zbby/pCwRKDAxhi9hwKc+docaLgPBg05p6eRLc2J4WGcJHcp9NeJjZ8gJDKH0SsDVzrqgPxZBg4EEeo2vLsruo8AJJjqyH6omehoukzsbpXZ6cly4fxZSQQZy3v37uuYIdNIK90M4CVTyQxxbCbhWkfwAPCCIeK9jBHWvHbe+/SzT8vi4nI5BQhaOFkLjwkS1Q3eQG1rW4CTY6CzpyaC8azytWyYSVAUzb7CwUySsHTGktvVaEZgB2AmfbqRvF0+kiZt5ZMGM66pik0wqc5GyuXfxzOVlKcAT8fwuB5CAWTOMzZ5og+CX4Iv5hjXKseodK6SDW+6tpnlIVjsAtoAsZN7E2WSgkBlhWFpQuLH9cit7EgUdxPEEzzaMp7xsjSOYJ0riHqzcK2ChWLe8ZzK7ez4cYHh3//ud+XTT/uAx9maNvPo32mRTObgXwvwiGEejQR4kLV59da6pYapU7UPDK/l+YB9Zr06c+qMkgKcK3OLtYDkB+uKjCOooUlrc7s+Bgjqenox73gtDALPHOsfbDdftQgfy33kmGmVz7GYA7p3tom1W1BuUIyvgGoyEWEbHluWi/7FsOQzXyU3E1if7qgwFlkb72/ZPa7Vz46BuWuJmC/uqcbn2JkSGR8sEckM1m+BCdnrx3WT2Hh4/36wsykDbOth+Lyw+w5wxbzlGmIvCHdGm5nA4CJvwwAFmR9yVgPsmFPBTm5uxdznC+ACsI01OupHAfwkBHg/ryOJBTuntT/rSXmMGb8IPFlT4tkQC7a8XB4/fBwgdbcE4ElbeclU98IIRM/g9qZgg4Cp3PZgYjgGbQ0Wy9tvf7f8/d//r+XV174jhmdmJuTB5GV2ZMEba+qIdgBjAQ/Jqt0yf3i2rFHDc+dGMDx/+rDMjGAPCTBht7tC3lrDM4bh6Z5hNwE9WJ1FDS7GBJaVxcgCZAcW7OGshdOSvDz5S0HLvi8H1+0fxgWZnZVuzPN4ZnrMSgY6dW/IwL5lc2pG2h83tp6jkdLBxOFHEwrinhmAn9kO9mj0aimSpd2xr/oDh+5WTRAsooDG2vGv9+Oa+R5I4wSknKFWZrwL7jt2rpHs1V4usZYbLMoJstYWZVF6rYPoJEDBLnXW2AdhabiWXWS+CXrGzYQnzZwAkZGQPMiXzMQzKWUNY3eMhhEcMIH7jSvitR2DFvXPrIPsr8F8JeAhOTEw72jPuU0kDq8lno++ZbT34nBjdZ1VmD/E3/IoDWP0pDEy91RligmJYl5399XMjxlyZGyTE0iEMZOKhFOACUvHInFcf1efu2x90NTpOI7wWhDlAtFc3tjAjZ9JNFiipmRiHrceI/su1tfE4tXrtzhUSQTYyRo6y50Zx/f/3b/fswSKGhkCWQGbOSQiIU2SQ9qRw9owBDpGUexu4MPr2Pxqo0T68KQW1LIsuWEweAQHGbyz6cnhZ2lJm5O7gLMJVYchmBgawqV9K9puFcOnJTbXznFai1kv5vS84LhkEiNAOCSpFkEAWUdlkvmsLL4NUBMbuRpHZq0RFxObYrAvsBDqySL3tbCh3VIvio0yk40+CQ74uxqF6bO2siN6bOYEJbdvIz0JGZiZpqjbCVMAucaM6MMRUxuQSFA9Pzcq9+/cLlvrq+WFq1ckS2NMXfROcMS9IlPqoJ1AOGqwqHcIBz4HTvT9IeC5fuO6xpl6AUv9PvjwQ2U5r7zwLY3AogAAIABJREFUgiR7J0+d0vhzbIMW3WOBuany8OED6ew5HvUQ//zHPyrgVG1VFp53Ez5cUuL3AZ6jeRU0LCux2ZgheEkXrFYj2oCH2ng0H0D/XDMSuchrXHnAFBBFnQb3HcbJmWbdF+7BZDRbBOxQW8Jc8EasBzS2rQD3ecMkp0tZXejXS8ECm6Zss+kIpGeHflSy26Wh1qSy6CHRCpcq+lTBoNnF0Awpc5gMOJ/Pww2zyH0T4DkGwD1SPv74T+X6ta96TIKDgVba4MWtShJdP3SQnedrBAztHma3Uv1uIoJyCtVfePEF9aZSLycaVI7CSIQxQPaKW6F7FPFMzY3I1lM8HvVeAoAE8bA0mXkNAweSMg7wV2svHF5DEoLnWcB0d1fyNkDB6VOnlORAHkY90fbGpuYFdlwE8yG7W67JCc9tfVZuCgAhmKkzp8+IWXCT0ZZdgTGWXFVNCDt3KYIGaeGRTySLHI5nUe/HM+jnEBaM6+P6qcOjFonjMT8ZHwwaLsr8AGncWa2DfNkGHZbl+rVr5e7tOxo75jZfWh+yPob5qDl17KgaSFPHxnVY+sl5Kfs/HckkyeRIDACoWFc3opGsWgjAlErqFqDTRhshH2Y9xbglXhNrMoY0Oyn5nA/QMprVez0/eHhibwrZZ9QlrskMZGudmqqdMleTEmQwo48PzzKfozpPCothmcUmzmlvWlqmjmmpvPPOu+U//af/rbz62uuq4SHBRdyysRF9eAhekXoBBWB5JiECZecbkjYs9qemkPYBrpfK3QbwjGZobMyyEa9VLrdtOtpE2r01LNdJvXaQMf6mx7ZlUuprk5lp3amcQXXgjM23gHA6dY77nHGAx8mTYQF+XE8EMP6K93dyHv67BTwKhJrsbj3fXhA5vu7AwWZsqK28LsAAwRfAs98csg9W+ufZuaL691UONxic9vfY/gJ2BHyadXM4FsPxVSCXcuOKrZoXBenkWtdOwq313db3+UwrKM81p7ZfUJIpWIa4Z08uKH/SHAN6fxuG55vm7JP+zjhUwOOpVKWMZg7ihg/nX28O1BuRckK7QRKjVNATslO+g1ntvgyU9JtxNyfneWUH2/fmeNfYqO2X1ALcfE8PE44r0K/1z4HCzdRVG/NBQ9t4DQCBGh7Wtuyl1DMhiHimY1RsQBAKLtXp1WRzV2+tOZvA0TFegMh43vhbrcmp7TK6mM+GJ1Wima6NKr/uJbQ7sOz5GwArXBQFHN//93+zxwGdYSZAhgkg6IoGbNi7RiM93sDGYHtSZR7TnY0NkM07Cs+j9ieKuoMFQPeu7sLSaIYUBOkD0pTHi4uajEFhR4O56NsSvRrkbiFb7D1luQm2CeBhIQiO+KzQj2ORGhIJNlicy9CTc4ywQ56RzCf66XT9I6KuJzqY96RjYi+47ugZFMEgxfoBAtWHRXIOGulhm+oallI/h/mp89ncLCdPnJRUjHEj2CAwAaTAhKgwbSo24ljQ01VOmmIjnsjkU9D/8P69srmxVi6eP6/Ah/dLXrO9rcLfGvhm7YMlL9H4D9vvCJA4L5ox0uiUvj98tmWNvJaAj756z1++Us48c1bF3uGWNx/3LIN8Lag7uyoY5z04x33xxZ/LJ598qgBGxcXpDqP1IGU/reSI+0yAOpqNsRUjmMA0XN4IfFi4uwW9XbBdJFcz5U0mpZchbBcDNggKXFMLzJzHnheXKhdGa7xkgBE1Qd48ImiKXjhugNgGre15OAiQhWY2sbRsJ+Zd10vEGUOuNQDwVnXECzCcneXz+lwEHzbMc5p71LUcOTyveyHnt8aeeLhxtAFKm5l60u+7jX3/ql4zOrmAm4pXqWc+X9uul8hsJdl6AM933/1uefvttzWfAQqMqSSvWZfCdXAM1VKtI3mMRUz21LAk9KFiPmatnJt/eoPxvYEFgrkxKGDcPIa4ICL/wp2RL4CNHBkfPS4jnnWABUYbmHCkeQBrldc71kM1TIXJhh0fzYgZgXHjmWQtYK0iQcOxVWeXcsu6xgQhLsBDjRhrjBlfNWl97rly9cpVgQumAICYLz2vd++oLxfOYq4bxCmRJMaLL72kf+02ee3atZC2zh8u9+/eLffv3SuPtF4GGAn2CAv7LnVNogt5LPcrkkfUw0SfKCcunABj3YW1D4v+cNFk86H3ghqObkUfHztCcmz+my+v52bVuc/8TRLTlCg4OdQpEWh8jNlBJJXEYGGksLhcVpZXy/wcltMj7Us8b5ilIK0LmTJOAxG8at8bjQS01jeoY1qXpO1/+g9/W958861y+cqLKs9Bsba9bUlVSF6mYXjSvGBC5EuAke3tDbE3Rw7PlvX1pXL/7q3ywQe/Lx9//FGhZheJzNQ0gZblaW7u2enYMy8cxiwp8eDYk9Lpf4uvDHiHAfy4tdKAx0mS7j1NwNc7if0Mx1B2NyyEjpDU/x/PNnMq4kQb13RSFoOeLsCPaDfqNrMmq63Hqafagqv8vJTxuXaqCwwbOcy+SDbujcxosvYnAsfWNrsfcPpZkqRNN9R7+xPun9P1ddGNRITZoLaGo7u8rhYr7lu6i6Zs22xCnTSWBWagbrMIJfQOCKR99/Yy8dcna/bP0j5hYUvslKYF+vvmiZ1jOOhdWROP3acOBjOD4PYD6v0ZGlD4tem4TZJh37nV4v8cyHFn3uLHgfQxgMGYOh6zPHm8caB43yglCIrrCdFbq+homcHmCVYND6BH06a642YttJ1yqxFUSF95sRqlp1zeCN6faQmb2SszWNHQPRjLCpQGtTmux6t1eU0NXv1bU3/sdcqsaHvNOp+f/fXf6OkAPYV9cjiXqc8ELIUcbaYjC5lF0gQSuCZpQ0w7WIEUXKayCFvB1+ycGvxF4EhGjqAnsl5IcQAk9+/fKw8fPtImSg8OggI+j6CEYn+CnOpnzwKo/jBkOSmsp06B41Pb0G1yZL3Z7L/4/M8qRGbTNL1nCZazrEjLYlMNyYRA3RbOQhPa9IS4JyZrE0Rt2plladkrB2Js7oAZxo/z5Oargd/yirKsFCCTRWZyEJiQkb17525H6RkM5MSP4rR4tJyFZ6HHfIAgVhKPlF6FU9NhZXTPnjtbLl64GHVXqvNxIZ7RfgRzyH8APNevXVewxLkrM4wjFaYEs7NFReVnz8kmV2MOc3QILX5MVGobAJsUCt++c7vcuR39hgA/BFCME4GgNqhsZMaDwvuRBkVND2B2RkEUc2t+fk7zSX0+VlarpLANqD2Z/dDVB7d1LPHaU6n7zA5mXVAMbKelBnBx7QTdsDzMRV0jblMA8qwp4VkhCy1pTj4XLhRHz2pZYTQMq+GBgjaYw+2dMD/wxixpZW6Uds7iOB6nqG+aqY0y+UzAL88YAZxlmmFgEFbY3COAQXSyD3aSa6njltkUL1T83n2wOH5dwBr9b29zsMwi/w0g6J4oU2WSwv7MRhpgq+6Ihnt5XwAnklYePlx+8ctflvff/7lYRJIIAA2SAjCPgB7q/KJJaxiCbAvohDyUsQ9Gg4TNsQxAJio7xufr3h4Ki2+bbHAaZikMdgEnF+i9Rd3aaCTr99s3b5WttQ3VZVAg67nP80sBPkGWZLBzGIOE5JGkUQTXO2KNLj9/WfOZJM+XX36pGiPPKdZU3sPawzUyg6jjoTYMdohzZoxoVAwo/N5772mNQ45689YtfTb21TDanNNHf/xIzYsZF66HtYdg/crVK3K4+/zzz8pvf/tbrbcvv/iSmJjlxaVyB6fGlRVdj0DacSyoSWatCaQBWFh7kR+yltnRk7nV2t2yAbIe2FafRYyEBs83YweQlSJgPdYbGGK77fEYcD5i1tI62w2N+XzAiqxhm3nN+s/9FeDBnjvrq5j/D+49KA/vPyxHDx8th+bj71s7W9kHaEl7DckMxl1qgqwBjQwiSYddSdn+6r/76/Luu++VV15+payubatPjwztVegbzaVxaQOyAXpCahNmTpLo7rFej8rmOhLsO+WjD35fPvn4j2J+qOGZnUW2nXp5Pfnx/ItlcV2Njahdc8G488wfUAdU607qvuD9oSvY7mpjuvUr/qu1lm3DpQzuM5ll7bz3nnHMz9dFs7FO1VL0Ks+qNQW9QKc7LycYXezfC/S6KL/bExNAsp+yzreGAZ7TXdDYrOYZZcbcDKBuOVxX7B4LXRgApOucA1fvQQ1cNQvU/dsHCV1AnsdVvYePOwQUnWzKyaavG+9xfzP4PdD7BApijeyBghYQNPtip9aK+M575tMF9kEORqCbRxoT4LcgzxUv+l2yJ73x7m/ZcWyD7siMttrFGJqhpfTQudADmPLEntyKOV7PuT/SMlLKGPDgSY3knBrw5jka19MYENT1I5453ffaPDQd1xojhPZZjhgw5PuWQxKbWNUTsvRseNsARyUHZEkd/HRnSJVJ5VZOl8yRJW8q+6jyx+b+tDVACZjbpXHivb/4t3nuZliigF61FelkBBCwRSUbGRkNgmj3SiBoQ7JF1jQCpWgQSPaPzdHyN7paT0/DloRDmYMFNmlYCYJzNficmlJwQ00GNTDKnk5HgS7nFU3/jqaTWEjrBFTSMUnBzOpauXfnbll8FE1NowcO1tXdwqgiZjJ7OQktISPDr8ySwE/YJhNUxQYdNT58IYVxs8fIue2WZfXmWRFIoPCczZXP5hrp00PgA+Bp5V+u5VEwKh05VtUhreLa3A2YIITzjWL3GGuxYozNzIyclU6eOqlA5OKFC+WZs2cDmNAfJs/drALvRUr46PFjAU8CHaRoyFsIcGA4kLDQ+R6gAxidP3I05wWsHcYRUcgN2AHYAHAEdO5hC/xILB0Tk3mEQ5Lox6zl0boBM0bNlmpo2PSnoymqYofI5HN8yRtTQtNmKrwIdfrNoDQrLVx1t7HZ7H99aBoIWPjX0kKum5oHxpL7x1hJGpOyI+ZfZdQ2M3iW/GYjgjDYGlkQu9eHdas8+JwfdHFIqGIBigVBjRFlSU5dSCcrUpF9SszkdEet2tparbWx7MhytMiGB8hUE0yxUE8GPK5nU+BJd3r1BgrqumV8/N/t73z+HltdU1LYddOrm5szj35aIn/IM03d0ne/+2558603Nd+Zrzdv0V/qdrl1+3ZZXl6SpJDX8gWDonsnGj6shHlWVDM4NZkszEZ1DnQtTTgoZg+ZlCX6mm0AAMPJ/bdRAIH+vdt3ypeffV4WHz3WBsTzDRiAXXHdTBhybFaAzjPEWsKCj8zw0rOXYi1YWhKIY05ZjhhF/3HPkWWxEbiPk2zId3d1PpevXCmvvPJyefW11yTxwwyFf0lOYF/NusH68Kc//al8/uc/i+FjPGGWX3zxRQG5e/fvl2vXvip/+tPHAjVXeN/UtGrZMD3x3LJsjiQVLAfjwBrFOFEPxDrmtV11WFIDRH0H84d7COMOy+O5xXmyP1Bv6N5rvndueM1nqLZIczyAFPfdoDnq9wAccR/5fe/+p+EOSSGYnaXHy2V1aaUcmiOBE66Lkrytk0ih39OG1lD2rPnD0VeLa1Tzap7vrS3ZUf/lX/5V+e6730vAw3MagMeSCa57kum/E/+am2fl2QKQ720l4FkpD+7dLh99+I/l0z99lIBnsgM8dl/TKsj/3P8rnpsQ08ReMUG/H0xoniIR3oZSNQBs6hmHNTD7g1zOI1QOYwstMqDtZVUzwPkmqdbYgLrNwDdyT9d5tEyUDW4UEDX2+3V9amJvBVdVftPJvswMjTv/riDdEUREjByrc1Pbn03X++p3r7y8FzS3QX9bTK611mn63MX2nZ8lTz2GIaFGnuO3BTwHLqjJG2nQOKQeK2BrI2+/x658ktIZK0U98td+mS2LJ6Kxb+56FdX5nvttHM+AoGPhYm/rI54+4JHWN2y3BycV9yrg1HCPHPfsmc1pWVO/jzjGZyIHOo57kGe8qfvyM1D3b8dCA/OP9hwD8HQ9dNxz0UlTM4c+pWi2jcw/aoQsAeykgG3tUM0MULyZgKd7Drt4bnz/RSsIHIf7vNv7NPydf55448fv5znHgxk61gh6vIEFk+FsbbjksIGCUtkMCfTYONjgvAGpN0S6+gSrwoZI520y4+uynSU4dg8dmtJRlxP6clzHoo8DwYSkIerHQaPTo1GQfeyogo7QjmcWPqVj2ggJPJZXpEmH8bFe3RIJBUsNkHKWFzAHq8W0JfiMYGY5a4Qe6bxcpKwCTo2LA9qiQl0ym+GSFVbQ7jekLuXHjgn0MCb8/uGDBwIKcrlgc6fB4SjYMTEdOHMl88Tn2qKa8bZGHjDAvTh95rQCtReuvlCevfSspGlMWsZYbMvjx3pwWNjJOHpMuCZkhQQ0/Ld6biCNOnoknJ1OnFQfnlky1plJVRaVgmGA0/Kyancwjlh6DOBbVqBAIoSuvZoLs7OSGepeUGNBFjTlClrbsq8P40IB8cZmyAPtNleZHRdUpt1psF5BuXoFitokCuTCJMINSYN9TWkVsqqsq0GXzh4OIAag03Pq6tUr5dz58wJhzNXbt25FnyNeg5RnFsaSoDRkkAZmlraRBLDmtLrsaB1ND//U/7oYkmcv5JQBoLinABl3qjejEOYeAb71rKWsUFkSBSIJoJB1wa5kwUwLeLzAeiz8Nz7DtSjjNphxgKdd2DkXsVuZ4XOQwynoWnBaVEF4OCgibVNz0ZlglV955dVy9YUXNMfFVCRL+OAhPa+itoS5xPnzLEhCNDUjJsZOZfobdt+wLGmTXgGgajNmE8zF+zX3GoljWLUvlLNnn1GDTZ5ZMUqPF8sH//hP5db1G/qZGp/zFy7ouvgZCZkt8gFnAISw0Q+WmDl14cJ5zVPOC+aZa2TeRI8Sm0UwFvNlkjWt7EnWy+u5BpIPMDRYd1+4cEEM2INHD/V31hUAz6nTp1Vn8+VXX5UvvviifPb5Z5pPyAZJhPB3AA9rL+wZ43bumTA+oXqOZqC24ib55B5ksE843xmUMUasw6oTpPmuElx2lYyaTtYXM/7MqzBDoKHnZrl580ZK57o6IMttLfvj/ZHsirXfKoIAPCH1DDY1bNRt3MDrVBuKNfXjJTUd3d6IPjxT6QjEHINdgmnluYFFmz8yH3JdzFhSdsx9XN/YLC+99HL59a//bQCeV14p62s7ZWubz2Z9YZ2JJwags7cV/4rhyfBpa2OtTFSGZ6U8vH+7fPhBAJ7pKZo7w9ZSHxOJM0GbiTRfSYDjzjJWQsmhinUPF7qDBENfHz42wWbzQq1drJ2ZOEkpy/BQNegzy9MEgd8YuI45r4pTmlqfzj64k/u1gEcJl0GQXNeiRt7l3mTBTFsqF3twBSoRLdbwuD3Ovv92qJwAJ4rBU07UgBKH2h4rf0T3uY0Eafi+ZlyHwOfJoIz7huQ8m34/zf3vR+gHfYfiSJ1fhyt6AMPXWgPRfF3s1a3rWILEAejrMEnCArE7HYPWffZ+di3GLTB7m9RrQdEw+De4VaLBgGcAMPeBnWbeeJ+Je+1Ye798bTjQsYZ8O8BT454GgNX9euD4WPfAZEUcu0RtTlu305YTxJqgqCZr6oQhsnShb1AwkIbKujxicOSPbfKi5/RmgxInKDJWNM7I022G7esXwokX3ukaj3ZFdX4TGV9ASnThtltQ9K44o80G8AIgkBXx6krVaVsWp8ZCaUPt5rurq7A3BOH3qhQF3fzp06cEtriYxcXH2uxljZ0Z67DdhcU4VQtokfm47ic2way1QQ4EiEhDApyD1NBwZUUBAl9kwDFj0LlSzD+KOhMV3SbzgGSEQB42iv4e1Nwgo+HxkitXOtXBXDFWFDLzGQvHF5S1Rv4lzf7Dh5rotvjm92zmrlEgoy/Emq8ROMqAA1DHa8VgZSM+adxXVsp9GqCuRE+g8+fPlcuXL5dXX31VWn2OwX0hsKG/CCxOPOQRWCuLkAsJrATnwvUBfJjHBKKM9zGuZWGhzIjVieskq0mgoKL65RWxRXwWmwhjKGML2DgFfbMKvpceR18MPoPXuRlnNz/i2ARX3K8okOO7k1AoWK9FfJ2lpnvRaKFNVw7XndWsCRt2PsBiQ/QQcU+Q2+0pE60mmKdPxxg+d0kyHMbj888/F2jkGgkC3bA2XAgD8PrBdzCm7HBKwwzeZM2+txNd1ZOZYP7yJblXMpG2T+bckGxKMpn9ktzVvoL3XHRCptI++xNlNB1Fxp5fLCw+3yHg4WfXDw0X/xbYPAn4sFBJBpcLmbKKZkPdY4gA+fC8AB3F64BJFlTOkbkLUBdLsrYmc4FoQhqNSBkfs7mMBfOM5//0qTPVRZL7r7ov1eVtVcbKUj3OPaxPi+al2QsCZMbezx1AHztn5HGyqN7ZLb//7e/KF599riSFJGqXLyvo55g8Y1jQA0Is17LklTsSIOpsmK+UonnktcgOkBxH5gDHj4cUbndPVvMAKRg+joGL3fGF6PUF88XfWK0xLrl46VK5cuWyXBZhfW7cvFE+xHRkZVmfe/r0GYEhjglzzvqhGqNDhyNxNDmppIQZE6/h/MzYcF2cK+uQJZOsyV6nDHwsKeI9lkWaReNfxhowZiAX9ZDBZvPFvXMbADvGcS6ch0BsWu4bqPMeAyr+O/YP1AGPBdL2YFz2QmJBmpRzgtUhqULIDAgiiUESjX5Plmsz51gTqM184YUXy1/86t+Ud7/7PfXi2diAXVJ+vxa4k+AB6OxuJsuTgIdc8NbmmiRtRw6NyuYGgOdO+fCD3yfgoXYoGB7kbRnGB+Ax/JGs2SK37hmH4WFuTmXy5mkj0yoDagLSGmaOq1NPeZLs7Xfx3N5vNqDPthOUQUcGhcPan6c5zyErpKAopS+d3K5zIfPr7frYnqMDKmePzea02eQa9NVAvQu8/dmuGe3OJZtl5jrXBrQd+Et3rEHmv3Vbq+utGYIqae9YAwO5cXUe45iF9pwdRD7NuLeveRII+KbjdNfTsFpfJ/saSMCCaOnqoSz37pKH/lv+a3angtWYjD1QGDenxjzBYAACxzjq5QXqCWykUUowsl8nw9Pui+29H44hP3t+tefUxg5Dp4OO4YlrPCjDs7/WK87KIEESskH9SzA3KS/LuuwW8HR1c4kRKr7IJqwNmFPiOQ0yHB9VIEplIxeoRdOStibx4HqhamIQz5ljLAOeuKIu6BmSgfvuz9W339uLwCuy4QRNypjLASuYAzZb9z5gU2NzZcMnoHA3bjED2bSTDUzd0VVbExt8dH2NHBUMAN9sSgwwYAp2AoYnNrUNBcVyz0nJgmxR5U5Ex+4F/ctGy8YrS9QmW6s7puLiTYEeBl0FqOtr2ujJwNqqWk3s5sPNLNycYEQoJo66H66Lc1Hx94OHYnAcGNqSdUq9G0JaxvsILl0DwljA+BAsM7kI/GFeGB9eT9ABu6I+ReFtGm5Eku4RWNMhPmRtcqhKSRuZYcYbpzdqAZD4ULfz/HPPlxdeeEH/zWdx7nJhu3FDAZkmXqY3IkgIUwomhhso2taWwEAyv0OHypGjFJLP1Z40THxlbzfC6U5Z9GlkdeEeRU0WNWAAO8aLe3Hz+s1y+9ZN1fjwO8sTJVNqHrz1jTXp69W400X6ifDN3gS7htQrGkB64WjBTY+WVQ8Wu7tl4b8YEcY7HJdgtgDAp06eKi+//LKCb7LCzFPqIQguCVRh3QiKon4h6r78Wbo/ydLAXghY1uxEZEjp+8EzSnAehhzRa0GBopwDo+aG3/P5ZJsl4cnmswSEyCylmxWNnFmVPI5cwvJ6Z6ZmJMFyIoBnMcawKwZ24BhF5R14GwdyvJCP2wgltckaHkBndVWZCHABE0NgybgB3FfWVhWYq8dKKQIQzz3/XEh2ZAgBcAlJKc8IgbIZnLC3ByCPyrGjEXSHmUaapGQAbZlbAJ04pkEfzz4/ExiLLVGNSjAKnpuAj3Nnz5bjR4+VWzdulutffiX3QYA8zxifzViSDCGJI+Z1FfY1+s8oATA1JckuaxzPBMcG8MF2KqgG/Kyuap0S4FlY0LwJs4bbSmpQS0cCBQZX7nW7O6pxBAwyB1lrjx4/FlKzs2d1HYDJTz/9VDVTjAvrK6w4TC+SWMtcWK/YTAW796Jw34CG9wkgcL/EcKaLZSoAar3nkSPB3iWgkYx4k2RVJD9sn83fWbdu3bpZGZ4WQNtswDLkVu7me+/ElpMJXo9bhscyw8VHi3rGpyemy7SyDJGNVA1dPofsfYcOR82i9qwRSTQSL9FMmf3g6gsvlV/96tflve//oHzn9bfK5hZrsYvOHZpMlMndiTKB/4Fc28zw7BYxPGW7HFENTwAeS9qod5+ZcQ1P3ATATmV5XMMZvSojaMnaIOp3ADyTBwY8XQDhQG3sv1lX6AR7sGqxl/dAU55XlSwNAE/t6fJNkfLw742xQmVUInqMNdf/nf/yTwAerHWbCpKWxbFUJ2W7+5pSDzP3TbDaskG9z26ufx94aWsommNLHtRjhVpmJzLibVNdS6Xa41dzhZZJq3l39zTJgo2Djn232B/4nTWoj0mVTE8j9/KY5N/rB7jgon1PTxaYwX8LiBzwYvGdsW8f6IxvuNnK/CIQ7xi5esimJkRhZQIeQE+lBdp6pMF9iHg8rruVYEVt2MBIYMwoswxgdHRQwKO54zqqgSKwZVMct4wDPkPTgqFJQHu6rY25P7uNydp4waytxi8Bz/DznYiwhM7/8hbfN4GzNokwJlGxD/C8+M7395wRkbUwfS5UWB6BGzeLjTj6kkSXbYLZhRMnFOiqcPZRSL2UsWPTxtaXzH7q7bVh0otB1qF7oe1eW1VgwCZFgAyAomaCQIa/E1zKbCCDNy5MtSCHMSsIa1Q08oAls0iWMGl6kZVEA44F8OxIg8TxYGsIsmCjGC+kScg9oufOpAJFghXOmcGCPQFQEBBxnaFHj6DAttQ1eJ0On3GCWKRR/J3ABlaD9yvQmprS+DE2TBJAHdlsr3zVGjnrqAgU1Nk9a4o86SzbgXni+MhEcGNC6kLx8omFEwKsGEIlO5jPAAAgAElEQVQgH7lz966ynZYncp8sX+K++/gysEg2AfAmK+4yETbB9MkhK55FagBH7jlAjGD25IkTEXCdeUb1DdxXAj1lhx8vls8//bR8+cWXqhli0nP/GAsHVYA4ZXfXqZUK1srf1m230hjYjwC80afJ+bh4IELfT9Bpi/MI+vlOe8UsdCRgjL5Qm5q3ANKrV69qHJnzzHOCTlgsgjU+Uz2ScLDKRocGKtEkkZqxAL4CEYxvjvf2DtlrbJNTiiPAFiDDATlgADDDIFmqY9lcZCYDvNmtrtXJSlaW1814iuUi1MpePw4ObSbAc9XK3cYBmafNYsXyE5R/uCrGbk5CBcmQ2ACe2fl5BfiPlxZVNybDgcnJ7MPzfNbFRQ1dZOM3tR4gAeP8DYSmJgKww9SGWUHYcnP/+G8X1HMaLfsrcJ7rDr/n2DA0PEutJX443h0RELtw9lzZXN8od27eLB9+SN3FpFhc1g7WA5IhsMIw1L5XXCP3AoDCddc+Z0dpTBx1RiRQqFcEnIShxSExPFzrV9e+kqyPOh3VQx49omtjDnBsMyhIcJUQ2d2VtA25Mesz1wnLwzSH2eG9PHPhmhZum2rQ+di9asI4JOo3AzgyTmZsXHPD9dW1I3v2WGrI/WEvsOQyDGaO1PvBNfJMhnsmoBAmrntGZVmdvY6clDIAdfLMSQXfK66b83GbhDZ5A/s8sUvhbzSvVod0bQ9kN8OogGSV3juKWjnmMA2rI0m2rl48V6++WH71639TfvjDH5e33nynbO/AFEXzyMieh0QGwDO5O1mmYJQEeKi12RXDMwnDM4+0twE8H39UpuUOB9OcpgXAGqdzwwshXfvSqnwAeAA9mCUc5MtZ23hEM9CzBKcXOLRB4J5AImvokOnooEUX1GrdaGsavqEUY//5N0X+TeVxmNS0NSrNz9nTyXOlPWZleQY92oa2t/0Kjg5c1U7uzjrnSdjGuQa3ySL0pHGDAJ9z0f5gh70Bs+N1uA9o6t2qgV4N7GvxfTqrtQl4G9WkccJB5kmVCh7oTU0gP5CZVYlfDwTGHBSbkg1jg8np5mWYNz3JaSyew/CM7Vgcg5g6D/P9uS2FGYgUCX1A1pNJDEC1GB6ABIBnMJ97e+eTQPOT6rCGEkwH8/8SwEMCdMxxK+AZ9NkK8NN3wRXQyARBC5Q6pB4TIwwKUo5oi23GoHGd87gbKGpdy+7KBwU8BkBtsqyCn3bNGbKqr7734z02IYIG97sxgiJIEopShhaL0gjy+JefCewAAGyYbNhyjlKWEmvfueyjEfISgjzAAI0leZ/lOAQMBMqnzyBLWVDWL2pCHipI44IUdFOnIp02xcn0maG7fWTlsEjmnMjUh410NDalhgdXJTUBzQZ1aO2R0pEdbc+X66k1E9ljh2AqrnFFDA2ZYDZyBUxNM9TQgSKNmBIjwwbvIlvYAa6FYmBuvgrzqUMwsEyLYQXFqXPnNcgIqwwka6pCPhfBJGPDZuxAnCAZ0MEYYl7AeHB9yILIXBNUkX2W9Wt2KAeMCQxwnwEgWWNEYMQEJqAmeFmh+d/mVpkhS3/0aAceHzwQaGVRRAZ24fwF1SkAXnGoAvRQ66Aaonv3ysf//KfyxZ+/ENPEtcAUUpMF6KSuh7GVy906wVwAZH85a2ALW4GOBIUOdOq83Y5iYzLMqhuih9ImHdVD7sh1BU/dZWb5FX8jGCcwv/Tss6rhYTw5vgwudpiHu9VJpq2FksX64mIN9rgfnDNgkmMCqDlfHOkwdIDlMaOi+940brQcS7I7Nit1nQ+r8jar4fkSxhlTWpgke0ynRM3vBP++fgeHluIZDLQLiJ6fYfZknA44b05dVLXAhS20A2I9s/SOOkT92lEF9PysmrFHDwXEY9wPqX4H968wHggrcDV7TRtn5iKbEWsBQbLMPaYoku8ADHMP0G22hzHwN6fL+iS5JevOyZO6R8w5wA7fPOOWQ/F6nmMAz6ULF8UQPHrwQPOYuRl1JSH3Ejs0MSFJlORzk5Oazyzkqi/KZpk8E5ybTS9IpsiFMF3dYBiZf6wZn3z6qVgeWBzGj7USoA2oZizsJsbn8TvWKDZixvjchfP6XI4vcHf8uIAUCSPGgy/WAcxGqE+DCYfhYd0Ot0fq9YL5FaOYNX/OUppNETu3t1eBkaVvXDtfnAPMUvQBY2xm6zFdQxhy6ABwnrvMY7GcmQzg8zynzKC6Riiki+wNwSRZGidgtIEBCPLmPfVtAhyyhkxiAS35q79DcgJjyjMq6bD2rfXyeHGpXL36Qvn1r/+y/OQnPyvvfPe97FMBa1h0fGTOBjyAnekylS5tOKgBeNbLpBieADyPHuDS9o9yaZuhhkfd26OxoXgcLU2x92JP7sDA8g8HaWKS5NJ2oIi0JpIiKBzIh3rAp9W3kWwIhkfsU5WYNetSPVYWbpsaaq2SnvJUdW4ETM3r97EqvR4kiYLa+qFBwFMlSskQdYFW12Cx/cDOySrWX7NBlb1GBsz66yKuJtiqAfCA7eJypHrIhJiZm1o31B5jjCFBuzY/LeBxIvYph76+zH2YDvK+uB4H2ykXM0uRxfRx3inBbsBB1OKmPKqpd+lev99ZLWT6sZ/3WRqbFsTnDP+m5G4LOJvX1OutFvBZ/yuGR1m8ngJtGHjX4HswcNrPh8CtmaN1fud5cc5RB3gwSZvipVR8+BRi7mcZQLWY9pzu5G2OBcaxP4Hxm7gsD84zoJrhtrFpe535ulYBF60X8rthUSu747q6phVIL9EyiFFawNm7H838mnjrxz/fs2zAgWMUQAf69aLGxSgAr00mQyYmA4J0jeJnWXvCfiT4cN0JAS3ZtZG06ZG5V7FoWgDboc31CQQeziQ6Q+8bxyZoQwVLJXzuWniSBsd1iAuXU1JKWtqg1Mdnk1fTO/oGzUYmmow0nyFJw1LYLbuo35IYsg7cfAICPpIMHbITafCn6A6/FUDp0WMFHhrnLNrmxsX7IkC0WYJ7FjHO2uwTLVt+Bqji2Iy56gAyUGCcLR3hvB2oKKhY6XpeeOGjz00wOcGq8IWUhoDx/Llz4dS1G311Huj8l8rUzEhjE2zEnj4fsMTP9C85+8xZ9RqCteE+EOxwX3Gjos8HUiBkQQRrAFac37g3vJ8xwpUPqSNzSBJLrA11vW5KinQta3TcmCsL5OTlnjaKbMot4CFoFthRUNI5o0XQENcSRZ27Yt44b8aAmguAHFlxjakDfBXNb9d5T5AWtSarylrDCKmRYdqRduYWUwqmuE71JaGnE3LSTDiIdaEGJWt/5NamepOauwrNMVkf7LFlPZ2BKY1RZR4S9U8GODNpd60Gu4DbdCZra3UEAgeW1eMWj3YRbzNHAki5aCso1b2LInKYQcAe50kQrblTokkugOfBg4f6mb+9+tqrkhIS2MuIpAE8Znh4bggUuFbti1msytxnbjLfmMOck9kbsw1y4craOEAHQbiDYzWZTPkqnwUot9W15sHJU2okubJIw+BbCtyZ59xv1hTqaZhbSNyqgUKumTzz0WsAljoSRoyDEhKLS1VmJzMW3B0P42QGiwP4j+QQ85Kx5f6LVV9cjOA+2R3OAec3xpwkwplnnhHLzBo0BXOUIIbjOJDkHEjE3Lp5s2zQe4eeOOl2x1hZ9sg42AQikjtRa8Q9alkWg6LosbOlc+GaeIYMetq2ABxTDFM6Dxr0WKpmcOVkh/cpS+xc5+P7xN9jfGlgGmBtd2dP9uU7Wzvl8NzhMjc/V+YOhQx6EoAhHXls4tGbZ1PgU88RjUtXSL49LpcvX5Wk7Wc/e7+8+73vk9PU/VQvni0cJZEvdgzP9F4ce0pNQXfL9uY6NjjlaAU8dwV4PoXhmYLJpelwvNa9YLTgKNpJnXtKYGLKB1CZ2psoUzBLBwQ8ag/QuETWxNIYWU/3rMcYRWuJflNLB+E6Tg0czbmHDKUNlJ4mgJYDaRtY9soGej+08Wlln9rAss3i68Vt5n4QBLbn1gagrbGBk09mzEMq7qC6z3Jp/FrWJyVnNaGVY1ZrToagsfnZLMh4pqQbb11ic51SCsBeDoscvuFGxDw5qNlBgpmmhsZ7h4FLK+dq95VxmftuL+q7rvl98RyGLXVX+2Omp2Wb+sDe82BYK9QOUSjazCBmfR1BejITRj1+TzwrESl0x+mSBjWGGAN64nalTqJheL4d4InknmPhmAshFY/YPvo9xncaLA3YHYOjHsjJPHErXeXQitEgG3zPq2lFkzDZN5b7Ac/QsEDn2hgXeF63SZBhLNLOp/5/T5SJd3/+F3vRfycLRwm0092qau2iQjDXsq7AyNINNmWAj6xiWaNzo+e4lkNEgSoLe1d0ToBAllFBiPrpRIE/ARsgg8/kvCytsjV2BRz5EJsJqZrFRMQCaRl4KcDLfjp+qAg2Zf+c7JVqZ2isB+BRQ70osAV8qU/NnTvqeyG5W1KwoTmPawv9PTKu43pI0Mljv4qRAXp9N3KNjTh08ZZi8HkKDLPI36DFD2Vs+gECHKhQj1Qna5OpENOhepBgb1y3wGTiHhF8ATgMAuXKJNByUkE+ltZmkZDU3JUM8HGZmILBOhzytmyGKEZvZqSsNcHNIZg9XLh2d8Qacl+RsyHpu/7VVwqwkGsJDJ06JUDH+YmFWlwSu0PAR2F2sHlRzBxZ/7RuJsOfphL8681b90SF8yFlE9BRHU1s0jI/QFZZ9a2xlKjXhtiRnZr9P3sWwPOMgmfmA/e2fbAIsgCDBF1cj8Y6m1+21G9IsLJmaDcDKtVPxCZisGOAzXww4DELqiAzFxDJPOlwnw14Ba6zTo6APVwCQ7JEBMa9IWhgLjp77kXAz4sBj4PZofbWe+I3ZbHkepg9gZirsBEwNwTgYV/Ms7ytIJ7n6NEiIDcALszDm2++WV7/zndUR8WzYkAOeyEmBHc/asfS+nlzIyzN+SzmiOt4+NdAhGeWceE+2IHNwbeBiYEY12lGFrYHYMF4y4lsdq6swT7Cxqyt6bNwXgO8AtquX78WbmiZwIHN4Hniuvls6hLFcme9GWsfv+P9Zp0i6UMT4WnV2gDIvMDrmdoL9zHYMQAjwBDAw8rMz0jgWMt4dkhe6LokU441Q0mi0UhzORjmbVnIw/Dw7CEB5mCu8bLskesaAp5gUuJ+AuK5FjO0BtVuEA3g4dpgS92olOsyQHISyj3MWsBTN93sl8QxzeTaupp/PXcNeAzYcDja3toR4MGcAcMMenyx7iNlqyQvoIS1XOxOWMwjZWOs7929Vy49d7n88i9+JcDz3ns/qDWjPGbbWxiORONg1fDsAEQmC9v/5ATrjRmeAeDBljoBD6/jjdGBKQqqFCfLpoki6QA98csugEbIO42L04EBTxRst2taG/uO/332CFLSqDGMaVwO2zjBQTmnpuC+Kez/hjg7Yg0XPWfk6MDzm95rVsKB8r46F0dLPVlcyX0kitiHXzEPOxYoAFwAJycQOqaslVW5SWgHUj22dptzZFw/tfmP4Zl0gCdBVS+wfBLgwYwmXHcPqiq0pPybxrz/d7M3XX+gFnx632l7ExkcBFOTbE2yg/G3McYC+XsxPDsSm8Xj3DKUlrF9ncypeX0FxnlBLeDlV4LtmIl0uCbmanuMfG/vGRowf3yOnQT9uhbsVBYvaysPyvCElLxzIQ1mJAFPYzfd7v3DuCWmd8vmtBLDRq6WMb/3CzN8ev59YxtXOAMop0AYS60oyehUkNMAHcfsnmdtrD+8Z/GaZqY3mGviez//i70IprseHGZPnCXjzVFAnpIgJqXQUGTGwyo5vuPEIgPNSYXMhgA13H94m7JruI7JJjFco8RsjEbBOGSxqAKBWTpeh86bc3QwNs5qWAPlDH4JZofAXIWz2VBSwQCGB8eOCmCRbRVgyuJxaRGTniMowC2OoICeFtTCEJgzSWLAQ2pEMMC5kTk8PH9IgYglZ7Kezf4arpGqThdZ38E58h5kL3L/Sv28HwjGj/GvkqydHQXbBItqepaUeifpopg9rQSzXsU9fGAhGCdJ2+RwBw1J4B21VEhuCLQ4FnUoODo9wtFpfUO6dq47ssWHZVBAEHlkPhp0EljH87EXRdDasKYk4WIM79y6JbaHOcB1ujgbMOg6JOA09+jkabLvEaDJTlY1TNF/hflAcIVET71vEmw4o+F+Nr0sRmY2eNhqxqg6Ck2VbeyC19bDMOLQITm00biVYI2suBoZJsjicwjWVH+yvp6yswCknRwRk4mQmEU/kqhb41xDnhm1Xs68q94knws/S/HabD6aABuTC8AVYwKbyPnxmYz7A92rxwI8LP9IsGY5Jn2Y0sraPVa8SHtx8cLH7+szZpnGUAc7ZnHXAp5Bdeh2S9T8cZ+PH1fWHWDjjP5jpJKrK8qM8+wjuXrrrbfKd974jl7LswewYczlXpeua9w714StrtCrZV3jyH1zZp+54oaXAAE30w1b+yOqzYKRhEVBfgsgs408r7WNu5lrngWe58WHjyThBKxSv4PFM8w1YOz2rWzYSQ+rw4dVr0MdGHNZTMFSOBQ6q8Z1Md/4Pefu54FEBNcL0H7ppZdqI9hwbduVhBhQC0iw7JXngueatUmOmvPRm4x5y/WKNXTPIZr7HjumZ5V7oR5DWGRjJ08d5tq6xpwJ5b5kuv60mfZa5vWa+8H5um6H8ZNEGuBF49KFBX3byY17ZJMZ5lwY34TNup3r3M+o208iy2cA5U3UQMzMEOdm4wTWDoI8AA8sLgIz+vDIOnuO9QRE4YxtNOuVsiGZni0ap2Io83ix3Lx1u1y48Gz5+c/fLz/56c/Ku+/+QN3I+RLDs01SI+yMp3Yn6Rgr4BM1PEqplO0tJG075ejh2bK1sVoePrhT/vjBP5VPPwmGh9fs7MC0U1cUcrYAPCmfkTNUBpB5rtpLcSrEFvuAgMd70NhAdiBb6V4jSjW3/liXWqbDwWFGgCmVS/vftOk/SOAsYkuStghe2kvMWHc8OKkWuZ20Smt+I5HyeXQsSOfg2YcN8UqF4YOAzOoXH6sG241MsJoOeA0d1osMBqQ3hg1LMzzfnvytDea7gekZOzipfWDAM+hp9LT3j2fObEcHdtJeWTLVoYOaa+ueNJFb1qS5Q6rHC3WHsxfBqKUMrK0VqvcgmbgWmNTXD4LldGkz2I6uWHtlN+WmdTxa2VRH93SqkAGj07FW/RH1nHJywGYy3wbwaBxa2WkyONqDGrfajukJ9qdldCqQ4ynMe6b4AGVN1ggFfoik2rAesHd1AytsA54KfIZyO7M7g55ZfF4rye+xy/mBfQVtA9q+97NfaEjEmkAhI69SfcRIGXrRVBMU2G5WBylla7x4UPSsjHpY6pJxJXPkQmpOLhA4QV70+XD2LYAMQIli3/hsZ8Nty8sGCaDg+LHJRu2GpWv8nmMQnNe+DFl3RMAX7m17WUNwrDx36ZL6WCBZImAkcOyaPXb0rSckAQGuYp9+9mm5fv2GLGkZL4NCb/gGPHa7q1p0JCUqqJ2tIJHxY8GKjEs8nNbOk90OvX6YKPAlSUl2HpduHZndyoruCVIhO9UFS5G23Ck9iU7hwSaRiSVY5mHyhPF1co5h3hD6fW4w7yNI36SAHpYgDSUIZuiYfuHCxXLm9GnJcPhcN0PlXvvamFdqSnr3XvRdWlrWdakg/PDh2ktIoHFiQi5JytIiOxl1vaDkfU8dVjaCJTCLWrCuNmf/Ypz0sDMVmeVos8ZEF8x3ipAJJMUUHDkqaRVNHs+cOa25THAeICtAEcDr7r27CmYlT2vslxVsSqpHjrdUiQznDOvEuIb72mwU8qf9uBIMZSJqj9LOWhnENDRAkvd48bHkXJwDxenUq/DfjM2du3eU6UfCyGJE76OCfDSbzNqWvQU3Bsn+10Col0F5igyWFz0cruKZ3xPYodB+YeFEml3sSroIiF5eXRGIAdiQ/ccR77XXX1dzTAXBOLhR2J42yJLIZWKAc2UeEfyvrTJvcrFN2WqwrlEPItCYz4JrnuhXA6iXpTPnOT8v4Mh5uAaq7XfEuGFYQdNRybU26dcUJgRsHHKRQ5K5HMX6ZpveeOMNGXjwDMFyYpZiB0z1gQFcLS0rGYN7G8wm4w4wgul5/rnnamNP5qiAC+6M2VdMDoXplsZMF4jibwnCATwApwCP4aQIIILh4r9VW/jggZ7PLeSQa2u6DrGW29vVmTMY20jsSGbJ/G1spHkOqYk08ACYWDJo8wi3NPD7zJgy/pbMiaFknBcXa+NRZ5j5fI5Fs1OvXb7PBkx2CeXapCRQwz4Y6LlyaDRXZkchW1Ybg5LNePGsnqAPDmtNSLYNfthTkPJeu36jwPj++Mc/1fd3v/temRDggSUjUA6GmH48SNkKNth8S9IWxgVbBjzzs2VrczVqeD78p8rw8KbtLWSadCtPWRhbw1RkUoPhCXWEmR7CixmSDJPTkrUd5Ku3BiqibwRnVe7Vl/MoOTkVmemuHsC1LfKyraDEbEeghdiDxGgc4EsAYlDDMy7AHHdIJVeHsqEGbPi8hoBH63ijaWrIoEjw2h2u7QuSCphqUhCLaBJxT2B4fG6tjMn3wbImWyL36pTiauPaWkDXD+IN0jIDWVnbAwy/Xvrt7KyD4QnL9gZoZgF7BMzJAvX69XQB+tedp5VH9TWVbun34akSwTpWQcuYMYr3xzzZzyD5rzatiNeqCTD/I4GaxiItkzOO6anyU9e4BDLusVHt/WqZlm8NeHJw/EQarGufTxDbrq1t38DWkCDu3wDsZCK79hBswaslsQPp5JC9UqI1fZsFeBqXXrM5BmJOyvo1Tqw6Po7HpltbaiJi8Ds9N+/9/Bd7kWmLLt9sBgScIQ0Iq+bIqgbNb6toAmmjdAXaW1EszUbeFpsqy5Y+23OwLApm55SVlYZ7lWBiuQaM7Ym7JsWa8NYC1edlqQWvsQTIixksB0EiQQYBCkHOKy+/Ul586UU16SNLy3Gk31cdUtQ+GJYzXmQ/cXCigPjGjesKKCNgPyRZGNIIWB4BhjmK2wP8EXTw2bI8hbk5cqRzv8tiXBgdrpfzJKggCMA4gEBRRcPpdOX6AgIUNmCCMSYhxw6nujCIEJsGmMqiP87JsiAH67FZBZhxd1wvHAToERR2LJfYLoqB6emzupaGA9QJHFYhL8ARJzaCDcZGdrc7u7oOg0E1VxXguavAkeedwAI3PwM4Flaug6CTPjUAA9Xv8PkJumOstjXXIvACXHdZCdW77HYbXczPYBva4lMZEGRtDNHFofnD6nkCO0JgdmJhobz99tvllVdflcSPN9+//0AyLM6f+8Qcp4GjnduQXREIs0FTsxHPEGYFhzSfuDfRuT1sp3kGCHLJgjsojORC1PBwfdq0k3n182XGgnE5cfKEjCI4H76QYeHoBQsh1uTokbJGndfSYnnM3ElTBQetXkgqc+ixTJan3XTGLeTt75QwmUI2FRIrNoRwVAxgAODnc1Qfc/9e9HPZ3dF4P3vpksAOTTUBcIzrrdu3yrVr1wUWmKty+jp2rJw6eVJBvqyfV2kovC5Ayue3xfU8o4yRa0a4lkiObNX+OdeuXdN58BqAAaBHm3w6Orqo3qBA9tHZDJl7DMtpkxQ+WwYuS4t6NmFZ3n7rLdlI85k8s0hjlSnOucA1CGTrWPN6Jngt/bL4wgrbazF/H6n2J8xEGJMI0kdi0mTaMjurOUAtD2PN2F567jmtUazdzCWAE9fKF2OMiyNNVUewhLu7cpuLZtAb2QYgzoF1ISypSTAEw803Y8U4MUZmZpjTfPMsh61+1AN5o7Kjno0PXEeoBsiPH4cjX/Zgct0Z10x9FM9jsESsu3HPXc/Ie3x+3gS5F0fnj5ZjR46nS1skwLZ2wsxEFst7u2J95E4ndiya47ImAKa++upaOXX6mfL97/+g/PBHPy7vvPO9MjGBWQZNbtOhjb1zIq0K0pYasCPAQ++frQ0xPIcPjQR4Hj+6Vz76A6YFH5ZpNRsF8MAWBwCL/osTXwt4WEdHsLhTM9/I8PQASAxOjzFpM7ttcFKzvZEWTdOcDEzbwv9G4qXJ1WS8tR70AE/rF90EloMod3jO+67B/E7zWfUQA0Ynsv7JEoQgr8tk5+noHDM5MjyOgVFrchA4pzNv8PmZZKn1DA3j0Aa6Xj870JUsUmxWXRCY98vjOmSNKlswCDINduJ2JHAeN8Y1OB780azWGKD69UyR912cOhOYKWjOBu15LkqSDSRn+zR3daoMwHIzhVTWr/sdCeJ2X6pj84SknV7v+TpGudB7FiRp2y07e+mQaifFwfyrAKiZb5GEiTVweI4ede8NXrsiaEmWuLn84diPTSM0SQsBNT+rWbtXE53+ORvftxmLFuxUVqcxJfLv4tkajHuOaXstHUsaa4kAj4HPAPC0jogGOk4qO8ZyjWkFS17XBnVQ9Ry413/9P/6HPYJ9aisIJNiM2FTI2pMZxL6Z7KQKaGUjGpaUvDaC5rBWtJZVQZQtFzNbwqQmmCNzjgyKDZpNXlKIdGRTdnB9I5x4slBdWebJiQiOKIIlc57Zcz5fsrim74mLAE2tBQDCpWdH2XQAE93GsW7mGgmi1Og0WQOOxeezWZMZJOi+dfOWAoivvvxKdSgEYHwReJgNOXr0cFpjx3jRt4H38giy4QdQO1KZMGdQY8ziGgly2dRVm3HksKRlBAoEkVWeI8cmxmm90KhVTQ/l4tLPGEi3n8BGjEhmhAl6NNEkteLz8r6ZPVEwE9JF9eGYn4+6nPnDyi6uSde+rMWF+0emWN3W5w/rHBh/mDekclw3jAbF348fPVJ2nExy1JdkrVcGTAIpCeD4XDZ9gmFLOkLal7IG66izaVYKqQdyh/HLcc1KVrczHroJBTbxjYkG7NXRqCd5/XXJigiukBB+9dVX6mfE/GJuEZzZqtcLq+ul+FnOdRcuKODnuNzHCBp3KqvjYI/fw/IhtbTTlDdfPr+d5wYoACWYRz4AACAASURBVCrqIphfjDnGGrb75b5cOHe2LMKu3bldPv/sM507c9jn6AyPGMf8cnaFa2wXGmdMzfzUzbqhoStrmQW8aiwrJiBko3yppo+kiE0SsHdeWCjnzuOsdkxBvYw+Fhc1VjJn4J5gcZ4F8DITWVtXwf/y0ko5c/qMnkXX2xF887PklnrGCdbDKpxj8uwDIJy84PPNkrrGhnPlPOhhpdqS1TWBeUBtZIEJZAl4uy7UHkPOWZLDY2FgwBgwfno+MoHEvLFJAu9rDQK4RwRfuK3B0sG8yuFufr7WATKeMNSsK3ye5uNSOgUuL0tSxt8BkKyVAHKDZ+Y39wHAg1U9MtMj9CMDoKekjrHhi8/xfOTe2xmRsQFAByu/rWsJkILMNhJbXL96iKXUEVAG2wcQisRGtCiI2h3YU+qc1qq8DSDD2m9pG+fhMeX4nBufzevsrGdWr96Xnb1y7MixsnB0Qc8IygWYtOlRGKBgULC5tSHgytxj3QppKcmiPbUMuHnzVlk4cbK88ebb5Uc//LEYnjIxLYe2zU2McQLo727vlb1teuJgJBC21BNyhNwtM1MTZRpLtb2tsrO1Lqe2f/ztP5QP/ul3ZXtrTYBnNEPCKeTiStaI3ekYHTkauY4gN/c5ejCN5gLwNFK0cQzH8NltA4FxIGcY7KWwK/OyEezrGHku9b/HCs0aWZjdlywRaxn4JuaWpM399QbBjF9mS+hqDd30RHNg2QKCiM06y+OWF3Ez0qrFa66jBmv7GJ6sHLF8qALJ/aCul9VvajjagDdv4r5xrcPSMEP6XRtsfw3gqa8bvL7dKffdxzHMUh339rNbGV2cVIKPzkraEijPwdZm2iBHAKhKGBOQ79Mx5h2z25si7WBys5NYnuLwjTlX89dV3tiTbfeurn+cvJ2wOjt72wI9NWUwDnA387idh0PAU9nEMQBXz7C+06ltIM+r86aZkxHT8WiOaSqqGKczKPJe732+PWX31XFiy2DNP5uli3kVnFtVfRnEegQzzpQxlOK3NE6oLE+0AXDCYViv42e7yuZynnj96knycp1wfNKueVoH/uY3/3GPGgsyg2wgbNAEaWTTuATqRNwENDaedE1Ih6+aiZZV83R1IzLQYEBkHDAapf306Rr8sJkRtDx8+ECbHMeXBnuK40QwAWOUhEV2pg/3J188r1EwuImjVRRT+iLVmDEbdbKhIdGj1w9MD3U8gCAGQTUykiXtqe7nzDNntDkiESFgR9JGvQabeUWZBP1pbxsZ7GB6VlbJAkfdDudBQIJMi6BF55p20mT7ARb+Qt7D32VbnSYO6mWyV/S5yp6mTTfj88zZ6HWDNj+uMy3E0xmM48JkMH7RGyYsml3QH9nNKCSN+piQy7jIHwMFgkWMBebmD5cNsRMRrHozVUY0mS73JArbaFz6ZhQkYkctF6bFpbJE80gc49RfKbTgXuRsJMBGH04i38LVxxaedanyw9/Qnc7s1c16omznwi5XIEmEpstLL71cXnnl5fL6a6/rmQDowfAR/HCPWDhIBDC2jJlpJAVcMgzYK2fPnSvPPfecGlci7YIBCDMB6tjonTIZkiL6WC0uKbBEpsbcBPRKCgm7dmhO947+UJIa7u5ovls6FaD0kHpMyTp9bVUg4iJsye3b5ea1r8ofP/pQ3e15zj2HWzmb78NwsWlp5WEAwXvMEul+sgaMwvTEGcWOZUsb4My0KoDI3VZsH7UVKaFFrslxxRAdO6r6HiUXstcO7wU4R6+j3XL+3HnNVdYQxhLAEICHGr3olcR94Ytn0iYUBMrMVZsDGJDYBIWgnjEz2KRex1b9sWbw7IVkzpI77onGJRklGHNZZNMvTOAl3NZsjsC5GkgQZCM7Zb3hGWENYoh4PeBFzZZlqBItBFzrR1CsuqalpahhRMYFmz4/r348jCWJkpAkhZkEr6fuCNZyZWm5nDl1upw+eVJzj79h9sB6wJdBjgEH48U8omZMCaPt7VqbxXUZ4PDccO6Mq38H0CERAMvE783khJNeuitudAYIIXuO9gQhDQ6TG86Fn10/BLPG+oLE1YkvbeQ7e2U0PSpzo0NKzDCOzzxzWs/j7NxIhjI0OWavYw3nuZO0NBktklc0dz6+cLJ85ztvlB/9+Kfle9/7vqwCtneKQNrUJEziTNnc3C27mztlam9KRgLTyezu7W6VQ7MzYnJgdwA8uzsb5bf/7f8R6Flfw6CH2i/c5QA5HeCRvC4lbeMAD+zOIZ4bGbIMiowz8AjJZ5dhrxnwClbMePSPMQ7woJYIp8sDyNOa4N4J0bquNIXJ+0wJ2vfp2jo2fwh42mCo9ldxUF4DRUvBmp4uTeBuuc+4dFkP8AxrClJ2VzPNyYZF4NkfJzNNPTZoEBx/3Y9ep1vZ3VO/Pddo17cMi71bpskMUwv+AsrkVyMP3M/E8RsEl+0+kOxOlbMZdDpgji1UgKCpPWlZqlq3pLih7csT8lUzPJHYVORbp+mQ0dO10IOLZsQH+ALwbA8Bz9O8PwvnW/bJ+6kDd//bziNL2lQd00o0Uzo2TEpWEDPondMDBfnMDVlen8+QzeFnERFi6MJJNgBrAG59tXLWMYCnxgmNHfaO+LIkSKpjXAeIfL0GW65VHyZb26Sjnze/twVogsp/9Tf/wx4NJNl42bzYSE6fPiW5BgtMWE/TMbtzZaBYnMAqGJS0zc1CIp9MLIydOwjHRc9OJjccfVYUnBA0aqOGSs7eECzOcnOibmVlWecSsooogufCNc7qrYO8KbvTZ1NJazQ5FwIAb9y8l+weNTLo5nnUov4oAxdcrWZnpRPnfBmgkEtEg02YCN7nG6AiVYHEeZ0M44LDj4BhNi4Nu+zo/WD3GN0gitF1bnH+8QBmAzwMAKanq0QHS2FunCQ9p06VZ86cUYBHFpcAiaBb+vo0d7DtN4BKQVl+M1Yu9CWraqvi2kdAC01sfgoYkVwtLJTp0UiORRTydg9lbB4zAEkCubT2FtqXM1k4aNm+GcAj+dfqmn7HZ3jREtjJTVnMgrp4/+sAHoIJGqpO0jDSNt1bm5IiXbp0qbz66qsREAt4Rh3PsWNH9eBjaEEGWFIqaiBoIqvAbVvXQ1CnvkTPPKMgO+R2IbUikGL+I5cksObYBjC81kX0at56/Hht8Kt6OABP1rTxdzNtrjvhWOp/cmKh3Pjyy/Llnz8r//zRR2KoCGQlP2sYHANYzqvN+nCvhz+3mePhOq9gWg5g0YW6C8D62n6DHUFejCgkAV1TgK4gGfbi2LFy4eKF6M918mQ9D+aWCvTvw+LQ6+mErNBd62dTBFmaT0aw7YXcYxX1VcGc6rnK3lKch+t8eA3jyXh5HCxfbO+3WTjXpgCg9IxhSLC8pEFQ4f6JBTUDdt0g9V8Am5u3buqaT586nXbUO+XaV1+V9dW1MBZYDmY9DCrOaExsLc2YqRVA1j9y/1gjuM7NTIAAJlkbZPOfzBTniOQWdzaxlCur5erly+Xc2XNKTgFaYAOZxzzjBjzuqQNDxtgxPly/bdndw4gxVBPVQ6yLgIJYE7kXNnSAeeLLUluOQTKG67E0EVYuXJuCafLaY2MCjhdJs8VqeOD56aQYzWmRPm6sbogJPH/hfLly9XI5eeqE1m1q4niON7fDMRPAM5oNwwN6ICFlpXfbyVOny5tvvl1++tOfl/e+/6MyMYHCYa+srbE3Uvc6UzY3dgR4psu0zARgeOhvtLezVeZmpwV4YHYAPDvb6+W3//B/l98L8CyJtzly5FCZngkJkBkeFQanXX1Jh9Ms3ghpMMCKfajtgpgxiIJj2/dn/UQ/aMpYJR9kBQutm1IGMvpH/5e1C8juDvJVM/cBALwPyjjBgKeRcdVDZ42KA9e2941f0wY2UVQdRkLsr91xumBxKKFqa4TGZbp9jF5jxDFF1DVIrxK3/ck2r0NtkHiQYeS1rFedmdTTv7uyN0PL8FZ6WGVQZleCbeyZOPQYIrMtfZuHiYnsxyLAk/WVGSS3wNTHdswYC7Un436wGIAnWL8ea6daob65RczlNtHZBOX5e7sAPv0okqT7loBnkCAYAt9c3OoaV9U3KWnz1cV1hyyum5vu0dfvpVMTP03djoycxiQOPO4CNim9q+xO4w6sRuY2T2nq+HvPTpXyxc2sVtgNqJGxlOSByfq4me9AIup7pHNJ5ZJqGnNtknJCJgy21u7ajjhJZgJEs/Xnv/7VnjdnLKAt6UE6FkWGIqqq+w0fwEZ3797dkGGl5lUn1nR29VxzAXdkB49rM2YTJ2NOca4lWr0MafY5IYMLiAjAwCaUSDMZCQ0msjo3hWxqEHzmnB+gJjr4xsYphx7ZEUfgaITIg0QGlgCSAJ5JwIZMnQCv5RxwdNK5yGUO/beb7qHhX64ucT0NrhmEWPF6N4uamwiQox9PdAOPZmsuvOYzCAZlGX3xomR50dtjMvtFrIpVIoix/M+yJxeoMU6WfyjI2Nio907NW7N3BZ+lnhLZ+4WMPSlHDAuYSgQCjIXOmx48jNncrMARgaOkdLthya3M7kSARoAtASPWtw5CLVeIdS42pSgYjrvXV5l/87IU8r4uP1ezOr2Fb7ARJeAhqGC+c68B4wSpjDeAJyRQh2tWkwCcIJBrhI3gusTUkATYQB5DwH5c84hstpkGLSQS50+qnkk1FA8eipFRBjyt4cUwNJbclkQFSI46JgCWjAnmooEmoMhMBMBLluCH58u927fE8Hz8z38sX375pRhLvjiXNoPrjdQAxxtKu5AN2R9vwG3W0eyGKe4kuuPmNZttZ7EbUkjYVD3nmVCAmbhy5bJYMtzQxJwRNO+GNTNF8kiV4lnt5E2u05F0Lus7OD73C+aaJqJch5kB/pskhqzFNzdr3Q/PRLx/SXOeL+5zJECQrSLhWlZwxdiRgLAlMufqc+Tv3B/mE8kDGBSYhDt37moNxbb+3Lmz5fLlK6p34rn84J/+UO7duaN7DGsB4GHOnT13VoyhXAP3wmSD18OMkcjByhowDjMGIGE94H7wL6+15AAJHMeEpWEtZs6+ePWFcvbMGX0msshbt25VwGMHPJ5v9ek6f74CFUvauF7XiPGZlsK5fslMjh3pSKrJDCfXX2/OrcyyZdxcpyaGNL94r+pAV2D7wuhjKMFADoLscXVpVcAY9v655y9JCjp/+FAAniWSd8h9i1gf90zi2UaBQHPnM2fOlnfeebf87Oe/KD/8wY/LhMA0+0P0UmM93tjYFuAZTc5UwKMAYzsBz8Ru2VxfkYQN0PP//cP/VX5nwLO3U+bnkX7Gc2LAoz01+1r5X+0P7tGWjUdlWlAZnS452ZN0ZILBRcjKpufXPjZn4NQWfyc46XqZffOKXB/7mrnvWTtXaVvrDqVIJg+dLEDun3UtagLzGjg2LI6zyRm6pDHQMEOeNQdDpmLMRUXipmv83KsvaIO+DMJaYFYZnpR9tWzIMCh/mvF0tr0HEp7ijX2A4Gvvg5mO4UmGpDF+iPU79lbvsDH23r19y0LOhoshiQCBnx7YaS2r26NlWGQFRtBjHWZpXNRa0B41Qk9geL5u3//WDM9u2d7bkaztYPFJV5PVP/+u9qV9Fp18QCugEU1j5CGzN2R49HNK15xYt4ysutZKZpvrTK+eKvoeynCqcV5rWZK6ntS1JOaFYoNMTtVJ0iRPWobJccTO3q6k7U7E1Wcl55p4wsboItxf+2YPPeaoBbnJDtfzTRZ24kc/++kemwiSKtXHzGUTTlnd0gcnmmUioeDNbI7o63HcIujVSSUibJt+Mp4Eu+H4NhuFptOwI9OS9li77cwfnyOXHFklh72xmIo0HeBnB4ICBWltaA1hK19VFhx2ColWNs4aDrhYnbS85eZrk84GffTXcGPOADxrmnSAoRPKJkdNgpo77oR0DZYGORtjwHH4YsJRP8N5sDm3LJmca5pMUbCDAejsEhT1NGF8QLBx7tz5cvHihXLx4rNaRLgmGBOAlmxh17BpXs86nCis03VnnQHnQFAuFkKd6qM3h3Tx2VyT19sIguBHBdI8QAxqmhpUGWEeA4MCDCAo9rfTmBkn2Bzp6x89kqwNcC3LxXyg+G8/tDHBXQDnkPkpVnOvtd8C8OwpczCtzn8CkGIVVzQeBHevvfZaefbiRUmDAixP6TplPZ61C9Qm3YCpuXdPZ0KWHWDK6/jvmnWeptCZhpi75caNm8qiM07MPYJVNYazoUTes5B1hkOhDBCyDob3KdkAQ9HUqvj9nOshitVXlsrDe/cEeGB4WsAT+3MEF95IvRh1WZHciJpaHUvi2vcJQOW52Rq+ZqK14bWuPHabch+UBqSmNhtW7aWXXxajcSadznzN/AvoODKP6cNCD+R6ceY1zHPYM8YPAINRCTVZXnt4ZizJNVCKcab57BFduEEQ90hMBk0/Hz8WO8e3gvLJkJz5PkRj1HWtk4wVYIdnhDkDMHJNGI5oSKquXLmiecY5AnD+6//5X8tXX34ZYGcZl8TNcvrMaYE/kh2q6cI2OdlEwI5qnBaOC5gD4AAtsqDPa2Bt0C6Xzx1jAHulMd3ZKVeev1xOnTip6+O9jJtrvRhTxgVQzTMBO2MJsuckYwMYZEw9LwDq/N5GBPwrcJA9kzjucC61gZxf2zrC1UROPhcyAdkMmS1fXWEwNVOADezmN8rmGjVyhwQqGcsjR7H/n9OaTYJD/bwK8t7sHZd7B2qEBw8fyaXt3XffK+//4pflhz/8qRIXSNrW1mDnWUeny2YFPKMygwSP/hIGPCNs+wE8y2V7cwB4VpEibpVZXhPq4jAtwBGNHkoAHrH+oW7g57jOqTJJkLG9o54/ymim7GTooFTD0nzU9Lo0xdHADa2o9/0cCaiQlUVz1Kf/6nqOmOFpWzPsY2463VQUoOe97QGJWLziFAZ1KRXwODhvWY1e7ceg/jVB5PC6dN1Z99kyVE5qmiWylKrd0zro5k2qAxna955+EH2pmTQ72BuZK7C3Q2Yh8Uou8mmakGPrBEmYJNQZlOdRacQ+AIqnv0xNEqOhxIkgtWN2zM7sD/R5Z+w/MSGrLM2XOsaIItaLAcPjuWtZW1Nn1h7zX8bwfHvA4/nqhIPvSTyHDbtm2X8CnuFzGuAmekMFU9rFUo7RxgGNCnbSRKJldCIOT8CT1tPjWOLeepKqE927Zloa0JvR7cnqkundQpWl9WSQkBjzc/uce+z8rDuG9D5gUNlL+HDMn7z/s8p2sgHY8csOYeGURqCFteZ2efTooTZ63H34nSQgqruJgJEb1jbUIohzP4eQqSFdiCA8Av6+LjeYoq6fCYMvm9LVVYExzo/zJKsJKKHGQRKHrOtRhpkM7s62pHJrGyFFU7HWDiAoNsjOxjoKid14FZnDqZOntNGwWZNJpjkgX2zuZOzVK2fuUBg2SL/Pxh31RlgpKyOfTkzu5UEAZDqSa3YG2qyOm1a2NU8CmjMjBTAEQ2SHMX0Is4J0SMqiX7KRlqg5C8DNBzCplwnSxM3IGEuel8wUgQxgiuOzmXJejLUsjNUxnQmJa9BU2UtUyf2zMx33g/NhzPimXgngzMxn3KgTIHiS+xOfvbZeXeSYjJGFiMac0quq0jdlvAfcDr4NwwNrtUktE25Hs7MBUjc3C40jAZhvvvGGXMQAL2YLYf+Yb4wBDoMPHj4oN67f0HUyjgSEr7zyioAkiQKYTAJErpd+Hcy927fuyEbaJhUEksxB5pGYvSzgJgNNDyOkNoAAjiEGjSJ8uSaG0Uc4djFfZtLZbrrMTk+V+dFM2d5YHwt42kXCm5IXpXah8CIyTitrClxyuLQYVj0P+ug0ICHJIec/OTYi0ckeDdlPRG5q1JXoudxQMA9IePW1V8uzz14Ss0HAzjPE3NY92ghTELKICsx3Yy1ycoVnPADPPb2WhAv3BYaE9cTfdhZzcM/9c7+eNiAXA5dGK6x/MHoGU8xXah55DrhHktymlItNCOkp4+oaRQIIO0+yrgDCvvPGGwKFsC7/+3/+z+XPn30u8MEzwfgg7Tt1+lTIKycmtI7xoHDfZRySDBOfzYdLqpYW6twP1gDf7+jnsyLwy++nJibLeYxqjhytLnQ247AclrWWRJANBzg+6wg/27UwJMgrVX7I/bCcTnVqKSGsjGACbgdD7dx1csG/41ha27mW7LtlObXd+JhDbM68xoB3bWVNNTyjmdmysbpetnaiBQLjNj0zFUm13ejxphoZjBTWwniG+8bmSNPls2fPl++99/3y/vu/LD/64U9AI8nwhNyYtXpzMyRtMxMwPFFRgKRtF0nbCEnbriRtFfD8NyRt/29ZX8VdDkkdiYfsuxVxXAAewA3Pj3uu1d5rU2WKCG57t0yndEiS73zuNK5CThGvtsGI1oxkLrsYJV7RC8JbYwIDHnH9T/9VWY2Bq1vP4rmpt2iZhDYYrEBiEBgOz7cCnnHuWQNGpwXYXsvaK/Ox49npLLh7ibpxNTxDeVgFXx3IGldD8U2j6iD3oECJOMz1hWZmdCaDTHFlefL8/WxWzJGMVlvb4/vb3WcAD3XYrIN9wFMd5gZskeddJEAsrWxBbXcGsX60TU3TAjuhVwWSLcPjedz8LhLMfXnYN47/BAwPMdG3AzwddusH+MPPrYG7JG25lgzMCbxXD5kcxX2p6AnmpZO6CagkAPUaYFde1g7+mzgkpkYC1ZTFVpZw38mGzN6Ax+fOnlxNCvIcnFDVOVLSQVJ/LxK3LZPUsmB+RlsGqGWnxylPeu9vEhkTf/Xf/3Uqfyja7LrasxgyIGGpfDgD4TVJHdjsVZw6xULfvUebRqI9gRlbBKthKB3kyXwiAYgMb2RvIpNvuk10ftY5BKMTgIcNjMAcyQaBv62b1Vx0NBLgYgEFOEhSshbd3Nn0bePK5s1xQv6AHA8L5+h2L+A0CqtZrG/tDgew4/N5mMmkUt8TReVkgKNQOzbnuB42UcbOPTFUqJ8SMoNBgAnnRUAjucihQ5LrsIFzTP+OIm11U0+GzQFtMFyx+ddu46oxCqQc8r8pjT8gh89X48mUkxlsmjJ0cMFix98kaUu0romFG5USidF808Gf60tgd+ipQxbbsh5AAXbUn37yiTLJMi94vFg21qLfjmssoqFtgJ6oiaL+IzeXfwXAw4ivU5yN6x59UDJg4j5Tw/P222+p3xBBMIXRuFpV2c3uTjbJXVPWH3aI4BOgdPXqlQyQsa++J2DEOKP7V0PXew+USSdY5NgE+Nwzy/24t3aCIwhmzBnbcBOLBUmSHvf22Q7Jpa3cNVemJsrCkcNlYmdbgAcbZmr1+LKkrbJrmVFpszBeHCO+6Ch5Z+WVUU7NrwNSwjVvJARomlvJjKlANBODyvqkS0ssruF8BxvK3D79zDPlrbfeLM89/3w5d/58bWxpxkvso5rqRjNazs8F7awTDoy9dnANgB6SFWYibGdMkM6XamCyJxJjLXCZ94E5qSavMzPZkDJYHiSQnJP6Sqk3D01Wo/EnAZLXB/o1meFg2RM7J/fK6XLp2Utiebif1HT9H//lv6hJb8H6P+sEZbSycFyfwdoqZnASk4iR5g4MoXrdwD7nOQIc+Z1eL+OS9fg3pX6YDmhcZmZlgHJodi5s5fPcXO/HGsPYIGWjYStyTeYRY+umsoyV++mYheH6go2DRVnV3y1Ns1OlP4vXev7aSrytKbOUTSqDBMaML5sz99Rrkd9j5zbMQI4ePlaOHzlWHj2kVxLGBpuqEwQLRC1hKTOq24n5iWMcCSQSbPyCpNfZc+dlVvDz939RfvCDn6ggm95da6tIS6cKLRe2tvbStIC6GpqdhgU5pgVzWF1P7qrpKJI2mRY0NTxbW/RJYk7Y/SmbfKqZTwd6zPTwmfSZ4zMwf1NoSbIwnzU30h4ytY5V+DvBTXw5gz+IZPZF1dqpD87wuHZ8AHjMljgTXD/dbELjxlSD4DF1JkPpsjPKPfai4YEryKngJz65Azz9mhSGJ9QyXgM7eRu/qwxP67TVGhd8XbH/N0XYg7/LAdetJw7wXmIcZM7jGZ6+zL6TtnVNqFvA0+4LNeveA5cAbdgdFAtuMtr96xrrnHk6tKF2y8DsY3gsH7RaoBbHW8oe1xGlaHXS1d8NWaNvB3io4dn6VoCnjuGAvRjWdFUGIhmeaJ6sYpiauK912pksHiYjVcKQplTtY2y3vB6pME2SdErrmPpnpstqZUmcNMl73CYBPLgunbAMUStFC7YS/PTiiBItWSKhHiUdwVB3ffWGJSBDBqedq+18GgImP/MTf/v3f7fHiVEwqgUzL1jUlpowRq8Q6+G/unZNmU02FGfWBDqypsTZFQWF2QQz2JXoRg07ELK16M9Tg6mkjF142BYXEpAAZNBgk1Ek00lGVYX72ZOBI7GR81qYBbTXi8uhY+ec2voGy+giwA7nH74lAzp0SAGEAjAYnseRmWTAkLmcxR0tO4fH5OH9BJpheZoOz5FhlAZ8MbLT1MwkmIhzjJ4TLELUeAAy+Dtfcn+jgDsBhGQMMmDoHPIUmGOUQAPOzWiwKDe87AFD0ENAiJ04nyNJ2cqKapPIargXje+T3ey0gP//vL3Zj2XZdea3Y55zzqwca2aVTNLdbImiNbNJSmxSEyHZ8oMBWwZsCLAhoNEPHuARDbshGw0bFvrBMAw/GI3+T/RiSaaoyWSNWVNmRs4Z83QjrvH71vr22edEZDGDDegWg5ERce85++xxfWt961vQ97ImhSI/M7NqH3k8NlroC3IPGA/kxtU+aoNk7RO8xRj077zzTlm9d085K0hT46WnnQKzRJQMeFS4L8AjPHHVx/i7BDxTCFqEvDObwY2bN2SEfuUrXylXrrykDeHe3XuF+U/+hg02G7SsIdYOyekSlrhypeaJWJQAQ5jo7d7eQUgqA3gzbwdDlRfgj4gevweoM09IbgcI8LLMOcCcg4O5HLK+YZRiLKJGJQ/2RClnlxZ6gIe2uM3VE5NcLtALcgAAIABJREFUbUfcDOhaYHPSZu2NSWAHKifzby7WEevbFByDIXbt2GsOFYGV0pnzwaSmGEqLzH+M66/8g39QXiGZ/trVEDhZX5djAKMdKiehfHI0cF7wLK7vwvoUtTINbtaiHQPtv6O+1boMWuepCDwsL1c5ZQ5JvP1szK+88rKABQBL9cM2EbHYqrkjrC0+i2PEtWs8JowRfS+eMzZsGpz8HTBDdFR5NQ/ul7/8wV+WrfX1Mj87X45S9l9AbCVktlmr27s7OtgZZz5vWipzWA4UIkDsWXJWHUYdICJbG5ETxF6AM4bPLy8ulbmZ2TINaNmNHDTuZzEC+p35f+vWy1rvOJ1QLsPxxb7nCH4Fo5Jej/o2gPsqw6/5Sy5cSeXPUIr0POO+LWBvQRQghPFmLrW5jaqbdf58VX6TM6CULor3bL2cPXOunD9zvjx59Fj7OREcUdiUhB91b+RIgFI2PaX5xZ4deZwGPNfLz/zMV8sv//LXy89+7edlyI1GIVowhVLawmw5PCjl6OCoTByWKkstRH40KvNSaTsqB/s75WiUKm0Anh/8ednb2SwAHlUs1VdEebT/TYzLOBXWFBkl2pMAiMgcVDZgCwCL/mINVgdDGhDmvrf2sfffdl3/ePsZ8yJAz6leTcFO08CGdTaG16vGVqPa5ff0jJwEFs7RVfuyxEBHlG2uPoj69Ggy6bzpRyyCgtaLfDQ5RTxP9UCntd0KHHS0u84cC/p6p1J2mr4EQEcNudN8CmdOKH76eXvAJy91rF9T3Kb1puutJyi09fs6ZiX5OwI8Fs74vGc2/awXcVKHNhld7rfGYR7ZvwkpG3syx6LOmUqT6zruJwM8jvAcnM4+OUGl7aSISXsmyxYbU8trQt81rzk307Z2/nfY2TEvagQlwZGfv4pCKbIbrKzqQE9WiBw+vaWSUaiBQ8QOisjxD7RaKXUtsDkB5MRnuwztUYpTDSM81VHTyr03DoVYc6ZVdnllMT276Jl/rvP+9/+j3x9jMKjoZuaMMMXwANW6CRcvyHjm4CLvgIOOA5xNk/eE1zlyfPxy/o2qxsu7uF/GR0FOnqZQWnpPY16Gd9Z5CmH0Ev6PwxKjjmfDKBDguXhRB6drMfCAyqcQ//yJKEBUNceYEvKUVyTlm0G9onNN60DDoA9J3NmILM3MCGiYzuL6QywOfg/YIkEfWp0mZMpxY6TSF6PDUBmS93jDCm97oqBgrFk+FmNjbW1dcsKiqKU3K0BL0NhM59Dg9zwXsQmYJkM+TogqRB+6sCuHOgYz48UX7cGQoZ2B4mPCuBYM4ySK3uSkjH+eM+RbF1SvBpU2QCXRHNqMHDCywRy8gCoMOq7BwqSveFbqO62u3i8P7q+WtafPZFDJk5vRCIdj6UuAGAZUKOfhhT3drv6TUNoOiZRA0YOWIvWuMChevnVLhVX/3t//e4r40c6PPvqofPjhhwFitzE4j6JWEXLBK8uK+vHcjAPjiTHtujjMQUA6weld6sHsBq3SXJMA5SHLa04t13dBVzY0rsl8pc+l6kWxSmqsIFaxt6scIJ5BdZEY28ODMnk0Ktsb6+WDd99RTRnmgSN03hi4t8HLkGfrDUPOkASqLfWo9SArBy7bVI2s9I7aqSLVR5QFM/dCHN5UdGQDF3CcnlauyBe/9CUBTyIrKGbR746OqrjqbMiia28ZjzPCci5pVpEvyPXoQ+YnkUYi1N5z6DfWhyNtEaE5V/vVfcJ9mffkz1EriHmp+lbanyJyEdRWpO+j7hDzmD2DMcJJwguAVQ+g3CtjvUFDCgES2vMQgIvc8cREWXvyVPV1oq7N2XLx8iWNraIvrLVS9LzkpdBncwtRlJN7s4cAhGg7BWlFLX32rEZI+DxRZOblAVFvRZ235OxAqMNy08wZ7kkOFGNBFOvJk6fqN/qGZ+A5RVNI5TSLESg/NCXBmT+0h35lPERfzDkvSmtGedjDvAY4Zxyt4VqmyfFZ3k+/WBxEz5+fdR6i5sn0XJmbmdezIRCi3M0R0cT9sr0TYi8435SwO0vB0Yhys44YU/bpq9eul5/56tcEeL72tZ8v43HQUwE8OPAWF6DDqsxOGR9Qi2eyTHMcNoBnZgpZ6gA845SlNuCB0japYjoR5XcdctHs9JX0I4Gf7kBHnU0qbaJ3pqhP5vg4YtHzmKZBYGDk+VijHikgU22c1gDNyHv44198b9a7M9+g9fDq32mY+mqVFmUTNs++oZF9knHu68UeZiW5E2FPXYftX9VPEgyKvh4aTidRrWiHrxH3z3wf50e2yGSgkHaSwfvjYMywv37c+zuDN1gV9dkGwCU3xRinZkycd9wzhJvPBnDSL7q3jKGxxayM/JrM4fS8bd7bRnbMOJFdclKEbJjXkXnP8f7OAPYca9vcAol2zresgxfpS9blqBDhOR3gieVrGl6Xv1TBckO5a9eI6/Dw3c5CnKKiGstpCNiJlICIqKSjxEJZTf6U9wOcqZEGEjR4Oz9sk8vx3iqt1QmeQGUYyaziI02x3MY538sPbBa6ZfbZ27ynea9qscSxPaOuqWiYt6iTgE6N7Ph5/uA/+YOxVHxQ0ILulfKh3JDDAwOAA4WJzyH24OFDeecMeHhPSC+TlBlhMRvoDIA9qlvIESMVOZ4U0KCjg0IV+SwqDJp1IziEeQrTIVT7gmRwvJxZ18YJlwICmehNm4hkoKqDN1OVyUV1O5LnnAniQxXjBgMiKCjRnvA0WpEuwnuOnvB7nhXvpovpiYqV4GkGKtvMdNlNOgR5GxIS2EaqOhSmJB+NdzWrtXP4Ah7wUJq+52hT1LUJT7mKzyXAcZjQh4jziPg7YC3GIpLOAIwy6DLviogTQIa8GwxjIfxpF7WM9plSRZ8wDhQdnZ2frzk8TD7ADkn8yGPzPjzejx4+LPfu3tWz8axE/XgxdgCe1bt3RXEjIhXUlWgrfeh7cggrH+AQkYe/G8BzBFhmcWrRBaWF3sa4e/3118uXv/xl1YFhbdy+/VG5ffvDKj3NcwiAQLU8e1bRUMYLcG0lL4w11gPPisLfeEz+BrK0KSiRh7O94wACnj1ENWIz4/DmuvZeE0kMKepzVVKZcVFUjno1i4uRb7S3U3aIYDx+KMBjZ4Xb024qzBc2RAMeAxmDIf7G9X2Pthil56boqNmHWtspmhGKfgFiVfzTgIfnRPoYapYq20f0hzasnD2r/kdVi2KV5DI5P8Syz8geLy0uK9pDOxkHjH8MX/Yj2sL1ADwY5zw/tD45OTJfi/EBCJiShkHOv+kPRVoXFrSGRKk9e0afayPGzgXk/Y5Q2FjnOYiEvvrqK5JoZs+NnJiIYNobFw4HFMfCucOaBvCQc0IdpUdPnmgvWCLh/tJl7TMaX0Xlp1RbDCU7nluCCXt7UcsLYHz5ku4JNTf2xTWtS/X1aKS+oMg0zohnT56KeooziegmXmHmIZRKrgEIsgS6RQoQwqBv2E+lbkZ+WVMs1LmKzAUMcsbIIN35QVLgY4+X0yMi7ryHOWiBiaAmRuHryOEZ6T20n/1T0t/nzlU6r40D6vDIGDoqZXc7ioxyH3J59slp3Fwvm1tRvwjQwx4K4OH6S8vR1vWNzXLj+s3ys1/7ufJ1iRb8AhWNIsKzTXHc6QA8lNgiEDsal8lxiBYUwPzRqCwQ+Zwal9HetiSpXYcHWeq9nY1yeHggSepJiQFkhIfoDv+54KiZR/mzvL9QsRL02Eva0kzrv00TAUA0VNRqqg4MnGooNF7UOGlPXy6gT0drBACqYZ30oyZyUI1PjJtjCczZ6tY4txEmKk0UMXwxSNbVaqkqUHm/MPYDSMa50Bj3gxBLGwFyDvPzwJwjPD2xhRexttO6i0Lcp38ZnPWiO8/L4TElrDXSm1seixD1ImfAbyLsHeBpjdGuHzuxDDmPk5bZIcg2vtP1fx2PpLZpcGQQZYTHYLPJCxsCZHWlGE0/SQ7PQTks/3qAJ4Yy0hJiGfQp4xW0wQgIBa+M8MTZoShPA3RqZCcjKAKZRIJz3StFhfwcmAVJNTfQ8XlFv9pWbvGrh91tau8VYh4hNBF/7xc8dfS+BZl+ds1/cqhaCl3uT+0MPwnwuN98rbbwcF1fzjdrv//hP/7DsSuUuyaC+dJ0CAYAB4qlcU0tMaXNh5M7z2EyfubF4RdeOpLq8awdimLAQcVgOLpk/v1LV14SV52fI1KyJUOJwbUhz78BEtBJwkDCQx2AjN/jWd8in+L8OQGpCP3FRCGsS1QFT2V8hVcQYzvAXtRQwdPH7wFk9kAzMUhkZXVxX1PjwriKybuxsSYvKv2EjC0gAq+0n1PUmqyZQ7voX4y0iHqgkheKduLjG7xkNExGYyrLaQPpZlHQlJLOIAMUT6tUpYLiB4WFscBwct4IRhiKVDZ+eD99GNQ0lPkClEBpAwxQjwegdOF8VEsH+LCA8HJLZvnePXljTYvhXrRp9d6qDE2MKWp+iC6ZoMfFYXkW03+OjuI5/y4iPAAdvkQmqTrxYxmpGNxf/GIUHuW5kHXGwGPsTftR/yQdDiAPOGEd4RW35x8jj2swd0YHh2Vjc1ubM2PGfAsRiIxCjhAGCbDMWNBPkhpeRChjXjVD+D3giXwKz98A40HzZG0pv2dro6w9flge3rtb3k/Ag+FvwNN6l7wx8my0xaDeRijPy7V5FiXJZ4TV15AnH3odildEHFOYg3GUSiHRTepEUWcF4RB52YnuHAUNE5Bmye3M9bh2/XrmpyxLQEOKaeQ5IQCAEMHcgoAE64w+xOBlTUMnpF2OgHp/I7rDPAQY4OggCsIegjS0qIDkoUFrTFqUa8bEmg2HTRjDIVBSqbG1Vg3tCbDEs7DuGbc33nhd64Vx4VrKqZMDKCIWzBP9nvwZatUsLCrX7cmjR+Xh6gPlgLHYWXsy6olGp8Ii9DXJXietjQLJ0OJEq0wZez6LA4hIBePjsaV/iAZDaXtwb1Xr99NPPtUYM+8ZZ/qCOc/8jxzKEGfg9zw/lFX/zR7CFsBEJCz3laMj9Y8KzKYsOm3w35lDdkj5HHFekKM8RIYchY6cLBwOZyqI1UHvQ14Ko7PlcP+w7O8elL0digJHVBWhAhwrUPxQahOFVlTDKe09PBvOIfZB9s5bt14pP/dzv1i+8Y1vlp//+V+qgGcbwDM1XRbmcd4AeMZl4ihAiEwpAM/hqMzPZ+HRrMNzNNor37dowQ71jDqVtirLn/L8ECNwxQlqtLlvnHvQGsO8rLmxisaqXl0IGATFNMUMMCgyWmuHhw3Q1htaf9eeMbVUwCkpbWmop2XXGXcGPAY1+b42YhLFxEPx1UZNG8m3IVtBRuMJ/3GQwJ8dvk9nq2W/m3wC//4kuFGjWJavHoK59tmGlLAf19AB0KgU4VN8Ts4nHM6De3vM1Vwro7VKYb3x727oyM7JNXoov4DTNUQLuGcVKxiOce2nuHZNZWiU1XqP6WhRjx5Xw6AxxVqFt0S9Nc+rAUE/WeFRKG375bBAuX/xdeAIz0lDpjXtgpzDyAhRG85k5avGGFqAq6Ww9dC90v6wYbuakbLPvRfkv5Uz4yLhCXx9jzaC264xO9w7wZEQJohhbCI8maLC3xy17YFe7pcOJuT2u2nW0RJ9TX8frnF/po1g9/awLvQTb8V38p//V//lGIPVqjtBMwgvK+/HoOCgg4LEi3oOJIK6orbQotEjFDdRqkKpi4MAzzjGirykyIPuj8q1a9el+ANQ4OBHSUkF9CaK8iU4rDHyOJnC2x0ePdV02NpSpACFIRJnMa74HMaEjE/JRe9L3xv62dzCQiqzhaHFc2BcEZ1A+ejypUs6EBhUIiDKhRFVL+huvMw3jsN4NhTZVGU96tVQu4HX6ADqSNDH8KiS64EHGE+iVaOU5KzCm0UTEC8sSf/KgcginlApVGE+qVJMSgzRKKoYfR8GQXhBI7KWylfIHuMhlqERdXmc2G4vqg3eSGydimTx/VAGU7QF4yophgJ9FGDd2lKBTgwuDMZLFy9WKWWiNDIKt7drQqUiRwcHajOFFJHZJRcFoQbuL3CGuIOofuHdVYRnfi4IHRgKL+ijqxPftA//ouVaD35nhZwx3jsiG6n+ZWnHV197rbzx+hvl7Z96O+SCNzYUIbi3uirQyBzC0GReEs0LbwvRyqwNshmGJTkUAEQMXyng7eypfouYLmnsicbVFPwClHA/focBD/BiTjJ+H3/8seY+2wJSxIyFC5XyXpwTABPlXxAVWXtanjy8L8Bz5w50VHJ4QnHMSZz2wnBNORBSwS8M2COtb55Fkb1zQRk7i5T5Unr1UzmLNtM/rHfRggA6WRjYESvG1TTTKmKZBkbkAk3o7+TBIBZxXknyQcui/xyJldofRt54QmtNOX6K7lxRbhn3UyFY1AYlg78lGhZ7xs2bNzIKNKt5Sz0c1jUKgxjjrEPmI8+Kshv7Ic4AjONIwA9nC8+JcwTqGP2Okh/Aw4Y/1/YY0ndEUoiySPRlbU2GAP0oFbX9/aDsHRwo0j3a21fUZYtcr9yXiOhoX05JYcabPc4giLG7/dFH5aOPP5Is+q2XXy5vvPGGDj5FSrajXg15jxgW3EsRlekZOSNW794r77/3nvr7p3/6p1W3iHYT1QQUaq9LYMh72A/fe++9Y4CH/cROM/5tkMdeFE6jUIa0UyycHjFXquMjnT6S70/nDZRE5r+jjfQncx0qqXMcDUJ1n9nZsriwVCaOJsrhwWFZX0O6f0tgR876ySh9oDk+kyqjEyEEg6ON+cnYs2e/8sprKjr6zW/9avnFX/wVea8PRmNFa1EKnJ+nltNYOTxT48kynRGeqtI2N12mqMODSpvq8OypDo8LjwrwSDiBaRHVBk1Td0ylK9IXpQJICMSXPjMxJXBlg6JNTA5xgu6renPTkO8ZGk0UowM8qZpZoxupqnqS5fac38m2oWDhIPk/9p+QH3Yie/tdUUzqLok63qo4dQpd3sOs9mrWCOM6PD6OnSdhydW32WCzhL495E6k7kWAmmftojsDo69GgToej5/vFN03sPdD6KQFKi9yrcj9aYzPxus9TAyvxmv8o3/5BEy9+x8DcLB8ZgL0JKUt5mYrIU5eVJfP4UGIvO7g7fQBaTcPO3pYZ/NEYMMh0JhTvfE+gT4p8aRGSOeF+rEcKrojShuejVO8DA47QYUEZxklUVQ6QY2jKBgKhzgQG8pap3wW60evWqco5enTlrT4mJXYbKv3Cog2fSVltXQyeB5omLJAaAvOhlGlAJrHv7yXmDVSafCqgRg2eztW3TVyfTbXdJvkCMlnbwGPnDgnzdGcyhP/3R/9j8rh4TCS11Le2AAYeL0wXK2aw80AMM4LUe5IUhVUWXs+PJwkZztcF/k7kcPDfThASH6F1w6Ywigh5yaSfw90eNtTzTWCEhGfjyRa8nRCFpYvG/Gi2MwhPzqrzmNzwvigQ6Xqk9cIo3peRih/534sMgZve2tb0SBAG95dFdJM3isdzAKRwSW556AcyRs+FzLUPAsgB/AIDQQDxt5yjGY892trACHyn6aqxCvGEtflMOLFv4NOeF4y1Ayi8mHg8z97pus7AkVfW23H9EHaZSMaIzwiXyRYk+gd3GZ792hfAB7GBuARXk7yfKJP53Qtola8+B2GJW2mjzhMATwRki6aL26PJLH398vdO3fKZ59+Vh7QJ2vr4rU7yd20LfovDPGQ1VWy7ik2E635nOh5juWG2hQv0/XaqyJFS1gV2mMp+1nUEKP7tddeL6+/8Xp58wtfELjBuMUwxmCNXLOo1UKfI7mNkQTAZE2IZnh4KPolkQREHRhTyfZukzC+HQW3JK9MztORjFKuyxdROX6P910S12+9rRwPIoPvvvuucnFEWyJh+8KFyLVaXhY4YM6yDqFLrj19Uva2t8rGs6fl008/Vg4LkUdekp3Pjazj/5pSFvW3LCrCJkn7oezxLBjBEUkKJTM2GJ4Xw5zoAs9nL7lqYeV8DBdLJ4Xq4vDyjrooMGAj5xk0LRv1pmB6LTCPwttU1P/sEUS9pOJ49mxX54vClulgkIjIxobqKhEFwoPP3FfyfYp9uFI7a4b1B3DAmALwAOaeKvckoju8B2omtDepqAnUnKn9EaqIQb2ibew1q6v3BFgZv4ign9V4OIdFuSTUeCGvEpCSgKfSGzPfis+KYoZMfqpoMraAHaJYRMduXL+hHCj6zvQxGZApHgEolNDD8rKcSERi333nHc1BCu5SpJV7oBwH7c95MTw7QJs5QNSMec26JdJuoNNG1wTkEgTxe+750hX2/wWBaec3UvNG0ZtG/dPys+xLXId9tUZ4FpJ2u0D+ELLfBwJfBlZcn/y6KdSiDikcu6loNJKy8mSOAfeHmufUUQqBlmnR3LTXpuAMRtsrr74mWepvf/s75etf/6bG7GBUytZmAG9qzGlfPZooUyoGGqVqQqVthNBamcRAGrMedqTWRoTnB9//s7K+/qSMRqxnDv+gtSmKoaXVKahJsLcxPBR9de2d/raWOaGRG6Yoj0VEknJuENRFd0gud+5K0ofSkGq34X5h59xPzZWyElpLQYuNOfeSzM2o9LOwQmKnb2ripPHGmLJ2Y9toa7m0Sclp3DY5H6Yztu2u1KHGw18Nunyj6Ti6V020P1kut1Lc8kyp+dsDg6/Xdzb6EUHweOl7GuonhI76EZToBzmGTuIcfc55aaft8GNVkGEAPlqjXJetTRzMkV5do3ij/qPgqAiX+f56jX7Lu2kb/5KCb6PallMjrtsY9UFzjPdHdK0FPA3YqTcwgGpsAM/T2m8nqxVmpkiM9AR7xqgcidIWtlSPLteMwXA42R8r/cvgwIn9lV3S1dWJfDBqiYWKrfNzKt1NyyYLtuf6MAXTbBmivKrB1OT1GSB4ULU2PG9powuInkBTcyRqGOnprSXnD+Xar44YK7BlbSYiPOy3SO47Qurr1PXaUP7ctS2oils0+XYNJa4D5d36mvhn/+KPx/K4T8Pf75JOJd2MMZadUekvR9C21uWtx/DmEOFy5BWcP3dehxjGEZ58vPtQT5gSkcgdiPz6jRs6SDEAeGGcwcP3QeUBqVGdTQ6qkEuNgypCe/67iwaKjpNrU1KhiwviCIZBvx9t0YYREr+mjjHwPjAdLXJNDQERcgEymT+U2KRnKnAY+RVRC4T28zP3IrkdQwrjgdofGBAYDtBDoEbhMed3GFT0RXg8ZwSYXOyU30HXiJyQTR32qqC+g6c0cqxMh8MIe/DgvowyJi9/w6ij3/n8vXur5eHDB9UzZKTe8kAZC9A2xh9AKugnRLSO5N1GaIHvkipXvZIlHWSAYPpIeSqpdEZf8DNeb4yp+6urqskDYDvIccDo1sGS9S/qQs4D8rSAp9trWi9Dt/l542oXiMa+TAjoIiYAEEOi9rXX3yivvfFaIdKDBxkKFn2PMAYAV1XiPa/Iz1KdmFDiwyMIGIEqJAGBrIck5T7oS3u75SDVdnAu0EIiCxhcUrFKag1Ahor0FJr1OLz//nvlDgVLFT2YViREB8zkRI2q0g9Q3/DaH5KcvbujnyWisbWV8uUYYKoUEvltmWOjNZRqWDyHDtiMyAn4ZMJj1IjKQsHaVOH/Rn0g5arxpZxAjNgQRaic4fTo4LmW11HyzM7/I7pyJBBKPzOHqYNEwU0iv6x19h2Mc0Vcp2c0p9hDGBMZO6NR7E1bWxoHyxYrn2d3p1y+lDVtzp2XsUXUFCcH81pUwJRSRrCDaDSHDhTZD27fFi2MPA/oiVYytKOHvYLnlJMmqVyAFgx1J9cDVgEPUctrXmve+TxE8ljPrLODPbLfx+WRJN0fCwTwfstAc6+zKMotLetvzE3Ah+WipZ5IHagmKVURlYlQSOMZ6T/U8F595VVF/lif7Fvs/ew9AB5y2Uy5U7T2s88U1UGyHfU85l44VKKYNPs0z8q1Xa+INll9jb2RvYN7IoWNY4X9TIp5KQ4RVkSawUnVhTVgmq+Kvq4FtZP+5n7sHaxHxC2cN8dedPHCpSh4Tc7NQdTcYb9hHqxvrAkAMd9uvXyzXKbkwLmz5enaMxUG5lkByLARbt56ubz55lvl13/9N8uvfftboba4T60xZMnxnMf4LNDF2Oj7pRxy9BXEGMZlJNnpUVlamiuHR/tle2u9/MX3/5/yF9//s7K6+lnZ3d0qS0sU5479kHpkUyrnEFS1tu5Ia7QmM2TgWXUUJoxCnacy4Lvr0GceJ5+34XmN+1cvezXgY3eNSE2cf3W/zo3XlC+AkyJJLV3mmGRzN8adklnqbdV8IkBj9dtHbnBj3AztextJQcvp5/CEHWO6U5wsJxpVTc6Qjanhfd0G/71tx9AYa/8WQCoiGHqqFuzUCFoHNluwe/zsGj795//cSjXXyErPmGyiIvYYNsZkAI5sRc1tShplm+eTzxe2WpejU2sOdcGujupkw3j4CL3IkevzdUVs9XbyYFJFr5spJ/dFjnrvj54XFdDVudcYyc3vADzjgqN/pLV9LKLRXN1ULv8KxoukohvamiM3Ydf2Zc/9uQAXdgv6twl0suSLHRsRuQl7PqjLUb+Mv7eREK/vbk3kejhMwOP13dTScTt6anCDHCTnz5ykutbfZ7Lumai6HaD20x2z/ZpIY7v++ms4o4hDENTOz3/+f/2fY3MZMQhsuEfeyb5oSURlaqQm5ZahtXEAYnjReRhAeAprPswunw/FLkdVMG7w/IpzLjUkS+tGdIEOJUJjmpzr51CRHCqdjTFFcNILY/AjSVvydKzOooUQeRnyIDaJrkwEVLW4v3OJdGCm9K8jWtzD4T0ryGGoBDUJ2sNm9dQ6ouXvgBMMBaJVGA2AGwAJBs9HH32s62I0OBeGyWDaGv1Oe4KqRKJ7yA87r4PP+t8YgVHtfFweP35Sq6fzM15l5yPIAEwpcT6PwWPPu/NQ3HYmHc+pgqIIVkyWcofDf526I0HTUTRqHApveM4j+hUKXMxTAAAgAElEQVSAB1AIIMXYv3z5khLGH6zeLw8fPBBNh7nEnJH2uwGPFlaGaHNDPd2W3r17eOjUsO8JCyGOFwzlsSI8RB1YrFevXysvXbtarl6/rojg3sF+2dzaLJvbWyHpmJEs1gaAz4AH45j6GItz8zLslqFa8l4Kt5Zx2TnYL1u7O2U3c7Gc52MBBCV/KwGeGliRkI1Ryvygr10Hy3NEOQdEZQ+ghIYXFMNWOTVEHEXDYq1GLRSoYIrGZb0rei3q2YQXyQEwb7AqemYvcqpAiQuclMSWikcBMTlKMjqsxEpLqOb9TBOJROygNSiiCc0qN2XWrbz8s3OafxQeJR+FPYPnZO4D5py7t70Z+WnMa1PoVPdlN+q+qKDywmLk3e3tKSpCv7JfYZTRVzJWGeesW0U01pRTUWtHo/KISNLoUHuGnSVh5FkaNQwqRTYlRNDtO6wnonEAf4x1Irdcg/mP8U37X771stacIiK7e+JuIyTA2g0BBWSvQzSFfncknOs4UuWaN7TR9D/e65wYxpsIE33InvvSS1e1PzEnrMIp2ttc9D39RHvY63kmaJ0ffPBBRN6gtS4jMx2FVJ0D6j1VcvhrUaTaYF5iAIuL5eWbt8riAnmcEcW3AEx450dqn6J445ApR5WQ3EtAvh0vjCc/s+cwBopEP6WMABGlKDC6OL9YpidnytREiNAA0nESAHwAO8hU7+5uR32hc1FfDWGH+w8eqD+Yo9Akr9+4WW69/Er5xje+VX75l35BimwcF7u7QWVlj4baNlMmC2TRyREUZ9YZzADeS9Hcw7K0jJobTIW18v3v/2n5i7/4s7J679Oyu7NVlpYXysy0QUrkM/DZClgGBRfTeR71hFLe1cnDsZDtBe8bpsxZrYt56rJEZMdiQ205iEQFTW4H76NEQnruTRMa7KtDw8bgovVMh9EdoNbsgKCidNQlfPcYUKLrpVNH660BB9VAagBNC2Zs0LX3qn8f0J7cvmN0vl7EqjO8DXhqe1pANbh2BWpppCPeFKDHcQBHuML6czSjH5Hpohon5RF93nnZ0cf09A34a6JsbZvz39HuDgR3dLK+il2AIRucsRYdzdCuOBif4TN23vjuKfq5ZYMIT7X7w3BObHVqVkhrG2TP12hW+zzVBxBE1zKWSltGXVrZ9Zo/FA2szoMsjaLzsIKIENdQzUoJ/HhNdKwUg6PeGkngrHWmczhz9tLJwO+duxdgPZybLSWzrm0rCzI+BKAPx+VoxD+i/ZW21isiGnk7vUiTP+CIU1tI1DlxbY0dzn7GLZk8p3Fu284xR3boePG6rOuzAp6JMvHH//L/zojcOHJdkjqGYSBDKlWjADgkB1vNzYc6gEgGWib0S1kMb29y7KRcNINkcxzK0DxUQHE+a/eQc2Ivb3oxq9KYIi9jJe3i1ROFLOtYOPHd1CyrsFnxS9My6960dAqrTLneBkmvAWwAPPv6jnGAAcJBz6HHNc+fRwUoaCtWfXJ9FSX3U7g0vam0iffwHcOACM+bb76piA+0IiI8XL/11nL4Qjmz59WqUTaAGTza4cnMdTBuoJZgTPF7rk8UhxwRniXobpGwSnscQQvJb6J3cZiGpzmMZBvPtI22A8pQoLv94Qe6nzn1kU+1WbY2NjUneDEHADkYZkQDuAbUFYp1AnYEeJDFJZKShd6qxysVPrQBNbSnnwT0/CSAh8MnimEeqRAWilyIXly4dFF0M4x4ogjMX0XBUsFL+QWK7uwqcqUcBCTdmfMYFbNzZSG/A5QIhlPodJfIC+sh857ofyu+eYzt0ScCyBxlfBgDjM820VuRFOh0KlwblEh9TU/Jc//s2VNRGgE7RGB8+Mi40abWhbQd1RENLL1KAQkTGqajoTVq7H1mHe8p6nmUKqFxLGs88pDVwSavVFdThL6UJLjy0KLGAhEfoihQjQAKzCVUA+kDxkByyEml9JxlLxLQgMZGEvpRiC8oSovUfapvQXOS3Dry0dBgGSNFEOYKtCqi00+ePgk5fOYpYHUy5MQnpxGROFP3MN+bfdK8Yjth+Dx9wdhCOyNXj72M8aOmGOOrCNPauuhTV196ScY4kTgkouFus75YuwZuARKiIKqLpHqP4H20J4BA5CHRBhu4XIPP4nhx0VSvcd4fgOFpzWO04+fBwwdqE+8hWkOU2nPVBXMtLqAITlJdFRHNmmj0N3Q/2kaBU/YFcmxsZDD23M8RI+4JuHddquvXruu6tEGMABxt4yJqL/0QxZgnBVaIwnFWAV45wMnzmiCvBnGBBWig5wLoHu5LNp+o9fxCAGMiSVDaHj1+Esp9Kyvl8pWXytWXrpWr126Un/v5Xyg/+9WvFpYaoIcvfGwcd0RJy8G4LFDL6whVeJTfiG7ytz2FfhaJ8LSA5/t/qgjPzs5WWV5mvw6SUWyB45rELcnpVAzrDJdAA2FUHacA13yYtLwCLIQ3FeeUIpInGSM1EhG7b0fZIeoU6lthjDYe/4Za04kLdApYsed0AMf7gr/bG961MfYcfw0jO718iCZhOh+vtq0ads+L6EQDes8ZT93PXToGgrJP+aa9LJ03w6iRz69jxrtsG8O57pQ7CWy1Z2DQxU6mXn3eWRmPmGalgc3zvueFuqPYILMF0B3AMSBq294ZxM8BVANQdxKI7QGOnLgVCHYdq/xb5f2ekuZn4Nfrtw7ZxCw4hiwx9DnFAT2O8EQEplPn6wBLC3jEphG4STWzzJeRszGT/LtIWDcnbUsHNTSitFZErmIkTQ6wz2aAkNdprJ+kyCZpMBTWGkczmIegwcGh9sw2ItoCr5591UTiDVo7gZE4y6ut0Ow1oi1idzNup0TvEbGKyNUwwuZZXt0IBjvO6/kX/+pfjuUNlvG1pTyWqrKT9BA2cg7CZ0+fituMMcGhFZ4ncwjTU5QobiZ5//KEpnQ1nkyM8Ta5KSZVv8q2jJQ8wBil+/dXReuQchfFBpGMVd2bkJOO6Ii91JCnk9vI79PrbKTKoal8h8xB4RpMRFNZ6AsMFJ6Xg13FDg8OlMCL4YmBwCEORQw+Poeroz8WTnA+DvfhM3wWSo7UovAert6X4Wojlv4GPGEg0E7aZHlcGykCjqrxQY7MjAwyPNjKRUhxBatQcR3GCDocn2dy8DvuadBk+WL6g0nDc+ORpY0YLUSeyB+h2CLtufMZ6mQjGZ2MIwYQz692r0f0jcVFXociG0vRx1cuXZaXFxU3pKtJ1halLQ1JL5LeIsrx+7wN/PM3947S1h6snmv9wzP41ByvVDHHAwO4gVuKHPfZ82fLLMp8k1HYFoPe3hPGAy85dEwJWFALCcoXnFmSIeU1OSqsBaI8KpI7P1em5+fKXtZror8tlGEj0te38hpRMoNXqwNiNPPlCvaMmaN2rAeuhff9aQN4aGeojeFlSi+OwuvhSWVDVMFQCzig6sOul7xeiUY1h2ZHfYk1HE4GckQMaALAVBqqkmZDihKAI7CRRrgOi+Rkqz7AbKxvnmNhKeoNAcZMFwOwK/dIhYwj9w1aZ0RyUbyaU39HNCQieDa6uH4AgqK5eoG6XilVTZ4U6ySAIsbzWtQZm50tewcjzYXzqgO2KHl9qy4COLmeaJopder8QqvQMR6AG8aKfQQDG4MeEMT6gE5FuwVcEI/B2bQXCpXKp0u5Zu9XopZmJJa/8QrPfdQIcyTaTg0Vap6bE2jxWncEkZ8jikN0OYw4rsEzEJXmb3yetrHmHUlU3kuKqmheZWSaZ2Zu0pfsPRbWEBibnIxip+xnGN6pBgnAZU7RP66ZRKSGqAzqncqzWVis9SdCXIb6RNQWi/5RUef1DbWR6M3m+mbZ3abGEHXgAgCfv3gua5EhePFE1DZ5SVnzc7NlY2tTgPDipctSQURI59LlK+XSpSvlp3/mq+Urf/+no+aOZHRzmR8ienNQRrsHZXF6XpEejAcC4VNTEwl4Dsvi0mwZAXg2n0WEJwFPUNrIaWIUIxk6OApmMwS1NIyHLP0guhtvDIBU8xqqURx/b9ggNmVDxS1FQvqCAHmPE51O4foQ4El6es11GdDNhh779ucW/LR0NoGHxkCR5HYDvioYMiAxzNMWFUnMkdYQ+8/wdRIY6Xn4h4nuzQXa9nf2WQCP8KJ3BuIQ2PXBjo1OJo5BTxcZiXFPvJVRk97vGqB5uvPRUZ0OzbT5M8cBUez1beTmuRGXrK/TkfEa6mCNesX1PBfrMzrHx50azYwRNshpOmAIeKpk+6kljk5EMy/QpVDPcOoR4Qnw4miWz5hh1MgXdd5L5OaEc1US6hUEdU6BriFJMasMiSwcynmYamsty6InzzwAb71rNjk7bgeDg+gKtgyAp32O/ppN90qzXgxqApAHS8Z2Vo1Q29GZa7yLzJ0uX1sBlhTuGAKe+nPDkuut3T/6P/73scQAkmsuz1gW0nOOBR2FocqhSD4GMxI6iL2n4SmmBkMUrXQ9FQwCDHQVdyrBm45DNYomYazIm5tyeZEonXxjU0UmJuWhNvCIAoyhIsb1Iykr6GD2SKiKOclQGDUUCcxkdO6Dp9j5Oa6GrtwKEoRTuhlDAaNAHO71dRkO5NoAAIio8DvycSxMYD50C3hsiGDYmMLnJPXIw4maG4BMQGB4XHdC2StBmRcTz+ff23PLGPEC8GDE8AxEjm7fvq328jtAlr2iGBB88T6MEdqFEUKbXdwP6hNtBFBZtCFoN0X0j8WFealCCbg9WyuffPpJefTgoYwaJSsfpYoTtTEunC8Xzp0X6FFR0oePBFqVn4DXuXrGbFPH4a4x5IbHXSsvsBnFW04T4cHLxpySFPkcxghRin1FISTBfemiasJgdNNCySyymNPbGn3xTFEevPyKcGIMYCzukT+zq+RlABAG+CIFSs+dIRhea8TQd4xrC3gYI0d4GCsDVxYvRqhkz6UYtl09KFBIo47PQdaVWZJyIMY46xdPdhTvDGAQCdUZSk/6iAwhGwvJ4wW0SdKUTbK3OTeHWB5YOqx8AKYnMvjcEeVxlWf6EzEIPOq0hbbJ0MbT73pC5IOxf6RCXZurp80ZJ8f4SOA6ZJJRmAyZ76jLQo5ICCuI8pdUOUWxVQR4V5/FISEKGKBGym6hWskewBrHy4/aI/VYyC1C7IS8HdZkiFVEsj0RPBwCFh9hv6ONzCNonoAZxovIM+qQjCntJZqBEwRAwTWVqJ0gVGCzp5oXURvWcfC0Q2DF88N5VVyHuSJaFgqI09Mh8Z2gxe127SL2MyLEvNeHF0NJ+z755GMJrfB5ntP5lL5u3beTSsH7aI/ycpIV4GiUIlAS9TgS3bMKtkwScemK6Gk/RryDKM14nLmh1OcJz57V8RSFyULQACbmAJ8F8PA8z56uSZYamgbjijcVBcyFxXmxDLa2NiQOwbybmqHw6KzU7Ii4aQ6dv6AcnosXUcS7XL72tZ8rX/3qvxWSu1orYaAR5dnZOSyHOwdlbnK2TENZkuw47IfJcjCKHJ6FxT7g+cFf/Fm5f/9u2d3dLIuL82Vq0onNrLdwOASWMeAJCou4+Ql4lIongyjklKN/uuRyGZmVuhL7o2vMVODSUlCqFHOasI4MFUCwFnhVTetA2AmUmdiMtZcTXdO+fpJyZjVwuwRsPQNp7+yzlSrl9thot+HVeKkbwOMoUO5SeTicEAurgY/G2j4pYta5e3pnkb3NPns6Gp0fzAZ8S8frAE8/utGBn+4IPE53e+HD0G88plrWmr/RQ3F49vuna1u/XS34GUal6i3TQRbGcmck6+/DiE01zlvE0z5lc//m1wF4xiXKbZ2GGNUlu3uaug86v54BWgsNOcsOlMPjCI+BjKJaec4ddzJkjkwz/3X29hTIjqG9BvyGI6K1lasQQaPS20VeuwK4Hti6DzRRna4NIQA0jPDUoFntlCa62HS39iSJadjx0lEe+/tS2E7q86Z80mlGbgh4DBjb716Lxxwv/9n/9M/GStLd2NQhb2BBI+01wzsto3hjQ4YWzSV6AOddEYhcmXSWjPOUeAWQ8DfRflQNnmRm1OAi34aJan65w8JSE8raJOYeYpyEMRdypzIAVCeGpKzotSgqGslaSm7FywlHMGVNrVphAMJBq1yTo7EMR55dvPH1kJ7lwAQg8Ny0H7ADuIC3zt/5GwYR/245/RheGBsuhNfS1tz5DAzP4jygKFC6LeMN2ocLIxqE2fjFaODZDXa4D95/8do3NspHH90uH354uxo3b731ltpBHxOtcj0NrgeAw1DiGhgGPD/PyXjSN6a40A/QLfDGXrp4oVy/cV3tBvAgEYtyWUQ4oNKQg0URvsWodZJqXni1oY4AljfXo74Mc4jD0p6l2CjyYJBC0ekKgrVb4+kAD3STQ91vbn5BxugexQnhuaOSdv1auZyRvenZGb3PwWbmDmBcYgxExza39EyAHeRod5Ev3txSLgaHNh79ReTGz58vEzMBxjG+26hb1IFBFS2KXjJ/6Et7NBgX1gBjZkUq14+JvJ0w+BhjohBzszMynB4/eaw5zZfzW6rUpSJRATiDOhMbq+arojsBeOp3b+zOuWr5u1iAmT/nTUfRmzREVHCW/KaVJamkAXhYY6v3V7VWATeWGibPToWDyVmzCErmt0lKPmmzOBTI0QFIK+ozHksF8spllNiCAka/8Gw4QogA2BCHagbl1GqHBhNIWUMPvfPZHQGcxaXlQo0bcngAQI4sQ2VUVJj+pojn2bO6n/PsaA/r2aBAqnzjcbl44YKAEG3muigYAgAFXNhDp2cUGQ9jL76Uo5SiCowh11G0O2l73CPAZQA+rhVlBkKVzI4XR2/4vVTaVlY6ufO8V+zL01qfCBnQX6q7lfcwdc6HD/eiHXz3vRVtyT3VThwic9r31jckye38NNrHGhLdtUnEtcInkSfXIfMey70kHpHqhvysCO3+vvYnFVx+8qxMlinl8PDv3f3diEIvL5XllaWyt7cjeu8EIgHTAJ4ZUeYAtxEF533QKi8qwvMrv/L18ku/9PUyMxvAVo59ScyXgp9kvH9Ypo4myyQRIDmP8EYimACl7bAsLM7UCA9g5wd/+f+Whw/uao9dmGd/Yb1FsWG+S8DDRrxy6ALs1OhMUtpC0S3W7tDL67weGzeVymOFrRRFMM+/k2Ee5P6UyZTD5l6dApza07tvmlhpJHmOKuoyNHwb47cDYQEM+HnagKfJ2+nR2VoDMvejKjd8Air4PF/yi0R7TvLeMxbcM3Blng5p5Nu4r4ZgfY7JMhaXpwVB0Rk1ilFDSS3gaeMoLw57GtLecz/Ui/L4LB7kS3UUqa6tvRY10ube/9sxb075LoLTfOZ50ZG0DI6R1iJKkID3lMquEU0MO0M2g3ObAhlo7+vaY/ATER5yAAPwpDMvxbRME3u+AZ/XSdBR+yha0fW6KViVEhaO/QA8Vl0M1oPFSHo2EAJk6Zysz+e8m5ovnW33Oa6CvUeK8gR2bGid/vE5OXRWgcxZUWmXLZum92+cRKwZg54Xn8qaNxLgyXGzAqHPPgOfky458fv/5B+P4bzjoZbKzu6OUCqeajb7hfm5SrPAQ4bakwxjimTmIWfAI3ndPKg5LAA+HCYcfBxmortkCDMKIwU4wPPJxOK63N/Vyxl/BtO0FNR8OMzwEPaEFg4j94TJIN7/yooU2tY21iXly7WdE8MBC3BxMVUOfUAOFDZ/x6trQQKuy0QE4LnwIl5gqGy8X/LAyKtmdMrAyhXJrSBkkGIqCG0CBIrXmYUsbSxwDX7nNtlYwOBQ7szmZs0vwLjg/VwLbv79+w9S7vaMDDmiOPwdcAY4EaVwHBXgefH8jA/f6ROMazzetJcxe++9d2WMMckunD8nwEMkAy8oSlkaV0sPJ10FoBsJzcsyRugnkq/J5UHgwFKjAXi8ueRGkDUb8Lj+pK/TAp6I8KAKNlcODkdlZ29P9BYq27/y2mvl1isvV3lfJBQdrWDzJwH8k48/VtHGJ48eR+5aFgSUitvurn4m6gMIn5qbKZNQqqi8Tt5URjp5VucFaUObnpGh7GKaNqKtrMQccJTQyes8tw3iiAii4EZEYE9jiGQ0cxvPOfNFm5P6X4xa/c/GlaO7SjwF9CTgqRGeBEjtIQlIzNO6UktMb4tngpaZVLZ5vs8JKEhh7P6qPoMxC2iQxPPZs1GXh+T9Z8+kmKXcM/qKOkJ5PuDEIHFdhUzTWcIap9YWoIp9QUat1OCiNhh7HeIB5O2gxMZ+x+UiihS5jNBGAbPkEC0uL5eHDx+V7d0oNKlaXJkzJGpcFsAkqsR8Chn5J3of7bOAgPOCYl3OiH7HOudL9L1Uz1pZWi5nlleqM8n5dXy+/aINmnMZMfWcIPeOuaOcp4y0OLINwGGv8Zzj3wBh1rKjVfQVFDzGCyl05rnFEuhPAyn6jz3X6pySL88aO6x7O5BCcXIl5ic5WGtrorVBGaO/2duhEfJsyvlUeYN53YfcM4kiKHdnV46qcMZFzSSZjGkY8Ez0B3Rf5dxt7YieMTmeLNub26KhEH0+e44CqmeUr0NkG7o0L9b97h7y8aH6x3yZmQXEQfG9JpW273znN8rCAvMK+h3ONiI8Y0UjpvAdsLT2A7gAeMilOxjxywA8yuHZXit/9ZffL3/9V98vDx/eE+CZneVZQio7nBHQZLPehGiG5sOH8aPcuYzuRMQ5qaT+W5613X6Ya7l1Pw9zbxJs+vr9ZOeghmKlBOjqwJeM/lSU077SUOkC8EA9D5rv0BgMQygAWzWKkt42naIKcc3MX2kOhj7AaMzpF2QItB5g91Pv3DmJ5jb4XXUOtaIFDfh5HqVNOTzK4xlEcKqt2ebqdApUxzrwRQ7KF8iTaCNivqSBUhuF6kV9sq1Npn+cISnk0oklHI+WHKPLtcDjpGc6AUV0gCfyRk8bKRBQbaOOQzXBXgRGu4vADqAnRBlawNOn0g8fYRjEOgnc9QFCrAnnYQvwNEIFora21NO6toKmbopxzOvMHWrEobrfN3lsOGpGST034Mm1dAy8hAUR+2bKXg/XqT7TXMfAX2DlXwPwmLLKMwyBTksRHPbxxG/9/r8f3dSgWRaw61KIYz09XYvHEeXhAMJodXitWbKKBBD5Ed2MBNMEOxz+dAogSp65+TlFAixeALLk0OGgQjzB1DUeLLyeU0Hh2YkcI3k3UxJVYguqwj4tjzFGB4bOo8ePpapFB3AgY4ADeKLSekQ++JwMcqRtMYKeIUl6Vwczh7c3QUeiTEPBYMS4MH3MkZfglYfBj4GBkUB7UZmTVCaJtlnElXtwvci3iCr2juIYJPKdtpqKx2cwEA1SHKVhApmapgjKxISe2d5fe/8tSesIjr2/eHOhbbhSvfn/9+7dzRwqijPOyDNtal4Uq0UuPNRG+OKAZA7Q3khCLvKoQ/vaWFsXfURqYKIrtIAntgctEC3qvxvAI6Y8dTM4wGdmNAcBPNDboLK98eYb5eXXXpU0suSom3wF3kteEjWGEGQA0MkrCT0OTzhqXdDHSF5XFflJUdkOylGZhuKERzoLijFHpVaWOVcGzhjGeObt0SBfAUOPMXY0wmPsueo8MAxWxmdrc0NgGCl5QI/ytEjAb42dBD25PVVOetDY2BzSWLI8Zj1ZOq+UPG0YaBhNpqkiniBRjxmBmyh2S1ESXNJxQDFviUCpDtNsAp6c8+wZeHCsFGbAgGPFnlDWGuuAeWWVtrNnz0kSHU++gCU5VqYGQXWV1PqGKHasL/4GWJJIyyiUKTGEGVPGAErbo8dPVWNI8z8L9XKQYBQ7R4UIrebQ9k5SxI4kd0x7DcaY56xNU+2cj+W8OvaCM1nzyGtEEfLdcPh4E/f4O3eLteOcri984Qty7DjSBKBhb8GpYWeE9zTmD9RaaGsGPTwjewHr+Ic//KEEBLivP+P7WN6/pVw6hwgQZ9qlCrOeP68xYu5xLtD3LaVWQhSHR3IMsIcQjQtBjojuhxpa0GZxpNDvvACNjBf92xqwPPvh6KjsbO6UHYBPmSzLy4vl5q2b5cLF82XlzHI6Ala1p+6P9nVGwSjAUSbWgb6YIxfK9es3y+/87r9dvvfbvyNKHPNvexuQDNAel/m5mTI3WcrBVilHexH2IbozM4OEPSptQWlDlnpne738zd/8oPzt3/ygPH58v+zsbOq9krqlOK+KzI7C0ZDGip0RFRg0lLbgzYfH2sCj5tgN6GzDRAobIZ2AQZto3MpZhzInlDbnElkO1zTIms/S0NBMaXNdr85JMqBJNTnBldKWkZ7W2AozK2kxQyrW5+XhGIk1luiPBTxphPdoZ4N7/KQ5PKcBPPX+n/N8n497GsDUGKpDvFJBjynKlcrUGbfHU0P6ESjNkGN5Tc7ryXPeoC7zlIxP4wzrw636k//QoJoAPEENq4WsXwQAtvfPe1ZQIFs46WYuChrhHjkGVYeHtZkqbS0tTXuzaJxdf7k5Q3pVLKbo6MAtXUTVQIZ+jALzSeX1GmnypnQBAzNHpijaK3szFCS7Z2sjV4OcKlaVmLRjVnhnj3ktN/ZC5Atm21mjWe+rm0/d3xyWO/b8BjynBKqeXxqNXv0ij1mnIHcM8Pzy935rzIHHwSMPo2gVEXXBSFEjx0WGavCqN2XAEumRgIA6O4aUweEgAsjIozMxofdiZHPgotSDxCcHetBWSFxFnWkqjA0dHEymTNSsahRBEeE6NvZFsZH3GiW5KErKYcwBfO48hs5yefTkceSXHB7K8Of5gpZ2QREO2is6H8+El28/wARecJ7b1cRNQVPCbVJswsMbVBEMVe5P+zCuaIPqYKyEhKwoYAIHYbDYI2SaCcIGvN/qT76WARWGh2R0V1ZqRAbjgOtZdY7vDBUHv4uy0h7aLK95KktZ3a31CturrDFZWsqcAFR8IuEb2tZf/9VfyXBWjgEHMsY8IhLKqUoZyqOjTvp1cVF0HJ5X9CErJyGLrPHN4qfBA8hdMOk7mSPzovvW8H2nifBIrkCekhA2zZ0AACAASURBVKgbQf4OgAc6Gyptb7z5piI8125cl8FOw0V729uTEY5Xmir0W+S+7e7F/J+Lgoj0zWhvX1RQR1V2DvbK3mhUZhaiyKgjfMoBmZ4OiqiFP7IYpoEz48g8YJwM1sPwZF6Fp1/OiswDgxL27OkTJWY/fvyoUtpoJ0aiKrK3RkYaF/SnKKfVu5zc4txUCXfbmAoPTuzYCIQQLQ5Jabz0C/HVJNwrkqv3RZFjvjAuMfr9OerHOMoDAGJ8IvIb9CxeygnIRM6QuKf4ZOa3kAtHXR3yOzIvRio+h1FYlfo1qHURLeAzgFMVSt3LgqJI3GOYs68gbU1kbmq6PFtbLxubWyEjnYp3tIO/0wb6G5VC5eZlFIPrI4pAJCLqtWQ+RqqoRYFW513F3sk65zrKB0qngPP+7Iix6iV7gAt70i8GP8jg49zhxd+h57HnmSLJfmAKGtfiuoyBJat5BtcIA/DgBJJTKR06FjlwlJ9r2dvGnOB67PmOlLPv4mji+RkHAZjc700n5nfMR8nsjykpcBgCDqq3w97u8UThM6rNV7p0AsKYijH/VCtqeqbcX31Q7t+9X86dOVeuXr9afuqn3lIuItS2Dz/8QF8PHt4vWzuRyyPHG/l4KRKBYUouz82bL5ff+71/t/zu7/5emZsP0YuNjaClkvu3vLigOjz7AjwhWDJNDk8CHuRsifAgabu7t1V++Ld/WX74w78uT548VA5P5AMF4DkiUoknOQVGtF/3KDa5BuU7MPWk86xbwKD1vPfUC2peTuyedgYYWEQ0yZGkFCfyzxItaEBR5hD08nkaQ7aLzDjMkLmasRgiQmdjKkFbAB5lC/VonRZJaPf87qpdDor2rt6bbFg2cYzGYAub0fWLjhur4aTOOw2iJUPQdIy250BNjw4EpU1WU3fd3Efr3ur2N/eu1LTThDLycfrtb/th+Gzd3+wM/7FncRr47hqVGFBR0I7C1btWQ2Pr8k5iDDoM2+W0+LkDUHStibQFlFWPJHF8ule+P9dVdRhmrmok83dR0YgEpUrbmFBIY1hXQYZsX0Yt+3S//sTxudmCHQNF0zujaGjkttdZWaOXbd/2c5fl7Eml0jCxTo4+1Wic5iZ0/FImjpo1mXNSNfsqKMv12kRuwo54npM6gd1AXDAYnR2t7YXHrtm7ZE9YsMzj5jzjWNT9beBn/9GvjTEKMLjF8c7cFg5y3iyDjNyA3T0ZHHyHjoBnW3SKVEqS9y+jMRga0DUYNEVCUq2Ha5MLA9AxBQLjN+rkRMIqBxlRJbzpHmgZMhTWfPig0rwYUHPRbZyw8ZhSQYQHL6yLINo76SrxHPK87CnHkDLXH1DA+zH+rYgUUSWM0oj6mE9vOpoNYNpgg9MRFq4tT/tWyKnyeVPbVGcka4xYXpqDH+PD3lSDFX6mvZaAVQJu5vxwL36PgYE3FsOlBTxWaOL3jAmGioFOqMqF0p224MlJAaTwBl/QGH/wwXtpDAWND4+5BCOiCERdjMqtggYyM6M+YtwAyRj95LO4mG2lX9QAgcGOPXcvPP2PvfHUgIcDPD25RAgAPVAiATwvv/KK6vGgzMUmHj4ePLvbMgJJtmdNAG54JqhVJGMvLyzF+kFggFoqzyI/DsAzYq3MobYXUuDMIV6MCVEZjGvPbRuY3gjtUad/TVdirjCv/F4MZkm/KwF7s2xvhkKfvraCDunEca9vR0xltKQEtoUKwkWUplMd685ICWMl8uUOTM9EeAADELqnnB9E88hBiaKcAjzyzGeRTozdKcL3M8q7kWhGI/8chlGXEEl/SMXs4ECgRvfJ9UEUWDTFSZwWZ6PIZwoEsB84eV/5hUeA14YmRjQh80U43hSVk4rjSNEdQBLXcGTODgcLBzAuBrHON/TYeX9qo6sRuQh1M693coFC8GVWz8TfcDAhW++8G/Yx73uoRtI+RdQFgPdUW4f9nPcw7jgtyHOys8kKly7KShtpC4qYqNMxn6DEAnref/99rX1ejpTjFLJaG84tcqDifIkFTRuc48i/RTG8ckV/gwJLfhtGKaMqefssUk0faW9mPqVAgorzThT9fmV5Rc+p9SHwFMBU50zSsYl0RDHYhbK4sFQ21jbK+rP1sry0Ui5dulBeefWVsrS8qIgI+9rtDz9Uvg+5ewBs5mVQlam3tCBHx4ULl8qNm7fK9773O+U3f/N7ZXYWGftSUOqXJPnhUeQSTZZyuBuFR1EykGjB9GTZ36Omz4FkqUsZlf397fKjH/1Neeedvy1rzx6pFhCCBVHMMKLlBjw+Y03daL21skMULfXO1FjJCa5z2RyTkq4bZ0Mz6wygrlBhpc+JcpaGTQpHGPiYYi7aTY5PRJzCeKqGuiZJ3Ll6iCvYaZSdDIRSdLUaglWUoTPAwhDsIj4VePvB80Hb+/Xun5+1lHL/bwZl6YZv2n3CwRPnQ5vHYx/+gNqjOjxJZ8veyD7phBl6UaWavdJGQF78jOwCDk1EoebnDAQBKq4Lueehl7ybN30KWTXns3C2AY8B4DBHKMajyVlKUaA2wtP1ZUycY4BHLoIAPICR07xserT2gvPctNYyH7QvLqBy2STodX0zoGkeBzLxnMNX6zR0dLXNyXEkF9tMTJRhblGN6uSiarAg7ff543wk00nNjOgiwlZbniyTkvA3zyOjTkkZbs9fOyna6E0vgtOC0ucQDYPRGSjotFDV9/Ja13gNRJWOzVvW4Fe++Q/HqpdylVoDV0VjsMIPkZOoJh/ARof84ZEO3/v3VnXIsNmrY+XdJ/wWybbiHU5O1c/xHiIvSHxycEFX4JBA/Yt8GNF+jo4imXQpoj+WpmZgMGwwMDl4oUrQS1IkApipsFtKVnPYpWcZag0GLAe+k2xt5PsZ7RWnvXiJaWfrzYyk2ahJRCeb+y6eeHqcnXNjMMP7+J2Tax0BsYywI0XO0XA0KCSyR4rS0A5T3DAoGExoMhzutIW/c12MCIwY7kVkB7CDMYLX1FEDnpUDw/QW7k//4k12jpGNJwNJ7g3HHYNxdnZaoBVjCMUmGyfw7A2MA6wT4QtJcRs/zBtyvwA9XMOS1CxwVQWO00r/F5z0oLmppslP+Dot4IH8G/VfQsYcox0VMSIB127eKBeICK6sZDI+ifUYljtSxaMvbLgx/xdRYkMueIGCh1OyQ0jQ3lyPWivb+3vlYHxYJlJdkPyaMM6h2yzLGPd4OT+DDa9NoOS94VGPiArzgvfGmJ3tKHBjCtRSNHIz1nFSP5X8fbAfUYosmqrICWpeyFITcc1E92pHueJ5k+djr6w2n9zP2bimFd2JmiZEi/ljSwPDERFFSYN3zfegI4XSC84O5iVzlEgtxTYBT6w9O0G4J/0KiMTzj2GKo4X7ONeDZ2JtQW0jYkRUi7mIM4ScG6IotIP9TMp1MnRTIGUPetO0rolgAnSvAxUUjXxB7g8wJUrAc7L+FL1g3qb3G8cNY6Q5Qn5SRn9V14nxyL3FGzNrnHUhyu9s0LZMZcR5YQEVxhlHCZ/jGdnf2kgz12YfZ39hfK0EGUn+kbvjsXNxYfYeHCirq/e1v3JNAA9Kjx999JGcJwHII0qEYAl7DXOFz7r2TtCWIrLraBFtILpDm7Rv7uyK4spcQ+0TABkCLiHL76gR+wiRMpxFjI/3aB2QNiqTqy7QI7W8Qz1bFDqN2j94LKnHw35DzhE5PJKZ39stH390u3x257OyD+WMs2NxIUo0oEpJlG2J4tRL5eKlK6K0ffe7v16+/e3vlumZoMJSDuhgFDx+1js7H2BnguV0SMQVhbKJsrePyAR1eGbLxCTSrzvl3Xf+trz33g/L+voTiSdQswfAw4WhzMSZ6+8RVW8psHpWIjxyxJi6EpSaiNgkFOhFTzpO/dCI6j6XamkZabYRZgO1Aoy8rkBPznnmgwBPfvc8C0N1YNbU6E6ANht9vp5qgQCKyRlyNDrPiNaJYFDledEBnm5fqsZa45Xu56WEw4b5F9frnCu9fzd/89EV540pW5kecIIJV/fLiPM2gKczhmu+g9s5jCqdJPrwIufkIELV5lX0QEeDWiIP6zmA5zm5TbG5RAQ+nBJdfxwDPBEyqNRkgUXOBMNjTZd+hChs/hY+G/AkADmN6dyMmWWiqwGtqEF+9UR6uA+2SbZzCHZq5MprqAX9Gdn03GrmmFkdyotLW0T2kMXpa4SmFRrIiGQGUCrs17LhbCDPKPsq+zLGuluvum86KKQuK1pbA3ja9TLMx6kRUk/Azulg+y8MwVgbw5eGMqPTpwI8jVS9x6v9PrT/qrOUqflvfv2Xx3jySVS/dv2alI3EmweMJNcfY8nVXDl0ogbLqnjYKrioSE8nSS2+PgY/OuHSCo/vqBtxWHJ9GmU1NAx0Cv4x2TmMzp87LwMFQ5/B4TDFGMLY5r54Fn3QWjDAgMYULtERZqZlvGL8W4ZVVIdUE1LbUhXK8qx8/r333otk/Ezox2vKy5Eb2uQcF4slOLHMycWm3vh+rkvhQqY8G2CiTVTmGoAoe4IxEjBsTAujn/x5rs81X331VUVjWJyoKb3zzjsyArkGlBarxGHE8Ey8QsErcht4n73CfkbX1uBn/gaIee21V0Xf+uu//isZPxjLAUqnQ148ZVMx9qHCKccrATBtJrpDsjJeeV5SAhMvdXAoZ6QpBC5+stdpAA/7gSJb40hotzY8ggVUXkehjSKk5JrJo0wOwcK8AMSdu3dlQDNvpVJH4UEoUhQ4JJEb8IMhCZVqH+rWTtmCvrW3Uw7zYMEYtLGqukVXrsiAZH47Ad0RAHrDghWeuzaI+e5aUcwbromhe3/1nmhtOjdzVwH4OFIrZUYnqx8iOhJr4lhUJw+a9MkdGzcd5kjSozCXOXoCbuTJCVxh0AYdTHOcjVaqWCGfLICbIfNIFJ+Rh53aK0SGAYKqTZW5G4wxggL37t5NsYd5AT5e7CUAPcALBS5Fp7pyJcHBhvqB61+6eEkRHiIRUTg0aWx7ETEgQkaUib8z56emoDSG4yAcO1EniGthjPJcGMoST5md09rjRWSa9ipCgaBKrd8TxYAdXVO0R1GBKUUooMhFrhL1Yp7WvD3T0uxIYY3yb1HB0sPsPBpTgHmP50pLj3O9rdhjJ6Q+aQEDwA5fVnd0DhDzFCEDAH9bgFRRxQRp7E8Anqj3Qx5i5PAoB3FtXeMGGCESxfpBvROwBQhh3ljlkn0GujFtoo8VQVOOS5QnCCNysuZvsVb4fW3XmXPl4vlLorMR6UFsZXQEfQ9lzmfl/oNV1ZeTguLyoiSrd/eZPxsC0QAe6GxXLr9Url2/Ub7xjW+VX/mVb5RJHG3KHwqFNjFxSF87jC8Aj8RKqMMzOVH29rbLUTkoS0tzAjyHo12BnQ/e/1HZ2HhW9vd3IsITJPrjgCedYBERTvluGefjjPAE4BEFZ5BH4AiN6WChTDU0JDtuf/Qp+C+jPC4IXKnL1cJSH8TaT9lscvdwmqSSlMUUhlgnPtgB71rPpxUuwFA6JJ9gAMCkitaVBrDMbY3yZP5FkyLRBzHVY11DGemsyBzEbJefzWpeNWJlQy+/21j22nPB5mOnVyMXDuI2pa1Pe3KE52TKWY24nMpCzL5uQVR9xr4qnOllxj0nAZ6TaG5Dulo4pixS0YBAt7ue+11Ei/5yEWz15RAsORdNeaQ+zgA8hzXCc5pu0bMlwPLaCZAThUAr4GkLg7ZgJ50M7Tg7L7aNntjG6dZlm7sWjl7TRzuFxFh7vMLJESwA2RJa4105Cc8fr8M4F8aySayQ6t5qZeht01cHhRy0ocwaUZ6OclrX6gm/y0On+jM6wHp83Cvw4U/cYBJKW9DaXvSlj2XfGCR739OYxkLsIpMNBW7i3/mD/zhyeEQjgYMeEqrqtIzqcNDQYcnsE9AhJwCajuqq2NAj6Vr1ceZEPXBOCL8Lo+ZQHlVx4/dClhlDCCPIgMWJ20R5aJMljjGuMTyo5UKCM8nEGPYcUKFkdVmTl2JzKoa5uVkuXb4s1R3XuAnPJ+phK0HPy2RYaBsAB8QOoJ39+Z//uaIlQsLu2GbHdtiev9vL2nre6G8/hyVpea+pRxxa9lbaY+28HvqBFz/70HeuEQaE60vYm28FKAwnDBO8sfyb60IfxDjCEHHhUd87avBgoMzX3Kg2D8rPxuHKIqYonsYQVTtFDbZiQrlaL4tQNUdm5el0cjVeg6BCEg3c14INsGPAE4eZk19V+JLoR1J5YhPsvC2mC7XfPdntJWk36Tas6fFsv2sDKBS0PJQyE74bDPHrN2+UG7duSqwA8QJqdFCQlIgKmxnP9/TJU208GLd4oJnLz548KTvU+xgdCvCsoBI2MSWrCGP4gEjJzFTZ2Q+vtsUnmC9WZGPMXEzWngvGD+PRnk36hXE9fx7xjYgmKrk+84K8weHRxuAiwkZkxXLwjANz6f7qavn0k0+0ljE2FfWTtz+4y9qHBmAnNspQaIpXHA6MGTmArDnLiovmZgobuQ4pO59JXFF3B3rl4kIFlF4/rH8om4AeJaqnhDKGM/Me5blPP6EgbhazXFlWNBr6FuCK/ev1N14vN67fkOMAEM3v8XxFDbBJjQE5TkTJRFXDoJQk8FhUJimFESXZIdcPhcEjARxHEBStTkeFZeYlJTwRuSgh7Rw8YztjDDxoH9EE+ocv8nykMgmVL6/LPsDL0vnOE3QeF39jvXMvgB1zB/Bi6qvV/Lzf8V7nE9Iugxg+y31pI+CKGmTMRwAR/+YzrBv6nn2FCCFRTt7L7y0cYaDlPESXOrACoaLo+wead9D1IpeI4siRT+k92YI4og7vH4j2xn0Ai8xj1htHG+sh6LP0cQAB+pf20M6b12+V2elZGc6Idjx8BEPgsa4Hu0BzYUyxZwqgzuY6D0obdXfo5/2DKOJ87drN8q1f/bXyjX/4rTI9HbmnrA9AzwFSrghgg1nYwg9QNgSgEY2NPfDoaL/MzmGow5TYL++/90OBnocPVyVawPtCy0MLTl7kYbFfA5XY18ZldBQRRxdBbCk5PcdPzxNNv4XKWtqUlS7jn9OuqTQ4G22x/wRg6ntuO6W1HsCyIySLnPaNmhOM+jROZLwR2YmS0PpYJ6rQ1SRxRMnqVT63FKlJA78DegOryrkbepCeYPLxfIUmmtWPjmTitO2DFxZNiCdTqLH3sqE5NP8qBKkOks4IbeSDTzIcHckAKFSM10VXhhGeNspUi1LmPu9vTVCh0ha7vLGOCtWBljgn+sD3BHjSRl2qgEFHZavAqnlOAM/BIVJAp2OFHIsKwDRIW+Mk9TWfdcHv5mzsxAnC+dKoDCa4jbpYWk0NgGio2bk+ZJPkHLMggH2UFpaKc7ZRXKtRHx/ScZ8Yo5Dq9jquY5yqhyFl7XPcUvaTUfP4MG39ds738s/6IJV7OPpcZ202XrTwaMUxVh8gR4weSbp3c6G12aL9KZDQRFerMnT2QQt44vH7c4tr6Fr/5H/4p+MaAk6kaS+vEmZFN8EjFaF1OnxXNLQ1gQ7LElvKWsnKc/Pl0kWKtV0oqCUBeDiIpDy2sS6vOCAnlJOCu+4keOXKUBF7LgpwciACSC5euFgLlwJ0Pv30s/Lpp5+IlgLl6LXXXtNDIstMJIjaFrdeflmGFFQigavd3Rr1CM9j5NSgaPTlL39ZRgwH+J/8yZ/UKJIjMAY2XMOJ4VYmag9qOtVgxsprzsewYpEOqCwmaL6zDVkb8vzdeTYSCshIlSuQu56QPbPmzAOKIsl3UgaL84ic99MCHgNS1+FxJKv1FOsAUZ7Dbjl7ZkX9h5fUNWAYQxaXKToCbuMwwngG5hAGC/QdF1TUIeXaDTmZbeAohyupN1Y/MZiMXIqg8zn3xZuBqXie2Cd5pgJYdYm4AXw4+KfL/t5BefL0qVTUiFK89sYb5dXXkaR+RREeDHNRb/ZCShyARFsYG/J2JL++sSnPNTk7gB+iPMgLz2C0Ho0DUE2WMrswX9ZVcDZya8LYDaUvq1k5qdxzh3kJQLEqnyls5H/50MfwI5ry6OEjLW7Azq2bNwSKiHgwJrSdvUX0pXurAsnvv/eenAm729C9lkXHi6jSkQyO5NPV2hgaq6Ss6FqZ6wdQJTKGqpWcGzlOQV8LEFH3Piy7TFBeWKLe0DkZnnpvGq3Q2UTrPLOi7ZB7EnG5+tJLclDQJ3fv3NW+wt5E3yCAoGfZ3dEB9FNvv12u37ih6zBHXViZiAIgR0BifV2AkPFRtCVzAV3Yjb0Tp86DBw/Lwf4oCgOvLMupw7jRNu7H9VxYVFTZpB6yzvhZayINtxrZAkSLbnggKqTpaqae2eHCZwE7FAilX71e2MdxHvE5oiUY+Rj7knHOfB7TYF0Tx0qNAhAp7MC6Ng0Oit/t2x9V+hoUX+fjcB87Upj7d+7c0fxl3rY5i9yTvdVS/4wpz0LbcIhQl4u9A+8m/cln2RMAM1CcoXqq4ndSXPk5VDgBoFHPTWpCKm+AQy3UhZiuPNNLL11VdOq1V14tu9u75enjZ2X13v2yev9eefBgVc4HAJIEeuYjXxTb0045DB/mDWOHKMnc/GK5efNW+fa3v1O+9a1vl5kZaNmIujA3StndOShTk9NFxMYDaG3Uszgos3NEKgE85Pnslalp5hdr60CA5913/79y9y7U2PUyR17fVFDRxPTQEnHB0aC69KlcRYYee7PzT8JQy6+k5bRGXEQjOHNbh0UaTDUHoJ8M3ZneFLAl37OTlx7usy0YkKGCkUHkt0m89vWaoPPA5A8DCWfZ9OR0l1PQRITqGVJrkiSVDgNTpmgKH6VBWfstLcAWDLbPYK92a2jZ4DqRbvZ5tK/eUw1/UFnVWgfmc9/a/rECqo6aVD37SRFrxyuM30jsV05m0/knP08HuPhXzWvy3MgoS4xQAi3nc/WUw/r5No7JtLS2iHg0dKdjYKdJtD8GJDNKAiV6fCiFxQA8Lx7jCbvX94jIqNdOz1kwGByiqtHVAfs8P0IdsVNa6+ZNQ48c0CVbKffeuGV/2+6UCEc9isPZUWnujQpjjHeoCsX9c6Ra+qnVHBuw5byeADwR3a3tH4L9nFS1p6mDmUqZ9XzPdVan2yAqGu+bEKVNuTwNQHke4AnbrnOsOKdruJbdBYMmxPP8F//zH43bxWCPGcZFJOyGVCsGnQv7cfhiIABcVGEeI1ReypH8FRiQroOB0Q2AwuAWtQk+dibq2gDFULNHkkNZhgG1gJQMOy+qjosv2gDkEIZHTtswtMwPf/r0mTy2GC/Xrl8X4OHflmwWLWZ+vtYh4dAG8Lz99tsaAwDDn/7pn8q4pH1Wr3OiMc/gdvNZfm8PLYYI7WNzd64Qh7m9tM7hsSGiXBooEwlMLFdNXylPJr2/fmZ+djHSVnTANBJ50lOxzn1sAOV8EPP4W3UlAz8+w734mydReMwOy8H+nvj2V166EnUxZDBETheLUUUG19cz7Hooo4Q5RKROFKqdyPdSEU4XustCdApRpgEN2JAUeuYthXccoJ2KKbkpDQ8IRZ/SWHbbK72j8RI4OueImuQey2QmpW+VQwze6ckoNHvtqihtRBeJWmCUImgA2OHz5DhBu8Jo2t9Fana7PKWwpyIBozI/O1cW5xdU6wa6G1HHXRTAyrhs7oZBaiU+rmd5cowsUaVmUCiLnCYDPVM4MQC5d8z7AGBcg7XDHFYuxOxMuXbtqgrG0q+WhOaeqCfiMCBCoggPKoKqcTJX5lKOvTqw6D/n7mQ42aF378LKP5malNiDFNtSIhoAo3FQUVNy20KmGtlvDEbaJWn2pUXl22nOs46myGlaCbU21bYBqLEnBN3pmqIMUZMKSh6fIzolytTmhvoDwPLqq68pSkE/kiPC/iB6KxHHETVhdmvSPBELDiBoZESqZKRNTGjced/jx0/k/Dl75qz+LnUz1lsmzYvWmMp2okoehZEfCoqhZOhDRHROcbQzfyHfZxGEkGUOajCf4bkAD1B6Q0AlDDoDKeYMBj7zljnRO4DS46W+Wl/TczD36FNHXkJlDrGLeUW5AVbsuzibuCc/88XLSo6O5njPi4MmQIg97ewLOFRoM/eT4uD0jM4NydOPS+ZnRR9hvFOoWHmTWRtHeT+m+lK7yLkt6cUX+GN+I3iR5QcAVjjCLl24VB49eFzufnZX111bX1PtHfqHmwvUTkeugdSeoK+IElXEEGC9PX22VpaXz2guffe7v1F+7de+o8KjMv4noxbPzk7UZ5rBiFWE53MAzySAZ1Q+APC898Ny9w6AZ63MzSLZHoYUgCc8vg21LA0PG1Zhy9LWlK7mKZo6G3XPHFR0956qNdV7dbVSnCsxNB8jn6fzIleGUmPQnGQo0ZYwQNLTOvye1klLoyEyPjM1owhPjQUl6KmUtvRUO7rP9U2nD+96qslVCpwjG8dDIS017SRDrdeGEzzWwzPp837uojtZSOmFP9xRdcS4qUZ2o5yV1+rRh046NxultPiIDeS2Mf3IUpytMfPaPuqDwr4QQQd2+vk8jlLaQA3AkedFE73oAGmTld/QDrsIz3A+f36nih6ogufZrkbaeYib/HwR2TEdM4MWTR6Sx6MDQrWXugiPL2C7pJIoOoBno190+XQ+tiGSeok21Ja36taQgVZDkxzkGHWAiDM+OVyKrH4+4GnnFrfVvtnkXQ/Xec6uDPR0QgXkTGNzOTD1vBHz9fz3lnk1BKft9Mxtptt3/tv/7X8dc/Ao5yS9SURXJBgwgSEI3z+8oQY39oxi1OlmymEYRY5GChhAMbt86aKoAGzc1YBPyggTSlx9VZWfEUUBQwRKGu91lALjl4PrwoWL8lSrHs2Zs6onAuDBuINqgoHAAenEXp7l3IXz4mEzGBzwHPj28DM4QQk6L28x3lH+Tp7Mj370I3mPORCCurIUykGZ0+LoQqibRT6SjW0b1G2ukN/nCIWjTRin0OiQ6rZqkiNh3B/w56iLB5p2G1hxb65t5STaivFoYvllVAAAIABJREFUwISh4aiSQZoFDlwTpG4ySpgOhR2Dgc6oGiXdaV79FQbjnoxSHTxZaweg6flAxI62MFaqro63eWdXwNiTP8KSDrtmtEUFrILWdhJw8cFmD7e/83t5yrNOSUuDaz0GNsZ8HVYaNCXA+h5tw8CYni4otCFasHLuTJmdnw/p9KRkYtQCci5euhT5NlIMwzEQtLYjgD/J5xTnnZlVDR7EGoiMbVFIcbRfdqVMGNEqR6ecW4bRCbXJeWEeO4wz8qP4mbnD+1kPBsGen3jjRZ+anipXr75UXnrpSrl86ZIiJURfQ9ziXvnww9vls08/LY8fPdL6xgjUlpfha2sR8Dsdyxqq1gNoAyYPOCQ0Z0O6u/M4h7fJRjFtBuwQxQP46BnTWFUUcm9XAAJjRbTNc2eVw2OngoDcHIUgzwmAk+tCDSQoSvSNaGJ7ewHcs6go1E1RuZ6tqZioZaCDLhUS0kRo+BxGrCi+yKpnhFuOGkWDthQRPEfUOuslOUeGvCH6y2udfmLvZO75d7FJx5z32uJ65POxzzHncTKJJilFsuUqjeyxZX9ivO3AYP7wM+0FoDjyy/u5n/ch+tkFSEX5RUY9+8nKlo4e8j7m0JtvvilnEHssDiZyBPkbBjc0NO6JI8p7jgQwUgFSFMT5ea1HS1jzN+7hGlVBmQ51M+YCWwHjHwWdcSxEJJy5zGeZlzxPGEjjoFEkt53zivHmvJE8+NKyIpwYzI8ePCqrd+/rjJFgBtctoeIXTsMwtDS9oZSppkTIjXPP9Y1N5SC9+eZb5Td+47fLP/rOr5fZmfkypTMyAA/zgxyv2TJVJg8nysQBTg4obP0ID3ouRHhQanv//R+V9xTh+VSAB3GYyOMhbyUiPc5Tch5L32ubUSCJFjzP6zv0BEffea/sGRiV1vX8CE9rpHYWb+wK1ehVEVTn2IRXNiLG3V7fB0VdLlbgiPgPwEOEZ7KYOptmeZssbYumiTiYTu57DPf8HlhKj3x4z7Pm2An2vqMZnfmaVq+N3x9nsR2z5OiXKJr7Y6295rOtatrzPPAnRVM+3/R//l9N03JORFdzJqNFFfHm2eDxc7SnEVlw2zsDNXMt0gbwWhcIqVGLFgRo5Vf7wV1Hod6DIyhtpwM83kfqVVsaVEutHEZCcl3WGTAAMPp987s6Z45j7B6lNGyxJj8naWmSptdzd0BSY5+iBl005wTaXNPIrkmVZOaGdjYZqw2H9DhUEI/T7OKzvTwdU8h6c6FzbkR/9B0dugbBcFggTf6u3tfk3HiMAsQk2K+iBd1ZGvMlo1uD+3VgaaJM/NN/8cdjG+IyrDI6AYDAkBMQSbBA7g4bJTVFOJSclC7p1KNxUCioNZPSr6gj4XVlEHk/hxO9GLw+6hNEgjSHC549IkYAHidmh5EUXjuMNXsc8TpitJE0e/v2bXkgfZiFnGgkm2JUKacEQLWPZHMAKVNm5Cm+dk1fGAoc7KaMqc5N5jRYypUDMqSl8c5zwAU4MOix4drSpgxKZOglQKINHOBch4MUWlIb3eHeGByuUm4vlb29NpZiIZEMTbHVc1UJiT7gs9BNDHqUZJ1J01yvTWa2ceJk+W6BxiSlJgQqQoBTDBZF9vaiBpAMtcnJqEnz+HG3cDI6dv7sOT2rKEOWpZZn1qZzx+t18p49iOag+nlpN89h9TtHq/w7A0lvHIyHo0PVY5KecS9C9jiM1YODlAZmTlLHZmVZSm2z88HVj1y+0GehHRhTjB1zWHlMynkJChiUHdUAweM7NRXyyayjFCzYgs458JC1kaf2GQ167PnnfTxXGJ6TGg/ndRksK8EbWtjUpCJy169dLa+9+mq5dDmUu+7dvad1g9zw3Tt3tL5DpY3Q9EgArRoJThhujuY4kCJpsnpQ8aaS3JxeVYEcAHEtQNpF7gAmACP6jr/H6TCW5LPAx96uNvMAPOfK+fMXtD8wj/g79wTo3Lp1s9y6eVM5Jk+ePNWcstKS6iEtLYpCRTTlGRTcZ8+U3yMag7zeKZOd0QRFPFISH8DJnAEQRe4dxZaPZOgD4gGfzB3Wlwx0KFfTsT4Ye4k1KKqBlD21FALc2auIw4HnlqGeIg9yZhyMFD0NUHdeRryjsey9ppaJOpcRMQmLzM8rqo5DguK07KmtPD6gDxChIq+PH6eYQER56M/I6VusYhk81xe/+MXypS99Sc4fChC/88676kM7o3hWQBHf6QO+2FeksLe0JDBOHyr6m84bzW0cGigiZvtNk2JOsXepCOh+5HsZ2CiyPhkKdpqbAMpR5D7hrGBvYk6Q70VU2cI7OGagsz19/DRtJZL8mZuRN4ixJOcIyolE9wCf8wZr7NN7ZXN7W7LUb7/9b5Tf+u3vle9+5zdEaQsRi1L291iPu4qgzk5Ml6mjyTIxSsAj8Y2O0gbgmZxkFxmVDz54p7z37g/LvXuflM3N9TI3C902gIvECKrhZGdDazjE4/AMM7MolTaxmMYRftyUjfcFLXAv/zzIrUjjoXUURY5L5EkBDquHf0jRMYWsKYDKTQxM0yzuRSYsCmCFP9NrADpTE8cBj5+pGs6DCJbPus5xE8ahmAWi8nWOPTu+Wo9xZ5ceV3k73p99w+6kv5/8uzaH5yRL+HlXSmdJ7ss1j8d5DtWhkmZpTos4WzuHS9uH3b/jM+1L/SMnTFAhJYmeCf0BYAxa4lNdrpeBXPOeeg3T3Rowk7aMc1Qircr3dFTreRGeUebwoBby4iMQc3H4MmWqE8oIBcEOwNsJ0eadPP+ugxhpQxtVbzuqpMhs0A5jP2r62o4CsQGCMtfms8UZ3DgcavTx+Z1x8l+SRjox3XdgNPk7XbzPaXyR/5YDn/Zfs3E1Uazee5S3U8SYOUhlTdsSNZrW9E8rOW3bjfe1dl07BgY5tmPqZ/7r/+WfjwmZSYltGkNtVoZGqG3NhAcU7yYHVgIe1XV48jS8qOkNVeLo4VFGg7bDcJCRPy1PnJPcJf2bKDbnuBpNTo+Tfp2QimGEYWkvKcnHVMkmIuN6Mx988GG5e/eOfsYoAdig/oPByoHI/aCfcA0OUEtJ20sMBcSHvVWFOERF+xkc3nRimzwcnvcAZQY5AYCipo1zGOxpVb+mUWGaBr8DrBgEmWdvlTjarXocSW2xCpyjMBgG/BtQhreVLzYtjENyDsKTCzhZqDQp+gheOoYMBozzRrgGbTVlJhZjGPJks7GoONTtsY3IF0UAZ6SABOBhDmHEYXBieCgCsbUl2hEywvQrHgsWThSqakPksSkHtaQrAucF0IJHDLwh4OGZnR/ljaSN9BgAdZ6U4PBi1IwAPAAZqTUtKzq4jOFIrZxxqEgJgBG5SRU1g2fla0ClSHWueSI7OAzYmLLQIlQ+7oVYwcbOFgkpVbq8jarx/AZ0fkZHfnheR/hYT7z4m+lGGK/Om1CbJifKhQsov10ur7zysqhdCCwAECi2+PFHESHVeGR0F9ohzyXqSoIcSc56k7WIROb1RfQmJJoBPLwQfaDfZKhnPpbnsA7dTFJU5QRJU8dmLdorEZ5dqtJPyGmhCM+5c1W62PsI/QsN9e233i6fZKQXb5FpjKrjs7wsA5gXVLYALgEUA+iG3DGUNYloTAPKACuofh0JxFjMACAyMx35ia45Q39D4yRy5zo4iA34WZnDjkpw/XbDV24GfVSpa1OKPMnxQ64XeRbZh8wDF0FmvdoRYsDjqIqFAwAcnkeOUNMfimhRFyqv4YKlXAeHjxQ0p6ZqpJvoDgVM2UMAWjiY2P/srWd8b926VeWvVWB4Y6MqaHI9qapl/qbU5PDcI1QxM6toL/0bXr0u8qAo/SioZbz4NyCQF9fT+8mrahTL2B9Nz5Nk+9E4qIYwE7b3yt7OXigQZaFOAA/zVhQawA5SuohRKD8LOfQV7XNr6xtyclE89q23fko1eIjwTE8j9Y8I9UTZ3xvp7OEcmJuY+fGAZwqHz2H58MN3lcdz7x4RnvUuwiOHYACf6gJO2o0evSHPC7gp8ac77iulpXpVw7Tz7/nJ50j91MBDWj2q9ZAOr+7BiLpRkbfZe9mzb89zU6dHY5vUoSEtrPVUex5EawV3KuCpHuJ8UEcLhvs7e7scpSn2kX7x9FZ3qnOts9Ky21WIpaF69UBTztO2H6vRdaIM3fPMYJ1+ynWM2PlpXwNPf+sV9/xwrk1GWDi3FUWtTvABffEYeInxNSCMfJEmP8zJ86aEDR+h5uPojp1h3xj49YxOAQ7fr7ULu4iS10POZYcrJihkPSr7o71TR3gMgj9vHte8OUctnRcjH90A8gwjpCeJNAydETlOVoWzI64TJ3D0M2OBdX31QU8AoEzu9xppirh+LiCJLq3y70RWg0ZqSpyva35CB3Z6TpGmI7uoiul0g4gPdgTOIlguktfv6n4NAc9wjUezujYda0MTnTPgqfvHH/73/81YggEHByG1Oh+0JRWqhCaWhxIeelPW4LPzs3n1GLaRsApAOtDfohgbnmKiP0c6nIT5BXgiMZkvb7yAKowRrg0AwytqrzaGAGuaQ/natevl5ZdvyTjCC3nnszuSfXV+DAafChEuLabhUOTpNWAwl1xGxNkzkqaVktXUdKXdsRlyHQ485RcsLsrootP4HR5SDAB3PPQmea1T0pfPG1zJwMf4JOF6JZTrOJC5Fs9PO7i+wR5GCM+CEeND3Pkc9IGoV+mZM3/foIhxw6g17aOlvlgyto0C0H+AHjzlV69eq/LW9uLyXgAV+pnQrDCguRe0IAyfMwLGQaOj3VCj5OVMmp0MzjNnlC+C9Cu1N5TfkoCnk6Vuzk8iKYBFeRGbQ7yhRRkQOBLifu/UTLrF1UZ7DHg892IhAYSDWsPmSqL8WZSorl8rFy5dFN1qF1rO+lpwaSeKaDO8mAcYxdgisxinAHQKRpJ7gYHLNVGlAwxB95qZKdv7u+XJ2rMyQa5SyqO3lCdHsdocLeaIwY+NXOYLLz770ccfKRfHBi1/47kxLJeXFuXxh9Zm5TfoSYAERAuk/EZycEZiMEK5Rxz0samL6jgxqWiVI0xat0iMJwjU+srCrAK9KDZmfRyehcNWuWyZQHvgelOMs3j3U9ojnMsHCGLOsmZYpxivotYChhBkmJsT3eoLb36h3PnsM40Fnw+Z0SKwgww+zwygQ5CCuawoLLLyiIA8i3wenoVcPwRQiDoxZuRbaU9JNcLJCXKslqT4xctRcVODHI0wdc+ROdPj6M+WiuocP+f3MF7KW6FWEkVONzfLU2rVELlYWKj10WiToykCv5ljyR5ERMi0VkdFO8prFLTl5XxGC7ew1+AoYf+gvY4OU4cHMRjfk/3CeX6MEy8+Y/qfIrlJR+Z5vdc5t4y/02YobWeWVwR4AEidVzOppRJ3iKKvgBL6mvNBtZoykdqHoI0klT6YidpvTFyfLaKa7o1EOY3wbER4omBnAB5yFEXTY69fWYp9emUlaND098ZmOXv2fHnjjS+U7/565PBMTc6UiUn6EyothaX3Ilo3MVumqGPxnAjPzAzRJZxHlBF4V7S2VQEeZLDJ2QPsIE1tsOMcgy7PoDqJnDitw79VjOoSloOKNUxgDvlfRWqGQgXOZ/DW2xhxvFl07qMAPJ0CVwd+2kT41igReA30Ea/m3z26WF4qKG3kHZIVFXlsLeh5LuBJYZTExOEBbqg2NoBawBNRDMYl6dzpIZfHeSB/7XbU703+Re/A+jE/IFiAtHm4xE4RlqhqYGn0NZGetnOHCe0BeGLvap2MXYRmGK1JwJPPfyrAk3t8632v9xlEbexUlS3FmCett4KkHr0tWt8Z4vHzYSHCg2jB6UpZONLn6dgOme9RIylN4n43hxvA00RF47m7/qxLKc/TfAATG8KtUXOWTGvrcrU4x0NNtg9AYn4a6IQanNe7IuNNjl7M1+xlP0u9nt0hqYo4TrjTRnb8b4slJIiNR2rEJRpqaW+satSpGz+eGztAedMZgTTA9lr3Pi/hFecDN3mi3TbV7EHNWB0DPP/eH/6n4+7QhAayJIW1s5nc79wc1QTJZFl5a46OIj9ka0tGL4ndZ1dC1lRRkGdBTXOBSRlEiUAV/eCgJgk8xQzwolGvIQzsUosPcm0l4B+R4L9cLl64UK5euyqvH4cRFJWNjSisiKeVA1SRJVWZ3yqHR2N57Q1KzH037QKD3NGSFrBwcAMGbLDwPgYWMADtjS8Gg4FpBQAwMLgOh3PUAwl6hvOBbJCYBmfDyHkYpvNx7TaJnXvYaArDKAQKbLAx8H5/JB9HhE4JnDORl8A9TS+xlxej56233lIOEx5ZjBIMYteAIdGbw41IwczMlJ7DNDlyGZaXqWI/LyPp0cOH8pTj6cTTjQGJ4Um9C+TEnzx+UrY2SCiPHBcXJ7OXzBukgEly6lv07kPGG1X7XYu/SVJtf/aiNL3NkTcDngDlsfiQoCZZ+fU33yjXblyPebSzUx48eiCjG1BE9Id2ffbpZ/LIq6AhOQtENGZm5Rshj4c5CZ0NILQwH0UbN3d2yt0H98uE5GqDOuOxcfsNhPDKQ0VCnMAGMgIQEhFhnSTggZoGRY2XNwieX9FHKC8zUSCTrYb2Is9LVIg1ihNDydY5T7yphAMLaV3LiFNbJkC96w6F8yAicScBHnKfvDZCpSnrA1DvBioSyi6IWFBsFK98Vtq2MS0DdGlR/SaubwIiUccWl5RQf+P69fLo0UOBakV38kBERQ1HDOMHiGDucTwpz4ck+N1d5QGG1PSoSjDTFp6L9U1Ukj2EqBhjcHblbAH4sFYl4iKJ8pD2Zb1bMEQAjoKcJNCL2nVO3lHWFGuD/Yh9DMU5xpX7W56atvF8q/dXy4/eeUfGKs4GHD3MB1O+LBPtMaf/wqFC1HWhRwnzHuY8QRVg3Q6HTlDNok4O619zdHNT+ZGAICLgPC/7gqPJXM/7A3OWZzB9zXRa3t9ST6tiX4p5UB8JwMM+ZHEWrXucb6MD7VV2BPB7C70oApmKQIo405/zXUFaHELh+CCKHMWND/YOyt7OvgAPSk5VZQkHjvaZ2MdnyLdZXKwRHjmuJNP9rCwuoYL3qsDON775q2US2scEVDLyXMkb2xcYnpskwkMOTykjcnhmodpNlj3VedorAJ6pKQQ+jsrtD99THZ7V1c/K9vZmWViAHqxVkFSNBD6ZWzI0LCLmEtRMTcLGGA6+fyd1G9GTzuipxl3PSz30+qd5XKMXcT82y7Ytx9vVmI5pyzsvI83tBFqmNmVOQJPvwfumJmbK3PScgM8QaLSGlta9KUHJDFCbTL0dRF98Nuj8kAhDI27gyLY8+lFbrKW9meI1rMnTGssv8u8J8pOmiFaSn/TigEf7ekMb7ozc5q4nSDuL+qgEspaK1O93j6OulNcw4KtiGEkFdiTdgNI5JjljqnhGXKvNyYlIUf2c8zKSrsV6FrWxobQZ/HTgPHPb0og+mhiV0RiS+OlyeIjks9d6LvmZexLlzmet+TJtP2fmXANwah/WHKT++/VTY5Afy/Xx5xQ5i+cM8ZyMBPYopAYwFVpUUGQmiD0LfWDU2EpNZEiMDsIuEoRrHAxNTk0Lztp+k2gBKoCt+nTbVndDk3+nW/G8KU89tN9ae6Z1UiuKK1G1mCcdgM950fZvrhWvsInf/g//gz7gWQzeO5KrHGyocwFGLCvMISCu9MqKvKoYBixARYbOndfkhqZAAjs0OCXlpsffdBYnW7FRc9hxOFLMVCpWuzs69JiMGCcAFRu9HIACPRcv1ERWDhpXaSdCxOGkOhhsZpkM7VwhPs9BTecZ8HDAG3Tw3DyzJLfF939Wo14kwuIV43dEd6ACuV2OqDhKFgnN5FqQHIphxCHMIR7gw/S38Jh10a52UG3M8vwYMDaMvfm2ymrBqw7qG/eWlG9N3I3ogBe2wYoV30j2/tIXvyRPLqAVw5FaPjZoQnYc2dulVA2jpksA0/AKh7oTv3vy6HHtE4HHrPWAsUliOYAIChAgQJQbUQHDe1EPzYEH4aSDNfaM/oLkdwasLTDye9vrGPjEph1S1bD2eKallRVFdt74wpuqw4MDYH90UB4/fSpaGwaQpJfLRHn6jDo8Y6mxAfAwjJn/I3IlNrfKHk4CaqRQoJIimmdWJEf96d075Yh8gQSinhPuC0euWkU9K2OZRuf5wdhSBBLQ0z53HOq0EopHRFBMeWP+Il1tiWaMQgkicCD6AOLAkQEaBWQBp9BcBbzLhIxVUwgduVDuFZuQqjebPtLJxcb695FYa1UnpSlyfgzq2QQjOrFYFpeDjuUxVHQW2urSYtRl2WVcqG1FEnnkCKqm2NKi5hZzmfnHvXk/mzMUJOr44DTh2lFz5rzeH3TQ+3KkONGeiMT5s+dFQXHhXcAne5QorKOgEwIguD7PIcB/ZkVREOU47gTVl70HIZYo/huKZRZboQ9xXDx68qS8/8H7mm+sa8Ad60wqdKrJ9KxSaWWsz0RtIBwzvI92m77L/Hak2gqMzHXLogNwHN1nD+Q5XIeHumX0g/dNR4wchdZzLi1VFU36kv4x9dBOCe9tjD59SZSefYC5GFTDiLT5fbGXzWcdI1TQtpXfpLyrBD0B6gMs829HvB3J03PPzJW93f2yt71XIzyaZ/IoJk1nnBLsXGt+VkqDRPNwfNCGBw8fltnZAJ3f/Oavlq9//ZtlYhLDjK9ptYtzSOfV5GyZBn8AePYD8MzPh6AKdXioy4M0NaDn9ofvKo9ndfVO2d3ZLAuLAB5OBQOdSGDu1uTxBG5BkDFR0vBwthGdtK2a33WGUY9K3JMcrtZuBkba/B5olhF1q7kczumoRqyTh8OYHtLrqjHdeIWP7fFp2U6OodbE10mAJ233NJ5TnKFGqKI/ngfGjkVqVH4hovx1Hx0AHoOj1mvsOai97RQvUfZQoFOU8MVfnSOvqe/S4qWGShbAIjlsCYa7O3X9U8fkBAqW+iLzrg0iRe1uQExHl+zoSz3wVKdUG0VKj3wjN91FeAaAp3evhiJFu5j3k9Cij8pYuXEv/jKN+f/n7s2e7MyuK7+T080RmZgyAVQBKNRA1kCNLbdpUaSKxWJTnKSOfuluOxwddvjRjrDDrx3hB4cf7X/EoiSHosPRYclWt2wOzeIkkgAKVYUCCvOYmBI5D47fWnuf79ybCREodVUPtyIjUTfv/b7znXGvvddeuz5LOyf7cpmSDup7R8/1qdVlRM1Arh8ItRFGOyI4JjtKmvu4hq4GDHif3a591f8aGPb6R95XiQeVfUkQ4HXrqHn7b7+X4+y6x4im+H4CFdG0jKH0ral41ty38/PdXrSbypb0OhUblb3QRqG7XCTuk7k7NcIT/ZtrsFJvMzIcnbLX+lab/ui//mc7GN1syFDSADMc/hg3gBVq7mAEKzdi20m7++fmlBeApxg6CQcNhw5eS3nUkFC9/8ARHhm2bPpWuuKg4dBP+gGGSnotuY88eVLaIuxvtZxEp1wbYwGpWgwx8n6E9kJKmUM+aRfyxEO3wOhpkhQlRrC6WtXXMA4SRGBUYBBw2APm+GwaAqLGbG+V+/cfKPLDT04I5TqFRC6Tkz6iL5NCklSqwWgF3wcIQdlrvUg5c3PQRA8K1aM0gtPrmkaCqDqR/5G8/ayzw//bKCjK62FcuHYaaK+//rryorg2AAc1JiYw17Ni0oo81qqR0xtTwisL6ugRS+AePHAgVLDum3sf0ryi/WDU3L6tQoO3btxUVIHIB9eW4EHQpGqhLw748EZqwrceu8ZTN2jc8/8JXJ/kfRw8/DweXvDbWztKoJsAmOyfLSdPnSrPHT9e9h/YX4ZGR5RDooKH5HuEV4h5C1ULL/7UxJTknBVpXHpcHty7pwKkKNMBeKZDeOPR8nK5fOOapKnTi53tHqRZ5P/TVwl4JC6gGjumQvI+qoKAnjwMk75pN5kr0jNuPC85KxTuBfAov2t11VHYqJCemz/v4bEhOiI62+ionCDck7nAZpoiEUmxdGKWQU3HuI4+zqThAEND2gtseNIuDHvNBeW/mTrIcxAl4RlTuUU5eZOT2oN4yTmiqKKLdvo918rBW8/r8eOlcuPGTT0n1DXl56ytlbuLi1bV295WZIO9gKOKyOzi4l09H84K1QMLwEPDoGcSIcGZkepqBpOr6lOP0Y7AGtcF8DA2+jx1yiQeQsFNF8ykfYCKjJTxnccry+XmrVuak3w3AQ/XZk0CKrgWP7nuO2eHCytn5CT/Tr8lhY7rmAb8WA4t/p/1jWIkY37t2nVFbaDIstdl5DmBVRvhoX/YB7ItCYaScscYJd0U5xc11V55+WU50RCc4VnY+yVUIOcNym0TGiupEqKOueIaScwJRYsC/CiwkUWtiZStskatjodXFBAPpQ3ZeImtDqMOyjwzwCbCA2DQecPeTRHcac856vAAfK5dv6HI3uH5hfLlL3+l/P7vv1VGRlDVY//qyWklwDMyFhEeFx/FKdAbGynjAJ41osPrZazHXEVsYKdcuPB++fD8uXLz5lUVHp2cpEhwrpwG7AStpzXMkqelgqPxn8+jajn1WUf9BlUHBOqHWuraEwAQoIo5AsDXft2CnVrPpOo3NVQy7y9pDPV5wZ8AfLx1wU0Ey5n2VelyA4pPNhcjtrtXsKSt4VKZL1X3qjph0hGW53oHLkLaOiNBQfNKI7FSKZ/e1lZkkLpNzx7hcV5NSx1saYJ9QgJ9kZU2V/YJDe1YQd0H6sTZm/LW9lX2h/b/lkrYWMxPTPSP4VOZiKbejOdKP3BrjWmfOdtlaGTnmQFPiiTtVqBrKGlNV7Vry6ZIvzOg0ggbWuigzbeLKhcgxPbM7rUrQB3npO641xjtAqp25LAv5RUtvBARy4HfFRywytoIT1I7Y4KZwtqBuczLSztNdt8gpa0BTAl0cu7qUcL51OYY5QTIfSJBT9qCfK0CniZC6P4Jx09fFK2ioDL0X/73/92O8kIoqBmiBXj6OSgwHDKyua61AAAgAElEQVT/ImkmAKGDBw5K7vb2rdvKoeFzHIR4B6H1cHlycaDP5MTPzYNDJYt5ckDzwiimdkbmr6S3r06WONSywjkHMQc6dBQmHZtp0j1QayJKRCdxYCEvnJ3DvYhIYZQk/YtrJSAhAZcD9fz58wI8HNxpoGAo8LlUIkqJ6zTYaQ9ggekAMMtoSyqf8fytDDHPxns5qDI4pVjng0FGYNB40piHCgMgFQ0m8p/SkEh6nY0/R5LSq5u5Q7zH8wOW+Df9wHO+9NJLUsDj3jwDycn0T1Lc1iQosVxGR4cVqcCg4AXgQRkKyWPakfk5qt0EXZFcr8fLAjsU5Lxx7boifxz+KsrYAJ6kYuk5xLHvoj51IQVtLfuqzeFp+y3zK1LKOKMiyWltDzJOOxfW3S4bGN2AuonxsnDkSJk/sqDf+/bPyfDGGAPwALRVK2bIQMRqhJOKZAJyoEIR7aI/1lfXykSvJ9CDAU4Oz827dySEkN7BjEy1ESrGP70m/E7Ay0ZGVACnBOPD7zNnzgj05HMlXTLVlJCnRv481xtjfvPGTYlMkG+XGwhRHElgRsFY+p32s1GyH/CcgB6obfQFan2ZO5eyvpnHo/GUhyYOq5C41HphnuvHOUGAHQClAN6oaURqA4qRU5MCDThL0ikgp8fsrAxKDNw05N0uR1qI7jBX2TxpIzLcANtpBEwkJOHPaW5AI9O9TUXFASHlui2rhGkdjU8pqkTie3XMhKwz7UrFN/ZRAbYwzpPulcn2otuGMIKiQqsrAsjUChPNMyI1zEPaTt0y1hbUMuYa/2aN4tjJqG9LxU3qY86ddAhllEf3Jo8ypJ5x/iR44TNEbbkH8teAHfZ09ox0APFd7pGHTwoFtPk67X7L9ZPWy3eguPIsr37mswKbOJeIlvM8ihiK+rWlfQ5nlaPnOGeWNT/YlzjTmG9JITTdzmIbbdKv5uQWtEx+OFstKCMDtYlUMHZyCoyPSbBk39y+Mjs7JxBHrajLV66I8nrg4KHyZgAeVNr809Pesbpq8ZheGS2j1LN4AuDpAXiC1nbx4gcd4FleKhOV0mZamw2xvSI8YWzJukjXZmsJPSEhvc/O3VuZzR/Zrb6VLozRMfdhitlUL2zj2R40p/P8cvS1S/a2bZARocYrrvdxuOyUzfXtUrYyE79BM61IQtJyWgOtqdPSep2zbWlbtL/zDKpm54DRVL3dA7kNYiogHPG0Lxn3eNU/rmhBF+UYvGV/Tk5EBAOMpuppfqffvt6rBs+T7rOHkllV5ZPb3rmUaZ1nbklz4y5vqxtTfTNqPHXG9AAFrgmE+BoBdAA8knt/+pfPy7TBmvvUyKCvFTb7APXQIHs3ANkNgupjD0h2Z45iRnv6jP7mMWoEKGD90zyh7MqsixNgSi6DPoAVQghJ18MlpFo8yFLHKmjGLgFPKySR9n3m1Plb5rX1R3uCytdw3pLKRoSnRo+y7xtHt7cMO7/zNQh4BtdzDpyDSBGloh/+x//lf95JVbI0wGQYQU1bWSn3Fu/JQ5/1U+DFY2xgaN1fXCy379wRwMEjxwGBt5tDSjUW4GNHIUwp9IjG0xN1ytW1p3TIYzxieAF62shFPgTeMw4veVqjGr056JZI5QWFBc8ktTZSUevosWNSecqq5nzOErZ3dW/J3jZ1TDDeMQjIYclIUBqaCXisBueaHZWeprojNlB5Xgk0RMQh6WQMEB5NoldtgnN6lnOzzYFNgzcNi7xeGjdpQKV8awsKWk9VCi4wNvQd3loMBA7n23duKw+FfiJKw4vnw8BBqpu8Hu6LLDVeaEQLMHYwzuhrgK+MooOmGKYCm3ISkHpeJwF+Q8Y18sf8AARU/2OIHJag9xFhCQnppAOJ5tYFj51YH0pMCeQkPx61h5hzGKiml0SR26g2nwad+j0q3SfVhvvAwVc/K0TuhTm1b0bRnedPnCjPPf9cOXLsqKIXzDciJIBtDn3GD481hjSAB5AD4Ll3d9G1beD2Az4puDneU/2d+48eFiqByDkVKn8Y6wngRFPZwogyLUnjFc4I2kbOAoYpY4roxi9Pny5nz5zRpqBNPChWqgOzDVjqSZiCSAPrlPFlHQBC8a5nxXpHbizbrlopasOKcpI41BlnIitQLFnfmTPHnKHfKSJmmelw7uaJ2qgeqfZSw0HnswAO1owjPAh+0Duu0wVwIddFCcXxPbzw7DOiF+zseA5EpCPFRjL6xTUwrImW8P02WkRf5rzz2sw5208F0L5YggO/haSvJbIBacp5UjShCcWHUcf7zNmMtDJHmLsY3KwNBBgcOTHtVRRHfpBFnpqSwf8oBEwWoggm+wcRJvZdi1lk/ko/7SfBYUYJ2ygizWOMJbgQe1JGyZkjtOfGzZuaYwvzC5K3J+eLecPISrwhFDh98JgiYZW7nvZc1RAaG5PDgxwrObG2tpQfeuL4ifLGa68LVKIUeP3GdYEegCnOEPaAjGByPeaIzo/Il8wIJmMA6H7w8KH2I8YSoOR8MNeaWXm8IjkgIjSjqA+NOhqYwgUIFvAC7EA/RLqdn0OH5w04V1bKpUuXy9bWTtm//2D58ltfEaVtYnyq9Pjp4Ri0tD39MLZDiv1wGc4cHgrrNhGeXg/xEkd4Prp4XsIFRHiWl1vRggA6EaGt3vLqse9oShJh0IGeXukGQOjzppb1gYtU3+osuQpENHVj/ubv+l6tXRQxpcyTqckVHa8kPdlPCLjYbglrsQu65L/iW1tDAqplu6E8D1iYu0QFkn6FeEEYevmZ1gBLYNDVC2Nb6mjST2NUpnGXjpun/Y6fPcUK2Cz36qW9r9Yali2VzNfsxtoGb38yeb1iOrwHAGLSrfw5f6irw5LvdrlgLSsl/216lFUA2WMGI1F1XuxBSc/7CTDtoeyWz5jNS8CzPQQjYLPw++O82rUxuE7UE21bazitM9J33bOZo60bYvDZM+LSRli6tTbgGGhuktepo9Ss42zvYF5LjmcnXNCNcQUEsAOHUEbktMs52c7N2E/2yOHzMyTNMuaKbtYPpLs1GLaW6GyRy5P7W+TjZTCgndvZDXsBnr7P9/VXIy//P/1v/+uODgbVdcDwcxIxRiuHCZ43KZLF4c2ByMHNYQa4wGDCUMJ7zWHGQYc3XIZNKA9x6Cn6EdfAgHGOiY0WDA3xyREf2NwIJSVzCJn4qTYGJx6wBFChzVwXg4zrKrF5Y1PGpg7X7a1yeGFeCcPUssioCcm4PA+GR9aKSBUitSeU2NL721LJuE8m72a+jgyJoMzxb3kdV10JHU8YfZEeIOXdIJOKxDHJ4CMj4vJjzNB2KzRtVEnWTBzTJIl5l4NKfysniWjDuvssw9kptytP6eSU8mzmD8+rpgl/kwpXGZIRSDRHqnZEsKIgHe0E7LzyysumIor+tmy1ueFhAVMO+Lm5WdUkQeACb0IKTmCwPoQGSQHJUmTM3LzuKA/5PKJRRYRHG2XqqcsWTs1/P08u4AQ7CXIA3hiEePGptYRhxJiJZhXSvhbVQAxj2fSeKGSYUpMAAycdY+DiXe/J2CJnB5DMPEW84MWXXhLlj4ONcb99946rwa87ukCtIehUjLe89cjzPnykNUS/yLOcuvMUxyVPjU2DvKPIQWCcLKxhGV8AAGtShrXUrWzQJL3t+IkT5cjCEYGe06d/Wc6cOavohIDCsPNWyJfi/tDpXn31s4ri4ajAgXH58mXlamHEMk58Mdc9cxOjMAGPDLnR0bKfsd4/p1w92sE4YnhzvYzk2IPUHRKZ1xMs5b4cHs3lEFoArDrCM1o9Oa4JNqE8qjxQuQC0GkCXje6eFSUjWsyYs2dhiDImfIZ+Yf+RuERER5lXGX2lHThPnEAPvdR5KTKskR1GKGJtQwIOWaRZdUxCBp3xSnpi5pNwzXTGmMJm+fmMWvD9LAQqZwURhiw+WoaUJ3bg0CFFeJi77K1Ef5RfeO+eVOf6BCFifmVkRxEd6knNzLjmjYrX+cWcA2RmXg5ttRPKa4o1Q92djPBAO8MJxJxhHuqzUzisLH/N2LGvsZ64JwV5mSMIKIg6eJdaRezLq5qvJ0+cKJ97/XOad1wXtUCUNjlPoK6xPyXgUV6ZKG3IV5PXhRKiQaOLwT6qRaJZ17SfflF0UsWsV0XT4CDPnEFR2YYssQs1nrlOft2BQwcU0T10mCLXB+TYoX7T1avXBXigIQJ4vvzm22VyijlHXiNRQUAwUe+hMrbDz3AZ3qIOD8qnjMOY5Jx3djYiusM+t1MuXb5YPrr4Qbl65VJZevwwVNrS3HMpgKrWFnSSfuMKoG2jNLK8zRjQwZnGbr8RnCAjgXBSRauHtMl7qblD7U11DjXgKpKrK38tqEk1VyEOrlRp6wzA+NdAXZLGrBYokJR4AIK2IGU1fCq9LCg7UfRYYxsebZ8xzl2wjd8Y1A0oYH8nyl2NzjbxvM0jqU1342V8RWSi66rwKj/RAsdZwzDVnbHujd0/uj7qM4QHrplwN43cLr+qAzx9RvJA0nzN+0obuBG2y7yPlm6VBvpegEdzUYDHjrPOoR9e/+px71cNy0fytT3tPZc7sN7/2PE5zcYtSVK7Sl4LMVqrtz+S5CXiHJHBnJvBqE2NEoQBb4feE0BqS+Haa+yz7xsgZfuumweDDgfbdl7TFTA0n/d8CYBvg6myPZ4eSnvwVUojZKlzrfhRc49JcBI5tbF+Mme3i9y10cGOdJpXqrtIjPEusN7mEqfjO+lqUdqA50xgb3qtWSV1CjSOVkfJhsrQ//DP//kOXkMOOQ6PTJ7VwUn9gyg6iscUwxmlGgwzwAmGBUYCEz/lrCVPnWogYczIm0lURJ7MDRUShGKDoYJnmEMFeg3Sv0k1wzhgU3YeQRSYC4oXBkx+Duock4FIDYAha8twQHLwzkJHCjqa1ZduStiASZScdzo/IxRtNIDPZGI5n00qCAeyFYuiIjciBc6AVafmRpB8d8nyprFy/76MFoCN8iKQ3Z2dVXuyHlLluytvZ1xGvdSxApBQqwQDebTnQ1/Kc1G0SlQjIjDrVjpiPFCsSu8xhiKTUxz+KCCLQcdY81LOklSkDungV/5PU0sDwzANJUAUXlFUyLQQd/x9RA4uX76ipHip+T1a0jPfuWWjRn0XeVeKSnDfUQQppsuBgwcETJZXHleJYfqz5lKhWDbl5Hmej1d66VN1Kscno18AjwzD+jTzpihje6eUdfKVRkfL1PSMjOMVaGiTEzL43vicBR2OPXes9j/Xx7sPSOf5Mq8AA6vK8oZ0MnNPsuzkeJGcTdRmY12UNhoAGM9kcxlyJLFTi4YcDEU2TX1LFT+6mRy21197TQVrMcLePfduee/cewGM3B5A5uVLl1SjfHZmprzx+hvlpRdfFM2TcQHsvv/eewK8rGPa51ye5Oin9LLHinYxTqzZl19+WcY77599993y7tmztcYTHnMbTyGjW6kn3uqqtyw5y8ptsdpg0jABDRj3MlDqweRwtiSyJXvdE3iZmnKODHOc5+Y67ElSkNs0FVCRWCV+evuXOt3amutvhax6FhzmIYkeHT9+3Apv0G2jBhnzWrLd6xv6PoBHETGcRBJ+MJWUZ2fcTM+yDLbXIQIGFvmgLyz57/oymsvhGX346JGACpFF+oF2EMnj8+fPf6D2ANLFQQ8qLPsO92Rtcy3mPPc8cfKk2sjzZX0t+ovPMgfYg6g3Nb+woD2UPiK36eKFC7UOEN9jX8VZBOADgDJn84c9HKl6visQGsWrRXGenNQ8uXb9umhy9PeR+QXVUJocn9T+j/gHc5C/O7K+pjMm9z36hTZoP2uoboBb9jDEbkS7jDIKRKgYG9ozMT4pOhqRAitXuvgrAMQOiwmpsiHbrtpbM9Oyr8V/Dynxhw+XBPTGeuPlzTffUoQH1bZeb1JGOX8DEDG7ECzgZwT1wiivAOjx1MNwwTBDDnqz3LhxrVy5cqm8997Zcv/BYpmeniyjozYsbLz5xwZX8xORCEkpQ6HG1tmb3N/RigaN5EbVMtdksgu8nzqHKIGQIscRzUvnYTrfdv8OGmtQfpI5ks6sXNN7fT//FrtFqFNFwnalSGWSd1By0sOdvwd4/JUOG7kLPqviDGgAYoLAfsDYX/yyepGb7w0arLY5A/D0ed9bb3e/B33vz3c5CTkOeRbmGNTjrNKHu7zXQSNS+8MeqnPt+OccyOfMz1dA3PRtPmd62zVHBECDHqb5GyftrrywLoLRWqgdsPrbwV72nj4lSfY4c2L1tLin/8yJMyjthsg37hvz6NTdEU4/zXZSMxt61uD41XtGDww6/HI51u8NrM8WtrW5MvV7LbSr+Xddd3MOZE7lwKX7/reB291QSfCxi9xnBD+/2K7bZCB1NOb+Od4tyc4BY2BuoMnZhI2f+0uyOLJfEpTqPlFGJM8ZlxVwcXmxmqLWocVSTFds57vG5L/5b8nhAZCsRkE7J91qceD9jqR6DgK8didfOClPJIcy+Rj3793XIYthh0wxdBMrlHnTpBEY1NWbuA01YL9pD/sw9LcsaXznjg5VrpORF4wIDNCULxZlKUBPekylirS5ZU7/FhGeh6bGYUCR1DuBpKw55xyCeZ+M0HCd5LWTwEs/iAseaDoBT8t9zzZk1IGIF22EPmRHnNXXWJREH1z0c1IHOZESjFcmMX/TApKcnw861aSIg8ZV3w165EnF0KbWxfKyiuRhpCcFjPZxXwZe1JD1dSd9T0wIHEm5bojq9bM69BWJCkpLAkq1eQjja1TRG6RqUa7CU47BkZLW9BPfARBgAKNSlocF4AhDD2NbuUKjo6LtIGKBKhbzhWulbG8ePPw/XmNoZCQRk//liuhWCBPdqzcWXtoAOkrMM40Nj9KDB65h5AXAey5emKAqvY7eyDxOwDx+RqFJhaw6fUyfYxhSbZ7oDuCC7zNfiTzgnQZUZNHKBFkJQLkF7cXjneMC2FGkCaGOoD7iXcaIw9jEO82/M0kvDWGeHS87HnaeDeP+tddeL8eOHdWaA7Tw46Rvzzsoa++/e075Q/tnZsuLp06pSORzzz2vZyA6eunSR/oc12aMDHo6T2ga7Um7Y24Q0fuN3/wNUR6Z1z/96U/LT37yY2+u0NOUR2HQk8CnP6zf8XsdwbRpo2eVUhyACwlrUxpZD45O2LsFMKY/BIhU96pXDhw8qPWPWAjGLnsCjhD2HUVoxydULDb52swRUVJHfR2uh8MFiidrhj0BkQDmdOa4kMeGAQvoSZqhAE9KIEe/JQhPwyFrjqU6G3sf15czR1HRtQqWmKtEfgAPRHABp8rbizo8zBlytQCsjgo5oZV9jt9yrod3jz2ROUxUj+8xxoq4Dg0pysILEEQ/cy8omxTX5FoAwo8ufaRDw8UKh8qjRw/LhQ8vaF/lXnyHfRrHFeuMtc16pa8VmZuY0PVSIp/737x5Q1G2mel95ejCUeWDsT+lYiQ5ofcfRDmDUHFUFBanRIwl45zOjlp7jeKliOEE4GE/sLS15ctp38b6lr2XqAdCaxuz7PXE5LicDvTV+ITLGTi/x0Il7Nn8YMWh1IZowVtvfbVMT8+WnsCUPfViUNFfACOYDMxZRf4M0G1DwaDA+WKRhNu3b5Zr166Us++eKffu3SlTU/RdemsBOjbkkNFW3aAqguh1A+1kBCbBdinDTwA8TzJ2KhUs6aVNZKfN/8q909LNUWR7GOebYVkrpJDGCWdbNWrUgFZpqgEaewkWhLHpr3l+99Nx2tyA2D/6vN2JZXLXaSMJ+d3+9zrjM/a+mpux20jzvlZNP8e64nn97l7X7ozAasg1z+n30hnU7YddxKbrT+WJSYCoVe3KPvXB5vb1x9JyH83oe3u/QeO8/XZfVK2PUtnNrPy+f4cpE/O2bc8gaBr8fw/5s8Uk8jvt97qzp3/2t+0cXBe1Lc247PVe54bIwOPekatuTONOmsvkofr52jHqhqt/7PIzHRjbazVr1+8iadF/GeHv65du2j4hEua9zDtZKLdlflzmre2houuDJyI6MX3bSM+TojdDOIo2NlWvUM4bgfHM1Y1+ivWVRW/TLm+VObtc5xB60TzyWmb/benwQ//4n/1XO5moa5nSRyFnhyJLVuZFcQgp6lklnHIIcthjvHJAOSF2QkZycq7bhHFxraE8yAs35qjGvlmBHsvArgiIQHdyno8lVuk0QAxGtYrbhXwenZuREZJpASnyzIX0KwcohxXAACOCw9nGhY1UgJWM7uDXZ30K2ixeexgGfi6UkPC8j2gyJNihk5N2AY2Pa20jMa0irusyILkHE84e/LkqLyijmTod4xOKavEMAnVKzO48P9yT9zMJPXNTllAsciy91iuij6Q2tu06SDyDwZoP86xCTw6GogjQqqKQU3qLMmeE+0BvAXww3ow9VEH6VEIWGJSrq1U5bKZy+gEkzk+AEsNvkvn5PGMLpe1ejBefk4JeGLsChz3Tk9jLGTdoSSn+IJ70kKk5jIFVqEKJCr5wRCOTLsh4J83PHtKQoo3DJTdFvDXIJvUmJkVho/94NvoOCuCrn/2sgAL5XZk7AIBkjK9cvep+VvTNidTZh7zfeuXUx4CrbehqrhyPE4DHR86atQCYwKBrRQw0huO9cv6D8+X06dOK/jBvXn7lZRmzRNmyEK6A1TZG+abq8pw9fbpMjU+WuemZsnB4vhw5eqQcOwpQwfgfltwuyfxE4zD4cTxYltURB9YTz8FnoRDRFozlz3/+PyunXnhB0b13fvhO+d73v1+2qI0CJVN5LU72t0EU1IT8/8588eEWUtEed0cJW69NzlG1geKuGKY9Cpn21I8U6Tx48JDGjnmOceuaLQYjVjVE7CNUIpW34z4yfcoAESdJ1vCCLilQoNwRVNy2BOLIYeM5oW+JPtmuoYbi4Clmb2dK7ycwQc4foCAFRwDi5pb6ln1TUebVFY0nAG3h6BHXX5qaUj4NY3Hu3DlLXwNsQ12P+YATQw6iKOrMhGTtMIehHrK/EolgHUGPY6+BGidFueGhcuToUckwEz0k5+nqtWsuxok8dG9cjgRkshGF4dlZ1wDvw4fn1ZZr167q/ux1RCppM2AIBwtjSwTnLmIdqOqVoTLemyizM84FzUg+QC/PFPqF+ZNRPuXnBD3XMvam5IlivLauvkyFJxs2rj9F2ykMSh0eU1epyzaus+rQ4YMBRnbK0nIA/pFh06ZnZzUOOFGYY6otNjVT3n77q+Xtt79WZmbmSq+HCmAYCVCTAEVEueln6DyqIG6jnTlEwU7RTkNG+s4d6mFdLe+eO1sWF8nJQvXNHusEOaK4U4xUv9OYNATA5CW5eBgZ2dar8CSU07yf3s9Okraj+KS31Gs4gZZpgT4Lca45SlLXeM25aDz3TUSm8wD3G+V29PZHhNJYp22W6u/ORG8Z8f/hLEmnSZ/Xv6FD9RvtAUsiSlafv9rZgwZ3R5GpvIAw8Gy5OhJOJDcwWh/oqfBllwpX5Ng0/at520QNdhuK7MvhuW/rstR+aCJfDZ2HNqj2oSjdLd0xxjca3tUd6qSKlYuj3NdWEr1f1MK3b4FezN8Q1GjnSD5T4rG+v6XD5kl0sSfMa/VbAyT651P/wsj+rUwcHCr9+DD+t6FGZdQoYAKFMl0/Zq9oxiDgzUgfZkYU307Q0AD+FtxWR2FFQhH13WONtyAuc9AcLbGqroFxv7jC4PU78JVAJ9kQCaS6lIq+IahOj4xEJq2uAWAB7nbZAoTdo54nUthqc0Rg+2mUnXO63Y84M8Rq2OkCK5VWL5qvnVtyxAOiYh8Z+kf/+X8RAHJHhjI/eEc5ODOqoY28R4E3JKs7tScoRKrUPmxgkMZaGkqS8Y06OxghGY7NGjhQ21xnpyhaxGHKomQxOPphtQ8Mq5mZfTJalK9Ri+zNVIEB2sbGxwIV9Wx7W7kWGMYJeAA0GeHhoORzqRhHm+jQVsChzd9J0FFpUlA75OVE/GBWNWfwoIJY8ahaytVy3qYDHlAhRO4jQyVoOST0wmMXsBn14OTiVRJ38I8TsAk8rq6UNUKBZUdGB2CKceElqtrjx64eLxlaq7phANIWDAzGC+OWw5c+drHCiUrr42+ODk1Kfpx5gJw1Lz5Lfg4iBnzGEsH7ldfF+Ejdb2tLxgLGL4e9VKXuLparly8r38ORn7FQ37LEJpFAqduNh4d1BDUoS9NyD/5GH2CkqlL8o6XIzaH4JZ7Tjt+aYEfqSw3al3dXVkPscWxcLDIiSBNQW/bJIAMMYpCSZ4aCHdEMoghEr9i04PszV0jkpp9tBLiwpiNhy8pZSHleoghEepiHrKtHS48LtETmi8B9FPtlbLLAbSaVK7oR97p0+bLGjeYDdjBSKeCYFDjGK2vCQD9698yZsr2+WUaHhsvhg4f0HCdPntRcBGyyFq5evVY+eP/9cu36NY0Z90pwwb8N2g02ABRc48033yyf/cxnlX/23e9+t/zVX/2VAPHyY8QLughPniStwzE9jAY7PuABAEQSGUOp+7FvrGGgOtLKK4EvkVLl74yPl2VUAJeXy9z+A3KAiLqK0MKajWCcJfk9jGVL6pp6ZiWyW9rvDKCtEKaIaCjDYXQjzMDa7I0RtSA3ZEu5Ua6DheMh6dMZXg/BA+WEjcooVIQgIli53zD/DfAAJoCy8br+iDQRJWHO0RbobUQY6Vvkx4mu2whxvhbzKql76bSpoHlkRDRKxodxpT9yLtsRtaw+RMKf+lPQ6Ohy1qmjJuNS5yOSSa0nhEfIt0mlPBwi9NOly5ccvZmZ0Z6UdZDSscV92DeITq2vbeiz+6YtGsNao18BRfmTeYaMh54tnB8ZxZEgSkb8I6LDs+dzOwrkgn3cjx+4aqO9Ea3ruQNzWgeKJq+var8GbLI9sA+wpyKmwJnEvByfQLVyf/na175evva1b5R9s+TtETk39EgKBYBnZGunjGxyoEN1NLWCvVZR560NARrA893F2+X6jWvl3Ltnyg7Pq48AACAASURBVN3FO6rZQ4RHIGdEiq2Wz655cS4uakAQoicuQ/LMgEfR8zQwGidQUqMZD+cNNvl4ApHjZjM0xlcX8OiPKqRx5D14b8999V7rsQaMUwmwhBhHvVg/nS1RRnt11g7ry9LZRIktStPma2QyflJeiGBJaKlK68YN2+hR8wzt/eRMbKra97Upvz8YhQpKlZ45/tbtiY0NPiBUQTt11tT9sx2fEF0YvCey7VG0Ofs7u7Nit5pb0h81SyMzHYSpvtbW4qlGcL2v52fBkk2nV4dwGpAcc7kZ9o8T4enAVmMcD943YXJfXwd4bkH0XqAqAWWsPBnZMW7tHA+6gqPsXjh9V0u7pPZ90LqMQZ9QvyfGpe87OTW5xRMoirYbuyjJrnuGMyPPV/2dISPfWBHcxn3Qj/2ax+oAH3uFFCUjwtkC9wqy+0Cz13sIrNc+q9HGJ6wbmsncE7MibKPO3nMfGvBFZCfEjuo+8g//yT/dMTVrXIaec3YwmJ0DwqFhyVbz5jHwMdK4aBbo1EFK8vC+fY6EYLioGrY979ARpNoViWwZEYLPjgHAdTEiyOWRrKvq+pjDz30SeGSkB243HjiMb6g8KMlxICZHGK8e8rh4sAEHmcNDezjYXFvG0RdTvqKgYnC28RxyrYzgtMnNoiSFklVKVstjC8giPBee/qwtwSGKBxYPvsQBAljlQcLnMDQ9QSIkHOFtNm76E4DChfFKC0Cur1mudntL/QDgwuBTwv0aydAr+jzGBO/TPt7DqKMNeHvwtmYUAg857ZOsL0be4yUnHArgkG+wo+R0+p1cFsZKeQTrJOVaIlmARwINzjXiMxJv2N7WZ/HcAngoAAlYkQLX1JR+szDZkOkDqCZG5hhyeLcNeDK6I1rdkgUu6FsX1/IkT0+3ZKaj8m/H5+wqZmdkQWNF5AUjOAAJY8saYN4zv06+8IJkt+lHK12N6nkZF7y/9E1GEUwVJOfjYUj5kuPm5HKUrQAItGsxqsun/C6A3vlQLqYpGtXyip5T4hnrjjxm7RjGmPECaNKWjILMzs2KEkf/kQh+4fyHZRHa3cpaef7YsXLqhVPllc+8Iioi7SEKh3DB2bNnBboxNl2E1JQyNhLAh4z1KF4J0Hr7K2+X115/TVGHv/7rvy5/+Zd/KYn6pUf0x3aXT1Dzdzq6RmtgOGLr3ApRUlUPzPkXKDPK+RFUgKR2MQf5NxGC5aB3QkWEuqRkdWhha0Rp11xbZnSs5kllkj/PyHNB51NOGbk5QeM1/c1RJN4HEGn8APaz+1TXyIU1l4LeZZleDp4EqcklzqiwxDzUh4D4qSgE7GJyzE+uL9GQbcAR0e67cmYAhCflUNlXnjt2TOMB6JAgCA6PKHAK4ElgIFXM9XU7CUZwwlAg1vu6ImTj44riEIXhBXhCAIG9jHxH8rPYS13A2VH+Y0ePan0RNWS+XPzoI81TAAB/o+8ufnRR+xT7i/MzXbiatjPf6BtRim/flnLa2KhzdBg3jG/OiSz2zG/ADPsB6z/HnPZKhbGq2jmqxUGbAgaMLW2mTwz+mQ/kXW0KxLBG5vZDi+tpnaysLuvH0b6NyjAggkjtpnv372ucyNk5eOhw+cY3vlm+/vVvl9nZA2ViwoAH+ofmKaIKGA0bAB4iWXYeqB1bJHFvBgUZQZuhcufu7XL9+pVy9uxpAR4obZJ9BuiMkk/nnwRNNU9BxooFDZCRla/zGSM8Sblpvalp1IqKnrTURqkLGWV5qVUss1Op6sy6zpvdbzf2KzV1/JsnMGsq1kiwlzypSm7rqLDV+dx5oZXnJ+ls8lmc05I1g7roUZPYHcwR06Bd5yzP5/jXgO3aPQ/GnMFsJ5nb2bmDlLvWAIZ+nkn2SQUTNKz3qpSmSqMzPOmiXrujCTXa1WdrG3Anc6WLCnj/zbmQNMQKbkKQIfuysiKqcdtSs9oxxvjtFxFoDetB0NXOlT4DfC/w8RTv7XWNNhKSY1upbwNgNAFo/d0C9qoo1jSk6esEbH2RugATnPemP/Y9cZtu5D9E5CSvITs4hDZMIY0PNaIc2J9t6QZ9ogFR9Y4tFXWwL4W9beP4q43SXwBIL4wGZIet2q2vht7Wh5lS4S2l9v0Mir5kFCofq66/uhLreme+sqZTFCPXeNZxlCOoyTd0nr3PWs2BP/rH/2SHQ5gQvw7stfXy8FEHCOwxIxQXlJJxc+H5LAdTFuDkM1C7Or5yp2DC9sxGgoHI51l8PCgGOfQBQE+KI0BPY7PF4BC/HopUFPKzYT+jQzWNeQ5hPNX2epi2JMO711PyLZ50DsCkyWRVbwwGOiDrYiR9j7bhkc2EfxcwnAyvlj3QdDb0iOxYJUVz72J6EoYvoBGjiPuJS05V+IiApHgDfWLqn3NQBBCFWi2RaQPN10sDVN/Z3CxLCBNsbqgKvSI54xNWJ6PY5brzExaOLMiLiTGZfHf6iQjejZs3qvodal/zC/OquQFw5R5J2VHUa31D1DsM3M9+9lUZ4vD8ZfDvoF7k6Js8saFshfdbXnbyjlBTevRIRvXtm7cElOkrAUlABIAHgIV3dDSUdKA6TSK7a+ld+poDgnki77rATsgX45UYJTdgRp/X+ESuVyp32KMXHP7waLKcBHjYUAL0q75TRK8Ye5LXyV3DCPZaHxLVDyOMeS0jsjde1aF4XtYF9amkQHXjhp6DMSA6gneCyGPm2uC9529QqJxUPVYLS2bBRwxFxpHPQMnMGlDKa5JIBKIVOzIsuRbtBtTfunGjnD/3voqgUvfktddeK5/73OciEjtWPjx/vrz3/nvlzOkz5eatmwKm0L9S5cpFcZsijmNj5eixowI8FKsl0f2v//pfl7/4v/5Cz/l46ZEiIXivc1PMnCBxaVUHBaPJ8tOKZma0kwKRQSllDKTWiJKh5LjHBBTa+l3sDYzx2jqRzCmND44TqQVGng3XM+fdMtYYwQAXDh6icJcvXxLgkQMjDLzcD/ge7aBPAJGA34XDh+R9R9ae9c0a4fP80E6M9kppjIKhSXkRtYk6MgF4lJsifrLFU4ha8aK/oXYRUaGPiMQBUE4cPy6j+sKHHwrwAOgyAoYwAOuPuZ9qj4o6j444Yg/tS4phRBrHtefKyUO+zoOHiti46O6kctboZ+YPoIN9B6BM/zKnP2DOnDtXBRgWFo6I3gkQUp0jResOap9m7CXbjsJc5BteuXy1LD9+XKZROSNaEPLnjLdECIjeLj3WGcDL639C+xtAjsgpz02/AvoZe+YWewprgxf9TISJNQ/4RUGNmi4vv/Ryee7482X//lntlbfv3pY6HzmJyFITkWNcoO6yxwAEERrBwN9HXZ75I+Vb3/rD8q1v/mGZnQPwzASR3/OdIR0jsLOyVYahKg47d2VsDMCDEwY6G4njjtzcvnWzXLl6qfzil39T7t27Ww4cmFM7ADnUPCPa43WD4W+qm43SEBSIiujIyFaa11MYhJ54Gb3x9Q0lTNVRHqnqYCRNy8aCgQSORRxwf4sEbetFrzZLfwv7PPmDBmfzDModGowQ/YrrJ+25HzA0PLTARoPe5Dxbw6Z72p40oHISV0fGCtTT1/bmPS6e0Xs7Oh1x073TMx9jVAV36ph1ALAzCTuBg3yvNfzT1kjPN07sNrdBZ2HkXRvAOSqWZ4ynTENrG+idSmvTAwDm7JDpyyUaiOANdrBp4Z0661MPQEshGMDQ0aOOkmbUI+aPxEZin8kxT/DX0ZJjbewBrPdq316RnW4JBGUxblb7rBn3fpzqeaE8Nj4T/V/rKUWUKZ2Ipm/Z+cZYMeZPApB941UfhPtxJjt9QyAic8pTjTEiKFo7EZDg3xU8JmV9j4imP4P4QOrv7tT8/HZu9QlMRdsG21vBt0BZ7lcdRTPXdutg1Ui+/a1v7+AphpqgRKDhoZp/wr26hPFeVc6hIyU0cPeOvMI8AAc+h51ocFBgxPnviZaUESEiGRhGHCbm19uY5UDDo42hKSWh7R0X1Qv6mpR7ViJnZGZa3kMoMIAeIjxcN7ne+u4knrIxqf/gBc7Ij9GgO8eeN3sDc4PJRHcWu7yEUeclDVEb3eToZK4PlD3LL6JMR8QCjj7ecwwSwBv1hVyPIwqKRp4Rz0kfpPABIAvPvQ7zqDJvSpppYrynTWt9Q8YJxh7SxgA7X3tY3HsoODwffSsq1oH9OvwxFDBu2ITwhmJMJ+Uq86EwVBhDV4B3pV7uyQ9GJN59DCLl5FCDCW8t4hBRMBVaX6p5iTIY0TkZfaEUdefWbXl5uV7yaLVgQo1MXvFQKeLfijACopQD0x3G2ggigbManUF/aMdH/RT5AD588qCOcK90XeGP+ABgzDC8mJd4hMnfAUTIWy6Vrk15id1PlpHmmZW70BSnBewY8FyXMcs1VNx1dES1VQCl9CvPR3/zfT+nc9pyfrDRsQYPHToowINhJ9GLoF/yOUccHsu4xNDFw658kMfL5fx775dH9x+U1159tbzyyivlpZde1twnknr+ww/LxYsXFOngmaVqJuDgHD3nSRnwpFILORtf+tKXymc+85ly+PCh8r3vfb/863/1r7TW1ldXyzgGW2OkmDoTyYMBeJK66c3Im6UMwlBbSfChiB/0FIk/AP7d3657AfUTZTMn7XscEA7ZkaEu0LQeTo3xnhLkiUBjiKPsBYCnPhTrxfdH5cUAKzm/7Dk4f6TmOG0lr7GRYe8r5AmFmh/REhWgjFpU6VyQFyrkcb3OUSKckQNFNE6p90FrRNiEHCMiEltqmwQucGhEAWDUMWnbpY8+UlQGZ4JFEyyhbnEGIlxeIzwn90RkQNEgKYZ5T5YjAWfK+Lj2p0U9z4qEUACy3JM1DtUNMI1KIXMLBxKAC2U+nFvkB7FncH3mEP1IO9ibeU7+Hwoi4icAMubCpY8uleWlZUWHxkYstNL+eB54n5McOPWdWMNVjcfy5fQXNL/MjRRl9to17bvO9zF1GCobUR7yT37t1369nHrxlCI8AB2EGYiyQD2enplSP7LHkJeKE40xkBqe6K1zZX5+wYDnW39U5vYfLJOTPGPsI6phUcooqTsrG1JpG5W6JH3OWEPFsFiBvJDDO5Kj/vDCB+VHP3qnLN67U44ende+o8gOYAfQE1Ee05wd1TFX3YaD6guNoKDYJrH/alNRFJQ4B9uId7vHprGUxg3rmPkD6OnyaPpZCTV5eYCS0p/D0yKaJifH1n4faMjvVUOw5qY8GUAxVxStC5BmI9905jTSWtCX+QUt5aiPapc5EI0ymwBAeL3df227bdH2g4DmvXzOBrhV8NWirQgGtOsjENGuAe4nTyWdquMi6TwPQZtoWH/7Eig0FDrt+82d2siM4GNG8KOYZUezYw9uAE98zo+zdyhSEYzchwNo/+pZ3H2ii4D0A7McpxydCrSN780OCaTa/9vf6BuXplt3tS0jJ8/S6GrM7xq99sGC7hVS6k2NGifYdW2sxr3sKZ+DFWzlMwaNfDBKk3NCF9xJyXSfy+n86MBTMjaaCOzAc/c5NGLYu4KlXc4e61F/TtsckBUOhA5EDeZTuXB4RpUygqt2VjBl50NfZI+++sJX3t5B8hT1NQxfDiwOPw4OHlYF5YLOwiHDwYfXjAMBw5UijAYQAB7T3fJA4tCx9x+5zVF74e7gVbPRluFZHcxwyZdsCDKQHMoyZMd65c7du4oQ4IHkHrSBNkMRciHRRU3a3OjE3x4dFUWOSEDivuSwOxk+5GqRcI1EeFPVQMUkmKXCWYCOkMlN5IxBlVLBAA0MsizMCCDjkMZT6BwBJwvqIJcU7YoO81Rqo1/TwMwcJNqHN5p+YNBEL0IxaM0FD7NSPYlzify5Bj+86HtAbOY20EeAHIGXyKviGfjJ3CrJzE5TY4PD3wakJ6NFBI4de668+tqroqtxPcCrpZldeJHrqACk6vasyFDHMAJ84VGiUO2d23eU+4KhlVSfvImBcgd40g8gv0h4wdIAxoDCu+vImceoi5hB/zIFTHQl0X9SNSy2wNh3ZX5A3xKgGhJoBHgTLUIim5wXjGXGPYviSs6Yeh+hTif6o2iRPc1DDEWoe8jsooRFAnpWmFfx0dr/q5XWoIKdWZNmAyUne/6VHD6zz6IGSK+rmKs3MvoYZwDRGdeeseiDI3VjqmFx+aOPyuOHj8qLL5wSHRHQlNLNrB3a+OgRsrtbdm4ENZRxTYl2c3u9CQKgP/+ffl6GI1Gnd955p/zg+z/Qut3ZgkJGpNW7X3rJMr/BG3KnwpIgin0GD7+9zh3VJGXfTSVs1VtMp8Fg7xFxDmEPh6692UsFL9aYhVJmVTSVfnRk+n65e8c5fqrLEtSXzgtowQIcBYwDa2Jh/nDpRdTEERbqxWQU1rlrrD/6DlojBjMAJoE5YJL1SJSHF/sCnwcwcw9FO6CAUh6ASObKiqODc3MCHYzp5QCnUNf4jPLkVPDTdYdUB6kM2elDrlLMJYYkcxvY/3AIsSZxtJCwz7OOjI0KyBIJA7TJKbK0VF44dUoMAJwBAC4okOwT6ShhPqo4NbTU4WHXGwqhGIHFqLnGc/J9Ii5H5o/IAJV8eES11a6gU2ZhVu7Pc0LH5fOi/035XMGhw1rkfaJUqBimWEyK5wB2AARTk9Plc298rrzw4gvKwQPUQMNDKe3+wwdWwhyxSA5rCTq0Pe+u1cUaPHRovnzr2wY8+/cfliR63R9JvFX+Tik7axtlVIAHhxo//YDHEZotgR3obN/97v+rdhx77kiZmOwpmuO5H5S2kaQLZa01S7SaCQDlnHxX7x9P+8q8ltbr3Wd4RKVz3utyfewgBPDECu83CluQY2u/Uqba3NRdNm98Ntue5h9t07oPcZN6z+baleQ2YDPSN7l/sCdpDwlHiZyj1VtuI0n5npkvEcZrBzRSWKFN1u+oRd6biLKle7t79pai1v478yIN6AYN63yYgAjVKdA/ui19rRp2zVnZUbMag3IwioP8eAxI7s9tpCDZLO2dk7KX+7fzRTowieCG6VsR4dkVwdudBC/8EaJQqtn0DK90ZCYlDzswwWsyPJKe1Q+4BiiHe+Q+ZYSoL3png2hXC/eKpnRBrQ48tHlNlZ7WN+e0En39Bkhl1KWdl87l6xgVOcf02chHq+AmKHAtCEgHcEa2/L2w+dp+rEA47jcAJlog2QccG8fAoHNLzpV4vlSm3T12Ue+nofIZzIUMdQAlnjW/24pW7Fp/v/N7X9zBc0WNDgw8PHMcLqlWliGtzFchCRUj8u4dy7hyOOwFeAA5HJyirYUBbY/mhiIyyEe33HlyMjjoTdMoMh59+I2IQiK6Tc+HHcYodC2qgJNsnXxzDBxAgTzlI8PyzhLh4b4ZzVFS7YyLnmZ0J/MjUpCAgUmQ10YP0tuUAClFHvg9OT6hAqKO8EzJ0ACcAOJ4znx25QCtQ8WCH8/hZgNFHv/IR3FkzEY8RkBeS4U0lSy9IiMIfn8OfAKxBEx8F++r5XiHBTToRx1gTWSL72HkA6KSAsTYEcXAQMSwwfMJWCPX58TJE6psjkdV9KpIoM7+lUT36Gh5/GhJB4iiXtCspqZcu+nOnXL50mWLOjx2NEoLU9XqHRkUpXPIHgolkoZOu2iGJHFPTeuaGC4YshldSUCiCI8UwyjkasBTF0OEsZO2QfLhJgtIC2ZHY0b/YrQBDlAjow+4JsYX9+DeAJw0EGi/IgwB9vksoBD+P9Q/+g/gQrI4XnTGiHmpArFISSv0bEDMWFtq3HQgDE2AhYtoRqRDymPjMnYZixvXr8tAcz7MlCIvKiI5MVEWb99RrReKhrJ+mHcZncPxYIOb6ANRggDX0FUfOGqUoFRR0u0dCYj81m/9lmSbAYJ/8/O/KT/72c/0fTzayO56x+w8oNroaqm2OELCiEnPnKLEUdfKNNowUIJ7mxzdzptDJJeaTBQLtgc3C/yyZ7AXmH7qKCpthYqIUAogBtCD00Z5aDVfMOk9lopnfhIJgE41PUWUbqb0ABE4RcLgbMEY+wLrmDWRwh6AIqmFEc0GvMR8dYRu3UCDSGXsd/QDgJt7L4lqZZD04qkX9RmUDhUh37IaI1EoPXsIY7g9VoBjzNSXEb2U4ReRMEbB0U8S6btiu9TtwZnAOgAMUzQ0C9YyZNeuXpNSHG1RBDyonZL6Jk9zY8NOlknqTwXlMwA/z6JI0NaOnoeARc5BosmShhaN17Ra5mbueQAj9jQLe5C/Nidgz324J23NfM6sy5OiGAf2Ex2dLydPvKAoHXV3lleXNf6379wqi/fuaiwAyatr5M4t6bxR0WgVI0aldFpz55uK8PxhOXhwvkxP79OaY/sSI5f6O5vO31EtHkVnTU2zAWblOVQM8YADdn72sx+X//v/+Yty5erlcvgwIj6IWZD7Y1qz2CypzhaFFXWg8x8gaxjg+uyAJylLNYLS0Ki8xpwALNM9orRyVkB5aaWi+zzHGaFpDTAb8+mwiE3zCX5+W71pSqayoTn+FWMNRE4amlB8ROttwoDfUc0xOQTSGZuMD0VDedYQK8jP595lI7kzuDoPdReV5JZ53YA5ldfWH+HpEJkiT3IO4pgNOmKCHl0kPtsmlg9EECpboak1ojyOUKQyCOloR3lWZY5fG8GnD/I5cFjSd/xmHeK0sXM6HivFDTIxPIQlOtCT4DyEC3LYBhL4M6rY9IqiluxJu/Nc/nb0k/NLUQIEBVDLjbIUtiE69kBrdO+O3jSoeS8hg5CCV7I8Nkkzizv6ZNfWjABm39uuthBP/48pkRmxSLENzcOIevWDqciHaYUZmvO2TqGI5nTAOBzHKVgSDp2uHzq2BZHrnP+1XQP3a6M4uyIpTWywi5bGc0cURjYr6pWh0pjS03Vdhm2I7dauRf4/WQsJlJyrZ9GRFuTW0ci97O9/8fd3KDD5wgsvyLDisEpPuWgTigKYFsbC5sBms8SYw4DGcKAfMFSTlsNNkj6BBz7rJmCowh9HZEDCAXhJ18m3MH9btJpIludemsBb2zK+WHQsQAw6e/eOlqNHjhrwLJIXtGVjNQwIAI/UmsLYpT1WkuvEA3gmnjUjHZlD00VZDLqctJeoO93XxfSyKEAI4EHuFaqIajishnTtCrK2Vq/IPJ3kxkJ9s9GzXPm8mXOAMZE0OAwJIlUZeWNTEKVqfFyHtPusSwpjgtNuDOakmMFHx9BLmiEeS/ISuE4miz96+Mi5MVJ4cz/j0YcKxL1SvQojCNEDGSvxfDIKqctBLSbqmpA/hSz41pZyYDBQFFlYvKcaPeLHLy31HSiwtSUfqEPeiZY5iRUlIOk7IjupBmXlO/JOJgLcuIZU0qPS05MGh2l6ACIbw+sbWxKBWFfNHsswM6bQcAA8J04cl8FLvyQFECBJ/9A2DFrTvnxoyNjEmEW+GOliVYg3NQsDiufCwPS6sndbIDR4t0mZ5Le82RElFfgfGZZ0NaADA56NiLmD8wEAyX34vHIo+MzUTFmjrtQaUVMrrtHnfJYfU6Kgb1rVyKpils4mj4LcBgxqg2Tzgpk3n/vcG5Lppn1IZZ8+fUZKXlSUX11dLtvBHfamHt42GVDJM2/49HGSir4W0td45/N566afIhRVbpaE9gA8KVkNEEzJ6qZeDtdg7uJ8OXjAwhGZw0POm5XyXFfG+w7Rs2U5ZcinAeDOTE9JkhojAsNc/UVeShysCa5sqK8oOqN1rf4NeXUiPBIu6SI8GBQAEkAxcyApbUQ19LfYVxHPYP9DjIJ9jU3dkQ/nGzrCY3own8NoZw7hgLHsPrQ5AwpAD3NW+Zc4d8bGtI9gfEmGfsp1u4jgos6IaAdAgz68dfNWef+D92Ouo85pNTRerHeAGuAeQNTWQlC9rvEJ1/4ZGikvv/iy9nb2bkWq1tcF6JOa6HVlAMVzMLcVaZs2pZm9i//PyGuCeM4V+p3P67yYmCoAnoMHDolGx/nDfdY2HIm7d3+xPHhIIVo7+QAiAoKsv2AmIEtNxB1a2ze/+e3yzW/9UTl8eEHS1ARm2d4JuuLQRp2NPJ6xnSHVxhGuR2ZfOWJmTEBtI8fhF7/4m/LDd35Q/uW//D/LhQvny75904pwo24lWeqsZSJjOPJ3spq81gF/wCn47ICnpXanAZ6GmSksGRHvaCuca46Uc9yk9Gz+rgu5obvZ3KiAJws29hlnAXDifK2GYxQZrtK63bFbI0cdjazvj6arN/RZR3i8Xp0T5b3MNJo0NHGKOpLcnqXprMmIkHFgyxbgrDUdugUFaWiZndD1jf/lPpWDLPIzBmlV+n7rNPJGWE3sNDD9rB3Q8XNHArtqkYRyW+Roce6ZDmsnJ3Ne9gly6jBfYp9gvmudcB6GymQX5WgN5xQDcjRUEWYZ2k0EpNIQg+jXgomM1kUkQNHePaInfxvk0fxtRCqUg8Q5H79lC8T5kXX5cp61xMj+mM0TqHcqjWUHbQqF9Elrt8B0AKSmkyHPtPZ7LQAadBbaIdpFIA0WDfTrNfKsjXOWsWIutGNW6abNmdtRUP2m1KKj/73O7ax0+zwpO5n37u9thDHFt3LMdl/H18rYoljBHcaPZwrp7xQd6RMe6Qp1m+LrNtWoXtRedFckHS54Xp9/88s7GAHPH38+AM+s2mljbkNJ8HgcFSVBSnR2nw4DjF0iKxjRSRVTrZxQK0pEKu8HSjqlyPPMgcp3s1aM8y24DwaW68vkBsnfWGyi16ySIMyB54gBBRSfe+6Y8iSIGIkqRg6LkkxHyjBJxBi+YXDJA4pCkdTdZnSwsghEE6tUMIcduVYCvESxefBKWUJ5FxzoHiX6Y2pishw8cECTEINasskk7kdNH9FL4iBlY8BwxwCjb5E+tdE7pA3HxUonbHxuuWYL7WSzShUKJaaVnUqbyYMl6W82EFAisgdJ1eKXl13xHSWlA/slQoBgAf3Cy5Kwd9WfTFqe8dDBQ+XQ/GEZuBR6xAixIXTLogfrpiJZnWm/QB/PAG2N2i5EOjDAMygIiAAAIABJREFUeX9jbV1J4leuXJZqG8aR2p0HSNjB9mpaYz29C17j5Gs4ysFz5E96hbs+6DyNKb+auQ3y5Eb+A2OzsmZq0Jqia3i9NyQXDeDBgwxthrFLTzPfIbpomhvFbKE2PtbhQSTJifk+cAS85G0iARTvrgPVzEkVfU31rpALFtWiFP2NazHGGLKaC6IuFuXyECkCQPJ5roGRR/v4PPMKiWHm+dzMPhnTxI2lgnj/Qbm3uKjIZxYaVUX56r3zFsXaVd/EesqIJ/fHYHz1s6/qHsxX6E1IJaPW5ZpLD8pm5P147HZzcge9Vex2XAujPCOqitJCo1MV++zD2PSDM47DYEr1eyhY6jwoRUYnXcwSsCY1QfJccNbMzgp8A25Yi2fPUOHedcQOHTpc5uctHMFGibqea8cshkrfdLl986bGEeoqhjfjwn6TP6apmisvNbE1R5d5riyaKxGUSY+nijIDNGI/YT1jjOAMYM1jeOO4YX4jnsFcIJKheTNk+iX7UkboknLMM1y7fl37GlFnHBY4YhDIULR9bExrj0gr+wT9AUDjADp0+LAEHgBgNykWeuumgAJrG+cHkd3zH563oQRti/kZdXeIgJLfpOdtIknMAwmKTE6q9g/UyRPHT5btTSveMU45RkkNwhmmfM6gJvFsGU1zRHdSz04fKJK/vKzr8Mxci3swVwE6CCQAfOT8ETXTzrHllcfaf8nj2ti000Ke6sgdzKKrrHFok1DYvvGNbynKszB/TMIFLC+MBADPpqI722ViaESgByTkue7oDhYSz8BvIqE/+9lPyvd/8N3yL/7Fn5f33nu3TE6aVmdTgHWZZQ7bSvKxi8ja4gzgeqgqPRulLQ35tgCp134kKzfFNJO6RDKz97OQn/WGu8sWrQZ+/IVPpCxsCyZ+1b9lBygJu7GIAkDlXp83b73NaQRlToMoWvHj97LAYqscZbuju05Xu6Tbr/Z6z9Q51zvxa9Dzvfs9G/5tPpHv7Z14gNAWY9LR29qzPp9RwKcRhsn3O8+7x9a0+shxlGASZQSYbwZu6agGaNpmcbQk50Y35IN5HE2hyjonIkLYJ8bQDwD7omBB6e4/H3ZNrz3mm9tiAJvOTq85nx39eSh7Xb8F2sZq/aC23hQHEY7NBtTpeg0lLT9b75PYafdSqXNlrzmTZ3Eyf9qxzoiaUm4qeO+S99NBXEFR02uDgL2jzdnGcF5ivxPBgN8AohUJSDnqFoQNAvz63eooCHEUbGkYPdiojQBCft/9Gp/VWEYR+XB+ZSCiA4uOlLnfB9eq/3/od9/6ikULjh2til4YHUlh4eCF459JgHj9Oexu376jw4qET3PQkayersYSRqU49DEJGTQK2z3//HPVU56GTNIX+E56YLi/KQ2o9lDoEkoDgMeGNZQaqBZXr16RjCuGeCq9SQmKHAZkc2IhOMIzLsNcBiSGZXi8M7ybG6Epeq5Zke3PfAb+lp53Dl55TKUKNF0O7j8gQwfvMIa9PLwYPFEwkc0DIyc98YAODDKoFUrsDulv1XsBkIVYgD3xVkzKe5OfhKGLsaX8h+RUliEBI+VkUJU+wvpK4t7Y0DNB0cJgxog6deqU6rkwrlwPetSHFy44Are66mja8efLb//2bysrF6CDItPVq1c1JlJK29lW5A+AQL0XNk7qwJAUDujhfQpfqmjpw0ei5XB9PNj2TkGXaryK4c1M7ml6KYSHIhFV0YBRPOfuK8kPBx3G4++/e+M255w+YY45WrZs+edVCtRS18iqexndBIwyPuSKMYeoY+KcjE3VKsFJwJziGjwLHvWM5uR4p/EmQB2RUh0siAKE/DLtwuBNr7iAeFMQNudttov7Mv8xYpmvOAuYb9wjc+cw7JVfQe4PlenHeoqsSfYX6ffwZtNeHBrMQSujQf9ysVv6nL7CoZHrgf5h/SFdTF4GG9C7Z8+W999/X1RHoiAP7t+rgKduxKnMkhtR37GeG7aBQQd48E4BCnyAidcduXWMrYQipmfK9Mw+GVOAbAxc1iHrEgcBhiwRBNVXUdunZbwfPXpEc+6HP3yn3Lp1UyYGDp8XTrqYKu0GWEDZJHrGPgOdDXWyjbVV7T2SYp+ertGyLGbMgZAFkjPXyvk55vmnBH4b0WOOisaF6MHyiqjCzLV0pDOfjj33nOYb7bLYxYgojfQN4ESgY3JSQgIAFuSrmZNqK/TXoBczN6CrMA/effddRaz2zc3KecWclKrjHE6hfcpDIzfGdMADqsnFvnbh4gXtO8wP9j76m797L7sdSnw+ExhyzgEDvSnRQnmwfTOzorYJTESeKFRajFsMMvZ8aIGmI7teWu7Zlp8fq8ViuW/m9yRdl8+z7zz/3PMSLni85JxRjDfobA8fQWu8J5YB741PIh0/qb3R9EKvQ/ZS9gfABSDr61//pgDPkSPMgYM1P0eAZ31H6myTw6OSp97ZTHlnO27wZ9AnPA9RHADP9773/5U///P/o5xrAI8lfYkIGfSkBHWVpSbyE5bn9s5o2S6oKj0b4El7pqUipYHVepttmIfCJYWfRRn5VUbobsuO+6RRuiuCUik+uwuQBhMlzrcABBkxqXirMaJtmtu4aeVzM/pQc1y6Z8h7pId4r6drjTjlmzyhCypcaVS99orwcAXsARlnmfyfgKfxdte+SjpR0yFdlCeiK1WON6NyCULc2DY61UXf+3Nb/ckW+FXzvfPwx8Pvoko1gLHLo+gAYBr1T/r9q2bVk/6ewKKNTLb/zr+3QKeNkA0ClL5oSzgA8zM4Z8njHIMmnNlPbfTjSVG5EObpIjWpvpjqpW1UzjZR+DjDxoqcNFGUHYn0PpIgpctbcoTGAL7SyZrIZNLD2+fsIiExlyS1H7llGa9rwEc/cyaAradO5BS1wL3JfWvofNso8U5NljFUeMMOTOdBOgByziZDpwKaJg0sPxOzvGFjxTptosdDf/9Lv7+TUqJ48fH6Q5tJGV48jhgMUsuhNsLQkA47ogCqhUJyujjqphvwwrBOidGsp0GDuT4HsGrUhJGlhPdUaohtJEFGqm1hJHMwic5DXZmZaR1mRB9U/DQUyJCBpj2aDMFXZwAwJAYBjyIny8uV2mNKReYNdTVbUqEtlZf4zqCCGwf13Ow+GcGABPoFAwiDA6Ao8IRkbjwfh7OBh+W4eQaBk6D0ZIKn6u6QiwJtDU88YcoonIhHtlYaV0TAie68uF8+rzzleINDdUvfD28XssKAHhKiibzR77QFMAOwAYjxPSIKv/elL0oCG+MeaVoADcay6jUND8tzztzB+80L45DaLHwfYx46I1QnAYQHBlMY2D5wvWgzfJoHexd+DmpUVY2JwlKpvhOLJYGi8olCkSplNXOOtaINigKsrUs1bTO81Zp7W1syEDEceXaukdE5/k7ECkDE3IDGg6hGCnFkZBBQndE2jRPeZwQ5oBtKUtneNY0XoiAhP24NfB/8mRdl6o6T8phrSU1SHRd4zyFtntHHrC1FvxN1nJ6cUjtZiypAF3LTKWRB27MtSW3j3qzZluudxWKfRyIZee3bt+Vd5zP0hySb79wp61CumrBynKF9VkJrjGjolcOTHkYLn9R9Ia5lkRN/hj4U7QK6Vs+qY6rVQ/+E0AdrPClOPJ8kmaenC+3H6Cf/CADB3pbRZ/YVgBfGMGuACDLjDZi7i7rg+lpENBxhVER3a1Nrnj0t5ZwlSCL1uKgVg9m6va2cF4xxHC8ZJbb8tyPUctpoPloAAGcbzwxlkP4AqBgEjFhBUflqXUQD5xWgDREBxsX5NJOKDjFG5P4xL/ibnBaKojhSDJ+aoqH0wdGjx+RMQlVNwgOzs9ojuJ/mTSgDpsIgQIoz4dq166LtARwYkxRHSMcTz0hNHAQ1Ehhy/fxhzShfTvLUS+Zqb29rzBkn5nHSZtLhwj4h6XAEcpgDEf0VJXc/e/K6AA+OOwtCINW9ooKjyscqOLF6ZTy+KyoxdGcUOTftJHHx7cnyB1//hmSpjz13XICHowuws74etKDtUsbLsMQLtuVEceRelFdRjTuZaShtP/g33yt/9md/Us6+e0Z1eJRPnxGeWsskyR9ZtyU8mKrjNIqftGwT6XmGV0KSGtVowgppJNXLVYM8qd1Wcnrqlyqfm4bTZ2SFB9fRpqS7NldtFMPClkqLqm3arvda6lf9XqtOlRvSwCPISE461cDfEmA+9TPHB5Oq1n7PpqD3g37n/+5k/hpt6Kzy/u9kTo0eNPKZ9soHejJaqNfLSEUQgbo+1vnc0eny322f9EdqGpniAdW9djz6xvRZO3aPz9toT4pkf3t3fbzJRap/S8OYN+p19D/d16lNRs4kgCQ5G30iYl1koY0yeLyT49EK88R51tRcbFK4KmOA7zuKl8q1/l2BUUh6u2Cw96JUQFPjKzXNYgZiz0TeS0cFkzUSxdl3y8Hn2lU+dBbzDQaHl1RDEGycEoFAohnd+AB4eqhS9oi82+bm+ezU9n7hpgdlLRgjBq7dWumL2O01/s14Dv3W5393R2pQ09Oq9XD8xHGJAQAqxLOLUBKHsiIij5YEMDIHIBPdXYtkWo3mO4AaDCkOLqn3DA0pJ4JDE164a1ksqeEcUsk9T+PN0SEjTBSPRCVaWBAtBYNE3jhxzfESOsGWAy3zjQR4esg5+wDlECPPQwnnoejF/Tmk+Q7elloFPaSqmQi0GUOB5+B5VCQ0ciVSyIEDHkMD4xKKBZ/DKEg5bYY4pW4NZhx+ZsLynLTfNBBqmJj+Rx/KoAlZZfFRpSbnELONQT8bRhgKSlY72pFRZ667x4P3E7BlLhE0LmgmGHqvvPKZcvLkCRlHUL8YYyhpV65ekfIRRssXvvh7Zf7IgiYk3uMPPyQK9EDtw7AhEnL0yBF50DGqf/7zv5E3WFEyLZBtFWYlYTdDk+mGE+VBkzsCsBHh8TPTB0FpgseaSbJtUlwsZvVxeBI7wzjyU0L9ibnvfky57U0ZmFs7ReNvDrfrZ7AuJLox7XyB5ChrriuJ3fWNmHspDQ1wlbgAEsGRXAc4TYAnIgpgIox4Le6oTZO0CMaQ3qjqW1ICs2JhW7xM32V8YwOScSjxB+fD9EZ78u7PTLGWMRqhfUHZcj0p1UW6dVvrmfdq7auIjpn+4/nAnKZ/MKYxiJnb7517T0InR44ctdz50lK5eeN6WV1ZjsPcz9Fyu/PscNv5iUrq1buJHG+CctPa5BGMjUx1fWLtRLKXqFqq6RQy5drPIvqaIAIggWcMMITTBaP4ww8/FKgnNw4qIMY+UseMN3sd4wqwJ6LAHkWNoc0NaJn3dQgChKGAsf4B79C9SMpX1HVjQ5ESvpvzgD2MdjFvkhbJs9KXfBfAxF4gCo8Sjv2bMU5aI8DZ+4nHHYfUvXuL6lairFLzm52tFeZzTtCHivrtM6VXRTfJqaPw8eKi/p91Tt8R8SWKd/HChXLuvfc0n3DOMM4AReYuezhzoqOWTii/6KNLl7QPSDAlzhXEReh/7c9EO1fWFMkaHR6t3yd6onyNAJCZG2nAbQEK9mlR1sjr2dxS/2RkTxTOWKtEkrSXSuELAYvNsrayXm7euFUW7y/qOmWY8RvVeqI+joBJRIZZKzhAJDAghoKjsL3eRPmDr39TgOf54ycV5eOMWl93pIpiqhNE6jdLGd7YKdvUgZIgiIECQIZ1YhW2oXLmzOnyzo/+TfnOd/64nDn7S1HaeJ/oj6M7bfFGtSbWgYEPq2tniGjs2DMDno9jXzofJVQUnuECuQfY7nAk36IIXU5fZ/j3R2sMhp4UT3lCIwaA0jM09VP7qPtyD4DzqbXgk7xRhqg6SPOJ3i0AXqVhfYI3UzFh9l/u2YYff9U9GxAa5rrswBTVSApwRv5lLynvyAAmvyMHcTr9QpDGtaoQRvFnORd49eWHGToYokXeWjKsRFOtRVHjTM4IT9hZXR6P8+rVtkbFbS9g/6u6RGmA2FtRuLvaAzUPLABP5hA1dLV8Zt8jQGYNvTb5RgFisy1Db/y9/2SHw5wD4/jzx0XX4eDgsKr1S5pcFQ5zHZJ3oZE54c3GJbkGNgrZ1EgKVm7D6poMYF7y4k1M6IAWZWptzVzrKO7J3+21JLJhNQtuncVIs04MkyO92HQ0XkroF/DxlQjP9xBZiByWpKGZ0jIno0MiByEhS9uYePwtwZAmzMiIDCBoHlwXry9UPq6ftL+MpEiNbGafksTxImJIkTOBJ5GNjc/ni+9zbfWxePzm0TKJVIQUjz01PGKyV15v8jWbvAYb7vYQu79M3bHE9JSMFYwxFVxV/RbL4dKntAlgyzMCWKApMT5ERxR5evhQwGdja7McP3myHJqf1yF/6dJHMgQBdUqMntknMEoeB89E5OenP/mJrkHUSwYEzxSGi4BPUNg6BSBHepzU677AEGHBS4mu9b7lPtqXdOoxYTy68GyEZKHMhHqNjWcXONN9trYV5YGjj6AFkU2MqFrwcmrKEs8BHGmPIjKhngV1in5gzAG7Biko3YzrPpmDhXGp2jqAUlsAel7oSJm31UahWjEDnunIwkI5euyY1pydAhZdyIiVhDegGEYUVhtpFIFl0FmDzO0UJsEodL7WovJ66G+LgjhykXRODGzWFTlXAB1ofswv1gNgmKgeeU5cn/Vx8cMPy/JjHBnmlNSDvdlw+ae8OZFYLADTJO9qU49CcdrDMq8gDhiDJXL0LGsJ4MkEdvYTKEmMJfl+mZ9H/xBlBKCxj/B8AD5oU7RduWE4RPbt09izXlA2RBSFyDIR3LFRoirrilBmIikUP4NbCz0wF5S7t+YkfNY56xLQzpp2EdMZtSFzeehLrik+fXENMvZp6vBktJb1zHMDzrh35kfxHery0H/Q2YgEEcVhLvJZ5aeIp7+jtZ4KlbSL/Dui4g+XHoWxP6bIJmsZdcIbN28KwBERpk1cl2dijyePj2et0cSpKe3BfJ7IMfk+ktZHVRHlT9SeiO4AXFbWFHGRqlmA/aTfZmTPe6FzSHkG5XdGvTcBoPV19Q1zlTkNpY7ftI+50TmLNsvdO/fK3bv3LBs9Zgoe4gDY7or4PF4qG1um5tLH9HuuVbyg5IgxN5TD881vl29/+x+WEycQ+Tmk80kRnjWEDUbLBBOWQO56KVvrAB4K3wbgkaGfgGdYIOedd35Y/uRP/vdy+kwCHvaGLPrZAp6I8oRCm6luRACdw/OsEZ5fZYzs/XdH5Syj+fSvdg8w2Incpgp4upjCoEPr4wEel1H49/n1Hz3gkaH5DFHAv8Ng1Sjl3+EaT/tVojqAHUBPnzDDr7hAfwSsO/9Nx7eSILZDBTypHpi2T9h2ewEe2Q1RusSqts7LzWhJbVo4DhOodLXNElgZVuEk6osWVnGEdACFAztAj6KiH2OoKamitBPVQrRjL4uRt2M6GBVO2viuLo9IdHWQ7OEnGfrsb/zmDoYAhgyGC8aviuBFQnR6TZVsWYoOIBJTobOkek6NXkQ4itMawwvg0hnuNsYx8pRkKjrUpjzR9qDDyybi4aKeHDgKzYXBw4HOgY1xwf0wauSRDplYuPoYZgCpBDyEy5TLg4cS7zQeTmqoIBsd9CrxvyM3hgOTZ89kcq5NhIfvENEC5PHc9ElGA5J2RJQD4QIOYg5n6DDixYcRzMHvhDoXReN7PDfv6XmrEpuVl1K62sYhkYuOV8sEyyKYvqYnOc+ZbctoFd9PighGNy8+u6v+zpRVqpTYrYR0InXbet5Hy48VLTu0sKBcDfJ8rl69Jr4+bUGQgHmDah7PhgH905/+TH0BCNIzhjgEv3k/i0vKY4+no6mzwt+ycFl6LEw18IJMDnBSHxO8YOxmTZU8KJODnjS+3BzSu4incXNzWyp0yM6KMjk9XROkO4PVamwJ8rkOfdz2LX9rKW0JYGqUAUM4qYcR5UsqT665jL5YJAMDzOOPKiH0w6TWKREzQryAXaJ8mevFNfgOBjqedMmOqyioI3HzC/MCohmpxVuPIcqG65opNuKJrrGeAO5E81BynCcXa3tL3nrGf2HhiNrG9aGznf/g/bK8vGRJ1JCU1hoOdZfk+MqwJaoQIfrcnJPqVjfcDGmHCk2XXAowFlNZeTyAUsQe+D6Hh4DdjCMLUHKZ77zHHsf4cj/WNMDEh4jD6VJei+KfGPQ4LgB186K6kbS94UhMSLlnVNHrDKEH8sKI6Hn/sh/essTsiY4WTSpSBtDl/Sq2EkCayBCHEZRYOW6oI0RUZnjY+Y+hrsQ9OeBMKx4T2FHdsygcilCFRBvCeSSRh2kLO/Ccijyx9yAywT4TxaNR7Tx29Jjun7Lq6YG0fPl4uXb1qvqGeQtljv0NZxDv089SdmyU47SmoeUCvjdo86p+p1NH1OZUm4PmEApDgEGegWhSsgE6ei5KlNMCaABI1m+K7VhkxONwbxF5+Iea1/tmyQGdK8OjVuhMlTZXXDdtBOqpqHdRH4i+RZZ6Zt+cRAuow/P88ycUzeZlStumJMsBPICdAuDZ2AwFvq6QXwt4kKV+50cAnj8up8/8IoqOalQdzakRnozoZIQnKG2K8GCcmNb2yb8iwvOMRU7/NuPFqSn9lknu7z77nzG60+wXn3x//N3u8Gka6n+3lj7jtyvY+RhW8DPeSh9PCtTH+e4zfgeQMzzkKM+zAJ5sZzS3Klg6wuOcVDt7WvGFTjI92TAGBVFuIPKznfDvUgrJ9pDdmPZ4k+uW4KG1G1OWXc6djOI2dlaux04C2nZsRpT0vRple/oO1TQJsJNMBjs7nXvWvlpam/uw/+9aSw3N7UlU0qGX3vi1HQ4NJZbHwWFaAUbxqnnvklI1ZYQDV4XZbt1Se+D1YyxwGEmJJmJvqahjAxsj31Ee2qmDCAUj5U1Q4HMy0KijORgTGA0YHnSya9IgDhDKTTtWu+HeUFQwmqFoQX3jYEyaEH8bUxV0Kpw7upOFOFOwID/PZyS9OjlZETLXUZLv+Lg8mkpivnu3Sv+msQpCl1efejUhc62E/XuLOjj5HNdR5Ar1K9U+GVF7mHi0xcUKnQOQtI3kNJqaYa+auJcoySmvh5onnTEpgy1kbPEkAwplQEd+QNJlVLgpvMSKdgRVjKgEhgOJvipCOzEu0LaIh//RgzJ/9Eh544036vhbYnZYSd3QWDAMUWHCc/6Ln/9c7cRIZxzXQvFrVWOfxQaDlxoL2AIGzokAKKsyucKY6a2zFyCLK6o/qlxhAL/gr2quRWQnQSlzJitu52Eq2iZ0NurXKAfpkAw21UcgOtZIj+O5B0Co/VGo0957F5TVHA9JcCVWRyFF+p3v4UlXvaXt7aA14jl2/Rv6GpCQ0tiML2uQ8aHNABTAdz5TSohigHpOONfAQCnA7/Cw1gOCC8wrnp9aSnZsLGi+oRB4/fo1GYZcW/WN9s0KAGLAJ9WKZ//1X/91fZeoEPVp+D57BqDn0cMH8vBfvPihxrrduFoaS9aGEBc5KIipDuRNbI+E2QhVt54eUWJEbxuVcZ17k599WGp2PEsKe7CvKHJx6pT2AxXHjehrKiIKAGxuaH8iCg0lE1DIHFb0sjdWtreswJjrtfZ31NOijQaflpJnjXLw8D5tS8DA+mRctTaQRV8jsR+nzKxocrTj9t072jD5DtREnhGgmRGPNiKIw4X9KyPP5Ngw7nw+KbBd9A5HEAVik1ZjoRMij679NKc1IBLV1nbdY1E2y73s8uUrGu8EPFACEVvAEUK0m0hxG70RsI0CqXgQATs8M/OOyA8CDKydjJwmxVnRr4cPJR5Be1inzEUijzwr4JD9h32L5+d8ImrHPg3gYyw31okU7yjqNzuH0ysk3Vceq3A2DjhyayR00uvpbFpCUl8HOWqXE2Vqmu/NlT/4g2+Ur3/9W2XhyLEyM8NZAdgpyhMSywGnkyht5PC46OzYmKOUosdFhIc5f/bd0+VHRHj+9I/L6dO/LBMTnKXamapKm/c+VzXtKG2RqyArY0Sg51MDPDIqlGj01C8ZI7E+al5mlb4NylpcL2lemQ2Qa/6pb5bOlaDMPcv3Ps3P/kcLdmzlNT+ffK+mU/OTvxNPZsAjyfhnWQRN45KKrrSGrBUVNSdTmdSOXiIvjfJa1j5qAI+K6YZjsf28sEQAhwoOmnO0Ap7mHs4xSuDgHJ42L6evOOhADs/Hmc+cN8bGXU5TbXPsF7kbJuBpHdnZpblnZN5PG1Ee3E+GPvPrv7GD5w/vYF8dnkhsBijwPgcNB3Tmp+DdA4BgqGFgWAELr6bRHp9PXj2bnL3fbP6jjmBEMmq+5+qpm7WwJkZihubktSR6smmjUkZN1GXR3ygCSe2MVSqjPxKtAYONyYTsHQZOHuSqX9PrVbEAnkPevKD8WFGpCy1mcjHGvahLjx7JkCKiwWe5NhND9DCK8CliQyG8G/IgY4SSJEwETUnykjFeFuDBI8mBJuntpUcypJSwrKrzrm0EqMucHtGZqFsUVEKKX1nyzz/poZaxQNvw4mKQi//uPs+Il8BSeEZ8CBk1Y3Rh9OMJBuxCl3lIIcSVx2X+2NHy+uuvR/2K+1LAoq9Pnjip/CXGgsKEyE5fOP+h2oSRqcKpUGxQMgvAoOJdRCJEZ8L4zWrNkWOzBeBxFIPGZU0P94mLK6ZHJBPYuDZ9JFAQwgWp4JYbQxqemksS4thWCJf8MwCFvPmH52ukCOMSYznzBzC0eI9xdXzBi1UUvNiceBbWBUAeQxRjEkoPgEfy1eH5twgF3h1TQg3gtjTGpkyZmpmywwDqVPJzDpvztMj/kjiFQJ4jFVls7+6dOzL+oKFyPa9njMM5zTeioqwB9VvkptFu2sR8efDgYTWYP//5z4v2+v4HH8jYRdI3Peu3biJVfrPcuXVLQCkL6tbkXOETUwvruEWInT0g11wC2ty8+qhvIcUuqeooFMsIQLXieYkaJ8WWKEVGZlMGn7E99cKpmsMF0KA91JdJ8JxUV4mhPHioyJYUIY9Zdpvq4RgRW33rAAAgAElEQVTSGOEYyp5DBpgJEDKvTmIjIeef804iGj1Tcrm3Ij9BTcwoNEIZiJXcvnNHEuZ8jv2D/VZFSZeWZNhnvSJTbMfkmLKDiQgcVK3HAhK0zfe1XLRy5jRPyC8Zk1NI+zF0OlEayam00IEEWpT3RZHQ+5pz0CuV/3XnTgA4R9v5fyI8ADzGX+sy9iaiTuwtsAnGexNlZGjE0t1RdkBt3QA0EPGfqcIHrDuKN+M8MmB0wV0+SxspzOu8K0clXWNqUb/ZD4gqzUzv0w+IDludPQTwAGUWEMd+2xsf01lBv0DFfhiFkzlDuA9RROrwvP3Vr5WvfvUPyqFDC2VycrigO7K6uqM9gpyk8aGxMg51bpMIjxXmOsAD6NmCsi5K3dmzZ8qPfkyE5zvlzJlflN4499dMjAhPUtsC8AT4cdTDsUMADygJn/Mn/2oN2af33nu+uSZIZ7hEwn5fcnir8uSn0bM+A7iqBtIz1nL55Ptu4A6NAtanfu9P/IafLuAxDevTyocy2BkeSgGRp+/MLncnxHd09rvAdlJ5Bamydl3kyMgOji/neSjhnqY4N2tLzt/Ir0lHaRv5iAzpUB52oc7+fBzWWut07Hc+2s7M6E6op0Yb05H59L0RjvpKU+9U65IZUsUbGuGCqv4X20+lwIYt233XuYAViMXFhl7/7b+3w4YOlcWSzZNR8M0HOQcKhiCAg07F45vqTkQQxC2PRFMOrQQjeF3TGOPQw+Dm+wyYaAzS8u+qOCsXQZQQ0xAktRxGEtQUDHgOoqz/kHQRvHoY2joI19e6RFralTQVRT2m9TnaC+jC84cRePv2LYEkQEhGVNJLSvswmgBUUl2LpGLuifhC8i2lADXWE/+fZ8VzCUDCO8yzck9UzOiDlERmsgIkefFMLrxKoccVgRQMTqs8IY+KEpfpMpIUViFJhXv6qsp27afIGlx2yz2rLggRky2oWz15BOhfUcn4XMgXWlHOfH0iD4AtolGrVK3f3iyHjiwomZl2wHtnvOkb5HxRNMOLe+HCxXLl8mXRnZgXAGn6h8iO6DgBSpKumLLUFi3wC6NAP8rzMRhzW52fgXGFcZP9k5uF6T4ukpvgTxsDkUFtCE7Wd0I0kRoiIkgxj6lWB8Y7+QcYdDlPAXx81lGcTYFNxpX5k55z+imrA6dAh1T4ACUqULot0IOxqho7WRG44eUmdY75UqNFjeJeRkyyHxgjiVPMTGttJvjmd+ZVqB7LtWvl1s2bMtDbXDbmZMpS0y4Bv+DR5iaZxVMBVKzlL37xS5KV/+lPfypPPuuRyBOJ8pc++qjcuHFdstQu0JnF/bxB8jLdL2TCMX4iFw0g5EKe3vil2BJeq0zqlPx4gkJywja3JClOf6KWRUTBUQIiImMWG5mdE/2WdU6ODPk7ADbR3CKnijZZ1c0GI31A1IU+oc8APqZrLsT63tYzsmcgnZwV6ZUbt+UIbgdYc48zPZTrJhgVrSyS9NObpyT/KPhLHsm9B/ej9lbRXgHQt3qZFcxwSqQaYBYv1fwJWi3gmv9njdU9Ler/WHUMaW8LnJCn533HjgTGRPNoYlKAhzGk2DDRP2itcgDdXTSNNoo64wBB6CGrXSc9k3aw9xKlQu1tenLajpwtR0cBlqLf0Z8h+58CC6qVtuZ9nb+xH7KPcW1AFNEa5iBt5rPQ6lIQh2cfHYHqd7DMzRL9WTYYHx0WwFHfmZyg+jdSPEQ6fwkK3cP6bJwd0zNIvc+Vt77ydnn7K/+gHDh4uExMGPCggcCeqL2zjJZx1AS3yOEx4GHahiBZAB4A6HA5++7Z8uMfv1P+5E+/U06f/kUZ6wEUE/CEJHUb4dG/U0YYwBDRFoWFPiXA09boeFrrJurp2Jiz0eTfQWdrE4tT6SkVmpp6QE97u8z5e9rP/7v5XEa9/t3c/ZO9ayyqjzNXPk7DPk3wmEWBh1M58ekbLAdmc6Z3oCXV1joHkZkrXV2h9rt7ixYY8CSlTRTlJsKT0Zp0IjhnPKSsa7Qmk/0VTrAfubHLKh0uQFVLR67iQk/fHbb1gpGTObu1LliwPdTeAdGCmqOdGDcjRLXQblcAt2UxCMqh0qbicVGFm4MI4JHAhWRQDMCsD0IhujT+s4gljeKQd5E/U9cAStAz8ErT+UqqXsNgt8fRBlzkpqA2FjK98jSSu0Al4pAWdqKsi2fydzolq+ji+eQQlkQweQSLd+VFnN434ySwUIDoT8im0rils/F+Z+FGTbLIG0rFCLzCGBuZLE6/cBhjHGduBu3qjY5JkpnIifIZFhd1wGa0C85+pzy0Vilt9APPC18+AZ1kq8ddk0T1IKDJBa8cMMWhTQIuE3A7FDYEIAPlptGoqZIVaIMWhlHFi0iFvJeS850UWJGaWESCPEbOPdgZGS69yYkyd+CA8j9cBX1dIAqltxMnTuj7GFrnPzgvI1vRpMh14n3uJ2nkFdcUctTGFZJF16sF7+zNtMfCUaAavRobtQGGzLVyEaZkrMrTPeaaONyrzaBLqUrmJX/DMKGfiaQBLuHei7IiQ3NWtDYVWcXw3dq2zHAUopWs6vZ2FSnA6MaYxHPuSAb0QdeeYk0REcCglPefXI3VFeXwbFFpvYo2hBxj5EwpvyqECfhOGpSME0a9aJ7M0aDOZd0a1lmqk+FsIOcDBwYAVJQ1SeuaMgTdjvnFvbSRoiwVeSxEIAEOEoqICtXMd3J/vvCFL5SFI0fKD77//XL5ymWNKfQrEtTPf/CBgO79e4tK7GdMvZ6siJcy29lezd1tC3ak2laCoRSyyMgEbXb9GvrZ0TS+t3jvvuSRMT4BZMwhxgKgybrFMZHUMwxm9oWDhw6a5hc1rBwdcYQMYAyI4N/Mb6mnLS7qOocQOziwX/OWPYZ6Mqx/wGAa28wn7kfbFI2gnotkxjvaI/OdPRagqkjs2FhVw2SAiOYQAeKwYx5ILnpzo8qjE7XA2cD8lQKfCq/a2JVzgwrjkXTvKDpRwiGtRdMYnEvEeEsxbm5OYgeMt/Lq4jrZftYG7QTcs1eyF7700kui+yGRzTPzYh2y3xEFsuqPwR5rnigie7Rq/JBDOTmtaEhSGqHdMSZQhgF0zAv2FfZM+pZ2c23WpFkD5r1bnIWfyUoL5hoAXLV/rBdn0ISADyCGvXNqZkpFZo89d1R9zVqiTwE61OdxqQMim9uKVhE5m5kBrM2Vt956u3zlK19VhGd6ekLCC9ReXlulT0dKrwyp6CiUtq11ou6cY0lps0oZ7431hsq5c+fKj3/8I1HafvnLXwgEDQ3Lk9Xl8ATI6eqSZzFTZ75U1bRnFBJ4RrvEH68G7NNHd/xF7/PyMFew0wKeNoQTKm0hLpPRrGdp78ehwT3L9f/tfDYLd/7budq/X1fhPP80ozyfHngkMqw1OvzsEZ4U0mAvFvOEeovBVDHl07TXtNl8RrJn2xklGBK5vxUsSZrafZ3nrfZeOYm7PFrjFq/bBBCmy3mvlp2n9AHvVRXwNHkxewMeOzASqDzTPAzxKBz3nXiVC/JWWeqB+kHpJMnIbxfF6YSOWtDkCE9Xj2rod77wxZ30iDvnYEwHp+k2zjMhv4cvYmyTy8IBhnFpw9MGHUYNACKpOBSuwwjBG8+1pLizjHLbsr25UclXCb2ivFmswPQQU8TSW00n8r5krHeKPI6pTsWBz6GHMYSBcv3adRkTHOL7Dx6QkdjlD5kPLwMlVNpSrjlFEsTjjzwIOhVPMQad1NOCepL5QAZxNhA5XDFAOOANoExNE7UIJS5xw/k8z2hZ6Sy0xyDiLaZv6AcGW0aYFsSIwV2qbzCRw4BmwpriB0c9vMmByOUdiIKNVtFw2DefnecmlEobMMppJ23PPBXTwux5GJscL7P795eJGXuUvRBNq8CIJB+EcYG2hdTvrZu3woAkcR5wuSagI4CxRoV2U4DkqWjrrYSBrEk6YsCThabSUJTXGeUnGTqAHsQuAvAoAmavtuWsLWmdOTatIIaLb0Idc4FWIoQYd4ryzB+uhqql04sTvccQ7hjyGrh/TyBfSeXxvgzbVBeE1hZzmD5nDajQnHaiKOQHkFQUD6U2qIvO88iK8TgemI/0h5TcIl+H9liUgJwDR/IUUQkpSs055QaNqy4Knvn0jqeYBf3IZsv3AXvMBV5EQkTVIscrCvBipAJ4yOEhmvOjH/1YfcD8hu51ZOFIOXfuXckYQ20jwoOTIo1n1eKiWnfQNHmWpIBBa0rwloVivUF566RvEsglWJfgyNpauSej+6GiBhIRweCkCCdqdAdtXAtArq1Vg5m/Z42XVGizIp/vI/ru1JT2JAxkIsD8PyptiHOo1tDdu7FWoVW5CCZgYfnxY+W8qZjl5pZAgGilTWTR0SyS7S2OwVxOQxBQniCUtYFD4rEU39a0B9M+9l3AztKjR3oPwMIa4tCyUh/SzWtac0QVcZbocMiQPpLlIxRAndJYWuFsv3IgAVc4nhIE+zBxJIj9BRBw8OCBcurUi4p6QomkBhX3ABQkgHXeiaXdATNEGAHhFpKYkXzzxtqGgHcWsmadofAGvZLvsHYAn4wXbRA1Dxnq5lxgD2CeM5f4Pn1PDiH9w71VEHXugPJ3WOsuProj0AvYOXHyuIAF43Xn7h2XUYBFQEQbul04L6DLUeSWPJ4vv/lWeeutr5bD80fKzMysIjJMberwyFEF6A7As7nOGYoCqPMEM/JA1Acfyblz75cf/+RH5U//9Dvll6d/LiAEXUYqbSVkqSvgiRweeTsbY0sHOpS2ZwUhz2SaxIfjHs/ouU/hFa35Z5al7mrVPHWL/4OQpU6w+tRP9R/OB3ciwvOpRB0j6+RTpLQJ7PCj8hlP90q6s880gx3ZorAagu6pfOqMukSh7aQ8e0+OQIHEfkxpE5U98+OavB/2ub1KPlTAk47wRlratlYCniiNIJwUQElgzOCorxZPlMLInNKn6xFrUAlrRK5kAjQHQ7r9rAKtaJzsz6C65hmVDnqnPjQgB9aKP2TK/+/83hc9avKOehDMqTevns1eSZ6hJoSh40jLpoxNDhVFKeLvvM9DQDfA86brUaGZQp8ryzI27GF2/gs3TsU0DmoOTSZAKv+kEhaHuXNfRkVhSLqN6FeotY2NKvL00UeX1F48z88df15GRaoaJfDR46pgY0YqOh4+z1GBzPp69Uq2xrJUlqCvhVqE6ntA70Pq9+6iiv7RPjqfPuA3z48RwnXMO0wPjweCQ3plBcoF34Py4IrcSa3iXsqZwts9MaFIAjLPmdOUhjHXYjKmkZ8LKClRotxR2G8pAY+pUXjG6V8LRqxW6g0LcmJ6uhxamC/DvdEACKYe8aL/qUFkKt+a5arv3hV4wLASUJZCm4tvbir/yPlGKceYCoBMfKhsQvtEWFL2UKpjJPiNKCIFiCV6Av3SVC7n9BC5IYJTx4r+JucJie+oX+SF2inb0RbTp1zDB9B6+PB8NaTkxQ/JckARg8UzYph5LF0vJ7miMlhDN7+rGRNULTYsNjgVzsRL7WiERTmYJ/bS8BwaC9UcscHahnxNdwSg2Uhn7adhjwdbnN/wBrkA7qMqpa76TNMzNcJgqudM9aSbrnpfz8baBAyynsj7oVYTa/fM2TOKfHBfitYeP/58OX36dDn//vvl2tUr7GJVCY05ks/SqdiZ1mZFvY7eUiM8zQbLHkE+FMZtgm05TxDBWF4pyySvx15SDwF5//HKm+7HfdJBAl1We8mKC/4yPxh3DGc+S2SIyALvEcVgv+NvFB49ukAdqmGpELoYs2WmRbPSuFnBUmp5G5t9ER6MaO7Ni7nP/mEasaMYHIj8PYGKlMGmpiJfbE1US+4lgRMiEQ8elPl5yz+zdpnfGOtEnthjMdZxLnA9Uw86mmzmM2ai/765OStcBmVXzphJ50wCFBQdUr2zlbJ//wGJOPC87BUULwUw8DwtPZZ+Yg/A+UNOH9FTwBJzj7N88c6i/o0IBvsjDoiLFy6Wq9dc9Ji1kA4vxtXMAUcjM39NQjrDIwIogFfATuYC8V2pTu6bk6DA8mNTWFk7C0fmy9HnjqoEA8+E2M3N29Rxe6S8Hu1NvZ4okyr2q/U5VcbHJ8uXvvRmefPLXynz80fL7CxFiYnQE+WxB7a3XQR6yOEB8ACIBHiciiiANQKlrkdx5g8MeP7sO+WXv/y5BAuUCJ2ARxLUIVrgDLGgtA0Cnk+DzqbTTp570+6fHmApSq2zIFgJTT2NqrrYihZUFabMT31qEyo+mA65Z/3ep/f59Ew/Sz9+eq37u95JxK1SBHw++VfN0/jkb+W1mREe5fE83Yvp7XO5VOdlMgCSzp6CVC4K6igN/1YQIUFBlHCQDRGgR0AjVNqybia7RUo8O0izO3Jq2pztoaTQZZSH8RsULUig0eX+ZGQIOrxt1Wd97dAnYYO1gEdUOhoQdNcKemLv6CK/YUcHsMmITn90K2t7lTL0m5//XcG6rFaNxzHzAQA+WUSRAxwjgUKFHKyE+6HBpcQpD6rISNAZMMYU2RjrhYobtQqobL9aC3zKY71Nfo8TU1WkVHVEOHANpviRylVUq8f4gVNvj92SK64HWubQvnTpsqumHzumn8npqUolS7pWRmoSFFTgEoYrE5P74TXMmjYpHcuhmEpC4qXv31/mDx+WIYjxdu3K1XL5yhUZqFIRQp0NXjhUl/B0YyAxYDKAIq8pcwpkgDdRA0acvsaAwCure6I+hTcSBSaiBkFXy0ln486F+jAUiKgkzQ0DDwMBcOLaSeTrUPBuJAqwmpKosQv6G3S2Q0fmy/bQkMbe9CLTXDDqU0EPJE1uB7QmiQoEh5ToDtEj6DiinEWuANcHwMjTEZ+1J8NREFPazGXNcK68GiHmkInu6eHAcFHRx6hAn5E6jJZcvJkbUrmp8qoQDXN0hYgmtDYAFeOEkU4fHUSWGMnira1y7tx7EqWocoy1poxDp7zfFUx1NC9zN0bQ2w8hDZ6f3CflUeA4CDUv9VXW7QkPvSSxN9a1npS/M+PcCwx7g1wiDN33ZOTubMvbz5qTQl8ZElh0kUaoRVOKMDCeKTySBYMz8iIxjmnnv5FLx80yf4dnfeWVV8rJkydVd+m9c+cU4UHNDC86wJxnImpE3hO/Bd5GhtW/AsWjGLOutyIni5LqvdOxCYtuOz4h6hbt5D36goiEBRrGykZTeyBpW4An+olcO9Yoc5zIAdEu5dIF/Yy1on0ugNWhqEfFPIGydTMAz77p6fL888f0bDxHjk966NifWXO8j+MCp4FppnZUEA1jLBT+l8Q+ifmAnn1WjYsyADnOqvU0MS5QB4hFiSwLotIu6GVQL6HR4hxijVvCmVzAR7HnGdjlvsxeSnFVIkNEW5jrjBH1yoiWEdmj3ey9gCntgY8eVR4384k240xiPnPdq1eu6DtQTCWtGgVReR7mNtdkT0bUhPYCfABK5959r8ztm9P8AfjwunjxYrl0+ZJAlMZeuUHsTe6/rM+WRaeZmxyIzG2BvcghZY4li4Boktb2JrXAtlSH5+DB/YpuodgGhY1zAyoeZ4+cKYgrTE9blhoQo/IHAPSx8oUvfLF86YtvlvmFo2X/3P9f3Zk+2XVd1/28nl5PABoDSQDERICkSIqkZLFkURZt2pKT/JdxlNhJvqRcrkryLSrHdqwqWyJFUZY4YCAAkhhIYmw0gB7eS/3W2vvcc1834W5VWWW3CurmG+4994x77b322oeVC4RtsrHuXMPZ0VRZgB3xtYAH4Mk1S/nwowvlnXd+Vv7yL/+HIjyDTIQW4MHgyTo8jSx1zeFxhP13auwBxwK47cVQp42s7dwbO8pZepQ7T3lSb7w/m96zez+6za1/C5Q2eZtT2GOvVuK/+s8n4Ela279sg3+Xa2DMGg3Ao793+dMDPESpw2G5Y+0d0csc2TRNuaG0hRM8ozvJkKEPsq6OwZLtyAQAmY/TYYimpk5DaVMkOtXaIo8m2RaOAE1KUhv0cIZio+7lR2kZFfB0aS45nlW0oEdr6/LWU6q7+3wTREgRg6aci+z8V77zRqQ5uDBd1iHRYZIidXjpSYR9uCbPLgchD5keOEUjiPI06hKZNJ48RTofwwsvqOhuS/bY8p1U6sFzmUnfGDcGPBQ5tIIZXlVexyvIIZdSu+nN48C7fv2GEqufPXFChgDGlfI3olhj5uK04Cc9UFlrgg1T1JHV1Vq9G/CAMcHz83naAd0N8EV9EkQLAGDksFy6dFGGqSgVB1fUXxQxxOuKEZ/S17Rf3uXZORslqsJtjj8exlTroE9A64yP8wkOl2uffVa+uvlFzTmS+lUkfUv9iJyfEAjQ9yMROb3PLAAWHW1JZJ4KZzmuouGh3jUzXVaOHC6bY+ca4fFnXPCOArgAd6LGLSwKCFCkEoNb1LzZWfUldJ+1VVSjDHjoa8afPkpakIpPatJZqpRq40lpMy3HdL4EK5J6DRoci517qL5Hoz5S1U16oc48GMODMHa+DmAQmdunn3pahiGGNn1HG488dUTgjn59/5fvl2vXrwVQc6RL0Yng5NJ2SYFHVEv0UIoXCgBMiaHPRkcfJKgH8PAaP1nvJ+mh2szCqM91VcUJlHjtfston3Ke8LjMzAho3n+wqsgjbWdjQqEtqVvZ96bEjWtCvyONUwKkkjNWpNLUVeat5koZlHPPn5PH/6c//Wn54De/LvfukK+xXI4dPybjmGfMejbkV/i6RYYvEQ6iGMzTm1/cdM0S0d0i54Ek9blZGeV8XlQzIrDrpqgpCry0XO7dZ9wtIkG/s8/kGn3xxReVY4aRT0QHsJaS0+xFBlWOEDKGRDBc5BNVsrtKwqePoLSdPnmyLC0uWBZahZXXKgVNMuaRo8Drpp0hBoFoyYIpZ0QMgrLLPaRGhvw7ypCzrv+j+mVxwMEcyvmMEqLyAB89EtihXeRTQbNTPa/xWPuPotkS5XChTwCLlAE3NrTvAnQBLAisYMiLhhb74+MNVCQfiQ783HNntN8RzdKSDOVD5W0uLdf9iQiYixinymAI1BTGeJ/2UKhq0F4RjCBSePf2nfJ3f/v/FH157bVXtY/SB1evXFVuGJLXlvM25ZO1o6gtUbLH6wJkGblTpOlR0lOpb8ZYej3Q14AcqbMVWAjk1k2rH7kGYAXAAyirc0YOPzt7tJ75N2PWA17PN7//B+WtH7xdnjl6vBw8+FRZXJwX6CIgiqEwszVQLZ7dAJ6PPrpY3nnXgOf9X71nR48kqBPwtBGe/DtFCwwDRBcLcLAXY+O3+mxEd36bCE9G+5WjEP+k4DdRa6d6lcMyE3Vljz//FgAPj1TzFPb4fP/6P84GnrS23UcCf9vn+l3KUgNyMsKzd8CDM7mj5WrfR1ZaDKlOoCCp/JkXXO2AECJoRQtSsEnOBOVhmr2i+dXL4ckoR9JSdwA8Wchd9Xi8hzrS0ogpZKpE0NqS4pZO3b2MobY7AR6vhXTYi56W99UFI6+p2TsE6jLOXNlSEckKkFPlqVMIhc9/47XX5Wbh3hyCcMKz9kyn8LWpQzS9opkngVHOoMG3NpcwlJki70Cenagky/sYAnjhOQjTY6tIx+PH9k6uNjUjAuzgORTN5o7zhjA+ABn8jdcYcIAhyUFOjgSRjzPPnSknTp2SF9g8bIcGVbAz5LahV4liRjXskPFVXsMMScYjGeY8L+ACb6CiNPfuS3oXAMUhzCFOzZrnX3heXlwkgD/84EPJ9or2trysCuAYHZnITz8D9rgehgtGLgZdcjSVg8CBHvWAVLyVopDT0+GZPyDQA33o06vQh4zkMwkuoxDygj8w/19GZiTFYaixIEyNsyGbyWv0H4aLjTDnHyClvDHeKssUQ8QgfvRQeS7MFcYsARRG3f7lfRorDEXuq+hP5B2oYvrqalnH8z0aCwjxnJmLo5wl5bqojLFAT6qUaFFFAl8m8jlKZ8pNen8xhHnW9oxM8Yn0dmj5xLWUqCc57xl5gQEoGLwAasaOecVnmKuMdUbq3nvvPRmcGJCZvyMp9MjHYYFimAHASYZ21M71PPh5rDwt09yYc/oXda6SwphRqdzccmOrVcpjg+B1v2caKoBBBqHkhRdEf6LWzqeffarIREaxyHERVSeiLBmpIJqQSfe0hSiDrjW/oOdhTWB4spmwVgD7eO7/5m/+b/nwg9+U9cePlNx/8sSJiPIsqD4LhjGee+YLfc4czn/MoytXrqhvWM+1zlIIMwCaiEZg2CtXTIDnQVnet1/71a2vbstolRoghn4AGfr1O9/5jqTUqb/DvISOeOnSpXL92nVdJ6lT2rCnpjXWrA36GWAHSOM1qGOnT50SmGMecH+itrSdtZacbO7J/fku1Cze4znTiZKHkfIfFXHZpzEA2HVhe6uF0T6pW5ZSTp0+XQ7s3695RX8i/470NvReHBD8sN7zoHPeEjXTbgdVdtM5Oysr2kdoL8+hyPXaWhlSz4xo28a6wOHzz7+gZ4C6Kbos81f7vecrfUTfsd6hYCbX3LmagM8t9RvznzwyaI/k/gBuvrzxZfnf//N/CRD/3rd/T9ErPnvt+vVy7fPPNU86am9Ev6IgNfuK7j8P0KCUwZZAYKoSyYgg+kSel6J4FME15z3zitjzAD5sNajx4cgT1Qxq8vxQ0WX2EOWGqUgtZwJGSSlvvvkH5a0/fLscPw6IRpoaR4ABOrk8iBXMTxnwrD8KWeoqWmChDmr+DIdT5aOPz5dfvPtzUdref78PeAilVDobYRUMrZ5KW+WAhcLgv7xhGbaHz6q9WDaRz8V8yTnu39qMt0VwavTdbi/noD3xZ+Ia4RH++q/scM94oqz/s9vHa9LjntzCni5DgFXOOYlUJHWnvUS/h/VfUqmwmdd7VzlVX/eT76UCV3Oz+rVsXL+fI8bWXLi9T/6dBnQ1P+PzE+/v0LwdW723iVXvZS9//OfEdNl59rgza8RjtwMegkpi7H1tDk8npd7eu81Pd66po+cB8bkAACAASURBVNecPYqchJJnFvTUSCmiQoQni5Bb7MuKptDarGrKc3S5NVaQs82TUZ6IfnQssWoTS6wmqGJJ+c95lnLfTp/xWuwKjhLdccSlpbQ9ebU20dyMJkUOUKqzdpGpDpz5vo5qp6Nb7F9Nu8jPCZBkB1DIUpvPV4uSDl557fWxq1NvVo87xgUGLB1qGV/nRSjpmkKWMiweqjMzn8DGHrkMrGKjVedqWE7Y9CCiDmuRc8GB4/o9GAWpTIXxxuHLoWxp62V5/W7cMK9bCcZzw0jwhvZAxXaj5AzzKZH66NGyRgKv1MTc7mwXIEL1VVSJ2yBKVI3Dh2XwZw0H2oVhz3sYrBjtGLriyD9+LEOPgoTPPntCE4+k3qtXr+rATsMA4xNPL+p2SZ0heoA3F8DDRM5+ZpzwnmIgQQkClHEYc2Bj7D39zNPqUyJe8N0xIhnaBGwCn1BUUKeLqIDEIAR6zOmnLRg6GC98jj5LtMwzZII4U4iFAAh9tLleZoazZXH/sowmACeeWryw9AXPAaijfwQ4iP6RbIxcOZE1CVJYuIB+4zV+Mskc8KPQLl4KaoEg57y8pBokpii5Ijv3c70b/o7fkeeTCmkYOnEm6B6J8mvYu9kVNSUiX0oywLdvi55Fcn5GArk/oJdcFcYQ2g3GMkAC49zUP8uHJxdXnuUQuGi99tBqnD80LjNTFu7IqGJG2dwme1aydory4FA5IkoVHiGejbljyWcnpbcJ3SmUwXUAAcxL555Q9NbqfMxRFx0+UhPEGUuAAVFH5UZFzhxCDpevXCnXrl3T+1CUXnrpJUVeuMe7775Trl69rKJs83MzAtL0JflQCDxQiPfylcvVgFcNlf0uGsmcIWKmdfXosWu/LCwo2sZr0GgBaOxLPBf9i3HvHI39Ah5EM5gfjBsRDeYjIPlb3/pW+fa3v13eeOMNRQABPD9/553y8ccf674SODh4sEY5O6cHERPXf4EWB+DNvJtMtMeYpl+RYGd/AbyzhwAIAULcC/CDkc+4sveJW60cHke42N+cD5cUTtOUTIskwulCquwJlvmflQoZa5+5yXd5j89wL+2fQw5T8n0sIkJfsQ+fPHlKexb0Lctqm7LLXjMnEDEsM9TlgZo2M639JwUeskYONaqePfFsFfVIJTv2Re7tmj3e/1kD2Vb6kEggTpF7d+6Vn/3Dz8ricEHrij6j78ghom2sw/RqOvfDEc6kIioqurAYuYoGuaZNOULKGsN5IUEZIpHjTrBFxU/nnHM3CsECKSsWK7IBPLMY4OEjT5X9B1ZU3HZzk6j/ennzzR+Ut9/+k3LmzDm9t/aA+Qrtc1AerJay9XCj7J+fLYONUu7fvaf5urw0r1weANPqg/v6m/P18uVL5Vfvv1f++3/7r+W9994REKpRnsjdIcpteptzeVJ1MjTaov7OlIqP9mzFCXnnSXO0LShoE6Rf72Yno2UQZ6h/7/6npZz4W63x/fXXsUHpZ54EPW0UR62ZbFM8f/teXiNf63/PYh4CxhVAZDsDICVIC4iWt0waXvck/f7xfRqgwX9OjcrUDM69Vt54YPXVtksUnewMedlAU44m7wx8spZK9HRcTOsRRJ4/1Vh33UTTI6ONFV1N0gN9T/84n8v/PfF6fYIAdnXyNaAkrjHZdz3gsvspVlkf3VSOWR39XgF2fiCiF2mvTt4qc8u2NyES4lMZM7osYpWxjKIwcNeYanRjR5rd4bM/HZYdbSzyaVKhFvESFTk1PdoKZFmzMCIhMSYdIPEZkueKHAgpAR9LRWshQUyuLzmQ7GBn7U2C/yoHnbTR2DPy9cnfsdKbPtm+9tP1kNQ7M3is0qbXmmfLadWq2LVt9Kfjlea7OWU1S19+5ZUxoTAOGML4GBocoKpXMzMjIMJBipGanHr+5iB0romTa6vXL5Lm02CkkaImCPA4l0PJ+CFTyTWTcia5VHjborDsk7Q0NK5r167LqJZEUkxUqxgZ6AgRhswqbZdBfvhwWSWnAWM/FKdcsNCFHeWtjsRwvNcAG1Er5uZkGEpAAS8leRILUFw40FblheSQByw9/fRToj9Jxnh6WspseITxenZUrTknxd64UQtI8mwgae6TynT85iclr3kG+p120scAQIxDDneMnStXr8qDzA99ab47VA9791WkMiSvRecLaWiiUIA85Q3EpJDXeUwy3Ww1lpI7uopq0dZGmR7OlAOHD5ajx44KTAIC+BLtu3n9hp4bb3BGnFSEFWogxf8AyxKIcEX5lG6WaleOI0CZxLvxuMwvLZZFQCEmSRh+FfQE+JECXXJP5SXs871b5N8JRCTSbwpqQT+ZnS2PNzZknJ07d7Z85403ZHQx3oz7008/U1588QUZsB988EHUYwrVKHJqFhqBBj0rQgmhjiVBAdfwsUIdztopA56oeSIPT3ouQqCA+SQnQij8UVNK46xNksKJ9m5bQt6gB0cA4CuNdqlxzdsAJcII8MD7ngCXdQg1EWM0IyhZpJRriE40Pa2cOPoAGV0AH4AHp8L3v/99PQNz4J13fl6ufX61LMwT7fVG/NzZs7o2NVaY/3wXMJKURuY6RjBnEvOS+Y6RyvonsosYBipgly5elJgAkUX6mrkAcKd9GL4Wd/D6kezy5ob2C6hWgDJAz/fffFNrDXrVP/zjP5aPPvpQNhJRFgxu70NWVcTooa/pK56VZyCaIpGCoNSyT7FnUn+IZ+PaSXPlWkROcNTQBq7PzXiNZxXgWWZvW665WzoKmjoNXJvn4gs5Tsq3mZvVPoM0toUlvGfgTGF9MQdwsuC4oD8BdrQNYAPgOXz4kCLD9CvtIf/wxKmTZRwHccqo05+AIufFWd2MPYjcHiKgrWw7+xBrg/sCniUmMG1pb/ZCZNEBld5fh+Xh6lr55MKlsjA3X44+Q/L/AX2nzZPM/Du5qeKMIGLDXEs56pQ8Z86k04c+zMgV11AUV/QH8nqc/6fcv6jyjUiBoqnsAxEhpY8pxrpy8FBZWmKvBuxQdmGtvPn9H5Q/fvuH5YUXXy4HDiyXO3ceqZDqykopq/dL2Xw4KvuGU2W8Xsrd27fkWNi/b6lgR7PNQqGDcQd4/fTq5fKr939Z/vy//Li8++7PA/B0IgXieozZmxPsZAJNNRPKqMwI7IyLa41VY7RNVE4D9Qm1GVvj/euMPQQVVGk+gM8e7NHf4qNjG13ypDs/yj8NCHkCAHE0afI7k9/v/lsRa2it06ZmVvwXF5Ex6UVq0BmfaX7V9lV7fyLi0AGZcRlPbZUyMyojfgvcekJWA08XbmAN70VxcNgBnaEXfyVIa67hNkoGI5xjlp03uEn3ePxdXwuQsi160QGbbJWFCXi9pa8p1iA6Ov+sZNYkjXeTtPPC12SNBHt7A9QxLM0ca+dIjvH2CJeoUwlcmltmxHYCesb1iabQ/9MVGHdgPOiaRhLu6QaIKwAhanCorM1aGKylpXXsk8zNRsSJCLv3KEds+lGbuuYTLFcg4/Gv6ybnb9e8XvuY1+yHKny/BwU6XzZkrfNuk8/fWz/RogzgNJGZNsdacSts1Bwb/Q7wpmSj+uSdYztBT5P60EyMMnj++efHiQxTZhrQkLkdSY1Iw1xJxgF4MqGZg5BDyIpRpqil3HNSOIjEkMyL53V+3lQ4jAtFAYjyIKlKjgsUI9S4oNuomjxKRZZLxmjk/TTwleAcUR/ay6EK+MCrjPLQrTvIjK5F4U0rsWF0YvDTPnG/Q1KaAxdvMUBBycWE6QYDGSTO5diQahPRGzzKeKLxeuPxxEOKwaE6FPfuydDAgMR7mx5ZPOP88N+8zk/WAnH9HRsv9GM+R4o1TAIeDAwoSje/sGeZSSDK1JyLTtLmCnrwkIZGO3SyK5eviPYnb6j4mKkC4oruBj2u1SN+/ONHZWswKsOlhXLg8Irq8NDHUGmYpwA/gA7KbF99davK4HIdro2RAgDYSkU8RQqtOsJPFh41mi+izQFAZoZzrkaRC6mhoSXHVYCneV+0uPDypjckw5nVyxgSjkmbYD/gH4nvGFx4nF97/TVFFaBJ4b09evSZ8uILLxrwfPiBlaDwHBOFIcoztBIhG0bWsQGI5DMmMCPaU0ZTZapMl+mBQ9m5wGMdq0+kUoe3MeTb5QWKaIsBj1W9kvZEBJN7pMpiAhU+B2Dnt6Nwq7XOEsY9IJS5lWCCeZdKdxiGivLMzQp4EGH54DcfqA/oJ6hsb/3hW5pbAMW/+7u/LVevflIOHthf5iigOBhUuhvrhTn7ib67pnnBfXFmHD92XP0IPVXzIUBa0pYAExcunC/Hjh5TO3md/QdAmtFNnoN1IInuKKKbxVZPnjpVXn7ppfLd735X6//GzZvll7/8pYCKVPKWkJw+4AT9B6s2egL4A86gAWo/XFwo18NpAWWWQsLsTQB92qLoyozV17SnQVm9dUtzn0gVPwK8QfclmsKzAEhTfl41qcjFm5oyHQ0nT1AuM7oDoEvansYbufKh81z4SREKPsO4EIHieoAug5GFcvXqFQE5+h31NyI29xH72NoUTVPzeWqqXL92rXwe+xZ745kzp0Uh5J50Pv0JoGGMuA/PDhjiXgZhKNrdVmSvjRxvPHpc7n51RxGezEGSKloAGgu8WFZbuTty1jxUHzNGKgQa+Vy0gXWgqCV0tMijSto1h6LET6JoqTyrRHFEBbUx2IKduXnEdnAcEC1fKIOp6bK2Bn36Qblz+54Bzx//qLzyymt6ztXVdSl0HjjgAqRbj0uZw3HzuJTVe/cscLM8FMDCL8G4Qqc7sH++XL58tbz/3i/Kf/7xn6kAKUZoRnjk0W0iOz7dU52tmq1lPJgpZYAEvMe/jdz0qBytm1ObzQ5UsaR+tBZC83cFPGrLXoxSnzN7zseZ4qzHrb3deNyJ5tZ6oJM+N/ko7fcSwOgzOBZYe/Rn/LfAVV6g8ZD3rpl5pCEclO/pNHsCPWs02Cxbg42yNbD6YO97un9K6drgk+c6DD6dK/F3uIDre/HJuHXXABep9desBNhGdDy36vxrIjwZgYjJFVElcfH0z6d2/neCIhzo7HWUHGiebaeoYwuAxhZoyno1XzMNt72cIGHbnJgYs8n3K+ujN8efPG4873gUYFrGQ9ucBMMdIO5mkJ+NLyTryeJLsCgsTW2bJGhjkm83cLSIE2qyBjyuX9kJEhgvRN/H1MAmYA9MG6RO46a92wO10X7lEO5lfceS2SHy2+/zfmTXWDlyhJS3E8GLClpyCXVzP5slu0lAunMK9KNDXS2f1vktwJNREgxxDiqMdQ5jfjJvh0Mnk98FHEK9KhWcJG08O6sDyrk696tqDo2CKgYNDq95Ah7VWAjqFMaFauHAVSSRn0KoKjI5L68wVBxXhN+qVB/JsYoTPaNEWwqkIlZAtGZ2OF+++OqWAA9D5wRWvKaWR64HovIGZlQ4FCOd9vAefYJ3jkgFbVfNiS+/VK4BkSEmL4BHh/uyIzZ371F00IUn8WZaqtVy2QAlJfKjXkSxwMGgRnDor/TW0idSCjtypMpjc400Jrg+7cAQoXaEaS+WMORzPINqrUTfqShn0EKIiiDdyvPLDxNgB28ufSMDEn7o7EyKEirEOZouZbg0X5ZX9svwRRkKryyGFO3Bg3/3zh2pWgEmVZ9Gm7YXL1Qjrs8//s6Coi1yT9qCDkUWM5LFsYbz8NBmkzzS0ITv/rtTTGk/39IpJv+miSxtojt4EwEYp8+cLt/4xjfkBb91+7bmANG2s+fOydj/6KOPIipneoD6POaxpXuZW55fLRh1WHlQpsYGPIOx893qQRdeDktyO2Lp6sXe2GQgLy56bCJXTnkKoptuuphkUBRT9YvvQyHCgCOXIud8qiWytukrhDWYx8w5KzaOO8MfSWipwS2Vjz/6WLLBbKIAQwqRcl+M/p/85P+UTy5eKCsr5KQAPKcLifYAZKiOiBJc/uSy1jDgXoBnaVGRIw5VgJBUxKirxZoLoxtHAUIgiCDgXAAcYPyyBph7zGnawzW4HtEh5vz169QfuqVnA5x9+1vfVj+iyPXuu+9qLFOem2eD3oUDQjmBQyvT0a9QF1lLtIf+pn1Q9RQFX1qUQQ94YA1z/SqdvemIIeuTzzK3cj2IXy068IzrJaHYMz8MKpmpnawnnp31whyABsu4004VZh4MqrAGkR3GnqgRjiL6FgohuT44aUjSP0VxYOoFbW7pugBy2kV9pUNHDpfLV6+UO/fuKZLFMzJnLl68IEoc/02U69Vvvqp2at6EgAXXImrGvpifA/QwlwBX9AE5U/yIYqHNeKR/AB72TvqbQ5x1Q0SMPZo5wr5ElE1AJ3KlLALh+lumu9phwx4NjQ/HD8uK77K+tFaiCI6p1dNlZi69qsHvjppzyoOEnhq5eBiJgK67d6HaURz1gVTafvjDf1deffVbinatrhItH5bl5UF59BCgMy5ztGFjVB4+eKB2LS6Qo0lbTQXntQMHlhS5fO8X75T/9Gf/sbz77s/UD6rFE8IFBj0GF+Gn71GPRHQZT5XNEc6WFHxpiE4tt72zqGW0EnWWA6ZN6NUe1H6/fy25dAhRc0bvwSAy594CNLv+CeEa5S7FQdHFtSaQxEQkZSdDVvdtPxfPWa+Zni9hgW0f7EDQhD2s0Ykc00mw051DcfNaGb6U0WCrbJaNiPC4XyohJ+k48ZvXjfmskldr7tVv+KBs/9eNo28qpkQkejuUFPNKaArw47oyNg47QJvP5tcdyXFCOwYnv52a0L2ebktcl1txvW7U00BtwpF9OlozTLufK/1aK9W4jz+S0uXn7uZOf3zC8xEMIj1ufDYN5hyjNKy7SZHvNHfuTVGjEKnNDlwfx/m2wfIQ4OmKYzpfpqOv5rjYNkiwY3BQ83Tc4HziCgZ2Rt0Jk5vvBBNSCtcCIXtYq08YqF439KJ7Ab4JdwfoSeevoEzdlwwCtSZrRCcEDjLSxUxMwNSIU1VaXFPXb3Du3LlxGm0Y2vwjYmPJaCpcP5AhoNwLSbh6YPhJpSgOoE7a2AIE/OOg4tBJedGNdScUw6HOweY6HFqSShaXOihwwSmXRzcMO+qDSDo0clWkIraxroMU7y+UL2gbePE2R+Ny7caNch/++pSrdROlUd6OkC/1EGZkbMwGwh5lkcr1dT0/hzGeRNoP5QaPJ3V+lJA/NSXlLjy9GFm0HYOfCcZ3iYLQj/QVXtAqWgDXf2lJ36cdGMhK/A/anQ03R3nSuylPvRLnkeNelyFO3gBSsvqeCpOSOOawvCM9w7JAvaOIejiRi9oQGWGxoSBRBGr6QP8ID0TLn5RHaHZQZheHZWEfldn3K/cCY5FFK748uUZUf7/vMccg4ppMYCJmSZl0W5NiYkAkZRG8OklRA8ho/xZh1Ys6pBh70ZCgM7SVuw3+ctNu6WtxHDQHes5h8oQePHwYcrWHlRx+9uxzLqB686bmGsYb8wqj7vz58wEKbGwxNgI8EQfPGk6AdNrGpmogwqY2Q2xHB8V4M/PcLJygBY7GfiYhRoKvlA/HYxl5UDxr/Zqop6QCqkGhc1+Z6ukNY6B5A2hrx5fPKx+C5P7xWIYy8w31rjanKNdtRmN5foAGr585fVp5MURl8fADeC5dvFD2IZe94OjFyVMntS6JejFfMXzv3Lmr+4qOtmQ6GSCDNU5CPYCaZ00QCX2TsXjm6DOKKmKgiDp686aLf1KQkur2GJH7DwgEsG6v37guIMbzUBj1lVdeEVhkbiI6gZGeNL4UZGDPcjKpZb+Zr4A15w3OibqLCMmxY0elsMZrrG0ipow3/W/pbEeSvxLtbFP7gCiCOFSClpuRHtXwksiEn5l5wiYIUCCBH+cE8xrQwrJAvIX7AAqd0zSrSBIgD7qposozs+XCxQsqAIxhi2F+9uxZ5S0CgHCUMM9OPPusEvPZv379wW9Eczt5+lQ5cGBF1wXgIsACDQ6lu1dffVVjD8Dj+7QLujF1dqArAjhYK8ePH6v7H59l/HheRzQhgwjyl/kZIv2OJvHDvBT9VaUNnLOXOUScQVA42csVvZ4fdrl9W1vqWwsI2BR3nqCLvNpL7bWl38qV8aFup0NU+o4K6F6vs2V9Y1OOttu3ofU9FK3tB2+9XX70o39fvvnN1zW31x6sywgZDgFsAJ7NMkTAhzNN+XLOqaIYLyCMf8N5ilQvl4sXzpd33/l5+fGP/0yUNuig02FsAHYsU21JfXnfzXmqoIdX2LI3tpQZ1jM7qrGWRtuEsZE5hu3nWqCQHuPOe2y7JAHPHvBO9VrvKfUH0Rr+V6W5O0u4jZ5sAxUVW/SRSd9obSNhafwZTHAmdYCn+dwOxm9iqFSeaz3JlUadhnPNSfBzjKZGAj2itNWm2nDz3o3lyf/3gUwFPNDdGkCU30mauoFsV3tFjscWcIaksqM6AXZSZrkBPF0Io2uTW0X7gtrFf2eb9TCsdQznjFh+PeDpjUsURU7V0d0CHqVWVLGbDlzm9zvg0s2J9r7t5+p8anNIagTFZsmM9pKoU1O/nPZGLFH1Rx80sEppS5tvbvGBTM3o4EE6Q1kzdZwjAuJ83j746c29KEzOHmYw6h9P4Zjv8Xeu8/oZsUv2DngqhGoQzs6Av3lGbiPAE87dADp9wFN9PhVfyqbCJqxzPPpDuT8uPFrBU+QE5bMPzp49O9ZhHrk7eP2yNoS48uH5tPQnm3vk7SwgatDk0ETRxEwsldG7sVHBDh45Dl9UnKr/JGhKOtxSMQvkK6WyhYJ4QSplYVip2OPmhigNGAnQDrgPEwCJVugxqAHRzrv3V8vlq1cVdeF6bGR4tDJpntcAMxgNLBamRYIhAMTiwpISs/Eac8jKk3n1U1FhMukfwIORxQIV/YV7KafJB7+K7JWxvMBEZDjsMMjpaxC9K6vb01ZzVEZWUCOpmQM/FdYwiDAO+W+MCKkLkR9Tv08leyeaMS5KwOSwD9pUTnUpoQEyNxGq2AgAZBAE7Szbkc4QRRpmp8rMwqyiPFmXCIMLY4IFA1hR1IDq6xQ+XLVsL4sZ41P5QNDawhuvsG2ogiTY0vtQs3iGiPCkAZ9FcNv5pmO/yhTaCEgJ68mNcuKs7729ORpJtpn59tzZ58qZ02cKNCjyVT7//DP1pXMXnpJc7iefXAolvyKPdFaix3DFmM1aIY70mXuOMSYBAuhoHBI4uANcG+hGkmHWoQnaHQaeZIrDq40xS1K5KW2ue0WEh7XBdXRABkBMz60BvWkaqlsj+XgnxPMd1iLGONcWXSnELESTnOYgscHId6FYQdtkfhJxgebHmAMs/v6nf1+uYPQOcRQsqc8Aialuhyz7+QvnyxdfuKI9gJy5xPqjjTQE0AWocU6gKa+Oql5V0Uo+D7i+d++uXkeEADDFM/BZruUI5GEZ7zgpeE6e6/nnz+k+/Dd5LYBZi7MYaNAXmaMjcDIcav1pf1Fh0qGoq7QRJwc3ZYwBe0RwmYtJq8VgJ2KFBDYCIwJQUTMJIJFgISMQfI921Do2se8SjQX4YPTTVkeo7sqJkGCNeXDlymXRbpHgZo/gesxfxoWxAiyikMZ8FiX33n3djxo4jDF9+k+/+XW5ffdO+earr+oZASiqi3PliuY+YOr0qdOa+5wFCfKJ5CcoZY7xnLSBfCuuw/tch7YDShfnFwR2Hq2tKcojoZIsZxB1i9hv7Vhz0VoALoCH9QQNMQF4Gu2sEfZwRddib9HcDiEP9nn+aV8JkLM19l4nhUfJgIdHVUnBNiaQ66Zo6f1V6s4RzR2Wt9/+YfnTP/0P5cUXXy6HDq8U0qxwnDMHNzZGpWyOBHjYZVX3BzGdaVgDgB1kyTfL/MKwrBxYLBfOXyy/ePdn5S/+4s8V4UnKGBuEAY8NRr0uW82Ap8u/MODZ3JLkQs+oSSOvNXRagyeLB+aXEux0v8PQCi+qz49oi760ew8w19Qe8qSNeJt1a8BDTkEn/9tJ67o/MkInSFgNuqQ4JYGrGjvVyGuN04xqEXnv4IX7LY3D7nf/nv5Mm/+0HUCGYdbkH4taBhiYJbRoGzSewEZcQ1fKNmXLHOUxMc3/C2NPz99RpDulKl/cdVKgP2Y/edI6mpg5PSmAE3ONsyEUPz08SSNyoW7lsVTwkxEf2k/ZCRwL9s43mCDur17sRVt0dVRBI29023R4wgtyOg6H1XHSGv8VxDeRzDwb3bLoywYACEwk4MlckBottbQ9z+e+q6Z+92yVupfgp+sBRSJUPNRARzZNOHQ9d6JVOanGmbPj9ZMRnW6edAGI6FXfrOawdO3rzecW0PkLfhT92/3a3jYskxHiCkr6a0lrgFsF4NEczchOQ1PrcqES+LhtAjaTgD/GLSNwHvvG8c39zpw5I8CTxgeAh7/bXJ2UH06pUBvk+0xXCsMp1bQ4PJL+1kZ3ADxOhHctGnnjG76mjHQKiCp6E2pjeDxFhYPOZjUwDjfah4HKZ3mPCUP0g6gK3kzyAb786lb54suv5KGbxaCKtoo2t+VaOIAVvJcyVkuRIYD3mWdYDsUl1HTYdPBiUicCKgzPweHKoU5b1AdV+IHaMgtV2jsBCgZaKg9BFwGF5n8zgKlqlAm4AJzaT8g4iwZxoNJstKnLULAsoDwCobzhdezXiUIkqGIiYLzg0QZo+LDfKqju8H0ZfaHqllQ5Lc65mTJcXihzRHlUMBKFL8u/yjgJsIuBiBEqryxysFNTih4YXEE/cjuVZxGCA3iwE0zzfUU7MlIRXlnXwnBlYSF78V291AR64nlTGdA8WG9m7fvunlBQifcB2kR49h3YX15+5WV5wqFikatDXkLmuUg2F9D72acyLvkBdPIj2iDJ0JKv9ZoQmIQOSBQIIENuiJ4Bnvi0wKWVD0mstoc51QzTwyUxD6S3NzYsI46QyJz7gg5QYrtyHTrAo76LysvRMT4Wm402JcyZUxiQGdVRMnd44ZXsnbUiYq8BlPJ8Wbw0aZdEOBBz+PKLLwTuVrSu8lR1ewAAHrRJREFUDis3BFEPvgO9CjogkU7WgmWZlxRJScoY4JgIjfI9osgulDJABf/NHgEAyOKoGXVmPRPZIl+JArGALDtqXIATYxcaGvsKbaENRDpYu1bAs3OAyDD3yb1PVNqHD+08IKdpDuqSC3cyj8jjA0AQ5aHf2DsBgvQ3QJT9gudmjmM4aG9dXHI7wttquWevp0pVjDw3xoBcJCK6fDdrWuFQIa+Kz7N2Lly8qEKur73+uqIrvHfpk09EX0WEgH2KvfHC+fOKtvAd+vns2XPa767duF4++/xzqSL+/ve+p70LUIqoCsppytEUndJRFPqZOcCBwp7MumBfZD7Sd/pMRA3ZC1hHpjAuKYo3NzNd1u7fL5vsxRF5d66nDWP6IiPTGQXPvDlTml03SWIs4Uhx3hV1hdgTDeYdeRnqnvSfKYUY0QY6G5tmFWj9sFb5bhhArC884pubI4GVmVmUQw+WH/zgD8sf/dGflLNnXygrK4fK2hrfhVLsCIHp9gM5NRhjy+IDeB6VzQ1HfTUXDiyXy5c/Kb/+1S/LX/3VX5Z/+qf3g9lhoxOvewd6wg6JvAvn+aRxgpT/dBm3ntwEAvX3DsZleEJb46gHetL4qDUtfEuxIUS72/2PwC61+vZYmFBUNrhccbPtwKWj4FUwF4V+XReqBUjbP9tejyeamZ6VaEH3dGEwOcwVkbYWXPUjQJ2hnQUQI8m8VxfE3zHgQb/c49gz9mpSenisJ+lqQW+rgEf7eypbdb89/NH2UPcyyuECQUusYKcTL2gpbTLKFYHN5+Z3Ap6W2mbDPK/PUAN8ejk8zbxsx6vCgVBa5Fn28qOzM0taJBTsAZgcp5wDsR5S9GICPPepUN1YGkQ48jo1Zan4uE2da46qdXOtXSgZtdFZHI5J5+QYrIZFE47cFDyYKtMDmAHYqBMS0zs4EFq7p6WQ7uQc6KK4HRhJ59NeHBo7j9XXrZ3OkTAOFo/T1bqIZI1MJu5SEL6TsddMTNpnNzPruu3GJDbJZrManD59epwJpRjUABlFIKanuzoNkaSdeSYY+xyCHCop/Skpu6ZWStJ0ki4nmWLlSo4U3ldEAclVeZKpRzIUiMGok7QyCchSYZsW7x4vKnQOvpOqcPDfMQbxjGLkHDx0SHQrkvlv3PwiCn0WHdQJKMT7p7bK0pIMA5JmbaiOxJsnOoHhzfvw23lW+gtP59UrV5T0L28usrorznWSmhKGb1OkEaOYQQFw4eXEKEx1LPqE93TIp1JIAA6AHZMNI0jbUsi7clhAo8Ho5DOSQlbuSHri0uPjfCVFh5D7JjeKmkMb1H4ZlOfOnJE4A7k2SnYPA4IFiHHO5wEtAB95SVEUmZ8tS/uXy9wS6k/IWdvoZmNKxRFHkgbyFqvYJRXaC/Kri1WhbSzKnD05AjxbW7WAo4xXZDNTiYZoRI1UWcLZEavwiMQhVOs4RE0O9WnVjDcdrEaCAhjmawLBiGxsrMsofPX118q5s+dkHBMFoOp7Fo/k3hiveM0xirk9ssQC9ZngH5QlgZ6IGNDvGhk25alpgZ4hRSYBPBIO2LAQR8iqa0zJAQhajuhn6xhcrjovQ1D3mbJUr2gyHittyGyeWcAV2tv6utqS/SZKkHJliK5YjZF78xnqvkjyUaDNBmDy7wHOqhdEG5SjAzhij9iQ4U/EhKgec+PQykElwyM0ADhIw/jDDz9QtAYD2ZFCg2citrQHSlTWJlCx1yNHTBW9c8f70dam7sM6zVo7zteAvuQ1A+Ahh4TXmOPIEysidexYjSRxPaKjBhkuOutcxGVRy3ho9hoJm0B3FEXQ+WrsjeSz0B7ugRIbkS/6gmdl7mB8Mx7Q5gBXtJnXVL8qBF6SGkzfZE2FBMusBYGvxSV//8YNUekANYwvoAlqKYY4kQ/l2SwtSX4bkIlk/I3r10VhY89wbuayQOn58xfUNvZ5cpsALNDfUGMEHL311ltx388UdVfB3MhfImIGBY5nRDGO+QZtjmLDUNvWmT9Bk2ee0mYA47XPrynnhrw/lC0Xh3Nl7cH9svEI6qsLiiZdGucBgC5VAtN5kEINjElGehUdDipwAp50wAl8ca4sLCjnUHRIOYgiagqFWjRqOwwUbQ+J+8xgIC/GtDEopcvl8KGny+9957vljTd+v5w4ebosLx0Q1U1lD0bkKM2V6cFU2VzH0cG3DXbYFwV4NqmHVsrCAspty+X6tc/KxQsfl7/+65+US5culOEca4puDdDTRHnEdNP5HVGeSCueZi9WkfDGSOwZ552B0RomciBVgZe+RzsN5RYA2eBnjSFb3qfP/XPGqSOkVnzcyw99hQ1Q7ehtQK5vWCZQwXbQuZ1GUWvQft01xhTJnitzM84r7jz3jQFbvfmN4awx6VQ/8zyulLaJSEGCIupyjiXIEBghowotQBGlrYk7ca2aXxTRHZnBnXJXLzKRxrdyvZxDkka1C9xGBDHzeJrcngQqcgLEuW2gE4CnChX083o8S1NVMFXaErM2/ZRWaY952IznHiZKK1aRjoCOTtWPCvYigREN7kflAqROjlsFULBQ1hG0l8SSh7+LWFXQW6OD3YOkQ3YymprXsM+6tVcYL5yk2M4AcSvZ5rPpyj1p6S5vOsWc6t23rYEd2pz2ppxPe4vy9JUdv77PWycDgEd7bUSWEixmoCmfz4yg7tk0A2s4CgpqM1nS8T/Z/vQRIVogGhYe10hOltczDCoZDlG8sotQZFKv38v8E6HW+JcDl/9tL6kNPtQ7Eu0aEOG9Nq0D7xcRGTa6DHtBmcDQhHokD1/kpWAEYtzRdiI8WTCTA5jozsLikulsHEJ6DgDAIy1gjC1oY3j/6GgMPLy+olqoOOiyKG0YeLT1s6ufyoD59OpV/XfSVGg/lAsiIZLSxmO9sKgBoV+IAqRinSd28D8jR0OemQhpqnDqPQOjziM2qJK7VqiCZrMmcGW1IUcNRJcK0KFE3hg3vMt8HsoZ1giGH8YKxqnGczSSIZW0ItfquV+jLj3As2jAo8S5iNLIYIv7c2BwX/IqeGZ+AH4CXio4asDjWgeOhAAwMcz4DpEgbT4xaT13ssiWvfCZtIch0W1envAYpAbe7caRuvb27ua8zCJW2prHo3Lo0OHy0ssvKRmfCA9gB2PT8sYPdX2MS/4xDjJ41zdkdiTNMyWNmbcCI5GjldEyHm2IqAQefqhq5FAJoKFG5OczmLFLIuXaAT2SzI1Cv/wGaGKQyssd19FGGt7EDNdD06RfGKM0sjGAcW7g9WfO0hfMEZ4t2+p+8rnPnCNCB0DCcMbBgPHGGOdnWFujzZE8pHIkHHlKlCYMfJ4LhwX5T0QC6Nd0rNBm5aOsHHDUUIV/vb6IRvJ3CgLwHOwFtJPnTsqj6JBZr+bAAQESeei3tjSPpUQX+Un0CyAGsMlzJG1NYi0rK8532txQrSXJz1NvLMQymAcACJwGrHOum3MkQQTrK40t5g5gh88wX4goA1RSvXGS5qP5gJrhhoEVAIn6RKLf7bczSgn7ocKIAAyRGKTy2buR4KYAM/L0RLgYIxwzVrwblkuXPlG0hdlFhAcKMPvq+QsXFN1hDL73vTf1XNDQuBfzhDHgPqjlMaYvv/xKpbSldD7y1VYh8jpkbGg/a4D2p5MMoZd9Kna8XrYAG/pnwK51NDer/Yn9jXMoo9SMiZT0cKTEGeO8NEvtZu5V0tzYS5hLFsKwqpvBfNKHLfRhWWrXO1K186SUyLKwMcdjzc+Tv3ionD79XDl96qz+Rqzg4UPAmh0DyFNPT82WR2uwCPAC4x23keeyDpvixyPas7w0V+7dvV9u3riuoqN37nxVDh86KIXDTjErxQEaSltrlJIyTmRSlNDtXP1+RESnT7UMvLd2e2jn7e284bYpWs8rtL4sKbF7g8j1+kyv3u2PvL5I+EaB2NZT3jP4wsJt6XouSG2Z+u5nhxowtUts/Ek5s9Yzaj/fGHD9bvTeIKszu7cxJJNS0wKvMIS3BuOyCQCP66XR3EUIGkATQEdXzmKNul2XO9MZi01uTzUKoT1SwmAj2hlCBTGXau2nRrkto4hJu3I/GuzYMMu/LU2tzFlQXAAe5V6NrUDXgo9uHFu6UTdKorrv2djuFNDcyhZF9cdR79cQgKn19dEiIjgZ6TQGjbUzIP0CW+ZRKQMDnvx+Au6MBgY68fuVXdKbkt2aDIJOqzqrs7UQzUYF1hHL3g2TwVILgnb2jRyooqL34ENlxnRtjB6LS2sPrAB3t6s1mTZZkDj7KrumG492bFKHIHO2M7Kjb1dsnoyc7jefcw5V2Ir6fKzBiOInu8dvxcXozxdeeKGKFlSqUlBbMmJT80s4XCST6iTe5L234KUFPJmYy2s0EEoGoWbzks1lNJVkrtLYxM+WF3tG0QXlDty6pSiPJH9VdyRyfpBhXViQ1xGOOYcabeOAhdIG4JFRMxrJ4FeV+HUfRhzAHIaSkSU6sLGpw5TfAAAZQCT0cpiUIo8pxhbCBQxGCjZwaED7YEEoYVqgZ1kHNZ55IjtZXyQ5mNlHLiBlj7yB4MjKTqORC1pGPgXXYUClShc0plTz4vkwUOjbPFRsJDivRnLfAFaU0wZFRg5tv3/3rhPZRyNFfFKcgc/RD/RVqtVNz89IsADhgpSs5h5c3/LdVA53sjd9gxGCockY8/r6I4sz5HxINTw+JzCoQq6+FvNEm17w+9O4EZjLnLE07NMbFrtYVcsJmlvfW9JtBkmBc6TUHlPm0ImTJ8upUyfLiRMnlf8B9YpoocU3HP2inW1ify6o9JimQlp+nohXUjxxUxDdWVyA0mTDSzVCxHGH8+xk6YzwqH6PaG0YSqyVWa0TjEHmOR47U3MMnHKjzl2NZ3Mkb9MJ80hnjwH7zPv98rYzVyUzv7qquZch9qQWqhaX1s6aPPbQzohIMJ6AmNwLnF5gBbqlxX2iEKm4KVGh+XmNc0Y8oKhhmBPRof3Mc+SQU/wkARq5N7RDOSNEacdjrW2upST44EArDA91c7Sl9pFbl/Qw5jFtxFCXhzlkZBlz5nJSThU1UQL/UP2FypkV5Rx9yFpS5PQdP/6s1jnPJdoXoi4SOqFelvOguBfzJgtzsokTbcgcuAR3zB/RgaNQLePIvADUHDy4IqU5+hmAlZQ/zTEKjT50nS7+0RaAXgJG9jH6pUbYh8OQj7+l17NmEECG/ELmBWDupZdf1jyCwkt/AFp4fgRjLl26KNCLiiF7icRm1u3wSrDD61m3hwgd7wH8JAG+SOmAlbKA5PwmBYj55/5N0RUcOPSj9jJy1eSZ9vgCujkDErinA449GKdZSpYnVZczhHHNPDTvB47ymLoBWLLxp/fCpvPx2GWsIEw2M0skcl/Zvx/Qj+oeIGO6rK9Dj3Mx4bm5edXXevwYIGZVOnvcXYuLNY96OM+3MD8bjqH75fPPPi2PH6+VgysHpCJnwGNKW0pR24RoZKnDrWmRElNc25/W6xzbY89gyr3R73Xf3env6gHP4pSyX3YPeLS/NWJHuzajlBdvr/bX/2Q7ug95jBO6Vnu0d4k278YGaURPVPvmiTfc1s/VoGrN0WogT3jS4zNbUQpBcL3ah3nnBKIBNpPSlkZxUCh77wa46Vrf3TdHy3Oc+egYpnPBgt5W/26EBsJOy/E3qAkDGpATynb6LadQGtesp6wvFBGsWFPts26LVmT/7WFq2TbeQWK9HYtmPFulv8nvdYCloUxVWz3/IKcMRyesAiu1dlh3UqZ6ch71wlluYX3WUKCN3OZqmyDxMmC/Jw93+7zMZ3BOdGfjuN5PihcFlX/HRZQFRv0Utvkz7LLrlToREXrC+mmwkMB+lnJq8nb8ka4walKRU+VUzgn21t58aYCRw16mwdXP+O8qS51IPulWLeWCCd95xjtaUubt1ChOULW0NQd9iO+KmiQZPmSTnYeR96sUpeTRR+V60dqCtpXKVxh2eFwBGBgycOxTUleRiwWKLBapI3FAT09TnwCPo+VA8XankQ/FTqCH7yDZyLWRli0DUVOQtuawxGjj+QBdt778SmpTTAzRi2ZdpIx6LSqYOT+UlxSjh8M0jUJ52Tfs9WyjFpKqDaPbNSSK2s13k2ZIG1Pqms9LAUq88ywEa8CoxPjIc9E1WyMK42dkhaMTz54QCMFQk1d+a0tJ2IA72kCUSYBHanaP3N7hjOhsswsGphYh2FTNFkU5ePbIu0ghA3lsSRqenTO1iKKLodRE1EcRIrz3Ajxr6h+BOvpEgMd0x9wUDRaTT9tyWXlaGxVZz6SvBrS9CFmzBqqRQ38zdkePHivPPntc1DzXj7kh+lNNbvTtBD4w0Fl8AiTaYFDIi1pAg4GMQeUooaRGP422yuzMoMwD+qk41ORxaD0kzUSh3qhWH/lhSVVjXchYnnUkxGAnIkUNZz2Tt5nX9GtGHTCoU6QEqk9SMkW7jOgV18foTg85Y8d7Scfi9bWHD0XlSvUyqDxKYh0x5q4vI4A7hVLcPq0v1MS++upLGfAAEAAPay7BB8Y03niAAh56vP0pNIIzAUOf9cG64tmlVhPR0aS2QZ1aWTmo8cjIFSAOgMK+w2v8Zp4Z7CGG4ucAjFjueFxu32Z9kGPiOco9s5ArYI2oFGtBdb3WDYQ5cOzccW6bqIHhoFB7I4kewMpaU6QzvP9y5Ei0w5LTKr66vCz6KuuMvgIwAEq4lvYA6IoolzWOo/RuixMeNE/6jX0OUCZVv3WLyTCePL+iQUTOZ2bL0888rXEj8oMjhP2VPTPFCRhLnAJ1T4aySXuJyod6ECAKAHP0mWc0jw2kyeOwFDnB+/VHa2Vrwwp0Ke6Ra5w+zMO3n49nB0WeTQIRIcefDhf3iyNGPCNUvwSU9QxTfZssbInDqaMFhxNdJ7FoQMgAk4szjVNpXuIAoy2ih6heMceKAA+CBVJQnGLO0moLhDhIYjVKvN68I+W2OTj5GOab5dFDHCqbEvzwozdgx1yOqMkTv00EiVItjur2baG+93x7RIQ2pyx1bGgTtk11gvdeT6Mq27Rbg2gyurK775HDkyC0Z7K19VV2qI+T9MYWuEzSnrr/TpNoSgwll9Ph6cPgao2vFuS1RnlSmp70WD0bULt/2eCMThDSfjce2qkgHY0NOpscAJsuQ5GDzus1Qte8npe0DWY7wVncfcBj4NMpApo26Qe0iipr1DZkFjLl90j1aAyC+N29jxM0mpdS103UJT35bQSkeveTqr67KaJPeY1NAGN7NRuDt7OOO/ugXxemd8ukgE22Y4DzcVQG0zgqHeFpAa/7oPZ8zh69liUmJi/ZtSfqY/mivoyiZnG2TlLn4kIemwQ7XQ2dvg+kBYV5bfeRfxJgtNG73Q9CztX2ivXbLfCo+dVRaoqJEoyWauvV9kSba61F79uMt8+AbtvTipXCYragjbp2zzE4duzYuHqGG29PPbjDi5ooP4GMFkMDavIQyqhQvochkdEQb/BbptfE4YjR1yWMmpoAvQ3v7tK+fTKArFbFwtss9+6vqqbH7Tu3lUMB7YVD+tjx4zLeWKAcuHxuampGRgc5BipcF0Y33WTv81CUK3VWRER4LowDKSctUM9mXgcnIIB6M8jqYrhkPgWfF8Vm07Qj1KTwiqZnGqDEfaF1pUoWBlFuygAMDmmMGfoY40AAIqJMrgdiUEE76FfRDJu6SIqSZUJ8FBrNCeCz0ZOafldORRkowRwQyMGHqlUWUgSUKHchqt7LgyjAMyyzix5LvK20mf6wbK6lwhMgqp0RoeFZATz0v6KDkpWF+oG33XQlwBUedJ4f4KZgZUzeOn8rh93HWBt2rnxp7X4+WTqwFFtij8Mar8WWqA09kl2pQ0LuCfOG6BhRHgAL7VUF9qhlwnxnntK1AJuMWFp+eE5zAVAoWpuMzIyGjcqM9uaO/6u1VuVzoXL6YcX5VZL1yJEeKTw574XPs20xf5QLJN6tf+gB5SlF9A0Di7HhPhjW6YQgYkA7HWVb6xXMJXrA2BGp4b1bt28JxGS9GJ4JCmhGSmVMjjAayAew+EFKKmM0Y9yTz0Ykifshgc08QChERVrHpTz91FNSWZO8uQoNmzIL2GCd096sx5LEB3jAWbOHPla0KNQRGVfACnMopeDpU9rF91kLzH8krlmbEmNBCY9aP5GXl0IJDx+slZVQdPR6tONHghU4egSw7AjIY9YUTIAHlBKLuajvyYuZJ0pnsRSePwET80hUVRWkm9GYJ/hUhHw4VJ8AQLymZyRZzT1UODXqQvEez0Z/8wzk5xAVIgrGumW+ZK5mzpcEJXyPdZlj2+bRsF9Cy8uyA1qzSIwTXZ8iIjMWqGW+UiaA57fCmg8qohtTU2NFeMYj514J6ITkatqaySqo501DD9JZQ3HX4JrTBzpn5ofa65OCnREe7iGBHJ1XUaw4AU8YZmavVd+iDDjRO8JrTURnOE8+Ivs14MU1SGZm5qSStv6YHDqiM3hV+e08TRsSIRyjvDjnNRC4QLwBtSdrjPgztrj5Fx7yAElBYo95J3dI0GnNlPDCz70vveptLkrax/5MVWnbCdn0PUYNZcsiDBPBpF1YRZ3TaRcfTnPHe7wkchsbsoney7SZLKAaHFuvu87glVHagKPJ/wY0IFpA6QABi2iFDdgmAjgJhHDzSFa3oes1/ZfXmfTOj6Dcpuh4TJP64HUXj3Ms8AdznulRMXDTMab3xOfVMf2eDogT88Rv9qlsWYenAzuMc9p17uv4F4U3BXIC9Fewkwe2pl7XiBolbObbTpTL1hbd7VxJ5kz7+QQhHRjxHGyB7q6AT68RfHurTM+Oi1j5EeHJedj2UUyTOg5yVSAfHyUo+s+W6LAbv4hHCBU4EyCdvROUxWbuaE+IQXKEx6Cga1+cmk0/uD+61wWwBGJ3Tz/l+n3hhbafO7pbzsk6NswROS0bx3Z2TCBHATnVUfPeHai6+ne6nmvATw8I9Z1BgyNHjtgn0ERx/ACRNC7KGXSY3CgbalBsBK3xmVGfzNeQupRkV12fYmP9sTxc9uI510G5F6I1bOlA53DG8Nm/sqLDlQ7C6ON9FNg+/9xFNwE2yFEjuwrNRBGKLQ70+/KMwqEm4VRe9ocPHWUIDyEHd1L49GQArwAWGBa8j0GGkcfz44nmkMdYcCKvZXP5IcKjxOlBkeobVA7GC6MQL3gLeJJbmZxzIjUYVymbSkI2A5IqcvD9MWgT8GDEui7RY90zE/sVHZDUYaq0NAHv4KDOTs+Yk4/6082bBhqbGy4+KAnuJYOQB66lg/GgKsAJeCLCk3Q5+l+qdqEihjeVfsMIVA2aMO7oe3nlRxS0nBagzARWDEnulRGh4Sx81ag/kLV2JnfvSFrzvItF3czf6kFqPSKZhJhRkDRuQiyCeaNcnoOHlA+GEZF0HLz49INyIYIGxT0w8vgOBhZNZGwNSCzswPflVUfSHaNeIh1bmQqtudNG/JKiVQFPiIDoHlyHYr8hx45RzpzAkFaUh0hO85OAx8bgrECAAE8UxmWuSnxhaqB5zVxgjADr0PuQU2aMAMMAFNabJK4D9NEnrEXWRyoVjrd8ABaATxjgzFGuQb/RRiK0AjBHntIc1xwK4A0li9cxkO+rTWv+/MNHyj0jAucivQYVcq6EdCptFRUu8jbUN1HHhb8VjQs1QcACc5hCxYw7ogCsOda9aG3DefUr/cU6hZIFcKJts9PTah/Pn4qRPAfjzZ7HXABUcEEXsLTQBv3As7AGBBJC5ZAho92qDRb5YBJTCOnxJOZkRJw9h/UJxZf28VnGjHvTTjkelpYECJhzEnyYmlK0iO/SF0TYEhym46ZGPwK08d10VgkoRHFF7Y3zCxp75gX9nfmMKXlOdIjnffb4cYE6lPYsJoKhgEohFDXEPJCODsnclFNXdDoilygYhrKj1nrW5QoVqxQ5yTpJPAtzi33LYjZW7mMs8hnIVTLdKVyxKQKwDfCgmg2I16msfB3yeNbX2XuJLAFUoGhTboG9nj1aZAu9PhgYzDrSamcdhUdNwzNlDQGA+aH/YRw+fvQwqtNzsPcBjwF2HPwZoYL6FnTx8AJ1pnKz99lc6gOeyWKZfbuu8Yw3Bj4wwPmmGSXYpUnaJFbv8ht+DtUE6Tz3xh4BIRLAhGdbRl1c3M4Xr5xtn68GXsvt55NTEiyYg6oYzuGwFJ3s36iBptHMtzTiIa6Un+9hjZ53u3t6AA/KevxOkO/vtz0UICanqkBN1AvSZ5tijLbi/OVelMEvEUmSYy+yjmqmd6iOubhl6Ksn3Q3YDlU+xCbUDWFz4ghgbaguULVDHeWhfzqw4/yzNNjz6b7utbZuzG7nipUQ+4IYHvc+yGlfy/fyHm2U5omvlc0CCWWaOtIN4Ekw7T7qIiht9EYiUbAeWgqpwhoxbkFdrNa8+pKyH/zRsFqaguT5TU2N+sx2TLD/pdNlEth0czhAkvoqojuc3/2Q8T87FMleqh9s13wLsLKNMV0HOOhbwENfdOFEg5xK1+sATzrx+4AnI9vVZ1xzELNd/x9dwmqbnLF0QAAAAABJRU5ErkJggg=="/>
          <p:cNvSpPr>
            <a:spLocks noChangeAspect="1" noChangeArrowheads="1"/>
          </p:cNvSpPr>
          <p:nvPr/>
        </p:nvSpPr>
        <p:spPr bwMode="auto">
          <a:xfrm>
            <a:off x="155575" y="-2590800"/>
            <a:ext cx="7896225" cy="54006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 name="AutoShape 6" descr="data:image/png;base64,iVBORw0KGgoAAAANSUhEUgAAAzwAAAI3CAYAAABeRl6ZAAAAAXNSR0IArs4c6QAAIABJREFUeF7sveeTZNeR5emhI3WW1gKKAEESFE0BTg+bze7p6Z1vuzZra2P7Z+7azLcmmy2oQILQWovSmZU6Q2XG2u/49fdeRGZWxYsCQaI3AxaIrIgn7rvXr18/7sf9Vt76/SfD/f1929vbs1qtZtVq1QaDgfX6fet2u9ZqtWx+bs6WTyzb3NycDYdDs6GNvPhOX/Fbeo1/N7SKDSsV27eKWaVilUrFqvxp+mfhPK5jZvvpen5hHcerov/SZ/rS/+3/yy7FH9WhVSr7NqyMNXi0+SP/0mnVqtqXNWw4tH2ecX/f6CtvSEX9VatWrVr19g4HZnv9oQ0Ge+pP2l2t1azRaFi9aWY1Lp6O3TMb7KUuq3BPswq/mX/fH+xbv9+z/mCg7uBezVbTms2aNZtm+3tm3MI/921vf1/to99pe6Va9bbVvH3q6+ivqlm95t083Dfb2hrY1taWra+v226no/Fn3GdnZjTmzfaMVao1NTAfKx8HvtDzj41jcUzrddpvtr3NvbZsc3PTer2e+nJIA6xirVbT5ucX7OTJJd1jMBhKnHgWzo3rbWzs2Nramm1ubqifZ2dn7eTJk3bmzJL1+/Tn0Fqtivpmd7dn1WrN6vWa9Xp9297etpWVFdvd3dUz8ryDXt++/syzdv7cBWvUK7on7/5gT/2psaubNRq0fU/3vn37jm1vb1mz2bR2e0ZtmJ+f02ez2VJ7Yzr4M/jz04Wr93fs408/0XU63a6dP3dO97h7967kbm5+3p568kk7d65pd+8OrN/v28zMjNrA+d3OUO2nH/nsdDo+5tWqtdttjdn8/Ly1Z2as3UoykkT2AWJ/4Kei+E96XpVn3eet2T7paS6vRYGZ4Mz9ihkzbI/xKuiPCU7VeJS83Yh8F9Rcdi3mLt8zH5m/g/5AMsYYb21u6m+ecZD07NmzZ6xeq9vGxobrlApj29V9FpcWrdfv2er9FRvsD3weVCtWRwc0W5oryF6lUjU0b7/X03xCxhcXF+zEiRP6vVarGJdGbpoNs53doe3s7Fhnt2P7w31rNhp2//6a3blzy65cvmjnzp6xudkZyRNyde/eit27d9dWVlY1h5544gn9dv/+fcml2rq4KPlEP3U6XV2feVCrVTXPmX/II8ejz5qNplVrdbWr2Wjb7OyMtVptzQGtOz2/Rrfb0zlct16vW7PZyOYw10c/MYcYx1OnTtm9e/fsgw8+tK997Wt2/vx53Zv1Cz1Mm6vVii0tLes8vqfPOXdzc0v34ZzFxRnpspjvvZ7Pn+Irxp72a7zTp9a7IfqskgSynFAiP+jksnLJfMvWy1gykw6Ldsc1WQPS8pvpuUnmSxzDnIt32TlX5j5/jmPDREBvldFdskSkv6ZodUFFJjOnaEIlmyqZW3EstsI095qiedOeoimALKpTJ18HprtfZv1Nd/qXdVaak8XeyGzfwnhmdmzxuynWq7Dtyj6e2z+POm5pPjAvCg3QHCnY6Ppn6hD+Dt1aXF9zO+pR2+QNqRwDnoMioc5PPZ19akHz0cH4qFaqDhABFHHCwGzQw9jpO1BhUcVQaTS0oNcaZhWM4ST8AixpoAUakqLg+/4AA8Gvw/cAJ4ydZqturWYOdiSg+/zbQdZgb2D7ewn4VKtuLGC0N2ivG2S8anVvBwv29nbXtra3bXNjQ4YORlmr2ZQhMzs3Z632jIwUDKwMWQrg5Io+A1OHKGMZ61UHDBgiGHkYaGGMcB0MkYUFAM9JXZffBIr1DN5m2rp2f91W79+39fU1GUgOeE7Z2bNndQyGTbvtx+7u7sng4rl7vT0BntXVVT0j1+d5+/2BPfXEU3b2zDlrNrzx9CmAC6OIfq8BGKsYRx1bW7tvd+7csY2NTXUgIAOgtry8ZIuLSwn0uOFSNIhccMxWVtft408+trX1dRle586f1/gAxLjXwvy8PQHgOduylRU3mmdmMAh9zHZ2zLYBpxsbAj0729vJoKs68FpYsKXFRQHV2VnkyGxvUFbtefvLLuL/0QFP9OII4Ck4E2K8mbKMG29kDnlhHqMv0Am1et3OnDkj2V5fW0vGd0Vzgu+Wlpfl/Oh0d6036NuAdzLccWJwfqNel2wzRpr3crIMbGZ2VjIEEAf0MB8ajbrmBPNvY3NTAAzdgl7aWF+3lZV7dv3aFbtw/pwAD4KKbDJX+A3AA4C5fv26nCvIKuAFfTg3N5/ks6lrch7gn2dlrvOamZm1TmdXAL1Wo92uSxp1gFtL7eNZmG9cI3QD/0Z/OeBp6tobG+sCWcg3eoQ+5993794R4Hn66aft/Plztr7u84N7cj76ZWlpKQM8gBPagOMCHXDhwgVdh+cMwIMePmzxDR2Rgx5fG/xN7yVlXmLaHQOeEp31Jzj0GPB8cZ16DHgO6ctjwOP2xDHg+cuK8LBisdBm7+S5C0+OR01q8ra6MZyMfrAQ0ZYexrV7XDF4BC5qdas3HfQAPCKSIwMpgQ6tkWFs7+1lgAdDxwFKAB6MBAcu8t4mw3pv3+TpxSjodDvyMAMYMBQALjN4Uptm3S7nYXT5DQUMdnZse2dHhlB4RRW9APDgTW3PWK3eUBQhYmgCO8mIj+l9GOjhGSNCs7mJwbKhyAqeXAc8DlLw8gJ4Tp0C8FS9jfLu8k5Rl/5QxhbREIAHhgrtw8N77tw5PWuzWbeZGT9+d9f7R5GR7r6Mz/v3V+U95oVBtNcf2NUr1+z0ydPWbDl45TlwYO8RPtBTuiFD27kv98czjjHVbrdkoJ45fcZOnz4l0MP9aTN9K/CarrW/P7R7q/fso48/tnWiXACe1G681RiyGKuPP/GEnT07Y2v3B+qjmRmArlmjDugygR2MUfoR0CYPdq1mi4CdpSWBRjz9Cws+3skZX2pFOwY8B7srC24X3HTM5fCchwMBsMzcZ+wY1w8+/FBzE/nkhR44ffq0/iZaQnRWIH8wkHF+8tRJzddao2bdXsd2d3l71MMdAR6FRl7QR9Ib0h3D5OBo2hwRxxnmLpHaWZubM1tf70tuiNwAQDifObGxvmZPPH7dLl+8aHNzM5p/AA+cCqur9zXnuOfly1f0PeCCtuzv7wlYAcgB/sxZgBeyV683sugVz721tZkAEE4MnDCAsYaeIweSue5FJwCC6Kt402b669Sp07a8vKy20wZ0x+3bt+3DDz+0Z555RnOK43hW3ui/paVFzQ3aQiSKHkMvcw369OLFizoGndNooEfydknNJUdORICLnxGpdnAU/IPR8x82+Y4Bz8N66E/7+zHg+eL69xjwHAMeBzfHEZ6/eEobHlj3mLqHFmNkP0UbZICzAONhJWIjCmAa1ETDG3QxMrvW7Xas3+uLOiKAxDnNpt4Y8Vrnq24Uy1Mo4OILfn/PqUx4hQE8VWhdeDmhsrRa1mo6ZYvIDjQIRYYU0eiJDkK0ptvpaNZhiAAkeM/MVqyz6x5heZtlJO0ng2rXdna2RRvheWlnu9WSx5h7EuHx8FQs/kcDnqKBILCWKF4bG50xwONcKwc8rURpOykjiH5wQ6eq6AZ9BGgBbOAxB3DQR0FpI8LDNXjPzFQFUDodwKJTDpwGtpnoOHjbq7a7syuP9aULl+zkiZM2024LqNBe99LnY6KI0KbT/lZXV2xtbV2ACXoRxtfpBHgwqrh/tJlx8msNJUsrq6v26Wef2uaWU2lOnzmjCA9gijHBc33t2jU7fXrW1jeI1mFUtgRy69DqNoc6ligX3nm86E7ZqWqMuf8JAM/Cgs0vAL6JOJZfzP6jA57yPZJTSzLgg+xGJCxFeT066DqEN+P99ltvyQGCA4G5jNENKGXcABOiV1Urisw2mg6GZueZd03r9DrW2d2VQ4LIJMApKG5BqS3SAdEXXG9hnjk/bwsLbuifONGw1dWe5s/Nmzdk6DO/ur2edXZ37PHr1+zixfOimNWqNbWd+UKkhCgPbb1w4aKA0q1btzLAQ4QG+XTAM9R5REq4NrRTvmOOMHe4Hlqj0UQnLVq14vfBcYGuBbxwvFNAI7IDpZR3XX2IvEM/O3PmdHLOEAWqiWb6ySefiNKGLgDooCdu3ryp/o6+0DN30Y0e+drZ2VV/OeBZ0hykva2W0+7GnTlF2oWDHpxjeYQHRY5jyKM8k7/0zKjYyU/xY4koBQX8mNJWovdGDz0GPFN33YETjwHPMeA5BjxfkRyeADzOOXfQgec1PKpQvTySgIcy5fqkRQelOegNxcUnyiLwsL/n+TQpB8cBT0MRloz3n9KilEu1T3THAU8ALs4XrUPcfYxfjKMEeBp5lGdndyC6E0YBuThYRhhZ4fmfnasYX+8NAGHJMzxMAK3TcYOqT5sdbAB0MGTqjWZCOVDa8iX5KMpTMdLj3mg/bXPTDRYMdu4TXFEMNryqGPvkH9CvGBJu6Hj+DMCh28VAvCe+PsADQ4n2nTixLK8vBgz9MzvbSBGeuAe0vW0ZYAAljCyejwjLcH8oOtvy0gnlvxAh4p7cT5RDAWA3YPGyb21tq/1Ol9lRu+cX5u3E8rIMJig+7XZthDLo13GDeX1j3W7dvi0DlnHmPMZW+Q61mkDXhYsXbHl5xrY2fSyQtUYD0Es0ziNVtIFPAG7k8MzN4smfyyg/MzPkjOQ0xjJL2n9kwOOovUxv+LFBbSYqG1ynoHUWIwDIi4DH3p4A9nvvvZflYrmsNyTnjK0Az5BoQ9UBT6OhCE+zTY6OWbdPtBgHCjktRI09NzDonqKZKgLpb6IX3V5XcgDoQSaJmp4+M2dr97sCPJ999rlkB6AikDLo2aVLF+zsmdOSPzlDhuSKIe9borTR1nPnzkreABGuJ4aZLgQk0DbaCPB2wLOlZxintPHvE8unFElCRwJAImcnaK6Ru8OcZn4AgHDibGxu2Nmz5wQKPU/S8xvpx88//9wef/xxRXzp9wB3oVvIJeJa6LmIfgPgGC8Aj1PaADzovbo7lYJjPiYv0d9FsOP6DLozVMMpAE9yXk0qmaw3GQ8+gbNi5GkcrB3n8Bzds8eAZ1Kpe/hxx4DnGPAcA56vCOBhhZPXcdC3XjenpnkuCVz4ti/yRD2SlSOP635Fnra9/r48kUR5WMwBMDJOlINDxKJptQYLOJS4fBUVtW04zMCOgNaeR5giQgTgATCRazICeNzmsd3Onu1s7yh6wEKOMa8ck4UFN4Jn3eMP/S1jkgzNev19p8ORV0PuUaLG4G1uNoju1Gxvf6jo3KR5HVmibDUl7FfJPxnK0BKVLFFzoggGEaygntBfQYUj2sIb44O2A3Sg2mBMRXEFvLcYdhgZeHtnZ9sJ8JCr44URuCd5N1DS3Ovccsrhvim6s7iwaLMzcykhnHwCQMoovdFzFHrq26D0RH4B1B4MSC9yQI7CaH5TAIidzkD5O7uiHfZVpAA5ol/oXKI9eP/n5pu2s+3y0wAg12oCyP1eFBRxQM24uQHv5yKbPJuDpBRae/gadeCIRwI8YXVNeN9pihawqE5btGDCZh04jDkqQxePfkJA0XYiNI6KmF8OkAE8yN2NGzf07xaJNAI3Nckr1yISwdghM8w9/ba8pMjw1s6W7e0T+djX/WTcQqmtUIgkzzfzaJJT6AAkRDMV6ZydlVwTDTl//oRtbPZsNQEDaHKAIoAWSdonTyzb4uK8orq0gRc6jGvRRtoAyAjAgyNHxUZw4CSZB0jwO0Vugi4HYIHmyfHMRehnXpzklKIg6EqiLFGAI6jALn8+nxXJqtXkbMDhsbx8QlFV+j7yc9ALRHQiUoNzAzoezhHmAmCH6BU0OeYv16aPaDPP5kULFuVsccBTU2SWNrsuKyIep7jmeTuFCI9VrJZylMrIWdExVOo8KMFJ7kbAzlh2tMtOXiSo5BRVk46LFhw2MsdFC8Z75RjwHAOeY8DzFQE8sazhoSUCwAKMoRtRlojwYNhGZrpoGBRaGlZtf+A8dhKN9wZ7Mly8klni3IvO5tXw4MPog2IC5Hvse7IzlDbPAdhPlDgiRFDiyAGCUpciBvt5fgwWUb8/THS6rhc7GA5lgAN62jNQ4VJlOG9S2GdKaqfYAXk/GGthlMmzivFe9fPk2S7xCqOA6ATdRXTJAQOUEmhYnqjsCcRQfaC1tVMidqGqHNWBlA/j1aMEODpdtdVBKAYKydZ+zbm5iPA4eOMtqp9Az4buBbiSh3h/aDPtWZtpAVi8WhTXdHqhAx6BMtEGPbeL8Y0259XwvGLfqPHuoMfzERxk9qkel4C0jOBWSz26C9dQ+UxVAdR2qypKXuQyiSZDP6RoU1Cm3BimspCDaiW1JwMRY3akcmGJsZsW8AAgqxEKmfB+qryoG054QspZEeD5EuoARatGAI8qU3q/R7QlOy7JCfKJDkHueDF3Abmct7S4pM+N9Q2NG3oFgIGsAVR6g66igXIzpAIpns9GdJhx9uonkkcAT6K/AoCjghpzgcjLiRMn7dz5E7a7M5D8E/kgOkquDXoFwDOrPJym5yZW3eEAiEL/ERVF3gE8ABPoYxxDlbmMolup2g7Uu+2trGobIB6wAThJ+NDzCdueFwjgAQgB3LkPc9sdRZ4fRF+4LBPlqene5EQp+qwIu0djiCgxv8nP8xy6tq7F8Xyv6LocAW21GyorEW50BsfwnGfOnBUApE+dptd0/SteWzgvRgX0LwXwRJRnPL8o5DHmcnFOTwN4MGSPq7SN66hjwHMMeCZYt46LFhwXLfhLLEuNtx0DBO9ssfiAl0eueR5OAgJYBTKMQSqK8LAiOA3KqQ5hLCeliNGqIge5q61Wx0vpYEf5HqLDAHgcLEV+RjUZO/W6V1sDR8kOjzU4FT+QIZxKVPNjVHUi1wcbKc7LjMs4D+Mer3TicAigqeQ25cS9fW7wPXxy+zFEytzT7caGJ8+T3wAYdO9tXfdUnpRodER5vCRbRgMreFLjmuEtjr7BsMcoispuUNp4ARjCUxwGEEZY5MqIPrM3lPEo461OKV8MLCh1Dni8bHZUpMvLjAhgJAHOq/olEJmqNfl5DnjUDkoX82wA22RMASjpVGRN1DSAX6slmRj0vRy6n+85U/StSqRHGdwCCnXvfyzA6Z4lQERxZKcBPKLYCPiXLO0abX64aGVHMCq8vyzAUywbGyXqHQhHif0ctBEBGil6ohwdn09RIRAjnRdgKJwSGOc4OojkQkvb2NoQCPTKYUSHMfwB5B7xiBwSL0vvEaUwwhVdTuX5uNfpM8vW6w5tZ3dHleE4jjLNknXmHvqFaE+WnB+6bU8RSQSXohyU2QYwUXRApa9TWyJPbntr29ozbc0pwA/6EsAT7ZppzzhFVh3q+iVyfyLKDIVP+i8VLvFCAnWBNACK0+m8AiMAiut7fs+G+tIdKR5RcsDi8bEoGgFVj2OI+BBdQh8RccLhEXRXgFTkFOXzX39lMjgOePyH6SltQf0tMQ3EKohcHhXNOEJHj4CerMhFmTuliqIJ9ByXpc7g5HFZ6jExOo7wHDKvjgHPMeD5SwU89QblY/PSsqI+ad8gp1AAiDzPxPfmwcDJAY8viMGCGMEHKjtdWDBtqKptJKPnEZ6hDdJiLR9yqmKme+ptKpMcwGXEmZ4SqMcXN4cfeRnqImg5QM1Ic9WLbOQXVF7sGNgZv04+zb3dsa+GFxNojNDE3OvqCf1EbjgWg7DVdjqN59B4/owbLd4e+t1zp6KX/V48oXuGhzJklP/Q6SU6oCdHYwRicGIUUTpX0ZKBJ9cIwIh375EGj+YE4AkvvickZ+ylAr8/DMViLodaVTBAsu6jWIXytjxCwCf3CjSpcU4lyuMxIzlehykaOLYvVNo/yvvHI0oCWAkYlzNtpitLXQQ8ZfZfmIrS9giAJ+ZC2T5JBfs88pfm/gjgScCWPo/fnXble2ExHtAUMdjnF2Z1ue3tjgDu7Ay0RneyEH3A2dHf6ysjHedAPq44TWIOxK5k2Qx3wF436+yyB1BHESYiGcvLs3I4QFuF9so9lpcWpRfYiwqwQ8XJLKKZ9nbiykSFeJELBM13ZXVFeTlEVl0/VRUZCgochUSQYao+0h4ilpETqf2DrKp28BklqaNQiQrG9KFyeuQ3Ijz5cfRZHrkhmrO01JYeobx+XvgAB5U7QuLeXMOjvZTHJhI8qwgQfQ7FELoxfztNtS7nTK57kj5M0Z7QOaE/o5KjR4OmK1qQVf0vIZjIUEZpQ9+kXMGibnZdXpjTqbLnJM6rYlOSP88L7EzpSCnxaF/qocc5PF9cdx8DnmPAc0xp+6pQ2lJUBJENL60no+YGdwCB2OhTjt4U4YHWlhm/4UlL8q9c52wjLo+cKEclShgnWpvuS3QncyJhaCeDPLbCSTZOLFoji9rYRqMeFUjGd2yUl8rYxrNlIC1rawISGHYs4LLYRiM8BwFPgA+/SAAe3ywxAI8bEW5UpKhWKuPr1dowSqJ6nYOOUcDjoCdyZHIax35WthcjiBcJ3F7IoJkoOnsyygA80N4EtvpDj4pE/6ROd+9tbkgWaS0xvoqGpSjbePI6x0T/5JsTsglubn2IoqZ8ENowWl6YkzFKi0AK0FPc+8PlJMnmCCBEXvJiFmUNG5f10XLxkyyHUS1qmghP5MNNch+NClFH5GQKSlsatklv5XO/UJrY87u878Mx4IAkY7n6fON/aWNe5jlR1p0d32tmbs7BwtaW59vMzlZtd3eo3wALlSpktijBdbDEZwAtQR7pBgfq3IN7AW56vUEC+OSwNLUnU6/r9DGiRAEUdne61mqSJwYl16O8PJecO9p/alsyevLEvBcOWV0R/YtojTuDKCxSV34Z88tzg8w2t3Yk13Nzbet0Byo6AK2PNhOtiai5781zMLrkATR3Nmjj3kQL3d4m0gNVzef27CzghPme7+3lbXc9ETouqKqU4acd9MnOjufl+d5BUG4pUENEiTZ6Pmfo/oPAPM/lkUxqogUILVe0gD7MyptPKJlyMBSZoEnPxz5v2WVig+9HzOE5BjyHDcwxpW28V44BzzHgOQY8XxXAk2RVoCaiHIXPEOWMzsBvskswmqvG5ovFXIQwrqKwk8zTWKSSgVSs1gbdSddOcMePjxMy8pSWVb0KYEzXTQunC5xbg1kbHHHltKgsPyWn5WSXLdByADwYF8W9ggq3LjRjFCR4ydl+qixHlMVLYjvgIcJTzSI5vhM9CcM54Bnv6/i3R3qcsjUOeGJfDvowojl4oh1cYAR2ZcjNztZSyeZ9q6uMrFczC49tPv658sqiYQkHZdGcAi5yoDBa3CGLrqVxxZykYIVyowY+IKral4Yz6DwYZeORnmw8da18/JOwZgZ4jP+0jthHAjxe8HxCsy2ZiCOW28NPjYjj1IBn8uZ5Y3BOJBu2WNAijOAsqjYik7k81etQqjyPrT/Ys9kZnw8bm9vWarZsbq5ubA+jvXganjeXA56ct+pzuRA2HKPUZaArRUmJ8KggSLuWQBBUN8rON2xpkaiM2ebGjqqzNerVlJ/mToBmkzL8AB6vdri8xB42bJ573+a14ShlrX3SNIiIqGBL1+bmZwS8Nrd6ug4U00533zq7HVHgmOcCgylaElHbYh/mcz+f49JtbMjaAVh5JMYruHm7YzPUyAfkGugVz33y/bx8Q2J0UkP7VLGRLyAH0MT1AaSx2XEAnnxOu1IN3ZBHdQrOIXmFQvk+XI5HQEm5NLYQy5GIcxZRTpU/s+WjGOEZizxP2sqI7Gh2T6tYJr3Zl3zccYTni+vwY8BzSF8eU9qOKW1/iZQ2Fm8MchnVKQk8cjVGjM0wOAV4IGd4lCAUZ9iimUc+GYEiMRUoR2ErRxTG8zPShEluZf8nNJq8MpCMg0A4ObbxEwthHwGj8PAFRkrUh8xLneh6yi9KtxZLL/KBqDyEtVBY5OIW2QKb6HepARlw8LLK5B9EDo/vT+KUNq+G5tS1HPDEI4TxFsDG83qc/pVT2jLTyGlhZtl1fZf1hkAU1/K9fLzEOHvldDpD63eh8wAs2NvIw19cBYpOeJWLY+mlaj2RnFQEXgAlb5uDOTcyIhKVe/51naCq4bGuUCHPh4tCFLoWbex5KXTRf6BOJmCqHJ+Up1OkrQUMFpWqUF0uT/oub51MDXg0B6YAPMETnHDd/XMBngDOEeXxueUAPGhr0hPZHAPgDFJ+WqqSuMf+WL4/0to6gIeS7I1MFsh3QxR3QUBcV3SzRGVLgKqYI1iMRvq+YV7eGjknt4f8tHabimjQPh28IFuLi+xPZba+tukl2RuAFt8sWUn9rapA2uam68SFxZrt7pjdW1lVJTY2xO10uR45QA05N8jx4TcABlXVRGmbbytaQmTJ9y/zaA5iAp3VKyn6XlJOQ8uFgPO8RH9fkRecF+E08cIF7jSIfdO035kKtfic3NmhiqHnX3puHoBpV06YxcVqAjzs5+WFTqDFMXfJ0/ToaQCzyInLAU9EgEc/veBDaUQQgGRC+Y/DwsEVTc0cQLGwRGSySHcO5kFhn6FJbnsMeA7rpeMIz3ivHAOeQ+TkGPD8ZQCe9166MWSRdA+7G7zaByaVKfaNK9ln5IR24c7oIAUPUhiJ2WeyEMMDHfY7ZY15i44Rwf/DbLEUDhF4KFB2ZEim2IZXR3LByvxpRQ+ZyM0YxtCISrhzk8Gr0zMjI2+kR1+CvhAYoGJVRXgOAp5idCWL7qQGx1YNxWPksU7NLXrR3MBLkZ+U3J4x+LNQQ0CjIuhJC3UB+GTRppT87s710UpZalOi7ag9qgp10G/vC+1IPMqPS2ENPt3YyI0bjCcMRKJGXhyAPCjffNGrRqX8lkQHKgKO2Ogvxj2v2hCtc+4+98XA8v088Cp7myKSRF4FXmHKiEO7AT4KWCR5ipyJ6NoAIxHZ89wMl4ts89i0CaEytbLiAW7cRcQlgwLpOwdQVKMil8c5+BStwGhVhbxEyQnQkwGplEtU2Kg+Re6cSqV+pby48s1yBTwyEwr/GJ8hJQMu+TxUPlR5wDM6jpOYXzmdbbxUg6NSAAAgAElEQVTtSfSyixyY/clxMNld0lGiuvrfmVEZuikiekUa4AjoIRfFwUMqDCiAK1Cz6xGI2EyY6xNV4bcu4EPFLlIxioJDwtuQl0OOZw7QHZQuBxIe3fCiKAgcdLWatdqUOacNXWs1mtaoVZQbxu/MT5wUTvPyZwaIAdC3RcPzDZS9YqHfQ/k3A4/oApjI93GaasMjuft7KmaAKlHkUoAn0TqTTgvgGGOjDXvTJq4CIg2AicsX9+cFaIrcHZ/vFHkIB4dT0jwi7HmXACiv7ggIdJ1Azo7rDAqq5DokAI/0jab7YRGeXPdE4YDSgKdAmSwjl8knluVojst+8VoHor554PDALQ+7TuC4qfDcFNGrw9abifqmaJtMdEJiaaiNJQuuJGdHcZ2I9bt46yO/G9fBY8rqwDgE9XHC5/pzHHYMeA7p9SMAT7ZwxjITpxZt25Ls2LjEYTL3cHkYp/I//IyDR+RO9qKXvDhHXJP6u/h4D547+eQI+7Js6yofv3FviDc5qkSxIPTYcLPXs16/p+TUpcVFbZQ3N98aTZZPd8tBULFBo5Qb1IiqKiVlFLr2MLxTrDwzftyfGvD4AlIugcGBTlWAR5S2wmsctEiJFyMl0YcRfQlDqQAuMkCUiG46NN2nrO/+gPE3gcTIMNE+POVeYZSVoTdld5imoeWal6uY4EWV4GkEzWUk7PWw+0OrA4iUoHvlysuN2+yVnAbhPAjF6RG9PFKXURuTzIwDnrhm9n3BiC8DQtxQcEPWAc+f+pWbJhq2QwyH/NkOIruyLZxGL4RSF+Acm6hhqOqY8UmcooASyy9hgse4TbOuBvj7U4+2xHcaoFoAKn4NB0vZgsk/MyDjIxaUtTh28mfzgfONacsO3OR3+SKOjHyoXL/4X0UVkzne0mQpAp5xeX5Qm9x56EU7yrymla1pzlPeYdDBS+mvPLo73n+5zGa9nPVx1saycnIMeMZEKHN3lxGtL//YQwDPZI1wufQ1ouyqNdkd/lxHeaGoCH5M3opHsSsrH71+d6i9X1JZ3PCABeih7Ofi0mKK8LRTdGPMwAiPSkFbRiQkNOgx4MnF9QsDPFNA+GxcJpcvmbLJ8VvirKKBUm6ixu7lpW425cEqVpAsy3ImSnkqQzK1UqSuXIPDmz8KcBKwKQCcoFhlVx+L/uVGXx6ldFU66hYtXznt0QBPOQlJxlnmjx2tppEBnaI+KjyfOzTK9b/HQKNSV7lz85yPdF6KqGaR7kNcX/vmhUtGOLIT3Dant01wcN4cLTyeRVb2NVqopOzZ5Y4vbPpa4kSia0SgxsHOmP9gBOwclsP38Ft+dQAP4COLWCZbqhhNiPmY8KEePfPc848SovL/B8BzWIRnFDwWgbZ3oPdtiY5M/V6S/ftwsf2CjziO8BzSoceA50Cn/FkAz4ev3hbgIZrjOSoe8o83gGeBCM/yslPaknIstv44wvPlR3i0eJe1EhPNaSRSMIGykykLtWok+PjwEzMj/eGHjhwR1fFKnjbV4eRfTWFXasGK3e7L3Fj7xxSKUkx6rsiMyl3KF8jxwhq6VhH8pIv7nHVhib+L3/nPxfqB0xr200V4ovx6OYF2z54TUHLAc9jzjT+rb+JaztDIji55XozvgbuFZyvj5eZROSeuEgkkFlguruoU0XKKwSM80wCecn04Kuvl2ujnTke3iI14I6pz0EPoz5EXGymUoS813g54XDWnMN2kE3zK49SLUwxDMcIzHsnJ9cRYxKeoT0rcMwM8Jc6JNkzh08sop2W6VG0UFblshPqg46soZ9GGUbCdBm3K4hbHgKc4sv+xIzxa3bLI6DQ6s8ws+HKPnRbwuO9yOkdb5f2XbybA009rytD6AwCPR30U4VlctOUTAJ7Z5JUYpWEcA54/A+BJeRpl1hCERAnCKbF+EvEW44McF8j8JTkJ04YevTCBc+//tK9R7lCZvnQDKS+lO0k7v/AIT4F+WWx70Zgvgs6Hgp2CdVEWEHh/hMEwSW/kx7jyKgfgXfXHYudPPx5Vju+Kn/wdVcHKtXI6EKgxVwgxBzTeV7mRnbUjNpeVaa8YT6GM/WStncZZ4IBHZVdK285RFGWy1mXmX7nDc6uxtI+HU70Qgm/UGqBp3OmT5+e4XHkeD/lvZbRCAjxTgp2yxn2AnWnMoBHA491ywJmZr+vFuZr+LtMtQWkrec5Y0HlymSmnSlyTZCW+y+fwFOfzYdHlw2XuEcuXT94bX/qRxxGeQ7p8CpmMq+R0tmlm+pc+/BPfcGrAU8gRn/hmobbe+eNnw73BnvJ2Qh+J4pZobhngUYRn1r2HUXo3XeQY8Hz5gEfVwEoaiQyXb+hXcuJo40MHPOXOjKTqsmI5HXove5dY6HKuxuQr8qiBNNmdHfB4hKesZXkopc1X2lGqVXoEPiIaWxzvoK6Nfuca5NAcockeze+WVZoqLSWlAU+AnXFP+sPobDxO7M8y8aOFskzly8ucp/GOyn2FEw8DPFnuyKMAHvbvKuHQUJOoMqkIz3SktrKy7N1QTkb8lDwKWWYMomBB0fDMZV0unZTGE956L/SCzisNeBLYKf10hUrjkz5bEfCUZUaN5PAUwE7W7sO+m7RhhxxXdo+hR7jVVKIlVVqIGZe7f6wbxXUrj0bmy23x9+k2qKWRpTB4uQf5Qo4+BjxHdGNppRALT+jLaS/whQzrF36RRwE80zpDKm/94RMBHihsseBq/xQAT7/vEZ6FBVteXrbZBHikGMYrBqUFKXrlOIcnLesFGzrE9YvI4ZERVZK6Qot8s8zJJ44vqpTEBfBMDghCHMon/sbS84XPr0MvCKVNtvrkXZJdp2R3ZLXLBHzKdWVGlclvnuVaZ/Zm1p7itcee61D6SjqmNBAe79GI8Oj+k3fodJHAfL+TIqXN5c7vPQLqitGrKSltxc0xJ5VObqsqhKkKWVF41E0H8q+85x6J0lZifqsJAjxTwp1EL5i0P/LjAv6XP7OMbHkX57SXcBxMBHik98pM1HSfyUU/e3j1Rjn2ostJClKX1SfjRQtyKl5hPMZAT5meOKAaytUBmkYoHumc6ffhKUh0eJgKHuiIKubmkQNsjyJ6ddBSr2PAM9ZdXxFKW6lBPuzgR9GXj3zzP8kFHgnwTNmiypsvfDx0gAPgcQ8f5UO9kEECPIuLtrS0dAx4jujkP0eVtig9PN24l1mRo/5WxYYlLfzpDFmZKGWx1XTdkIy9FJwoa0eVjtIEDAjPbJlGH8CpY3sr6VqF/WlHjJNxS6WAeTMAVGxMAKAyDYxlvOT67bcon3eS09lSI8fbXKjoleBPRtvREllSlrkLpcNLsjq9VLhXgo4hyuTGAU8OXNM/9UXkepVF4tMUJckBT8kBF5gbiwxOdIm0eJf2Mkxnco9TPA+jGI3n72gsxjYQfvijfXUBz4MdIfmTTzcCae/saU9+eMc/8hHHgOeRuzC7wHGE54vry/xKx4Dni+jVyhsvfDQkr2NAhCft96D9FABBhQiPAM/sTJYQexzhKSwCf4ay1JHzMNUaUtLYE6sZ42YKiSubQB0G8CNHGyZsq8qJp01jJzxl6sMylRXBiRJXysGjm8VutBet6LGIT4HaNj7c4Yg8zMiJJk3BlvQ2CfCUAdTFTihzXt6JBceqLpY9XyHu7d+Vuf7Y4LDv0jSAJ20GK3keKyhRHL9sHqc/aKln8Ewz60oIVpKmiO+U0Sc8EnvglJ+rEVItu4hP5whRfpJqg4/SjIrtHgU8GfQsKcuP4G3OyllPPnZZhGeK+ggPy+GJmaIpMzZtyshIPE3JJUenjc+JyXtmKl9U8i1Ml8NTNEyLuWL5epb+SjrIc9+OIzxlxvTwYx9hzj36zUtfoezcyadeWV1Zumlf+gl/lgjPG78D8ABwBp64Wq2KgsHePNDaZth4NCI8s63MW1ms7Hqcw/Pl5/CMLAilRLVcYnJMs+nLUpdqnA6eJvG6/F38DLzb/l/5/IWyhp5HdtylX9b0Hql4d9gePAGAxiou5zX8C0tyREMOSVQOwFC2iEDqzGyD1TJPGHsHlRlDXzgiSXzUKDtKHxWvX7b/uZ+XNy7Tythc03NPiotdlMYe/S5dW/s1AXjKFy3IIkZlmplR2sqc5H0+APCUotYWoztlF/Hipp+Tt9WrtPlmxOOgJ66S5+QlyVLhv7JgLlGVJm9adqQcSiW74ysFeKbok/HoZ5lLlAVYGnV1aHnAE7Lj7Tssd2d8/yfXXb4Sl1Qox5S2MTH46gCeiOiXkWNJVObRK7tqlb3Tl3v8owCesvM70/MCPAngRPUiAZ6Ux5MBnsVFm51tagfw8ZzrY8Dz5QMeDCbRy0vOgbJO7liDS67FrvrLpQtls+3LBzwe5Snbl7kymlBRhPd+Ch09EuEZ31g02f5Fj+j43weiIGNg5+DvZY09L3XkOQ/lhFKyXCpXIgc7ycbIDcdkuBTl/JGjOwV6U1lF6zk8hf7I9uAZB0A5vS1zMkwBeFwXl+x/AZ6am17lTp0ywpN2+hWPqMwNy+99xSPVqjWr1R3wjIOefObmYCqcBF4XpkyELQGeKbZ5UrQsNkCeUJ18lQDPhI80clgWxS7pFh+Jfpe58dSAZzTymEfOi7LtQCh3kqVFoGzy1THg+eoCnmn0wjHgOXQGH+bInWSqV0YAD54wIjxDyhfviebWTkULFqG0zdQd8IytAceA58sHPKqq5CyNUi9FakqeUwQ9ZW42LeCRZ7WU17hMq0aPjfhOWQzyIDrYka2JhbtaetgyY23E4D4iZ+cwo7wIaOLvw74Lm3faCE9WKbqEYLqjpaRVExGTMZv5sHEZB3PTKstppOzQOXBI3s74uMr2Za6WzHPRHk8lq7RB6/Sy1OWoQA7myusTkWP1XGXAROTUlItQCxoX5KsIeML4dM9rGK258epjV6aNx4Bnmjly1DmPDHhKqBRtQD0l4PEqgPlTjDhb0lpbLJLhvx9vPPrFyEpZrfXF3HWaq0y17mT7epV1Dk3Twi/3nEeN8JR1PmrWvfm7D4Z41AeDPd+voFrLAc9gkADPoi0uLdoMgGfPF7miMzAHPIVJn/jz4V0l4d1pGvgfc+2QhZILfS0RLlTuzRMK/SDxrbNaJ/HdaPJvlMi16gPcZodVB1bkZFRTPlRvFrw04/bJuANnxOczduFMpJP3PY5Nerjgua1ol+wirXASUZ3GQMnaMEUAZFrAM8mzfFHH5PsvlDf2ygJHF94xwZ3wQaIvxyd5/Lv4/fjie9gCHLc9bIz0HYbsASJWOguhKMhuFtMRLX1ow8qokch8dXqQ70dTBDfcw8F7LaPDxaUz4zTd1g3TNN9DRxQnTXjDYmNXtdONEb+/f+LU8c1HH9z50W+R9C4wka5T1HSRKjRuOHsZ5WKkbEzvpQfy/JH8t8jcka480Eb/IuvzkUdgE939rAz2Qb/GEXpNgCevF5Vdu+gcyUqO57o/ZCcz5gJZZrfJ2+rrhQ9WJQEefaaV5FAfTHwZ2yCM9VNBHA6BasU4Vz7pMn2WOVUCpPgD6r/U/gfrr1HvfT4MyNaoXHGdA7KW5pD6OvVzEad6E/weMQ/GujVzKUSS+IhMZlJyuIwzB7XOHXjW/LnivtGU4so9KkmjmxYXrnCErE7mcfOxyMcl9YZ3S0RK815K3/v4FSvzHeyXg33iwUb35o48W7Z/Sr5LVdb6NKgOeAqKSWNWpKPGOIYOTOy5Mlg604HRJ8VnyJ0AI32UJkhYS+PrVbaHVooKF7XTeJS4eGwuM67bMv2V5r/PcpwaRcXtAzUyK0cWqpD3sTDI+DmjozPqVssWjiP0+ugQFRqX9Vqu3B64NBT0WlERZx1YUJwFYcr7abxjxv5dmB78uT8iSw9q2GH6/cACMjYo49fzmx/ws+kyD5q3icpZ7INDm5pfg3ugg1wN5X0Qy4ifPrY2JpsdHXvYGpjp7lxpjTxM5Z0X3hfggdaGl4+7U6ENAESUZ25uXpuOLi4uWbtdtV4P3nZxMlPFK7qiOPHGVGLs8SivZd4T4x0bS1NUzjoAdsJeLMyLrKsKAs09tPAcKuSpK8fGb1wMk74YHbZDQJKev2R50Gwtzx74cLU8sqwmRR9yd5QoHzUlQpCOMtSPilpkG0KXvOE0ACvaPhWYeKCSOvzHmMclHy2m0xR3nGr7JBfjB8jy2DqQtYso4KHex+JGaON7bpCbMfCNX+v1BESo3rjH2w1qKjr6ho5QhtICnqqLDW3P3Rpp88ZWy6zbM1tZWbF2q2WLi/M6jzb3+0Pr93sqkNJsNq3VbOo3ZLXfp1okmyD3U/5M1er1ulW5L+x3FlsWg709p4pw/z2n48ZCPDM7Y41GU8/S7XRsa3tbgIe8Dl0rknKSE4V/cy73jP1zWu22NZoN2UPkrBR/415BAa7VazbTntF1eYZ+f996vZ7eUP2ajab6RNcf9NVW/ub4YlvQxYPh0AY2tIF0MyCBjTB5/obvD1OpaCw41jnGXlo6CiP45r2MlYMu6dMEGHzD3AKFi0V1z9eFZoP9Z9yp1ekMrdPpJDmo2+xsw+p1/511gOcTmFTenfcDhh7f0Y+1Gv3g0Tue09tDybo9q1aHKgKBfPl6M9C48WJsJGf8m2IR9Xra9HqovoxXPEPsq5QD6ygF7n2nvhhWrNFsqv9oH7LV2e2mzYPZb4c+dXlWxf/EZBjRQ+OWcA45UpMAqDWrpuIW3GcwMOv3hqrwp0IBAt9+fe7Fd4O+yy3jhGzW6/k6SlEI+sHlubiHVALS6Tv6PbYcyHFiGP8+3v5yk1NjtT+0eqOu38jZ1fjgENCGq57LS3uarZrtDcx6/Z4ANce32y2XE6h4aew0l9IcZJyp9sr4cj3PbQnwX3ACjAPp5JRwmfXFsVZF7urKM9bc3h9KB6AvQq6QH82lWj0rJV4crmztizEbN6SH7nipVyrWQMitonnOBuzownod2alLHn389iUzUCV7vb6elflfb9Ss0ahat9dXfzUarmf47HS7tr29KV3SqDem2HusaAB6H0YaAnONF/0e88nnYE16h3Ea9PhtTwY093c9VdOz0LcBMDmPfpbeSjocOWF+SCakhyq2vr5tu7u7tri4kMaC9cHHHXYQY8gYcTzXjq1OaCf3aDTQZR5Z5jeuXa/VkjOqkuXyho516nNVx/g4wERCSyKzyQJ2ET9onCf593U0za+kA53NkORTpx5NCuZM5irzpN1sqa3ocuZJo1GX/mMMGHtu2Wq1vH8Hg/SsedXbkO9h5rGgdZFr6NKrzeJZ41h8wgg4FHcUrVc3jrUePOh1FH7RrUZ/dP2Rviti0nRbdBTjnr9yVBAOsViHcuDkOi3WY9YlbgG+2BuEc9TnT1ZBOhXJqdf92VgnwpEmOUuU+iH6h7V5SJsClJtV3n3h3aGUxp4rMpZWJroAz/6ezc8v2ImTJwV4Wq2qdbpDVXDLjGOd4xPxQNmo9HWIX3TBYbTVIvCRmgtgUYz0FPx4OiZK82YrYMHxPAZ4sqaMAZYicB0BPPnY5gvsUQJSMdtD0af3g6Vs9NfkwJr4lMA8WYLrg0D3IVcdP3xkQY/I0piHQZcpgMdJGxuGw6THx3Guf6Zwf5W9kfJ20qg/YGwfeNkDRtC4si14NDIaQ8lBk6wXjZYJH7Tii7jr+qTEQ5kXx3g8n0fVt7z/MSACTMn4SlRDX3hSO4ZmfezYyr7VWyw8AxnibhRUbWGhaf2+2d27dw0AcmJ5XgYf9+h2u7a3n4wVGf5ubMlHmAxkFmiUIkZO0N/YAre6v2dVzsXY0aLnDdJ56Cgzm5mdNWs23bLc7djO9pZrq7TgEtEeiVYlACQjTk4fFqqaVTFamm09//bOzoixwfXQlzKYGhgzgLKa61Hp0oEbaAF4ADJ97yMUqQwlKXVHD31ADrJSq1l34ItlgEwMdgdHbqioPD3TM9sc2NclDHoBCLxoGD66vo/X3sD7VkY0v/HMYAvLu4rzAKm9Lv3o49hqYszngId2ydDQwgNAdGNK0YNkbAUYkbGL11dJ4RhXe9asV63VaspgwLCkzyVzdajTOXDl3/Pz82qvAFgCeBngQcYLeyvl4CoAD8wCDPe2jBJeve6+7ex2DOhcqdRsOOQ53Phy2XxIKeVswcpWNe/4at2qAJbUT/2eWbfLPEoAJwDPHs/pzgLmBgs8Og/5bzbSnNU4uiz7XML4zxd1fYfBUKP9Pp4uD7Ei+wI5EkFM8z6MSECgDNwi4BEFEGo7xm3d2m1kGQC8qzGmHWxCDohTrm+S8ZBhN3oBJwNrtZBXjHt/Pjd+ooX+d9GZE9FSaSwcDANATEOGM0axgA2Gcb0u9gmyIOMcA3t/X6A2gO8BLZnpvlwXhrauMA8FrirWxkFSqVq327Me794gyQ6Ok6pk0xkxAJ669Qc9BwL1mjVadWu2K7bb6Vunu2utZsOarYY1mnXb3d229Y01gcUAaw90mh+i5h2AVDXOclKn+Us7fG4P1BeMiYOKurVbVNdF5tlqxEEjjiUAh4BkOscj7e6oAADhIEKPCbAl/YTtx9+NVs3WVjdsZ2fHlk+c0PWk8xl7Vf3taawx+ANAO3hkjoczDD3mSimcSOEkYb0LVoBAWgLa7mRzPc/vkgcDbDIviutqkWZ4APr6GiCd6QA27hV/B0A/OAQAHgdH9CvH0Qe0C12GKkXP9bodGd/sY8k8ABT7K3m4h9zXdQ42iIMeN7L8b7fFpTUrMadHLNSxpuXXHblPds9DhGn8CmHzHijcEQ6YovFc7GvWEx+j5PqM2HS6Q8HRkTkc5HbR8yEC7ohizCs2kKMToOKy2Gy2lGPK7xGICcekHCtyhAwks4NBzwZ7rLk9OUtZl/iN47TevffCu0MUmwMeX7x6STAR3PmFwwFPdKpUVhH0FCkBhQ714x7M2i5Gcw6jtIW4FMRmFPSMuelZdMapBOMRI11rDNw86JijxGYfm+FLADxxf9mdJTFBJqLpD30U/w76xBjg0T+nLKWMkVz2lXsCy545xfFJyRxYeB4W8iFBPxPIeMajPqNdQS5IyqlEc93QL3FCOlTh8AJ4dG9WmBw5TzGn74wrVbfQkDdxbuWBduMNYw1jbrezZ9vbWzas7tvJ00vYfPJwuYG0bydPnpRHcGe3q0VhdrZiGxs9nUN0h8UfLyGGb6/bzYy7Zqup43nHPHYP5Z5VWADxSu4PbH/QU9va7bZZo+GNY2HlHQ1V2Chlhsu429Nirk51zpu7q6NeL58YDp2Ora2v2e5u106fOSsFvLa+LoDBYo4hXm23ZCEPej15PCOawhCov/COquS/eyGDHpLRRBLiEh1tmCI6jabV2w3rDOjjvgx9ABiGPSAUYBVVNSOfLyIzPHang8LfE0W5PdO0+TkXCNakzU2z3d1OipzVrdVsWZ3rpq7gOjHGABy8+321ww0qGR8Y3/L0uvHB4kLbsVIBd0UaI0aQH1+zZrNuVdu3fr9jrUbV2jOzFt44jBfOk/c7AV43kNxTyhhh9GYUuiTjeeQqn7ShQ6QnK3j96TO8x+l5+gwvwMsNxX6PaBxebQxqj34RGURuD31lnrIC4NGihZe/yi0lVvSdxJDoTszfFEGi66J/cY6yBtOnYLJwqA76AD838gNIhrdV4DIZwNFGBxXhpS6GcaOzXGkF+OAZw4B2UBrGn+sytadR94hYZ9eGis5VtEUFMu1GhhvRHKcogLzcAPo9N+4bDX+GFIXN1+QE0oKCKuDu4JXrsHbs7nStJsDTKkQBPSqKMRnPgkHJM0U0V97mBy49eZTJmzV0nYKR3mwJ8AyI0nSJ1Ays2WxbvUFEyUEeoIJjFCnmuWsOLmsNs3oLcDG0bq9jzYbLXY2oT3fXNrc2xgBPufWR+czcZ5Dp+3hGB70OAAKAhu5pN9uSaeS9301jBeBJEW6Ox/GkiFWNCFVdc5w+zZwxSWa4Pn3cmG1Yd6ujKBA6sFKryonjwkd0hv4nAuUVErVxeS6kGqtgCwQN1x0wTm/2yDB6BCM4yXQ4vAsUaTl1Kugjp1N7FCht6hre5AhOSC6dVqgoIXKGogsQnvYUy6nLKfJTUADobMnLsGK1ekPAbm1tTWPfbvtaRTQPo5t2NFot2xv0rNtxUOy3Qtoc6DjIcUNfACiBnYj0yB8LIsjW/iNAT0bD8fntzuYITIRT95C1feTZHI5JlIvGYaYCXVYzp0XmvHBD9EH2kEd3QlfqKvqPfpKjh8jsCOABj9Tk7Gg0W1ar+u84hpDBbq/rOrHGvOrY7u6Ord5fsfW1+5pjvd6u2xO9juZhZ3dHa0fl3RfeGYa3wD2MhB5ThAfAMz+vCM8CEZ52zbqdfdEsgiMrsJOiz068KMj12N/TAp6khbOrZ8NWiPCMeIlS72uBGQdBxQEeBzo+Djmb8IjfxxdAPVchynP4CnnEulne9nWhmypZ2J/vgIodozSN08kCrJZTzT4xIlJQpk++VMAjxZMExXX1Ia9DgMyIwZMEx0cmnX94b0WRhDL9IXEeR+4TXyAP+UbzXJeFl9MnSzbmUsYefZEXONGm8Go5NQPA0pZBTJMALvfv37d79+7Zbm/bZuZatm94GXu2vr4uQ/jy5csCPRgogBiM5Js3Prf7a/e1KLDg7uzu2O7OjoOk5Omem5219kxbxq4bVcnDi6FHNIKoSa1ig15Xj6brJ8/lbgclt5s8ih41UB8mykp4iLToQeuQZ3JPx8zNzdn58+dteXnZ5ubnbXtrSwABo2tza8s++fgT297Z1vELCwtqHwt/Z7ej72nHApHxEydsfmFebcJTvLXNdXb1t4z0FAlx/RuUMEBXzVqzcza3tGyNmVlFhro9AOK2+rrT6cp44b4y8BQJ6NvOzq709eLCkow0UXJ6RF7CeHXqHM+BITozMyuQ2G61ravo147GDM8uY7C0uCg68+zsrMYMcOqRgT33ZtZqAq2MWT9RzUTdazpVRp5j+qWzq2fFwJqfn5UXvRDJEuMAACAASURBVLu7ZY16VdfGUNKag1e6VrPZmRkBS/qo03VghoDyrMiDr1Pj8+uQEkhal/geZIHsuiHb7XSdCjEk6uZ9yHTGduIxWDcAHQCVxLI7ONuOAjyGEeXAShctrvFj6kEUtdA3CaTQNwF4eEQBngQyRyM8zFmnkGhPvASkM8CS6GkRyRvpr5SnGtG98MCHVwHjl7EIqmU+lh6N5V4zGgdAiRvQyAvAxulQ/h3HejTDIzxFSkx40MOz7lMzjwzStr3+0La3d61aqUtvICcY+U59IvLU1vNzb+YD12SuaT7AE9QQ5BVCchvB5ScoNqLfiuUi1GkzrbZVq3XNHQAw9LRWqy3Q48+8r/koewfKX7Mhw0sUsJpZo9WwXr9rvX4nAUYHRd3erm1tbyaj2EFLwoATa/OgmAWNtrhWYqh7NNCFThThVks0W/AHct/vuZ4juuPR2YoMRnQHz8Ac5VmRNZ4zIjDIBDqQaAb67cSJZekjHDF452kP85y/oS0jO/Tr7s6u9IbTAusCUNJ3RJAIIWP6V6tJdzM/vaoi7Yt3tCHWpADYTl3GSYRMDOA4ZxGvoPrFuqm+iQhUYh84fZR2pvVwJAKYclJG6G1u6AqcACj29mxjc9Nu3PhM6xxjvLy8aAsL89KX7ZmWzc/NufMmCyhEJCaiORHhSWAngZ/wMHtqRsWGhxb1KRorRY90ovsRNU6zwP8oGpsHDR1hK5yakSM/ckiBIZJyirKocuZQzW2f3Fwp2EOZzgxF6OueWA6K2jmdD1CDsyMDPA2ihDhTahlzJNZqxo/I6ebmht24+bndvXvbNjbWFOEBtfGJ7G5tbfr8fPd37xyI8ARvdRCUthNQ2hat1a5bp5vyfRKa4HFclR3swHHTT8cd4TDTcBQARjHCo4pdCrP5yT5soeRdVxQBT/ztqD83QceAag5sUv9nQGqMRlcEQdm9CipKBiKgJ0V5JtZeY+0uc94XCXgyemLq/4OAx7c/LAt4nJJUMgw15mEs0ydTHRth5fC4HKCqjFkpCTVouRzzWPj9C1zMQxrkcj0lyi09At4WD4yn1wi4zdGv5m9Sisy3zGCGapSAjxvKbdFc8WLxWllZszu3b9uNWzft/vqK7Q0H1t9jse/a3Xt3ZTw/8eSTdu3qVTt/4bwWMRaK999/z+6t3JXBu7Ozbbdu37IdLaAOeFiwWDihKqCAMXxRWJmiq1Wt3ahbE0O829EiH1QR7sECjtcnIgQyapPbPGgW6DkWU57Lue+ufJeWl+yZZ56xJ5980h5//HF9j1GwubFpn3/+ub3x+hsCeJubmwJHcPJRqk5/6dmZM2fs4qWLdv3adTt95rQMj/ur93Xunbt3bO3+muusKpuZujc1aGvuJW7a4olTdvbiRTt38ZKdPnNGz00O1Dtvv2M3b92ylXsrAmMz7Vn1FUDq/v01O3/+ol29elVeUtq9tbklDyS/YYzQ3qtXrtrFS5fs3NmzMjRow+3bt+zWjVv22Wef2vr6mp7j4sULutalSxeNjafFJ5cHuZeoMH37+JOPbXV1JXmIPd8G7z99wjMxthsbG5oX/La0tGCtel3e7kYNQ6ftfdfDKBqIGrO0tGytthtNW1tbkgsALJ53xiZ4/+PJadl6M6LAqjbUQlCzZntWGnd7e0cGCEbt7My8zc0u2OLiCRl6zAFsZv7c3fGo1qGvIwCPQIooL34WAE7e96QLleOU+VXcMK3j0VYRAahvGGFOreMaApkAnj2PrAQ4QZQ9PyvRxDLqqjua3LhjrXYgHaA3DJEAM9xDnujIp6gQfd2QPCEr9Dly6jLaF31LdB7l8LhRzLPREgAPDffcF/LyejK4AcDO1kze9QK9MRbviF6FoUqEBzrbzk7HAQ9Og57n+gFmnGLZ0unFHJQAQe75Dzshypknil9oxERlcrW9b/uiy+3ZbNsBD2CHKAef7faMtdsA/4YCwaLQJfUZHufNrU2DjArgwdDydprV6uiYhjzN2ztbTnGbOocnrTLKS/NIhcZX0Qt/exSoLqcLDhBFYKxq/W5fUWLkInK3+BuKLgZhAI25+TnJg6K0+x5JwtGCDlu9vyqdgY5jHqFjFQ3q9uTsQWZwFOEIovdZG9A/gCOuGVQ++gYZU6SuPWNnzp6x5aXlTCdCTUTGGE85q1KqBXoAxxgOtaDHAZ6IGBPpcfnJI0ShI5BRgfBEDw2KnPKy8qXxgBU7Hk12wOOOEPTW3bt37L333rWd3W3d6vz5c3bmzCmbn5+Tzjxxclm0RqJBYbRL3DInax7ZOUBxC7COYkjz56BHNl+3/TFcu0g2pR8O+z2OG9VsDnh8vS0Wb3H/kuuqANiudyJCm1NVwwYazflJsGvcAE9RHrU48IQiU+gu5izjyFwhCh007jwyG9E8ZPf+/VX7/PNP7c7d27a1tSGao0cqfb1iHRHgeee3bzvgITE2PahCn/Ko7mtRzXJ42ixUeG4cSbsplVPaiutMKINMmCZI6n8Q4GHwMkASSWep+k1xcLKhTGAn0eKzkR3DxCMRHZ0bVSAklYVoT/r3YaICiJs2hydzQB2xrh71tfp33Hs4wTWK1Z5H7ILMEC4YxwE+WFZZRCe4fvEQX3jzfK9JT//SIzxZlKeo+ooCcDDCE8826sI9JBJ04KGnKHeXFFn5II8nBcZ57skK57i3NQe7uWJEF5BgyyLmXlVfJEne9+jFohYvzsXwv3Xrln1+43O7ffemrW3ct93uthb7mzdvKKrxzNNP21NPPSUAgY4hmvPmm4CGu3b27BktXPzd63WdItPHyOi5gbC1ZRgS4U1k/rJYA4aiYEG/5zS42GASLyyGEYtbeDn55N8sUh55HMg7iSJlcUbJI+N8x7+fe+45+8EPfmDPP/+8J8zv7wtsvPnG6/bKK6/YZ599rjZzXQcXns+CgcezPvvss/b1r3/dLly4IEMCYMB5b7/9jn3yyScyHtFbKoaQ8hD4FO++1bILl6/aU19/1p777vfs688+q3777LPP7J//+Z/tpZdesjffeNPYKmBhgf3R5jROgJonHn/Cvv7sN2x5+YSeDWD0wQcf2BtvvCljjUjbj3/8Y3vuuW/b448/pj4jEvb6a6/ZW2++aR+8/76AFQDvyaeetG9+8xv27eees6vXrmrsAaREgYjssNj/+je/to8/+ih5emsCKhg8gB7mPgsN1+N5ET6oixiUimSILgU43cnGBeOM6BqfGDurq6u2KmNrVX3A92H0R35Q0OcimhGfvgZVDFYtFJK5eca5Zuvrmynnqmbz84t26tQZe+bpZ+3ixSu2sLBkc3Ntm52BFuj5NYe+jgA8gMyN9Q3NH9qBfCCrzj3PqWnISkRuWo2GjCLyXfCwKykbY2A/8mMocOE5YjngSV5cgDp5bFlAyfN4snwKAI+SrEe1N2ABoxJjgBdgj2ujK+7euas5d/r0GRmwogilcNVuZ1e8eOQ88ny0Jqq4hAM75jdjCtj1BH3y8phfDpp4biXJE+FKUYWsuEFa2z1aQZQNA95zTYgwIH/0LcpH3vmsGIYnrpOzF1StoDpKTkSTi0IdHnoLY9ZpvkMbpvGZnXHAA5UUHUiEZ35uUbYQFEx+82Rppwa+/8GH9umnn8jB09/rK19nbwjQhMYHdRZAWRNY3O3s6HeoOrnXfdKVESPWqWDqczz/CfAo8qWo5b7mDcWm0K0Ak9OnTtvsDP2CsykVq0gRGPQsjhxou16gomXLS0vuCIGyNRgImKB7Pv30U+ku9C/X5HveOKP4JEJ86vQpu3Txkl28eFHy9Pbbb+u823dup+iyF5ABeCFLzOdTp07bU089aZcvXda1I7KDM4w3EW7Ej3sAxgFQipSrqILnD3Y6OzJyZbRnVThza8/pwpEXGga693uREnvgbz+gAISQY8/jwal248bn9sqrL8tJxPy+cvWyXb500U6fPmXnzp+zS5cuZAAw8lDcbh7L3clobk5vc9kgU5VCKHle3qikZBZx+rr4bwd+I1GdLNowfl7qB9m/wUHJc6BkPyQPTFDTig5fp8IWKEdZUDV3kRftkBHXeUoNcB0eQI3p6ICHuQbo8aIy8TzJyYHzrde1++v3bXVlxe7eu2Pr6/dtMOiKVhxOGe6HjKJ3Km//9i1R2hzxOombUG4AniyHZ4EIT8M6XQ+ZoqgywOOFRlNo0DuvCHiKdrkP3sFXcQgy4JMAh5CqIjwhoMlzEyFrl8nMb6Y/A/AckfcwMuRHRJYmzeUJSts0RQsmV3WjR06bw5MBpbhcIWSbeTPGKthIUQCKSzb2qwN4gktbfMDxSM0omPFqLJFPMAZ0RqJEY512QOlM1qmRtD/Z0flRkSwcc7L4OUJvzICQK52scEmiSDAHHTy0ZWCHZ+z+2pqt3Ltnd+7csZX792xrZ9O6g47AxSeffGxra/cVJeF9/fp1gRq8hG+8/pqM2euPXUt0t7Z+w1AiYkCBA4AURjXAgsURvYTeISIh7w0eu4EnK0s/JK+3gE6raXOzc3bp8iU7c/qMQAxG/Pr6ht26ddPu3Lkrw53FEU8cBhzPxHcYTleuXBFg+fa3v6NFF3D14Qfv6w2AQMFCZ8CrLQ9ktWrzcyzeJ+3ZZ79h3/rWN+2pp74mowNtxcL/m9/82l566WV799135DnGYMloOVn1O7N6s2WPPfWUfe8HP7LvP/+8wBfH0R+//OUv7d///Vf2m9/8RosA3tGz587Z4sKiIlXXrz9uTz35lJ2/cEGUtfW1dXvvvfcFtngBkH74wx/Z17/+jF24cFFA4/7qir326iv27jtvyyPLGKCln3zyCQG3b37zm3blyiUZQCsrd+2jjz6S4fPBB+/bi398UVEhgCKGCkCHZ4YRwHgAeIjkcU0MFCI6RHjQv5LpqnOwMYAoaHH2zFl77LHHBOYYE6JiNz7/XJ941UWXIS8i5TEpPwDud6o0mlGsUiUlZFkEyErNFpeWxQVHBshxwmihEMWpk2fsb//27+zbz33XLl++qr6ELaViAsXCQ8XJdwTgIQeN9orO2e/LcAQ0eATLqXkYggAcjoUKyMKMkT03O5PkyYsQIN+iA1ExUBEezxnxZ3aAjqHbA0QMvXqZqE6FqE7kK+QGii/UGLZEHTBSOR5Z8YqMFRmoRCEBuSeWTyhKxXzjvbW5Kf48lMZIHs+iMrWqngfjmXmPYepRKTeeIhGeeY6H3vODGpJt2qLob2x6rggKEVDug3e8lkCUg6lwcIRzzHOuPIJJnwcgCwpYkeIUANl1YQI+AlgDp7QpwlNT3h45PAAeoo5LS6l4U3vGi8hUnWLz+9//3l597VX79LNPpafqTfi+zn0hR4G/ATxQ/HDi0M/Ir4y6khuPxh6Jys8hcpgiXPR7VKxaXFiQTr1y9aroxBfPX7AFwBoRsfS86CynoXUUvcEpoahZq2WnTp2SvmRccHYRUXn33Xftrbfftjdef13noTPRHU5129V1+JuI8Ne+9jV7TM6Uuv3hxT/IUfTxxx9r3mpcVO2NnLCunTx5wi5dumzf/s637aknn9T64nS7msYR3av8PTM5WWjn7du3bXMTevCO9O5wiJOMyKPn+wVVMfvb/yhQGP2LiIIGldLpzb41y7i8OB06GZYAHqJ8vb7Wkpde+qOtrt7TvLh+/apdvXpZkf2LF4iQXxHwASC64zC5Jgo5Ow5+xilufi+HOg56Dn+NgZeUy+MFGTzR3zvlKHA0qtSI8BANDBdHOjlFS9OxI23xdskpUth0XKGQQnTB7fPCMyQA5QUFEvUuMUz8RJUQcdCTChZ44SavIAjwRccS2cE+8DVm2/p9cv5MTgVyqqBQOnUzRZne/s1bXqUtAI+KFngODwOEN9dzeBzwdLs0kOSyVBowXSoATtGgzpIgUwjZn+fhgCf6KqIt4YHJIjlRYjWobTFmRSROkmgqDzouKgfw7XgluEMqxKnpacyKUaKQpQA7RHpKvQ7LqZngAtNS2nx8inuDFJXBwehOiKlKI5akVEVp3LJkOG9jWXg1QacdOCS5Lg7U3S5KTAHMFCatJ10CeGITxeKEHo/05Df28orhMpm8zUoeTaVHJz/LDaKoUOLnxYZ3ow4KtT4UjvL3g8OcqTw3Mut4op1TyyKwtbVtmxsbdn99Tfz0wV5PtDYA8ocffmD37t6zy1fc43fhwnnb2Nywmzdv2htvvC6lheHNAolxTRRnZeWeznv/g/ftvXfftRs3bogGpqR4jD5K5iZ3UeTdQAOiX9FhkYBLlAF6wXe++1178okn5enE80x7XnvtNXvnHahhN2VoQ+EArEREAQMcA/DsubNawEXV2d+zlXt3bPXeXY+AdDryfoY3EjCIoYCBAUBwkHBF3j3a9frrr9u//uu/yjh66623UsGAms3OzUkagtamKE+9YU88/bT96D/9tX33+z+wb33rWwJSUEheeeVl+7d/+3f7xS/+WREdlP/Vq9dEnwNQXr16PVHWLgt04BUn54gIj0p/t1r2zNPP2KVLl2TUQMu7c+eWvffO2/b5Z5/ouWgQ4Ony5Ut6/sceuy7DBMMYw4VoEAYeUbqPPvzQ7q3ck+cduaAvGWcvVEGOz7YWpI0NjwopikDiNwkyiabMM/A9Y3Tt+jV79uvP2tLSomTt3ffetfffe8/ef/8DUWYEdql81WimfLA8UV4Vw+Ss8+ieAAC6HC9hvWlLyydUXnhjfVP9ooT03sAWF5btv/+f/5f97U//zp599pvKgWLIVeTugXZGuPLSZ2VonZ0de/+9d+zunTuq1IQBzjiQI0W7GGuMe4DhzhZlfXcEdDhuYR4KGQA6KHB7DooS4CEqRjUuL4CBk3EosNOFPkXeDB7PVEAgqMR5gYyY0677VaiiURcgpl3cX9X/KhV79733NE8A/GfPnpXRIONzZiYV8NiR88MBkudBRPEKnof5igPkzp3bGQ0BuwvwhlGCrGAcch7AyaN5nkvFPAccMj4YfDgt6nWv9EW0F3mCgsX4OsvE12X0AvKHTEMnwikTRquDRN9UPa/ml+/L5faF50oN9wcCPBh9VPEj7wWb58TJ04oEEvWaXyDCTQ4boGFov/yXX9rvXvidvfPuO4poU6SgKioulQ47ivJggFFshSgPNF2At4zckWTzh2v2yPfz4gINnUDUhv5UcZBKxU6e9OgCEXWcB1cuX7bF+TlrUgnLM4809vShz093WHEuOpAxB+DllRF37bXXXpdh/9vf/i7RHWdTjh7RFfJ0PFfwmWeetu+ic598SuDh3/7t3+yVV18V7Ys+o29pu8BWtyvnyGPXH7MfPf+8feMb35CM0TZGlbYgd5zDi/Xi1u3bDsjX7mvtcSokRzMbmPOechGl3IuAeDx6g30LUCzmsnmekUdZtdYUIoNO0wKEpEpqlYrdu3vHXnr5Jbt3747mMroSwIO+hsIN4Lly5bKcS4BC5ZoVihZk1dlGihdEPk7FgU7Q2Q4YnplVmjn7I6IjwJNV7ZqM1qaiRMY8qUtHS6sVcu+CKRL7TkXUJpwKGbAo2knjVRgLXlbsSdYb9II7230dVzSHNvjmE1mJYC+aVFPuF0AT24DII+sXdgM6hrk3O9OyZssdNHo3Xc+oMAKAJ6O0JUPMebJOaRut0kaEJ6r0pNKAUZc+85bkhlQGghQ+9l3D1YljaHUcSMgcHAEdPtJ5hCcPMQYSjeQ0HZfsSZROMYcnw0Xpj/FS2Dr3iHLYB+htBd0kL8uUZamdZnTUqnqUAoxSig9XkMUj5O1M3vDR74PeNPoZx7iv6qiw6tFt+GoAnvB+HIVUD4v0uNGAx07ZiyE4+uNosKPDVEb0kPKBDxlKV2Dl0bR7lbwWfc7nTSCmkM/jTU8l5uWE8n1dHGBEBrZTQmQYSSnVtGCwcKHsu/2u172nHHa1okgANA8MWQxm6ExEb/DWswDiDSV68fTTX9PCfOvmDfvgww8SIHnbPvr4I1tfWxNQiQiuPMCpEpH6slbLeN7oKxZfFsKTp05qof/J3/yNffu5b8tbjSFFZIZoC9Syt995W4s9tBWS4VlYnV7lFXUwTAE+8kKx1wL6a4+KO1SfCwqwjykLJF49QMfXv/6scoDOnDmtCAwLHd7RF154Qc8GSEB+oBSR4IoOY5FWsrjKrJqdPn/eHn/qa3bt8ScUHXvm688o5wYt+NZbb9vvfveCqG0AkBMnTgrUffe737Onn3nGnnj8SVHa2m0oLCYK1527d/VcGEwY4E5Zqatt2+JA37PdnTxipTGWt9P7GFknWgN1x/vvbfv4449kaMljL69/yyg0AVAkqRmDDLnAC4c3DnCleTMYWGeno7a4PDVkpF6//pg9/czT9ty3vuX9vr9nr736qr3xxhvyMAP4WMAwtv3tUTnPJfEcLOWOpJwX13UVa7VnbYYiEFAx6xSAoJiD76/y+ee3VKb7f/yP/9v+6z/8o333u9+3uVkiLNMVLejubtsH771rd2/flIGO0Xhy+YRkmHUVcC5a6MK8baytKdkWo55iDgAewLVX3PJ56wUEPI9HXn08lnhuoTPZ0Pr7e9Yd9K3Tc2874xGlm1VBLO214vQz6G5uELL48x1gFflfWCQvz/M2AOe3bt60733ve3bx4iUBHiIEHENUljnC3IhrqFAIUY2hyeCH5sMc//zGZ6k8PBEODGzP6RLg6XbdC5sqHQrwKOpFkQtPokfW5+bY46UtmlpQ5UiE1743croEnc6LGBCd8+IoVHZKHnscNSoh7Qase70L+QipX+hnj8o54EHeiEIQDTxz5pydOXteOXLMrVZrRoYx8vzb372gSMYrr75i6xvrVmMvHhXuqIrCRuSo3sRe2lckTkY6ZfxEHwrQM9laHo4RyYL2ffGE+Nifiu/OnoVKdVGg47Hr1+3SxYvWgmZHUZC07wm6BzlhThIxwQnFiz6EUorzhqIlKrvd79urr74q/fUv//IvAh4qDpEcNbq3yuvX7Tvf+Y4os5evXJGz7Zf/8i/2yssvC0Qz1l4AxaNLRIbOKKJ7XefgJHIKJVXOBpoLDnpmNc5EZjFyP/roQ1tZXZWjzasaQqUFzPkeOEEfVRW4lGfidEbfOy5kQLlXqk6X78vmhXkYOy+wEFFoty/9Dc2StA7yuigz/tprr8rgJo/nsevX7NLli7awMGcnT52S0411CAeTSu9DR0wUWwe8icKmhP0cAAsIpXyHqADotsW4DXBY5CZv66hzNR17JMvE97xq1JoyaCMvrFhOnjGX/Ka1waNikSNXtBiTvZjZtuEud6MjqHHMaZw6bnLgmPDCSOhpzRFqeqbkf45B93lk7ZZ0DCwSHGpQ2WAIzM/P2MLivLVaPv8C7EBLVx7vW795M6O0BVLI6SxRpe2UIjyEiAA8KMwQgKCyeV2BPFkziyQke15BqyyPZ9TAL0a7RsBOAJBUVSYHPfkw5vk7BZ7lCOABJY8qk6OAzgioelC1tjF88kiUtvFoy0R6rwh4JjeCI5KXUdfSvTIOcwJf4/Ar82MeGVY9vNFfGcCTJfal58i6NJ78MCCTeKsHAM7DAY+4tWXBy1RyEhtC+nM4uM7HKo/G5oowPyZKUKfN4YigJJpQ7PkCGHIDynMNZGzuOVWLhffzzz4TwMHbH4mw/PvGzRv22aefaFH79refUxQBjxhUsbfeetPefust0UNYWCP3A0OOxQkKjnuIPWkYsAG3HmMbOcZjidea6mjnzp23v/mbn9hf/dVfKarBAsYiywKPl5BFnHuyiLJIZongKRlY602l4sbEXt9m2w1raKNIz3vgN1UMSiVwT5w8oWd5+mtPK//l5ImTMl6hjADk3nzzLS3Wt2/dzugjLPDcR6VuU+I+Y9Boz9jswqItnjxp58+d0zMADgFSGxub9uGHH9nPf/5ze/EPL6ovAJVQ6TBSv/3cd2QkRF4GVW8AO6HXi7kvTiHq2fbWhvV7Hel40Y8GA1uD6rIKWFkTYMGYXbl3VwUOMJBWVldSRW/PiXJ6Ejk8SxpvjEzGDaNKxQd2tj3qok1F054x++SPNEVhI9LH8+HpDQoTVLw333zTPvzwQxnaynFKyc9BfWEsiNT5fj6emK1FOi2is3Mkbi/JcKZPPAF9xtqtWXvp5Vftzu279n/87//d/v7v/8H+6ns/UDXSNMRHa+Ns0SpEeSr71u/s2qcffSDAQ4lUIg6nTp5U26MEO8CGPiK/ityk+blZ5Ynxqb1Rak75AeQg81G4wKtKebRCER7kBtrUcN+2O5E341WxeHEt8u4UjUlli30PGS//zdy9feeOohhU46NgBPPpjy++aJ9+9pny1zDW6HNAMtFKZJlnCVohhg+GLBRSlAtjDcWR+cVnJJa32lRPcy590PsCvEaRC54L4Ex7cIZQSlly3Gzr+nzP+YAQL0mbbwSm/YKI8Cx61UQBPZwyCfQFjSyiPuFo9Ei2F17g3uQEEGXAON7eIil/13Y7PTt75rydO3/RLly8LJofINojPPv2hz/8wf7w4ov2wu9fsJX7q4rg8Lw8H0UKvIJXqtyH20kRCfdeO6Vt8jXcHT5ekEEgNhUqiMpr5O5EsRGcL0Scz5w6Zc1GTUUZyJtTpcZU9Q6AduPGTelqVggABtF4aMBUmQTEAAJff+N1AZ5f/PwXAr3uaPAy+14uv6KoIXmPOJnOnj8n4ErO4csAnnffVX5fRBIzwHP6jJxEAjzf+qYKLXAtVX/THixN6XdkH9nCyEWXMncELrWxKtRe9JYXbYj902IvOKc7u1FepKqFzg3Ao81YocumjaCL+XLhUMdpSG4XoIdgAAnzAJ6gVD3++HWBzZnZtmh/5PIwhy5fvpKczREQKIAdQE/Q2tL+O5nRCkDFcR9ikq3fhwGdooXslEu1+0g625jcJQppo96So8ydSF4dNWeJpEp4AJ5EF6P/3PYPVs54cRIRCEfooxE98u0RXF+pQIGigFBSqeYJNZQKqsE2AWg5lR26rPKH2JJRRAAAIABJREFUb98Se4BKbXPzs3IcLS7MqTCI584hQx5Rl0PnrV+/eXiVtrSB1GjRgqYGWyg1ylFHlbagwSSjSsZ1ygsIc0tjpf4/HPAUh7AYaYmw4gggCWJQVJQo/pic9hKU2viesaPq5cAePKn9WVsOAT5jt3IebYrwlKTkHqSXTQh4ps7hScl7RevXhS+NSfqMBcHHLFUJmVwvJ++PUyX/cilt4yNZ9FAcDnKC1yj9ox2kC8cdyN0Zh47elxmvdqKx9oPcMC1P88uSDAtRxLGhLtDc4mncGKKdqt4kDm0lK17A+bFnQ7bopQ0I2WzPSxM3RZOAwnZi2atuoTRZLKH7QHthvYSuRTQAZfnW22+JJsXiu7VNxR+Mdvfmk8tDXg9vSkPLO6fiKnvaFJlkZdqyvQUtzvnoGD8/+tGP7Pt/9X37zne/oypA8jTv78uAf+XlV+SVxagm8kNkyOlSrniD6y8Dcdi3ObxG1X3ttxMGtVdnc9oR1esoUvDEEx6V4bkYN8LugCre91ZW5JmU0UFCu/YScVpKlNxFRjr9vm3tdlRWGSOG5/jp3/7U/tv/9t8EDjD+/uf/+l/2y3/+pUAbgI38l7/+zz+xv/nJ38jowwstb3cDA5DqUg42vJxr2rMCg7Bqtr6xap1UKhqDlEXko48/tg8/+EBGhmhru763AXlTAJlYqBxMe9J40JTwyPMdxl5w/bV3CZ7gat3azZm0yRx7nFCZzQEPb4o+0Ofkh0GfwztMxEG5RSlZnb1IglLlXm8vwR3V7mTcaJNCokeLAjwYmIAfkqqhmFy4cNl+/k+/sNdff9P+y9//V/vrv/6JIjws+CzEXvb7QUmgBbDjq4Dt9Xbt9o3P7N7tmwKHRDXPnD4tOh9tAxBC1zt98pSAI3MBOWdBniOxXN5lnAsYG/2M8hE5PIpUJC+1GBNsmlGv2cb2pgxC3p7M7ZQgPOpRrp2+i31agv4JcCVCe/rUKR3PvCE/jOjsT37yEwF4XgAeHBdraxgXu77/TIqYcH2eixd7YHz6ySdyWBANDMBD1IRrR1nzKD2vTSwp66zIi9PeaD9vHGYAGclxeyaVLvdS56J+ps1RY9N0roPBjDzJWE35GLHBpnvs/fvwMjvt0fePEuUIwDM7k0V4vNpj16M75y7axUvQVD3Co716BnsOdl54wf79179SRJvrY/BidFEximdSdKnme8S44z5tdFsS8BSdloqWZpvSVlMBgFMas2vXrimqcPr0aZVGnmFDVDa1ZXPUFDkhEopTgwIseMq5HjLAeeQFAtTpY/qbiDhRrH/6p39SzmZE+oOepry0Vtt+/OPn7ac/+1tFN3A+/SIVWYFCrAhwok4G4KF9169ds+d//GPlPaLLeXFu5GUhe7SZ79Ch6DvWARxiyCDl7YlgKcKT9pT0XLaoJJYvtBmtLavux15lzmRg7jnY8Shr5Mo5aEjrsPkeZ1QxJScQwAPNmPVpZ2fLnnjyCeU7Or1yXmsAlLYrV5hHBQs3IjsjG5AS2fV7ORuDvBjXq5GK4614ANhJRrZTHqMyafG+4+cWjRAi+kRXKLLC5tjuQPKKi1AWvT9dryYqK/OsTgGWVJQlq8RYqOCWbM7IJ/ZUF3d4hZPPbQ1yhGdEL5+dndc2Ar73Tg54qHYnW6Q/kFPEy02zzQCR2ZbmHdtmkDMX+8ThbAD0iE59FOA5nNJGhMf50QI8MmU9edKTQ/MoTxQaEOhJfZoVLDgiUnBUlbZIIhv5PXnIHfhG9ZVcHIgOAnh8F6Uxy3I0n+rAxqMSqdTo8YhT8bfMPE7zAdDzlw54JLSF3bhlrgfIGTGKc2PddfIh/fgQg/0vP8Jz2AOMR2gOL17g+4okD8qIUBxyfnYbnyuuiEugnazyTEnEmTzfmq9ZURG/cURyink7nt+TQI8MYpSaGyP85krNPedEeTxZ3+desQQu8w7KxOrKqhYpvNmiT3U7HjVYuWcrq/e0+H/jG89mpanfe/89LWZU3GFvGBYKqGbIJ140qE14+gErKq6yt2/9PcpIn8j2w/GiB6sysrkngApO+fPP/0heNqgazAHa9d5774li9off/94++PBDLabBR2bB0nMB2OmLYd/qFdxe0ItIuEaJ5rQO7sc5eMHJ3Yn8HRaK999/X4YtXimAHIZV5lVMPPww4EQhazRho1unP7CdTkeLA5GPH/7wh/aP//iPWjzJrfz1r39tv/nNb0Vtw0vL4vGD7//A/vNPfqJcg1MnTyv/ktLVGivRIn1xZ5SRQ1XD62zb+++/Y7dv4uXdk0FLVEcgTWAHMLiZEsWD0uiAwrnuOaUh+sypJQ5ABLASl1tAudrQm/wZ6EmcAx0BT++1q9fsytUr2tMI4IpnWNG+9Q3PPVGyvO/zoyRZlYGmWo/nfoSDhWNU8aneEshhAWVPGwyqb3yDHKtv2be++W37f/7f/2m//c3v7Ic//LGiO0THyPfZ3Zke8Ny58andvfW53b1zy0ggh9qIvNEfABAcAIAgqhjevnVLBjZRBXJ5tHknhnwR8CghPVHaABoZ4DGrNGtWbzft/qYn8QJUkUX6lDwWIkzuOGAeeXQnyjtzHGPMJ2CZMaBfybtAZn/6059K1mjL4tKiqJMki8O793LbTg+i7dofqVoRjQ+go6pen32abUAZm++qMltKcHa6kMuOF1Xw9nkVt3wPMNoO7U/Aln5JxldEWMMYQx45TnkfibIZuS7jXvtIbI/Sztyb3D2it9pUtVKzLcou7+xqw2QobefOAZIvydDFGEN3IsMv/vGP9rsXXlCO3u27t2UA0pfI6ubmuvpbm4/SX9gkrkFTdKfcbtLSu1DZ0l42AC7Ni3bLTp08pegM9GDegAmBBfaEgT7YbOhTjpb2jOQRnUQ0DoBL/6LDiApBa+N8xoPoLHqZgiu/+PnPBep4EREByHmJd/YjatrzP37e/vZnP7NzF85Lz/38F78QUKKqJGMQZaZps+Tu7FkVOPjx8z+2bz33LYFq7DkvZe9RyiUcZs2mDNxbN28pwoN3n2MAzMpJV5UwT7qLvJ2jPjO7LRneYV9mMhLAOEWwYsF0Q509ngBTJgfX2vp9+/3vX5DzAh359DNfs+vXr0mGcGzwPOQlotc8WkthBTcUfa2NSE+R3pZ+l9kFsC8YpEVjdiRyMwpkyHEUPZC834g0HAqWRgFP1VjvG9bvp3xYilHggOiyB5eXuPdCJL4hsecW19K+W6n/ieZE2fQol66iKg6C3MHg48S1FSGseA7ezMyccigprkNEnvWCPXmI9tJnYY9EaoaPCMjDc6mrvHEshHMhoZSgsFbe/PWbQis6LRnDGKoAHmgQeBPhWRLpUS18lXv1etAeGTAjod0redGwPCk+IjwysLK8qYcULRgDGpwrxZgBnLS4ZkAnBzzB82foATxEdyRPBVBcNBkDLI0DnBCBDEwFph4DSmE1qh+I8BSLYUxoz8aknPDwdJhXCSlbNk3tTBXviqPwUMCT+q8I5o422It7uxDhCS/o5E8YdMjJzygemQz6w4MrWf/pkYLJFQUZIvSdFmE5dgr7G/hiHbQS54dnzLR0DV9Avd6/QsKxMV/awNMjE/0isyyBn7zBxXw0b7CXfPXKaGn/qRSiz8P07nGVoZdoLyz2LIgsSAFyskVAFZ18zvr8z7LhPOKjbG8Um++BIMCTKol53+XVbJRPEJvoZX3ke6iw6GF80E8AHr4jb4HFge8I/9On0BPw4rOYtltNlTelbDLKFJ4vxj3UEQwxvNgAqqE2lKzZqTNOv0DBs6goinT3rgz3ADzf/8EP7ML584okQNtBgePdxvMIYCBv4Z1331UUg1dsKOrlrAe23+9Yb3fTBp1t7d7sG/QRAXCPE0YNz8GCDqjijdHDAsdzsTiLr5yiEEGt8AIMPsoYEDwXxgt7x/SoRrO1pWc6d/68qF5/97OfKUfo2vXr9tqrr9kfX3rJfvXvvxYwuHdvRcdAK7l29bpdunzZzp09pwgR3jNyXpT70mhmJbjZp2d9fdVeeeVF++D9d5RoTzQCw5mNYSOHSlXlCCZAEdDu8bmc+caAMe+8FL32xsiKB7ATelAkyadoqfoWyeAYyKw19ANeYQwEPMsshETCSFJmPL2EeE2AIagmqvbEppMqYe6LcnDv831ETJXXLl++ZvdX10TzoMAD1fcAOS/87vf2xhtv6fcnn/iaffMb39JCy7i5p/cILaQxOxjh2e/t2N1bn9ndm5/bnds3lZuELPjmqV6mWnt0LC4q4RnDTbkNKa/HnSh+aXI/GAvGHxBAv3N+rGGscVVKHLebtkaEZ2NT5aSjmmGUxEbmkUsiOZHfEwnbEeGhjVECmEqAzAsiPNcfuy5ZZ/0neuKAnbLQbObroB95dTpcRTlbFCvAiFaOV7qne1w9hwZjyb3W4aj0fgxjKDOMFLljw0rP5QjdFcYOcqfiSol2gyqjPUSTAHvFgiJhzEYkSXsYFSq0oQFVFl97B+HI4FmoGokXedfOnD1n589dskuXr6jIBXKEwUo/vvTyy8qpI/px685t5fD4hslNOW809hVyXDyK4GuE69BIDg8bLPOEZZs/pj5K/1Ykou5Raq4b1D6ANTqCaAm5cNeuXZWuk+61obUoPNFuau+yKPrB+gRN9dNPPpUjCUCBDsJAJwoKGBkFPC8JwChBPBU+oD+ZK8gkff/Xf/3X9l/+4R8c8PS6Ov73L7xgr772mqJrsWEx57O2MufJMULWvvu972muoAsA1rEfG2Wytblzvy8HAc4pHEgAfG36iu21R36iU1mzxTXNIwfTzjYZsbdSLknIhj7JbQOYqiLY6L5NiqgJaA5V6h59SsXRV155SYCHde2JJx9X3xPZZU0il5R/U1hG1exUWp22EiBkLJty/mjPWy3TXmwg9lEjl48qh4oeq7gLTpy063diULndTfTWAYlXy5wTowFKYpYAkthQByNEecGiSsWdUZ0O+yT5thA7qsK3m1HWNK8oBKBNvn0tCFpo2AKeO5WchWnT1Ng4HKDtNmeihA8cP8BEoN0AHqLyKgwCpU1LS6oep75xRxsvcoaJflHQxaNggNFUTCqrHZ1vj1J581dvDH0xovoBHFbnYrMIrW9siId++cpVJQEiEPJOy+hy3t6ewqr7xialYRC5Mgnb0o0lAaSo0FYywiOea7ILlOYXO0WnRO6Mnxl19tO9KKS8HzXMCwqkgH9yM6+wt0/8LmOyENxIT+LGY2EfHE2mCfYZOmzp/DIBTyzRI/DgkOhOKN8MCI0VLfBTCmN8RJTI71MylHGEfTHJ17lH52D73EjPdyTPF1s83cFRZS+XCNV69MI3NcN73NWCBd0p8lFUElmdAXDwHejlQe2T6MreBM6rz8p2pgR/vPbZfkgjuzv7U2b7RaSN85g7DnjwvgQP2Q2IoEaxkGCw4OHUhpR4Xdk9Ua+I2uSb9CmxU8aCewgdSDG3PL8o8nXSDEhDmYBN5mxwD60bEWmBSMAnp1vk4E8KL1WTEhVDO8UP0/4K7plGSZ45e1p5K2zeiaKFLvCrX/3KXnzxRS9P3OvJa9+k/OzMnF28fFkUDBZ4xoqSum+8+YYADXkI3/3Od1RxChoUVDDoNzzr2vp6KqDwnr380kv28suvyFhD950/d16e+VOnT3s53I1VW1u5bVvrK7a7vZXRLSLiICqVNpX0/CUWzohssNCrfHAqhkDfZAnUhU0QMUQwftuzswI8JKPLy9zZlTHBhqFQP8jnIWr1/nsf2Guvvy5aG0UEVlZW5ZEnGvT000/bY489IZAnb1mrpegGRiv6HQCjzQTvr9na/Xv2h9//1t5++w3b3FwTGCUi4VUIvQCFj28km7Jau8PADQkf4+Bwy5Mt2pD/hlEoLgB8dChKTShcC9bvs5fFdkoOZ38Xzw0NqppTnCgu4HNQu5enKk+sVyx69DlzDSMcDz3gjnnAQozDbn1tw372s7+3v/+7f7C33nrHPv/sc+t0e9qv6Pnn/5OAF4bG9tauLS4u2zPPfEOLbb1W0PGHKZ+jAE9/x1Zv37B7tx3w0F4MNj4xVCTzUEL/P/bew0nSs8r6vOnLu65q7728QQ5JDAgYzMy3f+fGbsQ3M7hZpGEQAwIhqWUatVF776q6vEufG79zn/vm2y01CDaCBc1URKrUmVmZr3nMPfece27BbXax/GUew+5smZr0c+p23Bmw1xXY4z08hyEEYClAhD6E2pBKydYb3hMlpGBcKy/KbsoJi/UAcOWyOnfK4t4hOyWwQX4TfU+oDYNNZe4gMaQ+TH9ThPVYFwiQ41+1KgbBgYyvMQQzuOkhkTp/7lyq+VkX+OeehMmArxv+UI+cxPYo0FRpiLM+SpilPUrrd/beKD737803lQwmgZoS5id1TFm9l6T3Hjw6G9jfF1y6Q6dZpJ8kfTuq48H0Y+vWHerTtP/AIfVqYt0spv4gn356SsYFP/3Zz+T8qPodSXE9eCYQJ9nDnAcIAdCZEyWkwihkcuCrX3vWrzdxhzlnNOO6IOnhHjDXuDfcI5iZAwcP6jfSWgFYWGgMWGCdkOuW3dY/QACBMmwc7DrjgzHBPUcSB1vE/eDYcZakXvCXb/9SrJCkzlAPPXOb8J6zQ2+88Yb98J//Sc2SCZR/hYPd++8rqeSyN6+15Bi4Fr5nDdn3vv99jTeSHawR7vzmBlkYf1BzxN9RfwnbxNpOI1TWcuYqyYFux508nYlBOusKjJAmB+CJ6RzyN8l/B2pKBHGM2Y8MHvwzfCwybhgXKAuoGaSWZNGuXrsiEEiSaMeObTIqIGEHeMOsh/tBjyHuF/OHmsFWix5xNQX3g4Mj1qh7XRBMByCI12i6S08Z6ipxD+R6cr0wEFH8nRQcWh9p8rzuCTWvt5tUfyMArF+D2KPTPq2YoO/E6iEdYw73xQFb07hf0foDkPP6yWT9PjKs9Yo5zbG5dM77QrHGqQYUi3et+S6tJeHh7oub2lt83rljLZgCEMi1prkvzNnQ4HDGgBGTOKtfsXbL69eGh2vaP7j+sn0vl1TDo+9pwaS55Nrjppw8MQAPX0YGiOwQJyDAs7wiSQSb6MOAx/WzgXi/GPAojIpqqwA82Ubx+V3kUTIyf74frEZAKHlGFKNFxlsLb8F6RcAYgCeKV+Mz8g5vwQ757yw0jOajKUBOstsHXpfOMnvgk57yfX+m6uivDXg+B0G+IOAOfXMGfP4o4MkzKgGC/nogJz+K8oAnwJrflXRvA/Dk2BFnbTxTIOvjJDcLPS8biltQRyF0NN31Qm2BoRbF9OuyZSaTz8KnB0zGKha43qdAdu8smlHflnSs2XHHoMqBlAD6kgIlqt1BGXUm3qSNBRuJAgyHLJYT4EH3Pj42IRtV2fimbKw7N7ksgs02HK48CIieVyG1CJjfp9nzICp//SW3wE5S9X2JQVJRrYNBLyJ1ajv0wAo+BBLR7aPFbUsKQIdqCj6Rz1Acj/QMm2qYIBbKMbp5I2Ubn7AJ+kYokC8n16FZySguX7osXTiNOzESYIHmuLguDni8h5BMDG7e1MYPWOIYJsjOiW3Y4u5Sq4t29tOP7ea1S7a8tJDZsIYEiQCIseYZbK/DUAZWNSf0F3FTgmDC/B6E+51f8yjGp64H0MMDhofEE5sEmWuytwAaDAoWFha18RNwEcjDfNHTghoYGIyj6gO0VbIGxh+bqGQDA4MCF6zvyMaw215bW7LVFXqnLGgTAQwB2N1KFc26MyjugubnxdyJzD7XKOaay3ecqQhTiz7gITs4YAO1YcOZOmtemGy+/XOjSBfgnZjSNp2zvfjU68aEtjKzB14jqMdVjPvGhksW+OLFy/bqK6+pRgcwxIZJzQJSJKRSe3bvk0yJItnhoREbHUU+0w/OvwjrfG4jyJiervVaG7Y4d8cWZm9L0sZm7wwLgZmDEK6JgP6GG3DwPH14piYnkmFBV/bU/FBb5oCnnZIZfcCjbCoSqUrJNpqAPu6V3xsZAMg9sS73QI7j/tycAu2Qe/H5PAeAAhSzdhBQ/fI//1OM54svvaTgF3dAB0llgVPuGUDKa6/GUr8PvyWcHyCWPk3nzn2mDLiPXU+Yqtg+BUcBfrK6ilyT5AAiAcy0XiQeWnMsMd6ebEmSWsaKwCIsz2Dm5hdMrKyzEyXva1A4SblkiPUH9pZ7Q2DLnAbwLC2v2bZtAJ69dvDgYQFjNUQVA1i2Tz89be+9/7795Kc/FeAhVqrQRDbqsXr0nNl0SResbwZ4fI11+U+/H5DHTS4bFtsgGWiy1FZW2wvzudYkSRjXSND27tkjeRhgB4mi2gdwzbsdMTxDgDAssRPY9SA3AM8ljQWuM8kSAA+fwzEzpgA8J05Qw/MLAaMAnwx91gT+zfe9/vrr9p1//EfbsXOHNTtt++1vf2snPvxQdS4ylhBw9n4/waIzd7/5rW8pkUMtGQkjmBAZkAD0h0e0zgjwzM464Ll9W8E484pltNumrxagJ+SzqUlvyD+jR1UaI3m2h8Sgxgh1HmrWmXL0WEuoTs0lwHw/+7cDHn63Bf6uXb/qgGd5ybZt32rbtm1NybItAnAAHuqimGera+uyfIcdRGY7OTGlBAsBP7UqOJNVMVap4e6J1XjLhkcGBZrX11eTHHEgkQvRXsTjG9h65ns0nmXdcYWGr5f5lhiZMiVXD4RLHBbw1eqgbWw0VNOKwyZAi+vK/kNsIde4VJ/Jb65RzGXFS7Ic9/tHTBUJETUbljlBWRLZ8bFxnSNMKveb60wND/cbGbaLg9L4L2HmQiNcbzcAAAbcEWdR58Tc9jWGfRf5nSexXXaXZKTE9V9pwAO9hZ4w2KGM0suTermsf9rd+mpIMt798pUMy6R4PizK07Lp297fOODJoEiwNOmcM4CQa0T63wLwIAtRMtoBDwssExY2QF3P1RPAi33ZtMh0eLdvGq155++oecCViQ1eTffoSwMdvL4uuU3ozJ21Lmb1bn0N+YPa40cFWiGpI4h2C81Kagjqlp/xYCNg8di6FYvRabe+HR1R8MWiRXDHObL5MI4BI6rRSWAkBvLDNT4P0+GeTfNYV4CHrKe84Pt9LoLeDnvL/u8kCUpzTC5JNJekEeMQ9pKjCtpWVpclu6Bbd2SoJ7dskZZ+mP5gaprotrewHNQlvPvu75Slpi4EAwGagFJASiDEj5igpSUFcPG9fo+dZWLTYEOODDaA51e/fMvOnvpEgSxBHAkirh8/bKBR/xO9Ujh2Ahll9rVRJmc5Qw5E9tfdtuIaEvi6s1bNRsfHjXNc3VgXCCMTz4YJqAXUHDxwUPeKbDtADfBDvcG2bdts3779Ch6OHTuuey8DgIVFHQv3BucrrjwZQT57aWnetmyZsMFaxRYW57V5u9UnVtLID+l/4o9NgHsDhrKrY4+6DzYXDQJIBzmNJevkJAkVbMa9T0XBA9pYwYiAQCUDkkPdA1nYVO/GczwIsBnfEeSGixD3EvkIQR+NUhVc1Ot25epV+/DER3bk8DF76cWX7eUXX7Et0zMCwgAhGrLC6Dz+GD2T9tnwEM1pse71eeXM1iNm4iMYnl5r05bn79ri/TuSrAXgIWDj8wh2/VqZ1ROgDMAzod5DHjAISAJ4FhzwMLY592B45NRFpIcpT6lgmylhQOY/pECyHF9fV18WAjoCVa5Z5lhkBdVnEbDSdwWWh3XiF7/4hfosvfDCCwLPyCIFkioVjTfGmQOeilhDSXtTkMgayhoJwwPryHq4sb6mMa06slBM6H/yibH8+ufSIwIlWADWkjCjcMYRwOP3KGRyAjCpYB3AwXWS61YyB9GYTOsdLFHUEMT6y2/ADn1zxPAg6291ZYISgGcXgOfQERsfpycVElQaG1bs01On1Z/mJz/5qd2+e9uTw0gNU1KDZFoAHpe5UpPlPXMKuZoTyYvTWurA0JU3GQuWBmM0H+UzuC+sUQTV3jPrgG1VGwD6YFXcvrzTkZRtGBYjyZ2136fvY/1QnSGAp9ezY0eP2l4Az/btktiSkELuC8OObI+1SD1/cqUGXvRf0brz2uuv2d79+4VsP/jwhExhWIs5HoJmT1wMueQq9eR54cUX7MknnlSChtc9QejXiTHJ3A9GEvkdazyJMOYJ7QJoGyCGJyUTfC3u99NxtrmrpGME4jLfSUBNIDWNjwzwUEivvjwuo/LyDXrbee2oA55FBzz376ueZ/u2rQI91D/xwH2UWlTkxTD87Dew6vSZgd2BiRkeHhPDzNrDvoukFqZDbQR6JDoGdG7IVVXjmUBo1gwc6+6BISW8+HzOneQWSUA5GUYz0qwLU4iukow94mIxKTA8NWuk+koSX+qZVSqpFhcnUhIaAA3GAXGQS3A9Co4WAZEsw8Qo5hrzCnMhQCB1mnt279V6ApNFzSSALBqbE7uEHbUYHhK8ZazUXUmmtbSF7I7msyGvRZVD0gXXN9YPd2kDhEUy+ysNeNoAnkLf2UoLTMbleOjmzz3E8CROICyvg+EJbXUsSloz9PGY7vkf/bncxl+b4Yng1I/6wXobT/jkFt1kZRwtR6Pu50FJ2983w4Pms9FEn4pWvJQKnX2ShAsQQTAyH4LAubl7nhUnKJy/r4CCgFnyNQIY+tGkTHimNU9ZOgIDFkyocOWhUoPVPjP1IEOWr+VRcXkqRg4JWRT8Rj1IACD52Iv9qUpvPpqkTASFUV/i3bQd/JDxVy+NjNJHv74pJ5oHSKdMWqoUbWYWEiyuOjSL6sxHiTnf/Wx2RO2Dj0KvQ/IFDFDA/3t9AMWTvqjB7BD4sSlxzJNbpgQc2wRAqSEr14cFGsaGAmJkFJwnATBN+GS3OjMjVoTFmg2Ca0fAQDaTgJkNjk2Ce8ciHxvh+uqi/fTH/2IfnXhXfUZkQLC2mgUoEWRGIS+fy6aNNDD6Zcj6Ohf4u0yln32KzDXnOAw4nZhQU0mAyeysuxIRAExMTOlYvQN5QZlOmmkyFjmgwlf/AAAgAElEQVQXai6feuppucVRaM73Al7IiPH3CoQkP4qeFU3bv3ePTU6M2uLSQmJ95gTaVyiEl620PxycIPvREEhmCEiKvMu5b7bJQU2mAqmpdVbDg10oMgvkXd4/J5qFesG6MzoCOWEZrIlC/ZBL/uKeqLA/FbFzPQ4eOiR72+PHjikYwWHu3XffU63j5MQW++cf/i87evSYwCGs2Dvv/M4OHDhsjx9/wp5+5jmbmqQRqzcGVNbyUVmHtNYnTj8xW4A9GJ5NW12cteX5e7Ywf18BO0kG15zTaK8htobzoZ+T+tGomBvJ4YgYHq4ZdWwOeOh7g7zQgQrBnwqICTjJppawp+5Zs0Mg5/I/b4Zc0HjA7IF5z/xmveK6egBJMFyULTbjgACZscPceuutt+zkH07a8889r3kDiHZ5lLvXqQ6h0RCTwt+EnC0SQ/QjyTM8jF+uA7KTuKgUY/u652DWH34/lanveS1C9KnivMLFMBILDiiCTfS7xWdGPx53k3LZb9TzRL1GerMnelLWH8ADW89uDiaFDSTLvbS0alu37TAAz6FDR21icko2wgSmNLI9deqMMzw/+andunNbTAFzPmx7OS/ZLGOfPOhuc8yXrHwv6p+TPDqGnUuM+7VOoUKJ/igu93Lbc+puqE3jN/eSZE3sHw54KjY6NGjV5FwX4IqrdhOr5wA83a4dAfDs3ZsBHr4HUwN6Yv36N78RE8Q1k+U3QEcue64B5W8xHzh09IgY6rOffaaea5cvX9H7qFVj/pK4weCFuU9ShYRUsFOsayQsVO8I0B8cFPDi8+knRh+zcLykrq0kCSL1TM6echldPuv33mtfSUo5i8ecUx2agmL2Ga9tdMmlr8e+J7lzWABrMYmsm9TLJMBDnSO1asQGAB7YnW3baFA7bdMzW/Qb5g0TGwY/c5R9h3EDU6jEY6lqs3PztrS4osCfa8nY0nrdbqoQv9lECram8/C6KXp6laXAIiGxffsOJRoYrwAlXvNkHfJFj1PDkMjX6ZBypmaf0pGi2vK+N7BYjFmAHLEHjAoSb87n1q2baq+AbBzAxzVnTDNH5TBJbzDcS1N/NuYYB8C19pqmfeq59MTjT6qOqdvu2Xrqu0UdD2oVgI+8AnCqSzI/b0zsSdnYV8QgIdNkvdatw9gE+TNST+5rWeska632368qw9NF0pYAT1DEGdzhZqdJkQEgZVt8qckYnnwNT1ZD5PtbrE1RYP+XsDuxQPflV39sh82/9pebFmTFkSmT9GXMCyI8DTvxrxLgYZTU62hKO9qUI1jzGhzcqpYV3JJNopaErC00L8GgW8ASwESdivdkiSxTBIDRAI8AQxkiNtl0Ox++9xEQ93W3PiIVECR3xBgJLhvrBwwhM8oK4iUvc/0rFLn0v6OjCsDYbCbGJ/335KSybWR5ycCgfQ/plcCVOiD7mHMZXBR/+uKr70jvQ/uugrZILKTJFBngDCFkGfIwhvDrJjtsNebzIkQCVwI82DSCBBUl02BsdESWzRSRAnycRm/IBQ4wQyYSowOOG/ocWe6+vRSP7tXrZLvZrNhcYH6QitGkb2jYmz86/e6yCDbM9fUl+8Vb/24nT56wO7dvaVyEFtk3U3cqyhdHC/B0faGP98SGFcGa5FmZ9NevpzbamvdQUf9wNQikjw2LdlvHqF4gtQEFRAAS9bpZdVttNtGdu3ZJikQGnu9STUIL6WBLAasClmJJ42Fyctymt0yqQzWZOxzaAtBxjvQ4cHteL8B2xzBnP7x2wp3Yoq5H2XRtQAnwpNqmyMyjxS4U2YhT1lQ9Z5xh9aDdgVnehj0CEIJIAnbGMs8x39hccT2jMJi+SzQ/RKLFOZz77LzduHbT7s/N2/Gjj4n9mtoyLVnJ2TPnNHYB/k8//Zzt3LFb7lsORHPr/Bcty1/E8JBca22qzmtlcdYWFwA8yErHfP4Q+G4yJnxswZQRTKhxYg1XpSEBHioGaILLHIDhIZCRwxtObsmYQzbVSJOKZp1Cz1pZfRy1cV64zZjgGjDfCRhJ1AAwsH1lHvH3AB7GKLVqvI/i95+/+aaSBc8884xAM/V0ACECEclPqJeqNxyQjPUD65C5ME6uJUkb85FEkDf+A+hGUs3dmiRZTD2HwtWPgIVEAWOZrHKwAC6N9fUuduq+CYKDH0COG0BwXL5uRV2mj0uXmrns1oG6gH+H4Jpxh6GMS9o8OIVhXbEZ1fDsFuCZnJxWETVZaOSZ9Nf64IMP7cc/+YndvH3L2cGyz2MPALtuCFApa31tJfkVoI9HVkuRS5cqaE+RaX/tjMgkrfudbjKVmtF9ksvhvn26hy7f9WsNizQowDMkwMO8j+J+rsMtWT3D8ACIO2L1CNDpY+bMeSfVzlwSywOIVrNl2DOSEGLNvRaTZMvuvXvswKFDNjI+arfv3FGTSJJQjEHGNX/nzXdHtXZhRACo3rFzp9ZoXvOAuemMvqz1K7ovzFvs8t098r43lOU6MuYT4MkSjUleHGwtgw+Whb2EY+X6cH8c7Lg8UeOClSmxa9EWgWQLay17jgAP4CkxPAT/c/dntfdQf0rNHHJskmuABEwL9uzdK8AFA8tayjqD3Nxr59t24fwlu3H9lu4BY0/yLRxRuzDO7AGeVGVUBItCgT/72ZHD3r+MtR32lb2C+0Oyy/tvuSGCG1b1FzNn6DwpEPs4fW94wGBynbhv/OY6zGzdaltnpmVocubMaTvx4QklZGKMy7JacmOXGuf78gTIIvmyd+8e9Vx68vGnrIzbYZfkzIZAmSe1SMAOSDbqLJxbbPOgp5z63sUKgJFOqtNxuTXS+LpqeUgQeWKHz19zu/6vMuAJhieTtKXC7L5k7QtqeHKgxzMsj5C0PWRa8PcCeILK7kvbEkOTB0APy90S0xOJ+68S4AHoNFt1KxS73mEbx5duV/Q+gTHZfCY97mFkMwgGybh6AE6Ql7JBCtBTEW7KngTfF6AmmSe6o19OK+NMYz+Tp40yabYjwxeBdz72CkmPsp/oZVNmXJucVpiS1TcBCzhsxQZcEqBRFnRsXNlfLIyREtChW0HPGMzPqDYel4X4I2zGXRLgIE8JA7mmlK1Irk3KpsTyZKYLmXQ+JxHq232rhqfpVrquWRdHrvugc0u1VTwXdUsUBaswXtfJ+wYRiAFiuHc///nP7Vdvv606Fa7nzNYZycCOHD0ipoiNlvsrADE0pA2eYIGCUICEDAiiUV2hYBsbK/b+e7+18+fP2NzsvQfspTlaFmHZeKuju1sLu5WnG2GorjB63xCE5bLT7tTWD2bcQ8LrAkPOwkYZpjBkJJGlybGrUPRC0LV16cMl+UnSAAKFoUGaWg4ryOVYyP4RNLiN9oA6oh8+eEAbBDsOrjxsDnLYS7JNZFheY+VyLK9LcqDmdSPOOGjIUVKSZCAeVLrUKFoH6Lwx30igx9/j95oAM/qwhJ21A3/PtuqnZ2r4R+afMcl9R2POvwm2vvGN1+VSh4yR60Rw9oePP7WPPzppm+sYE4zbCy+8KP08m+zVK9dtYWHJjh173A4eOKTC9Kifyal+Pg95HgF4eu26DC5Wl+/b4sK8AjxAgeqN2m0FLQLB6m/irmDKMqsGqebMMpbSg4NWKhSUXAlLa+YjwCEYHmVvATw0H+066BQ7lhoEwwgCaHBaJaCjHoihRaDpvWpgeBY1LgjOSH4Azpg7WC0//dRTdvDQQbGJY6NjNjg0rDlW33S2mcC1zyR44M594xyD4WE+4nzINXAb9wjwqf91sOzrF2PMNf+sZarFqVaVjJATV2puCDOhtS4Vans2nj4sqUYRxzsK4SnsToxPxgjJphzA44Xc/IQhBoGSdBoyOYL1ccOMlZU1W1xYtunpberbdOjQEQc82OgOYPc9aBcuXLQPP/zYfvTjn9jNWzfdGSvdR+oduCfME5ythoYBPC6/csDDOvP54RV7xsO/IznCGHK2d0JggVor5GwEwG7awXrtwBAIPVSt2ih9niSRc8Op+CzqYeR8lmp4YPWQyJEwUZIOt0gcE+/etfPnzmvvg6VRTWhia3gP7LrY6bFR24NT2cSErW2sJ2fO1azelO/lb1mX+E7YIzXo3TJlhw4d1vOsNaoZbFNr53IzfgDtjC0YHv6WuVIu9qyi5EoYBzEHfD3K25Lz/+xdjF3WTK6PM9LVTO6oJYZ1Ou3B7JNe34ObGoDHVQUwPLhoUvMI4GEvQQ7sQAdmxwEPjA/7Cg/WXlgbHgT1JBgBO4uLy3big4/szOmzdvXqdZfV0nRTwT5MJ0VK3vssWD+Okb/HjAcmlno7bimJCBhsBhX1p8xRB/apZk3TTxuMJ9fE+CVnOtUJV61CwpMGq82maqWYzzA8ihFmZuzU6VN28uQn9t577ykeovcN+z9Mi8ctPqBDpeH1nJ7w4d5yTY4eO2pHjxwX0wV+oVZOfbfK1CTDBtMLiPIC7/nH+1jPw4kuS0ZWoh8YoGZVddT8Zm0bGgYoe90gxymFzH8rwPNFkracGUKGGvPsTxRZBqLMgEGyfk8D6O8J8HyRbC0zKsgDn7Q9JfFbplT6KgEemPjBQQIwgsGGNOcUO6MTRoeOK1gU3sr2MqO7UzCamAjftCJQ94VXNG9y03FJRkdAp0DvgvT+LIunmLfvehba7bDHlJ0wQX64FImC9u/rS+KCqk6fUygrS4I0Axmd7HtTLwA2KG/qh7yA2p4JgR/JxSYm7fDhI6LJYRN4HdYgmAqX17EhucbaN46Slal9KNesZC4h8B31gV9ZnUdf/BmmCV7cqGaGqSgy2ANR0U4aJebHg2DsX+XAwqLW6ynwBZSSJfuP/3jL/uu/fq0gjyAJ2cehw4ft8cce0wbHxsdGC9ODNav3+nAQoYyfftOEFBevrm1urtqVqxft7t1bRq2WW2t6vQqbBvfZNcwO/lhwCeA8uM1JeVLSJaQ4XsvjYDR6F2Q6dIKlnPulJ4ABhUhJ+g3yvN6AJpXIcXwcwZgoO1b0mh0CCv7NZsv4JnDlnNmIjx49YlXJPgA8SNdwTvOMmHq2aBw76AkXJD/mPMOTTAuSy5psh1Vg7U5t4R0iZotsHT0WAMkqEvaibQJZjo+NPQC8Z1pT7yDRA6Z5oHsk17OeAmqCTAAB7nXPP/ecPfPss7Z71y4bGR61m9dv2bmz5+1377wrAPzyy6+I8UMaePrUWbt27Ybt3uUF6UePPqax3pdpfT4Y7Y/rjPtO47prvXbD1lcBPEhU5iXBY05JrqV75DUiAHfmIw+ChAgONJ6L9JOh03jRi4bX1wUE3W55yFpy++t4QTr3AGtusWzOVogJwZQCwLO4KJc4xjP/z08AHq4rASR/h1SFegISHgCejz/+SL2KAI47dmDnPqEkCGCHAmtJtAR4cIwKMO8AQoDnxnU7f/6cGCbqV7xA3eswAgS7JNETGs7uOZBxsOtsrtfdwbz3HbQYH9xzZ74cgPMexjmAApBPdjcYDgX9yvaHZLni8vNUG6Q1GulQmUQEQW1yaQPwLK/a/PySTW3ZqsajBw4etskJBzwDA8NWGxhUkPrJJ3+wH/3ox3b95g2vm0iW24xfCqjzgMcTOAS1rJtu/hH7R4CfvMzZWa1kJpMYK9ZG5gouYKzTx4/jynjQdu/ZrYRWZN25N5VS2YarAzYy0Ac8GRgqFiXxZb8jEcJ6A1uk5qMYnlBvqlpB7292/dp1/ZvrzP1n/0A6xb0DgMg0o1CwrTu22+jEmEu407hX7yZkyNp7Sgp+kcdRa8e4npqc1BrNWHHpmde+AmadYXH5LhI8mlMjb+MmgwcGqiUrJnmku+25BJL9k7kWAC2SaKyVGmfJEbHfb85NIZz58JoSzjHGX08qDZe1NdsdSYCvXLksW2pk7oC2LdNTAjwwPYBGrN1ZZ1lzvZbXtMYgs11f37TZ2fv2zjvvKilDXWGzgSSrqjW+UilYtVKyovk8icQl50EtGW0IXnrpZXv9tdc1iNjf5+/Pa7wAhtnjveF0KDNSUJfkkjEvVIcHsMDcqEZPLZfNYcLBfGaf86ToVrtw4bwMSU6fPqV1SXLY8TElY7J4RHXQPj5owMseCFAGDAEiSaLs2L5TbFazQa+nBHiK/M2AjoO+aWHfTv0OrFgkdXV/kmsuoRCsOSwbJQdyWm2RkPH6N+afJ17qX3HAU+haO1zasnqdzJU8y3CEACefaInnvpDhCVDgZjupz/gjNsY/8fRfs4bHsVmu/0AcWyo8f0Belc5Lp5ouzFeR4aH8QxaHnboy90gx0P7z+/atmwI7XjRMgBGSpZSxkMWsW/T2gYdLLjKZhmyYk2yDjYt3smh6+jEbHR6oprGZikEju81CFlIpbdpJZuUSDi98DyCkQFr9BJCyVZQ9keMQhZYpmCRz5vUcLn1Rhhmntxrdwb3YkUwbEgOcVCh6npqaFvDxjurunqWMfApQODGKvWvlgQR48rMpbD3SxNFZ9+t4Qsev/hxyfPGgKK6bWItck0KPez0bK0tKZTM7splGc0y27TfvvGMfvP++mBiuD7I9NnIyYvybAISNls2evwlTibjWuhYCPpWk+caFb9nW11aUReLWsaDKCakEsHRw49nkKJTEKcaP3e9lHwV68zY2tChupm7IwUHmglY0gQwCZagTuTYlpsPBlksxvDkbWWQMF3wc6bPo/RS9G5AwodHudCV54HkkSkjf6N0xOkyRd8lrdnAaXF1NOnosdH2zDTmbzlOyQ9ogOYsTFtahnRf7JhfC5HCYHLY0NuUWOCSg6pp5Z1VVw5UysMHw5Md1/H/0jgoAHgXtfA5ZbrLdyLFgJ3Zs22ktsqjzS/bm//OWXbt6zfYfOGg7d+yUocetm3fF8OzetUc23gAeJG50b9cozUlAHljKH8nwNGxtdcFWlhzwAJoBLwLvbW+OStDHPArAo1oC1Qt4byPmrjrSIzlLRf/8HWwRdrBy+0sBhfrM9Qi+oiu6ywG5niFpo9AY4EWxtCSeYzgaupWszDCaTbWfmJhE5jphP3/z5/bJxx8L8DBnqG8jGcJ1gTF2wOMMD2DOx7UztmKx6pt288YNO3/hfAI8G3ofYzUDOxoXiZUC8CSmJ2Op1E+kbOPjowqGVeyesuxIVwGBjFGuheqbYDPFZHrjUeSg+SSe1si0dgoopr3Q70vbWuj+K0UrVz05QVBKosidDJfE6mBNjS31xMQWuAMBHorLb968rZqwf/vRj+3ajRupLs9185JddvyaMBaGRoZSsoQED2uDMzyx1jvzFD0NkxVyArDBOnPdAWkEtwSb1CY+/vhjDnh278qy+iGzHajWbJgO9rUhq2CFndYHOcEVS3b37h0lfwAsXA9ALm6HyLEAAvygaoA5QErGao6cKmyKCawBnoAXLMnrraZt27HDxqboV+QMUd+hknoUZzUBNoBwejYp0TY5KWDA2I91QPUjOQYGAA27A+iZvXdP62W5YDZYLVsp1WsrSZN6c3HscsdTYb8H8swdmRckM6EwKFLSKWdAw79lWZ0SYGJ4ZDhUNLQNJBkAYDRC9R5yswLoW7ZMCvQI8GzbZgcO7LcD+w+kmiRihoISMZNT0zIruHdvzn7z699mgAfLaphDkm0AHs6rYO46piapqb8erCv72YsvvqT+R6yl7OuexKDJ8pje75I2N+Lox3j9mMGTq+4CWBQDD0OJo2RL6hYAD+eO7FU1PKmp8PXrV5Ws4zwZAyQ/wtGWv+U1MdfJkt77iXmCwg2B3O0QgJcBnlIwPNTrEEt5Ag+Jn5sWuGLAwaD3A6L+GrMRGh5fu3bFLl++aMsrSwLNvOYGRYva87/aDE8e8CR5TRgRpPX5T5oW/FHAkzMteNS++Kdg0F8d8KRi4MxaK0LP2NnTb1e1pQqfVF35VQQ8RejwasFWVhfs4qULchY699k5SdigQV2qQ3Fj6vuQ6kvIGgCE0H3nC2/dgSwsVJ2VyAMX0eEU1j3cETpZpOZBZ8guYnOOxTtfhOuSM+/Ro87yybXNARL+/Sx2bkkZAVwUe3t3erfWZoFUwae5lz6LG0AH20xlY3Z4xg+aPPoQMZfY6AA+uk4dbKkrVuzlGJ4UWPTTAklCmRXo9k0LItPpRbkud4nr0S9Qjj4CXWu23W8/PP4BL3fu3FVWihoErFQJHwh+6G5Ps84jhw8rEGSjhb3D5hTAsy73PfoeePE9AWI4qbkj24YNDKAj72jzZ3OQfj1p0qNnhI8VrydQw1IBntQ/JGXCfU2IbtXOJLHpcv25nizUap5GkTuF1E0yftEUz4ERQVoUd6qNQMs7ovOaZBoKaJElsLE7c+KsksvtGCdkxAmYZqZnbPvWraqNoWaETdz7v7gbYQSmzrqQFfVrpDYwaKSl2e7fq5grIUvUa4nsk7tW6jWEfMGDLxIEMJFYvHsgEkH7g0DemS3uE5tnaM95D2OYQBhJFlpzQA81Dbt37raZqRkbGhhWUMHcZqxz7mRIaYJK8HZg/yEBnv37D8noY2CAQDWaAX7BKv4IwNNtN2x1Zd6WF5G03dd9g23gfuk6tr3HDtlQZaJTB3M+DsCpuV0uOUAol13Stgbb1lDAxme501tXn6Pm2mZixbgm0aOHeSPTgtVVWf0CAggWGbcEQnw2U/D2ndtax2B2orYP0wLmz1NPP22HDyHzw+p70sbHJm1DFrJexyPAI4bH94qo6WLMEBRduOiAh4CJ7+d++VrpgEzXI83zkGj5657wYF2TUcMwssyhbK4B0LgmMFgxZ7k21McAeJgXsIAZey6pZfT6yScNvGGjbJ67bSslwOMmkwVlmFdWMKtZtMnJLTY9Q2PPQzY+PiXAA2gH8Ny9O2unz5y1f/3XHylRxoXot3r2OiFYLurycI9jDvV69AhhrUgMj/aVWNsc8ETCQqAsgR4xNpVyVouHKQuAhyJwAD4NQwNkae0pFW2Y3ibYrmO3XvBGlKrzSmvQvbv37Oq1PuABOO3cuUMOjwBz5hdJEAJpwAb3Stb2BOAUok9NaZ3mddbWjUbddmGCMr3FiuWSkmJk14O9c9evsgAO74cdgUHkc9hrWFNJ+kRizhMB7rhHjSHSOqzlCcZJIgA/BiolydrcCdETC4DMYNgZGyQeginiWDRnGMfJkTXc+6JGhPsRjD97q2qflNGBWS1ZQ+6XC3bp8kVdl9nZuzaOk9nkuAOemRmdDw206Y8UbSCYd8PDozY1SY83Eq3z9rvf/d7+cPKUXbl6TXv24KA706E0brfq1us2NZ59X68oSQGTifwQVhuWh+NlH1hcWtLYgZF1Bj0lujXWY/fJ9bSSnN7HHuenOE9NfdsyY4Dd44f1gXvGmgSzxW/GBxI1AIyzqshaW5qXrP+MP+YkLo3exsPl68Qt1OkQmwDwQtJGzEKyUWyOAA8RCWyb21Lz93xHyAzZ+90Zct0uXjxvZz87o0awt2/fFKuDYxv3eXWFPn9f9RqeLwA88iPPGRO419SjXdr+JOBJhYF/Ctg86vW/NuCJgr5HStjyKc1gfnSB+h3hv0qStk63affn79qt29fs0qWLclzBAllZY226YUvtzUeVqUqZ62g26lnJJMdIvQC8qab/eAG+S9CQsvGKxHFps833YfAA//Pw2QM/dyQKlkfsTtIa5x2JYnPQAkHhX4diwGrWi0d1FLijZJtqasQH6EnGfRyT24gOSupCZmfnjl1ifcj4AoYojuUYAvh0mj1rNx349K0/4lz6NTt+VfrPS5cMUxDMGAWPST6o65c1W3Wpnhdbwkxp3xEIWV5ackegCxfs0uXLdu6zz+zatevKDMfiiGQCXbW72azZwuJictnzjLky5U1nagJEKrggAMcedAQ7Z/TsywkIuyMZ98PdsRxsxPUN1si7yntthuQpqTjEHYJcm6zGeqlmSYGrHKOaGbgQza+x6EYAfAQ1K9wHAgTcs+7dm1XNCrUpnDPjhWNw3XgzY4R0XwcGFVQTMPE5dDsfGRpR1pSAggfXSMW9WCfkHNOiGNXlODA8Lk1SPQWhYGr05hstYytR4YmpJFOPgxO2yq4vdymWJE1J1hTrVOjMlYVM84iAmTFH4E422M9/U05+ZL4Zk0gYYfUmxyZsZnqbTY1vsbu3OS8kD/SeQVJU0msUoz/x+FOyqD569LiNjtCHhxoOJFqPWLkfAXgoLl5ZAuzM2vz8nBIlBOMAHsmIJL/CyGA0SUzrkgt6XRRNB531Y27lAQ9jYhC79sEhdxKjF0WSU8K2IfFSTyPciCSvxPZ6Uxl3XJy4TlwfgiLqaQg4OR7qIQhmeT0Az3/84j9kJfzM08+ogH3X7l0aJwI863Xb2Kxbo+5N/QA8qkFLUt8wkcDJCXcur3ncyOpwXJ6VAvjUnyvbk/pbTGJHfNshqOKaqeC9Qld6r4nhc12iS+9At+ePmgsf/32Q0y/Mdjls/MT/izEuQnenPmvq7WOq4VmYX7KJyWmbmdlu+/YdtLGxyT7DMzikDH0AHgrqCRoDtHFdmBuAQI5vZBTAQ5KMYyaApdC7b1YSx6OkRmbm4TI/tzN3tp+1ARABC7N7957MYAKgwvUkuAtJ18jQsI3Whm2kNmx4mkUA7Gx0ScDh2rVrYnj4HlhS1njuefRsIgHiNa23tS+yfgRrQxDMJV1aWvZWDM26HTpyxGZ2bJPpCveINckNKpzJZWzDCgDIYUdwpATwYIVN7SFBrNe8sG6lnnPliqyZWecYXwA1kgbWaVmx15EhA+uxZGuYA2wiecQNj543DnhQMDAugnWS1FBmFp4IYh5GPSLXKdz9NH5gyNl3qjUrVKpyMSVBRNNWAmyYsrHxUZuYGNO5wHwAeA4dOij2LWpuWXvo9cV84jOWl1bt5Cef2vkLl+zunXu6xwAeKTlKLJMwwN4GIAwWGPvs7+zHtB+g3i5c4LgHqtUbGU0ydDfoyNlxecotAeyor5S6oVq2KuBELFhTRgwBHHUNh4f1780NjGzWlWSFMY7mnurbXOkAACAASURBVF5X6gkYT/J0vEFprea1tiR7W23vo1WqKqlE0hVpH0iL5B1JBNzaBHjQD6reyHsHCvB0A/B4sjcSChcunpPM7sSJ9+3q1ct2b/ZuMsBxACYjoq90Dc9DgEewJgGeuP3cbA/PfBGMpfDLSNq8MVLOyvkvQD3/vwCeVMz4AIuTjl0Bd07OloWmue6rXyXA02hu2Llzp+zCpbPS4sISsPB7IMomiluKZ/UJINChSlaEzjvXVFOZb2VwfWNyp6R+Yag2MvSkAjsJ8DzM8kTzudw4ig1QoCC3gT8ogXAWKV7vy99gDfgwiqLdztezJ25C4J+d+sAkBzb/t2vxOW8WFxYhNr4dO3aquP/gwUO2Z/cez8ZhbEAQgtNRo2v1jZb12mku5VRtUYPjWVcfVdlcSxt+GBQ4I+DMSEjZHma+uAXQ/eUymaiG9Nwfnjhhp06fVod3Arn79+fVN4DFloCaQJJASNm9RlONYckGSl6WQKBod7mQYSHrjdZ0Pat0Bq9Zq91Q7xIyts68uETEN8m+IxTH7XIbd2kLC3HPZDsL6I3WvBM8x+hNYF3vL8OAJppnlxxy3GxQZPd5kufEYuw7oOwomUKkITdu3NQY9gZ6BWVXVcSu++gbO8+H9p57SBfwvbv3CvDAevE5XL/MiS7VGEST53BjcxlnkmvmOms7G5XMJDLA42NULCRzC8kR80Edy910w4vWE1uY5k5+zCsTjxSv5j2SqDOgoztGE9zL2XvuvkcAH9p0ZBBbJqdtenJa7CPA8Nat2wpkuX9bZ7bb7t377Nlnn7fnn/uaPffcCzY85EAMwJNqnz+/sj8S8NRtcfG+Lczfk6Mj9x1JTNQ+IQ0h44l8rKUMs1tTA/C9D1PZ+9sAeCqVjOFh3RmsUafiDA/zAcDjOvWi1icYHdW1cOAqOoaJqSt4lSNWui78vxjIdltNHGE71XdKHdon5HBIo1/c7hhjFLDDEsFsEJgAesK0QI0Ik8kIAQ3jm8QQ4+jSJQDPso4pbL7dma3vZhk9uVxeFTWMbgDDvW40aNiJfIzeJC4zjaA0wI6s7POmLGrE7AmCqNuRqYrW7aS+y5lhOKguWKvbsk6vJVYCZyjGAC5tCwvLNjmJ49Z227f3oI2NTxpNGpG0EZjem52zM2c+s3/513+TgxhxQTRZZuBoTj8AeEDRSLWYDwF4winLUV9IQbNEQMyLZKXM2OXekl3HnfD5559zGfKOHcnKn7YCWBoXNK/HBkZspDYiwMMlIOkSgIckx/XrN+RCyvzDsXL7ju1i88nas1eQ6QdoENRzXXgegB3GCZwn44v6v81m3Y4+/pht27VDtaMEyJiqhCMs4w7gSsKCgJo+QIw9QAKmCwTVHIcYngSOXL5UFaBif4ZBBKiJDYeFbtbF8sh4yKjb8Loj1RT1kODhUjqsdY95poBetah1N+ZJfbc8AZOajEs27IF2GM+wylcHBq08MGANAZ77Ajw3b96wO3du2+gY9bCcy6QzPDsc8LBnclysdbAZMBY0HMV1BOfDCxcu262bt2WQQcKGcSVGhxrjGm54PjcC8DCvWNfHJyZle33o8BH9W8wWtSqFovaucJ7zCNcX8oh1k/wk+zfRCizk4PCgJLJc/9W1Nc11YhpvcM4+5dbPrF/MW1j+UMIAfjhG32PrmZQznDt9PrhDqOqLOjCpHdlSE4nD+tBTKFzaADxei8r88Ca47J/RI1FMtfmaQ8L61OlP7f33fy+259btW9qfqE0lAa2E5Jl3z/TCgs+tAMk8+AEvLa/IN5sCT7KQBAXywE7OTFp4ZNHHBXAb0azALiLl0KmkLNCD2d1H7yN5FsblZ6lBaCxUqXNsbMLxW0Fclkn3Pjzh0tZnd1JGKmdYkPWVzyg/zy755/o6mcVv6T397sj5nHwuyvsSAOgvATyEiilJ/CW+IfeWtBBndoFRf5QRCgF2cnK2VMPjdGf/s/y4MziUZY0eBkt/3gH2IeefdxXTqEoa1ahVepApyTWYTY5qnNPG5op98MFv7fTZk3bjxjXR8iwm0ambex+NRRXAymnEmx8quEiBni/m/uhbfYd8K10nLC1T4zLlvEM+mJp2+dlHrYdv+pF9ibqgLBvzUD3W57qQpxoetMA1FYj7AqOGkFktSHLAUkdvf92NA7zugCBZAQs9eRpNsTyAHiwwDx86omJManzI4LAwtZu9BHhSZ+cgBtOc7WvVw1yhnxlmnhG4aIOS4xnZHtgTp9pDDuEuYcT8jL+WdXsU1TdkbYoN9aeffirbTDKSSJxgLriXGBOoCJaMYQqaYIW4pyHxIkBShrztwSeZS2U6p6eVuWPRpAkqgIJ6IWQ1EUCFXp6APoIrl4M5WxQAVVItamu6vugDeJDgsFEDLpUNlvOZZ2gJFKM3ENeGnhX8HX9DzxkcenbuoqmdmzBQS0CTP6QanBvXjfvJ+6PmhU2McURGH73+8WPHFWgQGPEZVy5fEUuG4QOSE5lFpKahD9ZSeRZamVvmQZJvEoj3m/V5XVKcvza+qgcvZH8V2CC7kwucW14z7jwDGRudSzJ5D3MRaSWA+4knn9Bxcx7M26tXr8kxCUCD6YKyes22DQ8O2/johJgOCnIXF5ZsbX3DNjcJOgdsYnzKnnv+BXv11dftu9/5jtUGzHCATYRMtoQ9vCZhYNuvRdOqbO123RYX7tn8/XsqoOW5qDGL/0frTkBEwODNRz1wlHGBAA/9szxwAIwwzjA7UB3C4JADHhgermMClwSC9EnyvmAAAJ9PjAGAIe50GjsEQjCzFI+3W3bxwkXZ+7Lnc1yA57ff/qWdPn3annvueTt2DMCzJzM1oOYA0COGp+LSuzB48Ax5Ajy3ATwXE+BZ9wa9yQHT5Yow6EkTnsCOavhSnQ2MNUEM9v9ct3AE8zoer7MRI6oaHAfdwdISq3hzVa9xUw1IMgfxjaqfIMqSQ5Wi0SSx3vR+OXLA6xUUnOKiRb3FzMwO27fvgBgeXhsYBPAM9QHPv/yrXRHgIXER9tk+p2nYC4sbBha9AqYMrLXOUtMkUaeVMkKe/OhYp9URay6XRprN0s9EPcsaktlu3zFj+w/stedfeMEOHT5mW3fssnqjY6trTdtssEZWbXRoxMYHazY2WLNKiO0S4GHMAWSofwiGZ//+fbZt+3aNURhF3kNCCbOTWYH4opIMjDXWJArW2csc8ODuuGnHHz9u23ZuE+giAAfwhDqBGJI1EmAD28paQw0WbPVjjx0X6PZ1IRieqNeoaF5jrkAwixSOda6xWbdNej1VMQgBzHPverJ/Fsve6Skxh2Q3ai5Zg1lPSAqwXgFsGMdeO8q+4r1jcKOMPYh/QzgMDI9YbWhIkraF+Tm7ePGc3bxx3e7cuWmjo8Nib6emJjJJG7JQ3P0AMQRR2JzjNjI0BDPiLSBu376nGin2WsmNh4asR7KsYDY2PKg+SswJgFmhXFTSbX1zU/WQ2OzD9KjlgOS+AF0SKyNusa/2Kl4DGknOLJpN9uyqXbKexj4mA42Wm0aw7gDSZA5Rpb7GzUNcvkpSNJJUbrWPGyqyTb/+65r/2Vquus7UwkExB9cc23MszVPj0Sp7Ia0x3JZaTKnqgwE8Je/ZllgeYhbtNeqb15E65+zZM3KPE+DBMbHkPdWQCfP3hfMnzveURWhSGOtLOpOLi8cJczHpEqumhGXPeuihxSu562gD90c854GvLywyRlRsk98gvjgUzjdf7rMtCZkmIbjARziuZcFUzr7U3yD6MTWZzS56v4bHJTZ9hicSz1HYxQYWttRJ9sZJ5GpdIjvlZ8Wy7I8sbE+L1wMbZY5hyuBCTkaWQuQHYvVgYuKKZYCn/015ONbfoB/aoUM+ImlF+skH3f3n/Miy16KG56Fblh3rg7inL8iKGqAvkGg9CgipcWU6rwcacT/qD3LPM/445gjsyCR59q6koCyyWtHRXvrhuZv23nu/tvMXTtnC4n1bW12TDERFfEmCJEp+Yz3ZiXp/CMAIC7JrofusRYBglwH5hemzMUVlvOp0KZfzSy0r1FYjMVxvBmpZBo7j98Af6tfnZNhV+4jsF7e6nCodSFxCFmeaeEEz63xyEo9UqBiZ8AA7/NuLPAe9ODJnQc3zgAcKnLfv2JF19ybonN4yY5XyoC0trFu37YFLgHkv0Pf6BAXHWbYSe1J33+G9Hjizqfu5xD3g31HT4YsnwQGJloa1OpvW6baUUcaZDSkOFqs6h9qA3IR4P3UKbMYU7GfBuGqWUjIjJUqy70F6NDQkQCfL3slxZZIYBwTXyNr4LJfjeBLIGankHJf1P3Br7biu4fjD8fmm0S/W93nplqhcI8Yd/TziWrIuqxag4paubkV70Ka34BpVUMBx4cIFWcc6a+IsXVh4BoCWzEOF817bhFafolrOlSzl7dvUQt1JoMGtUKM3Ul46yfET9DA2lU1PDKRAX2r4x7XJDCGojRok817xxFm6xyoaR+cvoOdF98FYBsMpJkjyvKbuB2OOru6PP/64anU4d8Da+++9Z5+eOiWmh+tJkKN1pNuTxKOsOeeuhe22eEQbHhmzF198xb7xjW/a9773fRsYpEjbJGnKlsp8IkwBs6/2/EghoH/zN3VbmKcu7K7NzZINJ1h31gbWC9DMJj00NJD6VbRsbdUbyhKkq0i6VpUEh6CQ8/IeS2vOtA54AMpcJsDHuprNnOCCBIyy7oy3ZMHL9QK0M14Yt9x72EQFfuWyZEoEJVxbgnH6Gf3qV7/SPNq7b58dO3bMnn/++dTEsGKtJuMSzfym7jfWr30w67V7ACnG0aXLl2SCwTGp901igKI+L5s7KbGYja1kxsKxEuByDWOdCsYvlv2o/fF568kEziusjAPw5GVLsa7kxxhzN3rxeHbTxe4EV5g04GBF3cXx44/bli0zmm+VihspEKhiTf3Tn/27gneC1pALaR4mQwZZHSdTGQxwFGSrX0/PCqWuFUodtUcgaCExzdqATLjb9N+9lhevy5Syw9q3YZPTI7Zr7zZ74ZWX7ODRp23rzgO2utm1hWWzZmfYOr1xq5YrNj7Ys6nhgpW7G0rIhX0w1wD2huBQBhaNum3fvk0gec/ePRqLXA760HltHw5ggHOXevMi4xlwvbqyKqa1vrlmTz31mO3atV1yTYJZxgv3JrL1noQZkJU+rmIalwODch1jTeLzfDxTO1lTUg1AznhwkwWaj97SNWo0cJds2sDAqI2OTeg56q+IX9UviYSfetJh2sJY8tYMrFtiTgdRPhDIg3Ha1mpS+wNLirFLxWpVABfMmAMeJG3FcsXqAPLF+3bz+hW7d++m5nuN/i8DFRsfHRHg2b1zlx0+dNgOHzxq1eoQrYJUE0bj5dExNwIhFmDNBVRSd8LYgGUh+UHt1bapaSv3CqpZW61v2lp9w5Y31qzeaVtlcNB27t1jR44fE0FB/Y5iiWJZQBeHvhL7PuoD/TeXpklxPFbbkdWH6SzhAoF4G3dS7oFAVF0gF5kwr7FWwwxyn1zW7VJc1hmZjAwNShFDwkJNzEkspliduct7hsRAVUSYsM6xjRITjY6MiY3rtKlVZd33lg8lWNdMHc3/96zb7maOnUgqUSd8/NFHdvHiRbtx/Zr2AfbRw4e9CXfh4seXe5wMVKTovnJFaJyiKJZzNkOcfHiehYQB60Gd2/fB8DjY8d9ZwJcBnuRQxKXm73D4+RMB8OcyaUKmgTVS9i+j5xL4Sfruvuwi6iY8oskYmgd0wmmziqAnBe5uoxp2kQn0ZGF4Hwx8HvDg8pG4ogA2eYCT70vyBQF8ECafAzgBHIIRiEHLwvgwqMpdvIevI58btqX6+pCu5SVs6b65YUEf0mSGBV8CePTRVCqW+3MAj8aJ360++PlyX+rFoJ4N5CvJ4IjVqOBq41SoKFh0ooNVu3d31q5eO2fv/v5XdunyGTVY9AyJ99hx1pI+PW7D7EW27lDFlcEO1sFOf1BJspH6iuj6JWvgAF4EDBvrm8pE4XoWhcZkM6M3geaW+srUNXB9cWbiw0a49MF/+s4rAXg8IdHvYA44Iwsc4N7BAn75/XqgyLwpc6OaIGcePENKoBKbv2dz+AzqAMiYE3TjFEPgPT46baurDbOuS+a8timxNSkIiUA+ZDlDACucb+TekpMBBopMa4Zn/fsdsGlT0LGGtXsNa3Y2ZZdK478/nISpu+ENVScmvBiegLrZ1KJKEXW4NUkmRhCWMdP9JqEcN9eD64eWHWtfvp+MILrztVXPprv8wUFK9NNRo0PZRnumEaYJ0ImUiGCdz6P2gR/W2rnkLCcTjCT3APzxXQr0cGGL5owd70/ChgHQgYXCnSqK0DFsAPwFi+S/3ZDCl0zvlZC/5/w/AQ7NOmEUYL5gsOQ8R/1N1DzoPKMDuUsiuQ6Md9f6p5qydO6MHa8ncAtYroXLLEraRN3lqS9R8o2RmgxvbKqMXALDIXVjbYaFQIr3wgsvqGAXRzaex478V796Wxk+6rfYZNmk20hX6kijsAD3HkDYCqunRttsYGjYXnr5Vfvmt75t3//+D21wiL5LfcATebqsMbV6HflKr3QeATsBBUnATt0W52lQfMcBj7nb2MgIvVGwZvWaKHpr+NyCRV3UOCKgk8NYkp4yTtmXCSSXFpcVHBAUcu9Z18hus+MAeJro6pM8jnvGuAmnq63btupz1UQwmQ0QmBCUMP5gP/nNmOS6/vrXv7ZPPv5EzNmx48fsW9/6ltthN7mHXDOKjNd18nxuNKFlXEZTRAAP7lWAKUA69TfMC8UKSf77hYBHLlTJpj1ZGj/oLpUtfamWMjmZpbXGmVM35QjQHYXnLgFMTXFzMUWw87Fuii3S/u9Og0wdQAzX/OlnnlVDTs0jjaey6uZIsrz51lt24eIlnbMSSOWy1xixtqmZqc9F6vFgGrFnV78VgE6ppYcVyaYXHfBgy9ss+KNRsF6rZyWkcOWOFXtN69i6DU+UbPvuSXvxta/bgeNfs+ldR2xho2BzC1Vr9bbpQbg7PrBhW0aaVu5689lgzzk/wAxsCXa+AGecxnB7O3T4kHpSMV5ZN6nHItHDPsQ+V6s5MyJzlXpDDCJ1YvX1ZXv2qeO2d/c261Jr1PBmxwBlsedYDMtmGCWRu0sC6mEgjj/2mNZaAmlnLNckJR4ZHlLSiecAOleuXLJbt29Krt1sV2xjs2C1wSmxb/S24btaLaRPyJLHlNzArRHDDVooIKdjjd3cXLMh7N4HYQEBPLRbWHeTgALNfqljBfRgqa1KLyuWq6LlNtY3bGnxnt25fc3uz96yxfv3rFzsWK1SsPGRYds2vdX27t5jhw8ctoP7jyghSMnR7OyCAM/4+BbVhg0MDdj1m9flPHfn7m2zYtcGhqo655nxaTuy+6AVW2bXb92ym3N37fbCfVtrNaxdKtjAxJgdeuy4Pf/SC3Z/fsHmFgCPHasWyzY2NGI1iv0Zq+qS5zGV4pPEP6g9BvFEkiB7PRm1ZR63O3NMonBVkkNc54izSGSQXCMJCxvtTookSalZHJR5A2N/eYlG1sueRE6qLLYT6oInt0xZEXt+mLJF1kCMWKpyigT0ZM2y6SPYK3i/INpfFJNjWwtAtmkDVSThqEy6tjC/YGfOnLXLFy8rAYbaY2lxSS52yPELFz+53IO2wr4VdIWekf8nwMsDHu834YBHrblSUBb0Lb7kUZAbgMhjwQcBD6vHnwI8D4e3/hkPAh4FxGkjjgxTyC3iNc9q9z8tF5dmz2dytdR7hxOM4lKXtOXkdIESvHDH3bgSGMGqUJ3D/4qAhyuZIu7sJPPn+/B1fJjheXQtTsitHgQ8mfLty+EPF3xEodOX/BsxF70k5cpr6L7E36vmJGnbeTsbvmu4Kwnw9KVSAwNVFZtevfaZ/fZ3v7SLl05p8QsHqD7gSc4iKiBPTRSTfaU2RiUDoydOErQxhoK1y2Q5HrhC0zY2G6K3WSQIRL02wQ0SvFcFgRNMEM42qaFjYjYEQ5PZgMvcHCRwHA/IOpO4zkFCMKtJ1pcy8bK4TMGv//biep5HfgHQ4rf3lfHCfAX46gSPmcGE+j7QHZumfFtndtnE2IxVq+4OI3tQ6glUkF1W0MP5ulNLU5S9Ms3hXpYVxfmc8+mWZIK5PhRsjFbuWrlGkWXPltYW1L/g33/2M0naADwqcpY7ljtC8UNAzeKtzT7JzJw1cYDrmzgMBBS5N8vkuniPgWFJ7QC/kUlnQfc17sFC6MhCexbUNcvIAWElYCTImrNx8D6ypmwcZ8/SD+aasqzeBdyZyvgs3fPUZb7PwnlNQ3wPrwcLEpnv+BudT1oc8mAnPt+D1WJWBB4FyX4L+kFlFJj3WUsvog4XrsiaxzFy7nn3uwzwbG7q2nAvAtSEhCW+m+cfLjaP8cr3Abafeuope/nllyVz47mTJ0/qgcsYGx4uSoz/SpJKFVLDU8BOByeuDqzTiL30ytcT4PknGxoqG4fHsMkzPDGNWOXZwwiH9aCQOakBupK0zdrC3F2bm7srkwuCQhgdbI836+sulamgVycoLtjqKiYYbR0/2WzGoF/PsjLj1JEsLyFl9B4VyIwC8JB1pk8Hbm8kahxc+poRDRb92gykDL4XgXMfWH+87oeH98qh584777xjn3xyUtIU+nF985vf1HvR2nPGrFUAMYYTWXo3EnEJqgBPuy33t8uXL2V9eFTYXCm7BbT67kQRfljOR8f3/L7urHSMwWCM8/2qAtCHkyDjU4mKJHVhbIrlUe8njFv69Rox7vrmMb4WR3PdeN3rQbzX09NPP6O5C+Mjx0Os3FdW1cfm52++pcyymh2n+iGSHWEioaRwh1qIAavUcAyrmY/HjhXKTSuU6WHTtEIPJqJgXRjIRlEPa5TMWoy5ulWKFOnXrV1Ys+Hxom3fO24vvPZ123/8RZvaedzmN4p2b2HIGt2d1uztsqLBFGzYxFDDyr0FzeeoqeB+EZBisIEzKWMBWRYgee/ePRlQRcqLYQCAg0QI+wpgiHuqRFCjrqAYQFTfWLXHjh22XdtnXHbY8p5BDTmC0hsHNtjdxsRwkwSkhqNYsH379itJwd4K2FnfWBOgB1zB1q+tLQsUUDODZBSnR7OatbskA8ZteGTcWk3WaZJtPbkwUmsF+EGG2aijknDDBNgn7ItrkpGibIB0ZY+rw+1ZsdC2WpV5irkMDqRmFevYOPVu1YptLM7b3OwNu3blvM3evW4Ls7dtsFq0kaGKzUxO2I6t223Pzt22f88+27P7oNWqI9ZpFW323oJ1e7CjNPMd1XlfuHTeLl6+ZFeuXZJEu1or2ejYsO3Yttu+9uxLVi5U7dyVK3b++hW7eOu6rbbq1qmVbWL7Vnvia8/Za9/8B1tjrVin5UBXQMcBT9kqahThgCeFrhnoUQP0HODRuiRJp6suuKc8GCNcM9YSlbssLTngaTYFHlk7XN5aFIOMCYUAz7IDHvbMPLMqx7ctU+pJ2BTgWXgA8GC5LVlnC4ksTnzEJRX9BvAI4LR7trlel3lDtVwTYMbemuTn1SvIm6/a6VOnJYH8h2/8g+3dt/erD3iC3VFgkpLxHqT0oUKwP/7U3yPgCTTwMKfzOcjzgDTofwAPTc/O2m/e+Q+7cOGUbdZxpeozPNH0UQyBdL0JWKjjsnlRf5LlqD6MwD2NIf1Oz3mA6R2N+QMyF55pjBoV+aAm61S3J+VvCQ7IoFA8GJu4QFeOfYrNOX8vBcSTtatbZPcljB6hJ1lYTuLmkiUvNFeGVLaR1Je49A6mQwFHAh4EcWFrTDAPXbxr5wF74vHnbHx8RufqNYGYAHREsRN0cYE4fskBk7WuvvcBejMBnYeey6SsWqS7Vh0sWnmgYLfv3ZQF9S9/+Uu5s2FNrURGynLznRwv95EARHVMqaEe15bFOOSOSKA417xUBnBXG6ABKTIot9X0gM0z6bGQR0AWICiCdZ5HVoSFKIXgyDbIpPMDwKFeggCdAnJckDieYCrzYCoASzbbH0r45MFXHqTE/8ff92WMfUAlh7TEwgSoCUlr/nsfBlBRTO6mCmGA4bMgQHIASp5jc1StVA7UxedrniXZWkgLI0vvwbQnz2LscA0BPa+88orqyqhHgsUg+ITlAfh8dvaMwAmbsOpIimUxO13ATtes1UbfP2wvv/KafeuNb9v3f/DPNjRctTqAJ2s7kNQ7KW/wxwFPw5YW7tnC/Xt2//49zT2ADbIZvn59A0asrYCCpAtMD32dOHeSC0hraGYJwGAOkv2mjmR5eVWZaeYi884BT10ptmoZ6anXbEUhP0EP44igERc+ABTyDrLzXq8DwzysAJd7wfdwb7imXDsSB1xzHLu+8Y3XXWICc1TAFaknwMOPisTVZNOlTfw/54JrFTIvOtFz/6kFhuX0Jrat1GvK1yWv3XHA42PBJTUkTThfnoseVQ9YNSe7ZmeSE1CRu6RLg31uJiMINVR0R0SOQ40WESllUnyvQ+tLZ51N9nUAKeuGmOEHAE+SbS4L8Fy1N9980xmeFWd4eD/rjVvpupGBglGZLwwK8BRLVbNS24rllgMeUvld5IoOeLoCO4Ae/IkxkqtbudiyQmfTWrZqQ+NF27Zn3L722tdt79EXbGL7EZtdLdid+zWrd3YK9FiBGpC2DdY6VkDSRgIq1Roin1JPo5VlGWTAErLmT0yMC/R4zYabYoTETAoY7rea/3rjYFmFr3sdGXvonr37pA6SjEw2+iRjXJ7kJQ4wJmVJlCRLS5InLOUZq+xbch6sb8i4pVwqqOfK+vqq+t0gw4NxEsuEKyTgu4a5DnbvDna45rCiSA9hfDguXiOBB8OAsypyUo/5kfk5c1soIANmbadeiued8eAYJnoN22ZNm+nWrbQ6bysL9+zOrSu2MHdb836oWrTRwYpNjo3Y1MSUTU9usW3T22xmeoeNDE9awajLw0WtZAODGJMMyInzwqULdvnKJbt6/Yq1i85/GQAAIABJREFUOw54qBud3r3Pnvv6a9au1OzUxQt28vxZO33pvK11mlYYGrCt+3bb86++Yt/+3j+6QYQYxbb6LY1hbQ2wpI+NQI8DHpEVWaKeCShnnJS0SImY5JqKKgIAz7UG8HB/mL+AmAsXL6oUhnWD8YJCgPnPXkB7ABkDrdDXjTEBQ5qsr3tucT0xNSmGB4OE+QUAT0drHkYMYyNjijUkaWtQH+TxE78BPJgwwYLC2BFTlTBmQgnT6khievPGTbt8+Yp99OFHduf2XXvjjTdUc/yVZnikw03rZ54Lefi5kCZomVVQl7LqfxcMTx7k/HEOJu9A4lkzB3h584F+iVKwAqks1+fKn/Xz98DwAHje/tXP7fz5P9iGGB42/3puI/QCc3X09mpXr6l4CPCITUwmAyFx80DAu6hnhgAlvPVpCOrAmuCaBViba6pjUX2Pggd35UJy4hs3bmihCfdi8b6E1DfTyKCGnMzrS1z4+uD9zklBH6qD8w3Avy8CWs/kxoLlDmpkPNXwT3T2sO3bd9Te+Ob3bPv2vfLR9z4KzvLA4vAZCoq7vayXiAry1VQzGB0fmD4PPSBy2VCypJa2njWuY+WaWaHSs4uXz9npM2fsvd//XlkdFk93+EGegI7bpTf8SJKY5rlb6Dpjw3MESupCX6tqoWUTJqhUfQod2JNtttvD+vWLgNznk2dwAyjk2QkADwH5008/reAcaRvvpVYGwEPNBM5oACCuGZ/N9Q8QFcxJ1KcxdsLIIcCFJFsJgAVoCYCSBy/xnvzxcQ3CwCEmeXx3AKRgknie7+aH6xUGH/ljckkQNRDUguLy4+CQzZFAKZ6L98X1i2LlAGAB9GP88X4VRtfrCtiRKVBjQj0PD37YjAna9fj9u5onBEN8v8BOF7BDMblZs00AOmyvfB3A8x37wQ//2YaHB6xeZwyGneufCXgWZ21x/p7Nz8+KXULjDmAmiFpZW7ZOm5oQZIAkEqi/WUtSRmd4AdicGxs42U0c+FYEeFhLPKhT5/J6wwv6KyXrJsOPvkS2qetEwII9Ln8TNTx8hwOekQR2vHYKd6nt23fYRx99JOMLxjmGBchBxHBKnksdXgAezsHnNA/OU/e83ZTz1vnz58Rgkv1nvCNN8jHr4NrdRxzwxBjzz/KXopYw1gyvhWEtTi0AEuMcIEWy1yRpht1VzWKyidc9UO0Sbm+AXw/wtE7ymam5biQyQj7rY7oj1QvrMYBnq9hZVw6QtELiKsDz1psCeWJ4kgkMgIekVR/wdCRnA/BUqsj8Ki5pS4AH7VKhB8PcBzyAnV4ThqcPeKyzYY3uqg2OF2xm17h97dVXbNfh52105pDdXurYzbtl22zvEOjpFmgfwNhh7DuLFSwv15gEDrUygBV33/P+R0pOUGdEPy+5Rja0noaDplgi1ba4moLPILDdaHRsYnq7DY9OmRUZ98n5U/uTzytAD+BZ9UpyRnMGemSEceQrEGXlmFJqmABEihS3r4uV4VhdKlmywWrHBsptG6h4Haz3lOP9XqjO3gugx07dlRQVyeYkN65vpJrSlr6DGhYBKOUc2YMAq24UwXXZ2V233Wv3bOfaXZupL1qzvmLLC/dsbXnO1pcXbKhasKFqyYZwO6sN6jE6PGqjI5M2NrrFKpUh29jAGZQ1gR5WFfWTu3b9qt28dcPu3MVZrG21WtlGxkdsdP8+e/wb37D1gZp9cuGcfXDqpH382Wnb7LWtPDpsuw4ftJe++bp9759+KDt0bK5ZG0s0Nx0cthqAB5CArK3niUWlQJP0/WGGB9ktjBbJGcYKck3WU2pxADzI2F3StiJ3OuaL2BpAyviY7hvKENYX9pO+kUXdExqpBxT1ouOTE1ascv4tmTDAhHL/kCwjaRPgASQ33RABZlD2C4WSYigAD2Y9kn52zYZk5V3W+2/fumOXLl2y3/3uXbtx/bp997v/qCbKX1nAE9l1/U47+B9leNQYOeQzKdD6mwY8ySAh56MQkCTngZALdP0iZLrp/wE8krRdvnLGfvGfP7PPzn2SSdpYMJQVT4G316ilIBfJF1ktJDFqDuk1MQID2SPZn6fgU05KkjgQ0LhbTH2DTWbTN81UpBsMglPEFO7hlNaRhj9kVJkcJNVWOAjxgCyy45HllfQg6XAyOUjU92TItj853LYy1XZhm1wqKTNO3QDF5t7k1MGZguaSM0FeJ1S1vXsP23e+/UPbu/eIQUkrm4T9J9KvJKPwzc8DZnWLT8Xuyr5r+uXkU+rf4lI91cQkiZfGca9ljc6GrddX7NSZPyhA44G1KvIINl9096qD6nkmWpr7FITDzqmvQpKB+bl40aUHAXSTrysrKGtSsujtcBFzaWReOhNzK1gS/h0AhPNlUyDoI0CPInLuF1l3gA5yNqQD3LuoPwiGJKxVozYhvkuuganWiGBOdRYJYMT9/iK2Jg+e8qxJfFZ8Pp/FI87Vazx9LIdEjrEaYCQYhjguAczE5gUo4zrwfklGE6MToCwy6nnQE4Fw9FXhvDIQXSrpunJNkQnCnHE8vAdpEUDy5CefSLpCEMM8QUoC2IHZaaogtmu1QQDP6wI8P/yn/2XDIwCeZM4T5ChB15dleBZnbXlhVvbUsqUecHt7LFKXlhesSSPBXkfPE2AI8HRw7fKgHLMNnNSYdwTj2NaurqwJ+quOp4brYtlaNNITwwMYd4Yixqw7SyInWbKtqQ8PGfyQVAXDE3VTBPVcSxgeLKnRviN3Q76FGyCSNOVRy7CfpjWJiQV4iPo1AR45iDUlKwXwzM/f1zpH3RpriLPPHnRHnaj7hbilu2oU+S1wRxNW6q08SRLF/zAmwRIFu5OyOVq/GF+Auf7nkrxxtpprB8MSbJKz5f3P6xtsOGBXAXy7LXtePvCpp54W4PG5X1V/M14j0aIaHlit5eUs0KZWTU2J6T9CwE8NHseQAA/Bt0nS5gwPbI/1KMiG4e8J6HQFeMoOeKxhlWLbuu0Nq3eWrTpqNr1zzJ575WXbfuAZG5zab9dnG3b5ptlac6vV2zusU5wyK9XMygPW6nodlRI2yWhF9aHJ0Y8xxFrsjlx91jYPMmP9cMtmZ+XYp9xpsWmb7YJVBsesWBs1KzoIZlt5gDHNlb563anvQ2lr1ftZ/tMW4OqcojOyAB1c6jhW6mUGK3UbLNetYhhcuDueWKyUAGJ8ukV7Q3s6+wDrPOONsSglAsU1es0NDeQ8SFIzmaiwbzAWD3eWbN/sOds3d84OdZZUU9XaXLHmxrI1N1asVjarwQxJ8uo1MzVaQlRJGFDvxPWA2aU57pDWI67b4hKOmCvWbGDhDltVtvJAxYp7dtnhN/7BVsaG7fSNaxngaRZ7Vp0YtZ2HDtjXXv+6fed7/6hYpN5qenKk07Mx3ORguGDT6N/U6zcf7+QYnoIa2hXVxFi1iRDhMnBw5714RGPYSDrBpDN2AEKsHawpIZcMwMOe5s6RzWRN76wpr49OjEsS2mi1ZNgQpkw4SgISneEhfkAWn5QvXnQkAwOpZdo9dzBsYVAzkgwqiupndOH8BdUjwvT84Ac/kG37Vx/wpCDu0aDH3XWyVokpINSC8LcOeFJWvA9wPp/F72f2lUNNlq9JePU/DI/MCt5860d25uzHAjyRIfWr5dcpTAgYEArAUiG/No7oFZOrt2DT13vJ8uUKaAE8BDHY/yJTIWvo+nK36ZWco9dTvYca/alQ3vsbYAeKfWjUGMk8QE0e3R3LM6tenM/irkUAi9+e17BEvVlekuRBcd9NLmPwJL8AEHhRed8SFmDj9S+Aj3Ac8hqfsu3csd9ee+0NO3TocWWKAUu8Fr1tvD7LZXF8PgGkA55k26yL7iyJ6oVaziJwfio8RtaEOxWAqdu0heVZuzt3yz75w4d2hhqYq1eVbYXl4jrFg/vH30bxsteUdNxtL8lWFHDxPWmTD1tnNkIy7lh1NpvhIubHFQwPYyJAQmZikKs/CXkagASTAYJyggneGx3Myb7zbz6L90VtjssCXf6XZ314bwBb7gOfxyb+KMCTYK0DyIf6OUXtDsfpHbP9+wP0RYPHAC28xnfyW4xYSskS2Mbmxv3jc4P1CdDEmHbJigOXqO/hfFzO5CA5xkD+OnvSwBsnxvv4Dj4PbTkd5xVYDwwISMIyYI1M+q+aXPGQsrU6gB204a71D8DzxrcBPP+HDY/UrFH/C2t4Og1bXpzTY2lpPknXqIUDJLZtcZEeThtyFkTOhrQNSRsBowwLqOEhQzo2plod1nYVda+sZwwLLAXzDTMGlpoK6ejUo0gZ9iRlw7VoaWlRcxFDhMXFJV1bxkrU8ISDEusAgQbXkYahZEcZk1gFIxkkqJEMt4S0k0BoVWuHA1FfF2FG1em+1bSbN27YuXPnZHmN1An2KGOJJZ9NtWGpZsbHZTCmAEG3m01Lgn6LwU7d2h3w0GPKa+/Crj/cB5kLwRZxrZj/YnhSjVTIa4LhCUt8GXUkMOaAx+tPWFdYH5988imZFrDuqiaI3jDrG0pYvPkmpgUXbXEJwOPuoIxvGisG4FFBOcdRHfRWH6Wqu7MBdipuWgCwdIbHrNsqWa9Rtq4AD2fZsEoJu+p122gvW3XEbMvOMXvm5Zds276nrTq21y7dWbcLVzu2Wt9qGwCe0hbrloesUx60Zq/qdUrJqMUTe86IRMI0kiCxruXfo5pV9rbUCywSbvEe2T2zf+CMWkQJ4Q07YVvIzntNls9zZ9r7K5PXrvaf678U1lzsValHTlItFAtdqxWaNlBqWbGD6Yv3qIKdUZ2mlmbAso8XvhRArZrFtGczv2TSRVBdYpy4qxtvhi0AqMIqcL+e7MzZE7N/sMfmTtqRzVtW6NQFdLrNdbPWho0OVGyoojsoBzEkXwTnhVJNbnJdIwagng2zj6rqmpqYJMH6SpYHe0GCz6zRadr69mnb++1/sOXpCbswd9dOnP6DfXz2tLUrBauOj9r2A/vsmVdetG+88YYSD4AHCvdBilNjE1bDHOJzDE9yWJZSQppSBzyKW0hEsA89WMMDcJme3qK2FBwnjWQB+awnmFx4E+gR/Zt1mvWF9d0ljt6zDoDMNWVO8frIGIC4qL5N3gzaTXpgf3DUZBpyDflbBzzqMp5qvMN3ruhupK2ODQ1gO+6JWRpMY7n/9tu/sksXL9n3vv/9/yYMT8bvhJmWT6Oshicc3MKVTdmGvxOG5yHA47KVB0FPSFkeZH/+B/CEacHFy6ft33/2L3bq9IfqawC9zwRz2WO/LkeLqIpzPfNYIDukrBPPefAvXXhI2+Qz77r0YEb4O7SngJ6NtQ3pwtGTEwgQZMpKtVrRorJ92zYFx2wuLDZXrl5V8EZmFaCEvpljcvDhgWA4ILEAhHRB/VzSJhBgJ+RufbmTZ8S8L0YKJhVEuLQtvsMlDJ51VSO49OA5Cgqnp3faU09+zY4de0rFztiLDg0TPDoQk1yEjTbJvtQ5Wk5FnmkLLlayl2AXyEyVsFBO9tpke2mw1q7b9VuX7cLlz+yjTz5QDQ+LHNKLCFTY4JBgqEcMVDvXeXBQunrJnJDpIU+Uvb5nnl1zjmEE7/F1gGCNglkCVT4/5FYh08oDHp6LID2yn3k5WYBH70jt9SgRpAaIYDMIW102gZBY8rnBrnCN+LswTgj5oe5jynAGKPCg0TPWcWwBekKOJFlfoSC2hCx/FKcii6KuKOyLA7wRUPKIxqwcD2AHABcALdjAuCacXzBCfBfHHmAqmKQ4rjjm/LmEO11cmwBMfC9/x/PMmQB+HPv8/TkVV3PfdT0EeOgi3rGGiqnzgOe7ieFBcufBV9Z49EsyPNgFLy/dd9CztCBzAtjFADw0KqSOhwy14vkChcHL2nMAObAQ3Es2fQIIAgTqD2B4lF+Rg+KA9OwE59QuiL2iAawaJLsxB2sGhcU8vA/PmBifADysNzAuuBxxHZn4vGd6eiZjHHH74zkAD9ld7+XkclxkW/5ZDnKcyXInNo6rD3jmdCx+DcI0IDkYijn3uq2wdvf5wcMltP6ah8dK0ITroqRxLjfieUle03rLOAA8+th2STHX1C3h+zU8fGa/HjKkdq1+UpD+X8lgBdaG43jiySczwKPPq9UklYKlxbSAQm6sgeUwWCwKrJK5BiTCKnutFgwPDaBrqkcolDtmGcODkoA1CXOIADwVMTw0dC5Y00pFBzzrrSWrjBRsaseYPfvyyzaz9ykrjey2CzdX7eyllq1szjjgKW+1VmXEmqUha5WG3GFU7Ko/fG3wtaU/Zz3xlBlABatP8J6k2n3tjO8ZsZZ0iz1rdFvW6rXVGiQAD2MWgB/J5+TCnyRrDnRQILNcc19dxqZZm+5zxyVnYtxhAWFgGlaC6cHau8Xa3NCcQv6mwvsCbCJAx10q+Ts5cyb7/5C7NZoAZ8YQ5haDVizgTkffF8YoyTDGz5C90Lltry99Yq8sfmT75z61xuqSrS3NmbU3rWod2zo5altGB61S5Dw6cqfT/mJla2AtXqzayOiUJG2wVaurm1bfXLehgZqNj9KQeMyp5FbdllcW7c7EiG1943Vb2jlj11aX7KOzp+zjs6esjfRsfMS27Nkp04JXXn9NPXlanY7Nzc6J4ZmZ2mKD5Vqq4XGnNknatNd7QpdqJa/hiUbR9LPCodTnm1zaVtdkWMHasGvXTs1L1m36nnGfIonHmhJJO9Zg1hXW5khqkTxlnDHm6GU4PDqq+4AS4+7sPWti/16gP9yEFCJiBenvp8QnLpi0uki9ZqjbKbghCWAH6ZvcD5lTpbLduzunpM3bb78t1vW73/muHTh44KvN8EQmIQBOv9ol9SxRQyYtpZqwifDLUgx/bwxPH/A46HkYAHmE/mBG5b97Dc/FS6ftxz/+v+3TUx9ao+mdmVmolLlKUjXPEXn9TgAeAmVel5wjybv0XNoMlEkSEHKApIdqdXzEtbDNbLszE4sDmW8CawIdujMjf6JxGN9LgfA81sVzs8qE3J+bk+Y1em4okIWpUBGvU/ouOyCgpmiW7JUX9XqW1GUc0r4DQFKGzzObD25eTpC6rt6DUQdA0d8CwEamk8zvxMSMHdh/zB577FlJPwicJyYGlC0P5gz76QhinUFCi+uyAu/jwmafjBlgCVKdjLqsY2GMBA2Q0Fi3C5c+s9OfnbSTpz7W4ra4sKjzApBFUEzmlk2HoMvdsii+9nosvltSQKRqqR5A/U2SHS7nzj1jQaeDNsDRna8APs68xCYv0BYOj5EFzRkahHwrLw9TLVj6LsZdSNbUgyVJBx+u08m7mgXbFzKcyMzGDA+glQdc+cAkjp3fbEwEm7ie8UAexndxnkgFydYjE2MD5PNCwhAsDsfAZ3CdY/y5fbI73sU9VzE+110W+e7Wl2exeD5fXxDXlPeqGD31kFE9W2K5OKYAn8wlxkowSGQYCSZopBuApy2GJwEeJG0DQ5K0vfHtADyctwdefwngWV2eF+hB0ubmBNSOVBR4wfBQK0hgRlBGNpWaBI53YnLCWdFyWWwL58J8EOBZXU8AHGDnvYyY73nAI7vode81lZei4A7IGOY5SaoEKhxY5dk7XNkANiQOYMeuXLks0IWkDQCMlT46er4H8EQAT6+QWP8ANQ7IO3br5k07d/683L9gR5h7zmS7Tb56+iWpsGyOU/SbZ5TFWieWNyzKXerk4C6Tj1JblDUtdTtoZwP7CSclZ6iXTOtwZDxDXhfHEgytL4T9GjRADGvrE088qaacXH8AHvcCRv3GjZsCPOcvXJANbsibkcQ64Omm3k85wFNm3ayI4RHgSQyPWVnBt1ieJuxOAB6YPFg9utwDeJatOlay6V3j9uwrr9rWvU8L8Jy7sWpnLjZtZXOrbXZ2Wbe23TYLNVvtVaw3SA2drxAQHo26X0vGn7NqrGMEpR1r1xsp8+89Vpi2UuD5dqO/5yFglvVHMeuRyC91rae+Qkik0r1IZqbxdyiu81K2aLwqpie54cf3dJCcNevGgC8OuAEFc6tOf59G20qdgpW67FNdq9TYo6iJbVmztWn1xrqVq0VJSLGA5jXVVWk/LwsktNpIreBlOHhYTPoeFM3aqXiZUqsBs1daDfv+2of2xtJ7tuvqO7Y6f8/WFudsqGI2PTZsu3dvN5uegJrAoYSmO9ZiDLQLNjw5YzY2ZTYwYnJMWYURr1unUbexiXGziTEz2hU0N81WFs0W7tutsUEb/cbLNrdzq91qrNsHn35i73960lplUw3P1K7t9tjzz9rXX3/NRsbGJHWlzYG1OjY5NmEDsLLJsKAPeLyOR7VTDzM8Ys5oDOsJXdoOINnkNw24YdH5Ya2/iqSt281aQOCuR0wDwKUGjGscjD9rlZQASVKu2t+RYWd4GnW7Rw8obPYLRa8HGhtz5YeSEp6IzGq+ugBdN79gr8/qoWk5IGODgs3fX1B7hv/6r/+y8+cv2CuvfF19A7/SkjYPVHM1PArevoDhUe2kS9scD/Tf8zdrS52cF1LZgx91FHun358vVPdFPKsP/x9Jm124eMr+9d/+L/v00w8kWRIIwNo0yWckq8gZNsjFDEalQoPJijSoAhcZuxPdjN0ljGDAAU/q3t11KY/WlQKOJt5EEtcYmv6hD9+2datNTk0pQOBYIpNPgEsgwkQm604jMhiHuO/RY4mMUgQAYng6raTxd7CjDsl0J0+9K/Iyt76sIfVASTbYLnlIcgbJ9FzSgfxGtR04P41Aee+zJ56giPwFsQXT00NyvGIxk4aazTUxEMxMpHEEvAIkYsA8Yyz7zLCYTYEu4EOMyMaGra4tC+x8fPJDAR+uiTvB0CBw2HvnTEzo/WS5ycByngTD8cO9iRqTYCFCruXZTZfZiK4fGdYaQf0Fxxo1Vf6eB53aYi4GAOGYgsmJ74mAMy/7irES2vkACcpgJ/vwh+t7CPoYF1Fv02d0+4mN/P/lWZ4APLzOtQN8YwDw4osvyuoZUMN7cOzCVAEnOZgevo/XuM4BVvh+rknYj3IOXDeOl/MI+V1IlfLfHaAnMoG8FvLDkBw6C+FZ6LwVd5x/PmjLg0KYQhgeGF0vmHXDghZSCSxPc5K2byFp+yE1PP9fAE/T1lYXxPDQgJS1gwJk2c1bx13LGhtyiCIYRKJDHx7uG9IQD+RKNjY6rv5KbPpIomB4VIzdA0DR8wiw3ssAD3QUzApgh1oAJGehn8dpDZlsAJ5IwLBGrMsAoqHvB4xyXzEauHvvrp377JzGxKuvvqpAhzWKIAOZD/I4rj01SD42XYoJqOC46JVC8E8ND8eTrYFaB6PPjidhZAgjqZJbsft7XW4qZzh9vrPYIbUJeZvGuwCPy2xhm2OMqwYoWVK7wQDgLLH26e9Ctpw2UO/tk2S+7JOw/dTh4PzEGAuGh8+L2kYKxemh8vOfY1rgDI+30ijaRt3lPN4PjDoXAE9NdR3UPeJeSdNRqzTNym2v4SnQ/iMBnlbFupK0VazXBoygPmhZq7Fua61lq42XbWbXlD336mu2dd+zVhzZbZ9dW7XT5+u20thm9c5us8EZo/vTSrthg1PupqVWdT3mPbbRLYFXJVm4vy1nj9dX19VgU4zZAIwgagQnBFxq6Q/Jf1Oti9+Llg0P4UKGRNH73im7b5wTTX3rtsljE3MgTwwO1JxxpO8NCmHIdcVeRd6/KXtqmFBeo9ktCQxqxtbXN21zvWv19Z5VisMyAhkZBRCZbTYw/Fm0pZV5Gxwq28jYsI1PjFl1oCw3M9YCzo/fnR6MS9GarYKB83j06iCC1POOWL1m9mKrbd+vf2hvrL5nWy+9bWsL96y+smDTo4O2d/u0je7Z6YBnY9VsftF6d+6IwaB2amLfIbPpbaxiZuub1lhYNpilUq9rw1sBQ2Nm1bLZ8qLZ7D39vjkxYqOvvmwLu7bZnVbD3v3khL378QnDw6I0MmSTO7clwPO6TU3T02fQ5mbvWwf3tOjDI0tqnNpSH54wLQg7I25oStp6xIwsjWScpT48vpawp1J/GswPrqLMCdaMkOAzDoihWTciCRaJCcaRg2maxNIUfNiKlZIauOKuyTrEGk1yZnwMCa0bGsmAQq5+fkwAHCzGYU3laCvWx8cRNVPYv6OEYR175zfv2Llz55WowLzlKw14Mn2oiuYc0HjQ1pe0caXyLm1+w/vv+1sFPCrkzBqQ+vF64Jt6A6XmsF4YGmxP0M7xfgd3fp3yMrc+OxSvpDH1xVHUI57V9/6N9+EB8Pzv//1/2sk/fGDttrtJcT3UGV39WthAnQaOwSPHGzZS9OvSCfcD3nBoy96Lm1kquJfsLDVa0+Ys438P7igKRmsPSNgyNSV5i7KOqaA0moCiFSd4J6NIg0g2Y2UpU/E9DIcyIikIIZBwQJMATjSwzByO/DuyLLyQho+T+FEQkOyo04uZVM8z7hTvUhdAY7K99sSTz9tLL71s+/fus5mZUdvcZIHyHiHhvBafx7eQPcIrX3UobGQUA3NdzeUL6qGhnjYFt1BdXraFpfv28ckT9sGHv7e7924rmOO+UFPC4osjGlKeAIkfnvgwud05E9MHic4ySBJWG1CWXbUT1stMIJzNooGt2/9iOxvBZAAe3vOwtC2ACveZ7wAMRGD+RYDHWTnXlwfzE8/F72DW2DCCBQrZG58fcruHp2T+fj4Mengvf0fASp8gQA+Ah80N0AJ7Rp+gEydOCHDTnDTqfLjuAVSCxePYkLoRZEetEtcr2CG+PyR4sTHyt3xuuMWFLClYMF4PZ7gAf3mXubifvr4nUw2SDRGdSSLj3XPolo6cxEFPx6qYFrzymlHD8wMBnqpYSYKu5FXiwz6VOfwxW2rrNm19dcmWFmfVh8e70nti4/9l7z185L6zK99TuXPO7MCcxCRGUWFGzvbMeGx4/ScauwvY8MPiYXcNjz3jGQVSWcw5NdnsnEPlqofPvd9vdZGWF6IWbxYPTw01Wuyuql/6hnvuOfdcshwAdUCyMzr0AAAgAElEQVQz/0+GGqkNgAd2FStXL/xPhm7jbj8dAQ89vFiGCLSZE8wPLi+D+1YwgOB5RMDDveTZHDp0yDZ7QBD3sNkeltd64InEk272nfZ+mrhiXgA79d577/u61D9ggIsiYgAAgYvNU7vPKbV3uCyXpWNudtZcnGhqyXO3+juuN869ACyicYE9v7D2xLEbQTHgx4F+qOsJdSe+bnnFu9cT+ppqmWszgfC1yeYaySljL3b7WdneFCRX3kso9vuL9Sy7klOcHwEsb514yyRtJHharG9Sq83pmZez+idsqQPgcYdYGtg2Ax7aG/h5Ib3Bacqy2ACeyPDA9gTAg5SqBuApZVQtwoQT3NEDhzVrxwBPS3dWA+N9OvfeBxqceluJ9nHdebqhG/cK2gTw1CaUautXKZnXVnVd/eOs0UPCUIvieEtGFfn2ZKjZmW9jeLGhlZU1C1xp3GlF5h0ZobKMU2prU9rcpMaUfjnOerP3pFTQ6FCHBntbzEXNgGFLzuYSEtKV5VWtrlJftmHPCudBAL4Hzp3K5Zzhie3t1tYLWlldtsaoMDgwkdggI4va3ilpdaWuufmCcrlh9fe3aGBQam2X1jekpeUNzc4/V3tnVn393RoeHbJrwM0YuR33gNIQ8o+FkrS5Ja2sSqvrUnkDOjFkwSGls9KpYkV/XPxCH25f0ej0v6m0taZ0paCxfnrSjUqDfTK6hwais3NamZ110J5rU/+hI1L/sLSVV35lTfMLS0qlc+pubVXX6Ag2YyBQaX5WxRcvbH4tjQyp76fva31iXPOVoj764qp++/kVlajz6WhV755RHT93Ru9+8IGGR0fV3tmhhfkFlXaKakPi1eTSZqYF0Z0tRHy4tNWtczKS/EgOwPB4ore58agBnpFRWytgbamNQR3Bc8PchLgF11MOwjO3JFgeFzxuYt3mIaMMmTm1dK3t9KLKqFguanZuzuV/8qakPV3dDcDDHDd3NlN/uBEORi6mbKhE9oeaHmcnOZ71fSoWzaXtzt27Gt8zbnvZ/z8AT3PNTtP/m9azybAgsjv/nwE81veiqcivCfDEzvTN0jbbtKOr148ubebSRv+dv/+H/2yAp1r1gkdmOhulSbUCKDHZV8A8BnjIGtMcEEAUsobNSLohgQvF67YhJ5H3VC2jFqUVEbAAnpCA7Z2asqAbJzeT1wUbZXcqqun5ixeWPcXAAKbDXGdC8aVl6oK23Q0WTAXbcK6JjE58Tfx3A/BEsBwa5Jm2O1ybpwx2a3ws6Ex74br1Y8hgRdmv4ZEpnTh5ThcvXLRGm4MDPcrv+OLDAu72kjgQEay4pA4JCIwVHa8pVrT6AvqmhGJjY11CATwgj6LMxaV5Xf3iU125+pG285u2kNPdeWR4xKhr7J8PHDxoYAo51j//8z8bbY4czp3udoEgYA8pYV9/v8b37LH7zxeLPTI5M4GoENyRAcxbYB4bssXgOzJDnpXeZc8iK2HAtUm25rbDu80+I0sTNdCRHbIgPRg5RNYp1rJEO+jIcnC+zYCnGeREIND8s/n/Y7EpUsq9e/fq2LFj9hPQQxCNfTbSNty3YHni+ZEJtnEaJEaci/dl6LFNMAIe7hnfUQbI9RNEsVnyXq5/bm7OsnLIIAhwuT6bf6GJZmQA4nlHpsISCeH4ERhF+RsAuoplc4kO62j6Qw+eanRqCy5t1ocn2lLnGi5tb9p4FMCzs72utZUFzc3N2LgBACBpoybB+vDUKuaChCU1Qd3Gxloo5MUhkEAjEeYBDA+Ah6L5LVWwX8VxsAVLYxrtJZSm4WcqadfIvY19LyKQ4Xc42LG2MGZjrVQcUzzbCMTdzKDdCpIxLLh+/Zo9v/ff/0BTU1MaGhy27CnZVQAPctnIurAWIGkhS8+6Mz83p0ePHzWeZ2tbizskNvXhiclFY8fDpuvST6+nYR2OEjdfY5yl4YvxGtctGxex1tAAj/fv4NwB3wRXkfWL1v323gCC43t9jfZ1jvvMOVmdWT6v5eUVAysmaRsesb2B9Z8xyj1hfsDwwGrBfnn9Z9LeS0F8dHtrBjxprK2x2gXkZJC0VZzlQdImxjTGBQHwlLKqV8hwI30loNvRZmlDOQM8/Tr77k80MHVGah3XrSfrun43r43CkAGedFu3Eq07qmc3NXmwT1NTIxocokDea2aIsfM7LuGE2Vhfy2tpacXk0z09fRoaHFJ3d4vw0IlAifuzBjBYlZaXKwaQmLeMr0xtR4f3DmpypEvd7ZipJNXeLqFKQ+X1cmbN9t6lxWUD0MgC+/oGLEEyNASb5I5ugBG2sMUl+pXNWbNRWFIMOADwgJ58oa7ZhZru3ltVS/u4xieksT1SR6e/b2ZWejr9QJ1dOQ0O92liqkPdvQ5uADyAHZzBSehybsur0ouX0ty8tLlk2NJzwQy7tHSgUNCf1r7SH1e+0MTCJ0oUttWiqka62zUw1OevK+2o+OSxFpYWTQ5Gj7qBPRPKHDzskraFRS3PLWp2blEdXT0a6e1VC4CHRWFuVhXaEzx7alb621N71fv+e9oYH9dCpaR/++xT/ebqJyqnE8p0tlsND4Dn8vvvG+Bp6+iwvbS0XVBHa5tyycx/UMPDKE+o2Zba2VM3BiHBaFLnnW1tb23bXtjf36eR0VHbs1k3zJa67H14YIDZO6h9ZfIw7yLrv6tqQF1Bk9qSxVewUdx3WNCXMGHEMzWXS1PDw7zk3nM8U2qxdld3TY0M1FjdjzdLN8DDCDEQ5Emvq1c/0+1bt60RqrXFePD1ozobOsWLLC4sXNDiXrid0MDgoMbGxt3S1TIkuwuCNZSCqg3Nu7wTfWAaPMW9655iq5RH527//P2/rEdHU8b51QzQbrGc08ihU3MAA81HsY9pAJ4m2VoA8c2Ax/7/37m0hfO2849ZYh6G80Q4ktRCJZC//7WyvvjvcB685JU7EePJwMr4ufsvPQO2+2W8VGh06afjGbLXZW2vAB47pd3NJTI734vhiY4e3/+xvVJH9H3f5k5eYdyYhcj3/4rZc7IGfDEZY+aPDTCChxgMsak/eXpP//AP/1lff33VgpEop2lsrqFup1naBgjgGK3UKATAY9n9MMBcLRFqfqzPhMsxCNp5PhHw8B4kJTEIJOBm4SBz5T04YJzYzLESxY++bPrclZVl88FHhmCF7oGJavTooRDVnnUcMaGDeKzfCaDInNBC8z5nicIYCmxRvJ/GFllPA67RpWZBHGkZaZMYZZAwDWpi8qBOnDyr8+cvaM+eccv6AMzMqjjURllhc7CW5ZwBFSzSBKcmH2vzOgyyTNFdjXvAe3Dfmpud08zLaX32xRVd/ewT68nDe8lC7z9wQIcPHdap06d08MBBW7CRZP393/+9nj3F+nnDFmXOx6V1/qwIznk/gT7MEGMEKdzLmRn7aZn5UkFb22Q+sRB1mr+ZlXHJjMvkmqVyzTUrBGHRrQ0WhHtHoEBNBJ/X3JAzMjiM5ShZ4ye/jyxKrFchMONz4jNtBjO2ioTMOufbzIzEwNHAbaiXivbEBLncC66J8+IZIT3gGcTjRPDc/Dk8Q2QJ1H1wvfwNsAOYiZI3/k7GkCAnyjYjmOJ+c45cWwxUAUSRGYqyvShZ4if3u9kEId4jgiPYD56dw3+XCsHyxD48NB69cPGyfvrhH+ovfvZzYypKZICbGo9GdoefzhPt/uT/2aO8vrpogIc+PHOzM9aThnkI4GH/po+IaeTpaJ4lWYIBAICnoo7Odk8GVGtq7+iweQATQEPBrU2sXQHqNesyzvpgLLHZqSdVKRUbnc1dcknw6eYlBw7st+ajHpB6vYzt3VVqfmLjUTLkuO512XuXlgA8121+X778rvbundLw0Kjdk2aGh7XQjVlcSuoNPxNaXFzU9PQzGyvUUbGmuQmBWxezttlztGJ5l7mxN8W/RZkdrKv3JfPECusu98hrYjzBw3VE0MLr+GK9NMCDQUCoi2L8uHGAA3Tv1eLnH2t+Yi1eVEsw3wrFkgFA7udxaxo8amDHziuL65lsXvzrr39t9QJY7HreDMMJv16eIZ+F/M2SREHOZoAnXVMiGwBPkLRRw2MMTyXrDE8pq2qZgBT3Qyyui8pXt5VqT6l3rFdnL3+gARietgndeLSma3d2tFFwhifT2qbWjk21dW7p+IlBHTmyR/Q9Zpvc2KAew0GPydxqDmJmZub0+PFTTYxP6sCBMVECZ3K2YJIYjOxULkuLiyiwti1LzxrfmqrrrcP7tG9PVq1Znq+/j/dguLW0yP1as4aQJBQAPOwVw8PUrjmzg1TO5XAORFZWpKdPn6hULhpbND6+R8PDNLJ1gPLlVy/U3TuuI0eliQkZi/P8hfT4SVX3HtzQ8Giv9u6b0J7JpP0Nl3fcjit1qaNbamkl8JZmF6S796Vnz2uamd2QqtBNWQcjaelwaUF/kr6lP0hc08jcFaVLefW2pDXa3a7Ovh5pbUn5hZd6+uCe1jc3LTE6uXevho4ck/YdkFraVHrwUHPzS1rf3NbwyB6TsaujQ9rJS48eauXZtFZePFdvV5dKBw+p89I7BniW6zUDO7+58rEqmaTV8HSPDOnEhbP64MMPNTA0ZCDi5cxLlXYK6mxrN1tqaniAA/TmaTA8YXzWzYM66SyP1QF7siE2EUZRgUkSxgVR0kaiAMkYbo6sSayx9OsaHhk2eSNzh7WEpGIBBzrk4Tilwv6ylyGFRbaazahar2ljc0OPnzyxOcZ6ZA5u7Z2e3DAJHOtYiH8bMaHX18FOe6gVHABDg1/k78yzmzdv6dHjx2YOZSZCd764V4/ZR9PIKWEbPB+GmwiBwJ7xiUZ2O9hXWcATOwdT9MVC4n1LIqJo8CT+OwM67r3fiMO+ZywbQYxjnliD4j93teCh90mTE9GuOM0P9P0AT9COhnOzmp8IUDj3CEIa8CNIxkgV4CIRAI8f8LsvsPnXu4CkAW8atH98tyvOdil/iu1i1VHjjBogzEHS62CmSZHVOKnvC3isHhEpwP/imr7zShsI7fsD3P8dwBP75sTMtgVxQeLySm2D2Wp6R/DllVn94z/+V3388W/0+MlDm+gAD26xd9jetmwexbyAGz7QirJTKdHczjbg4NAWJU0BDocsn/v3Rw27S9ryjeHBHIo1LVGHbnFT6FUDC+LZRh/fr3YDD78PAzRajdpnRtcxY2gcCEc70hikem+FWLS6y2DFgIH+OdZwj1qbjAfZ0WY6MgnRVQl71b7+ER05dlonTp7XmTNnrEkZwTOAB5DHfbHgIon7TQh8yKCaTG3DAiayxFG7S72PS828kBvAQ60OxdT379/V7bs3de/+bQsCyOCcOnXSGgOePn3KsrB9vb226OHg9nd/93duk7u01Kh54X5ynwFdBPYHDx7UBz/5QCfeOmHPmywWQTjWumQYnz59ZI3hADxkvCLAiHLA6LIWWRn+ztoa3Wtijx0WdNgvsu5sIgSosCYACoBBBCe897tqWWJtTwTlsQ7oFWliADB2jU0AlmdrgakxaPSA2bHrjOMrGidE58Bmi2wD60E61fwzmg/E4JOsN9/RsjoCpljjw3mzrwCIyApy7Cg9JHAEGPGeGKhyXP4eJYLxXGOgasYXgQVzG2Bnau1arI4Dq1fkiGWzpKaGh+RUIpE2p7ZMrlVvnz2vD37yodXwkDkmEHulGNuXVV9P0IvHFZjjNP4fD4KCNjdWtLY8r4XFOatNIaCntoBiaZz+IuCxBGa9aoX9PKO+/j4bi4wt9O2YliDvQL+OzAjzEmoWnPXIqdWAQFpZelkUvH4qdjXfBcY5Y9t4jjwfAnCv+/P6NAIFxiUAhWfOM4ElgkGG0eMenj592pIB9POh7oR7w3GwbOd+eP8gZ8OjbIzPWFpatPnKfHHw6jU0vg5RKE4g4xa48Vk6U1f2uqJaPRgN+PpJvSBrcWT0kMl6ry2v3eO+UAxtfdJCvVesB2qu/4nzJ2SFbC9wJtt3sVhXxD3ki3uASQzB3bHjxy24o2kio4F7SjC2srqqr7/5Rnfv3hf9SaIzGx9KbERg5okWEhYZk7NRv5OlT0ouoWS2qkS2olqSxp4pNy1AglTLqVJMq1JIq1Ssq1b1prVGdMHQJItq62vXmXfe1/C+88p079eNh2v6+taWdspjKtQmlcok1dG+pO7OVV1+Z49On9qv3l5pa1u6e3fJgleT6711UHvGJGLIO7e39bvffWS1mJffGTBABLC5f/+lvR5W69LFozp8mJ5M0oOH0pUrX9t6PTY4qBOHRzTSL62vSHNzburQ092rgf4+AzUwSU8eL5lck+d27GifRkcdgMGuPHu2ZGO7q7tT4xMkvqQnT2EWl8zG/dChg9q71xnS5zPSp58+19j4hC69IwNzlLjdui3durWkG7e+0vnzJ/XeB2PKBWDz8PGO5hdXtLK+qSOw2QekVNY/6+Mr0sPH83rxckOJFK5prSpVUspk23UmO68Ps3f1Tu26Erf/u7S9qf3D/To8NqKWyTHV797W9P1bevHkkTFIo3v2aGJqSrn9+6WJKdPJ3vnoY+3kSxoYGtXU4aOyC38xIz19prkHD1QA3W1tqbujQ/m9+9Xy9jltjU9pO5fVbz//VL++8rFq2bTqrVkl21p05vJF/eyXvzTjA/pkkayoFktqx/o8lbY+PAnAPc3OrQ7QlT4kYhOZtJk3IDozOTzxRs33XeaFGaBQE7i+3jAtIB4giQGbyXrL2sJ+RrLWZI00VA/KGA5m6g6T0sZ2Fm5sUuFYxuAt6srVq7p166ZJQkny8JkkfcAkzB2LWarU4LYGiSrrELWh7v7qoGqXQIhx8c62y3obGOL253fr3ARrxGf2sHWjZMmetLS0GWpzwPMqmHkV8PjJMAkayMKCsF1EaXeZm25B6PcPgB2oRObmdcCzC3JeB0MRmDUH4t8H8EQGKC5+kY3aPedm0BPAhV0rSJnGUm/GSjQDnl1g09CbObyK7E5ALX4HkWcE+NUgnjzUbgClhlNb2K1fQyVvAngMTLzhc/tuuPe//u3/DuBp1vF/32Nvbi3rX/7lf+rTT/9N1298G6QlHT4XgpSGzIRZRFu/lbqBHOvB0EKxvls17xbFunObD//g6mb6cm+c6T1i8oEl8dqYmB2PtqWxx0QsJiU4aHw1WMJd9jCOG3tGwRDAwR/9Axx4v96HJzodGfPVJMHyYMAcFWwNIIiy4IGFM+t1KmhwWRy9cajr63l9T9+I1e+cPnNRb589p9GREbOmRscOwHEJCU3Dkl7TE74taCCrjVVlm2e5uS8EHLGPEZfBwgfYuXv3nm7euqbp6Sean39pDjyAK4rtCc5OnDwR5DVkwrNWfA3goQ6FYmyX0wWbUmQl6bTJt44ePap333vXHMoG+vutPgogsrriErpHj+7r6bPHJq0gKCcx1Gz4ENkTYwPRhBc8u0WwFwv3+RtgAIBFcBkBDwEnki6YnsgSEbhHwBNBjdv0OoBtBjwx4I9ANAL8ZjDEOXF8wBxghPPgHGM9UrP9dXxtZEpizVEEUK8DnziG4nlxbhGweGbfJVd885mcA3MqWq/ze7vXq6sW8EcWNtbwwDBZoqEpoRWDZK/b8HkUzRHia2FAyO5hXGDsQoV9iuFK7YkDHnpinHn7nN7/4Kf6i5//ws6JL9ykrIanCehYABxAj63CYT/DcI1/1yoFbQF4Vha0tDQf3ABJjmDZzJhAhsrmj+SCLbFigIc5x1gARKyvrRvgQd5J3QxOXvlC0Viera0dAx0GeFoAPBlrPFrI7zRc8rhXPB/GTnSBdKYNFsxt0AEpDkK83xJAE5c1EgWMa/595+4dS3bAerpkZchc2kgERcDDvh7rZMwqOPSkIiCi0enz59OWZCA5xDG98NgbOfM8GDc8UreO9tq1eJ48wwY7Hvo+mQrFrK89ceTmIXRx99o3M07A8CCAKA+yHIhZAbRvqGFPdVbTVtJGz2U/fgTxnBzvfwXwTExYfyLWWO4n57y6vm5MMmvT/QcPTcbG+VN3wLrOGhiZZYLSrEmNAKtZZVqSSuWqSmYrqgJ4ADswkQZ4WlQpBcBTgJUrWd1XFjlkW0o7tR219LTq9Dvva2TfBeV6D+ragzV9fXNT+cq4AZ50uqbe9pca6FrQh++O6O2zp4UpGPUqd24/NiDNNbx1/IRGx7Aclu7eWdDHH3+iixcu6d13xwyITE/v6IsvvjIpGtf3Z3/257pwvsvq3R49ruuTTz41d8EDkwe0f6JV7Vnp8UPp8aOn1vxxcHBYoyNjVhOE8+CLFzPG7mB3/NbxjAYHpSdP+KyCHj18aEAY1nNyckK5XMrk3DCkjJcTJ47o4EEnReYXpAcP1jU43K3jxwPgSUv3H0jXrk/ry68+0dtvH9e7751WW6czuy9m1zS/uKrF5TUdPnZCk/uwB5eePpd++/GaHj5e1MzcppTsUk0tyhexXe/RmfZlvZu9rzP1G0re/xcltzc12detgyND6hkfVf3pI809eWCABy/QobFR7T2wX0mQ4cgodIXufnLF1p2RsQkNo8FDf3f3vuYfP9Ha8xdKbG0pVy6rNZ3R9sRe9Vx+X4W9B7XTAuC5EhielKrZlGq5tM68c0m/+Ou/Uld3t1LZrEnEATzI2bImmwTwyAEPBiGsX2HfS2Iqk4TxRuIL4HFW2BieBMDGLe5JirE+sQ4wx/k9rp20x8CtkP2MBF5MNkV1AuMKSRxMj9WnksAMfdhYA1CXzbyc0e8++khff/211Q0SKyHbNae2VMr2YRIFMD2tyPSC3J35Z3JqU+80AZ5Gqcdui4Yox0/8nwE83zccjfgpApsfAY9Dlx8Bz3eNoB8CeHby6/r668/05Vef6ovPP9PqmrvxRM24dV7O4ShCV2TfKKkVQSsLEIpWpwAgyz6mXfplgVlgZfh3/EZr78X7zojGPhBkNU22VNoNDMkSOhhwByNX3QZA3cDVoT9FUzM5C8LtXD1ac7ATJGuvOfjx2sj4RNlUrCMBoDSynA1W0bP8rJrR9hWAh01kV8+QTp46r7fPXdaFCxetHqavr0M7O2SWQ9F5wOMFApWdvDur0WyzpdWClUa/FGv4R/drz7AC/lh0YWlYFK9d+0ZLy/Pa3t5QZ2e7ZaAvX37HLJUPHT5sz4/P5Qug81/+y3/VnTu3TWtvizE1QVX37scO/PDhI1aQDGA6cOCAWWMS+BAMIINbWV3Ss2eP9PDRfd29e6fRmyY+6zj2mlmIKAmMQXuswQEMEFSTeQd4ELQRZMai/WaJVqxTiVKb+Bm2eYS6hsgoxVqeKIvjXCL4igCGIJeNCSkZ7BvPH6BDJh7QFQETnxUBXLMVNJ8TGaM4XmLGvJklah7z8T0RHPI3AnHL4rXTgdzHVJT0xWCd48brjuAxJoDi9UTQ0wz4IijkvSQZ0MITbNOokx48SIWo5UkkMyqQYc626PSZc87w/OwX6u3rDdKLNwc89OHZ3lw1l7alJVzaaspk08bwEMDt5DfNoS0oSRpW1dbPwop+CxawYJ/O2CAYpD4OGRnsDmOFIm/r52UMj8vainkYHvoguSzSFBoGatz2HlDC/XfzjLyzqdY0FiBYNpOC2MDVAM/CvCUKuK+YHoyMDFudhcmSShUHPCa59V48VvNo0lpf/7DHJimArA2nNmqDvGYNFyUHFBHweMNRrwd0Di0EMtGONqyfEeCTNInNhfMFGB4ADyxA1mTG1qcl9EaLkmaAhyVSXgc8EezY+haY8Njrh6ITAG4qZVnzBsMTAA/3pohGSxJ9eq5fv2EF0vT9KHwPwJNKAFZJnAXAk6uomoDh8TozmJ5EHYYnYyxPuUgvH86JpslJpVoBPHnluh3wDAN4eg7p+oNVfX1zSzuVcRVrk8qkpP72eQ13L+kP392jc2cPqqfHZWyPH2/bOsx9mRgfUFe3tLHO75dM0nj27DldON+t9XXASNFADZLi7Z28fv6zn+vy5WHLZb94IX355Q0DxUeODBt4gSD78kvW7Pt69mzawPTIMEXvHLto5gXIA48e3asjRyhWl659K925S3Lpoa2/jKuBwX7ba2DXSVwMDQ/q3LmDOnQI9khaX5aKO1JXm9TXL1EOg0SNc7p+/YU+/vhfdeDAuE6dwVJ8UG3tSavhWVnb0sLSqsanJjQ4IpWq0uNp6eNPF/T42aJeLmyrqjZVqhmTu7W09eps54YupO7rVOWWOmauKp3f1kA2rcnebvUNOaVVX5zTi6ePlS8X1dnTrdFjR6VTp6S+XtP0rV6/rmK5pv7BYZMbYiG9cvuuVqafq7a6phzsDEYHlapWxyc08id/rtLho9rKZfTbz68a4MGlDVlbNZvWyUvn9Re/+IV6+voMfJjcvVBSup4wdifD2Meym+Sq1cM4iWDqlEza6ngqYQ12lUDVTT5Yrxp9vTYsScXz4llQ54dLG2sN6zRMPYDIe9652ZD1nqpQ37VuaxPHRI6Ivb3XRktbO1uafj6tjwLgIWnAPsJnsj5Zn6QgQSceMilvaCfhDeHduMTUPLH0JdS9uqrl1TKP3y/ggf4PmbA3hDyBkvoR8PwIeP7jkfNDAE+ptKUnT+/r2vWv9PFHv9XjJ481P0e2s1UdnZ0aHBr0wCCX8yLZel2jY6Omu0X6BsvjbKJPrlg8XWqqk4nnxctgOsjyxjoY+1twWYtZcuuRE5mXIHkjOOzo7Ag9Smj+6fUirkv35n24nFgTy9gnhoWi7GYB7t7mfXgiC+jZcq/Jc5aX43pDv6j/j/JICyiDyQCvB0x4AbEXOhaKZfX0Duvchfd09vxlnTtHDc+Yentatb1TMzYnBqLskDsmz9m2nwQyPdgct7VZZidq9GOdjfUXLxTM7vXe3bu6eeumrl/7VmvrKyqV8hoY6BXWu++9956xM/w/58v7OQYA6R//r3/U/Xv3LZCDRYKVg+4m8CNrhRzu9OkzjUJ9X2y9T46ZF6wt6eHDe7pzF7D1rUndyHXrAmwAACAASURBVIJbf6DQRDTW7TSP0Mi0xFqf+G/eE2Vj0cGNYJZ77/advllYwIb2uMHmulQrSs9iJi0CV4K/CA4i+IrjxFzw2tsb2Tg2KQOTlYoBSdz/4vsNlIdNJAKrKB2Lx2pmk+J5xgx/BCBx7MdziOce7wfviwxnBNdck0sl/T7EQN1YuQC4mq8tPqcIxJrBGrUlMDzIY+x8KXq1HZ/u4mymFas/O/32OX3wwYf62c//0gGPNTUMfXjegOHBtKBY2BK9eJaX5k3/BqhobQPwoFTZ8EbAoomiXY25tDF20MLT4wlDAHfH6rQAEqUFhbgEibAZxqqmYa0A9WaFqZJJ2rzpqD9/dwOjHwa9dAg0CExtnSjwGX6PDQhWsMt2Ry7GBHI0ABAZXAIKarlgmpDXYaJQDY1Hydqi+Td7+gB6rM4mnTbAA8NDN3akbWRrzanOpMK+zjRL2syNMcwjZ9div64o53Xr6zi+TJ5XKFqGmPnjkrZMMHTINJox/3vA81oAFNZAn14R8ESGBzCDxX/K7gdsztFjxzQxOemOddSnm+wtYUHdteswPHdd6mMNj1HNeEPoZobHJW1Za5yYTeUCw1NRMldVLVEM9cA8WAc8Vr9TSqtkDA/zElYyYYBnuwrgadHpSw54sgZ41vT1jS3lqxMOeJIJDbYuaLhzRX/63pTOn99j4IL68ulpwIcHjR0d7CnSynIp9GKa0blz53TuXMZqaO7fK+jXv/61nj+fsUTQ3/zN3+jDDyetzmZuVvrq60dmcHDgWKcGRqXNgvRPv3qmG9dv2toyOrrHvik0R7LIeKZB9YXz+7Vvv5uUffmVdP3aE92+c8uMOLK5jBkUYPCxuDBv/dCoJ7t8GUZemn4mFdakNkQV1OSUAW5ursA5X7v2TL/61X/X4GC3Dh7cr0OHD2h0jFoXd3F7ObeswZF+dfdLO0Xp0TPpk6vTevp8SbML2yrXW1WupLRdqKu1vV8XenZ0pnZPx0u31L94TantTbUU8xpqyWq0q0M5XA7y21qdea5CpaTWrnb1nD4lXbjgRUnQYdPPnScGneULqi4s6dmNW9p6Oa+OSlXdNambObC9o7nRPRr+i5+pcOyYNrIZffzV5/rd51dUTNZVSicM8Bx7+7T+4E/+2OKRlrY2k6HVimUDO7kgm7SSfhI9EfCY6RD1Yw544H1M3h72eHNpCyqFWGNKgowEDMkJ4gzmNmsJ85b5zZ5pVtEYqTT1ScPwg6Qhaz5rDJ9j+2bOnW5x4APwfP7F5/r6q6+dJZIsIcbcY46ZOiDUr/I7B26BobXkVXRZbCo6aQI80XTq9wp4YsHnm9fwvA504r9/lLSFhJUNTg+mfpS0vQmYrlRx4JnTvXs39dHHv9X1a9ctg0+GlYzrocOHTFvPBIbGZ6Mdn5jQ4NCQWUBawAgbUfYGijiOGPAoei1BpHjjszHAk98JbE2TsYVjplczkA2jirpLU9radxt+GrsU7Zo9686xokUx54ozFXpnL2AODFJw1PLgMVgPuFvsK7UjgCYLuIPRghmSBMBnXc1D0O3BKsFLTYPD43r/gz/WmXMwLacseOrsaNH2tp+XvT8AOGQ7Vqi/sWGB22D/gBUrAnqMlaCovOQd2FkokdHB8Dx+/Ej37983tmZjA2vcgnp6ukxDTEd4HKmmpiYbPQCoRQDw4NIGSCGYYyHlM2E0oMgBSOfPs7GfswXdax5cDkfwhgPR4tKsbt68ZlK6mzdvGFNEBptzZvGOwCFqmJsZH645SrSapV/xdxFAxLES3dtc0uOSu3i/beVrsl2ODEgEGHEMeG2B9zCJYCNKfgB4sDw8n8gmAXi4P2xksaFpQxYWelJF0NUs42sGFxH0RAATzyGCk8hWRVlcvO5YexSvtdmRKx6Lz4oALP6uuZYnAqOo5+aavaYqY2AH4GNGGWQ5EY5bzSX9OMpmDYukDYYHwNPXHxieHwR4yqqUd0zWhqTNDQtgHhgjAB63pUY6Em2p6S/CeSMp29resuJdjAkYW9TNtLXCgnkBfIHMLTb3xvJkrGdGvUrw78+N4ASWiODFjtvaZuyK95/ymhP+7mPIQUIE9RyfoAkjFUAXAQ1zm6yus5FdxixxLswJJGV8noEVXJeswaoX8rPmULtDFnhxccGCHLfmDhJeC6y8AbA3Zw59zUyD6/WTvlb4GuX/+c+YOYZhIjHDOcLokMRw6SVsUzCKaZK0ORO6274hLH9B1ubmJT6OXgU8ZKYxIiBIbwY8Vp8D251I2v2AEYHhwbiArLSXCeC2VvNao1jDgyQ6CeDJKJtqkrTlyqoZw+MMJGM0WW9RrezGBeVCXWUDPGUDPMkWAM+Osl0tOn3xfQ3vdcCDpO2bm9vKlx3wIGsayC1quHVZP//JIb3zTr/V0SBde/IYaZuz6dxfgkrWNVgCQA1r6sWLOLFR71MzwPPi+QvL8P/t3/6t/vAPhwzwvHwpffbZMxsnew51a89hCTH0//1PT/Xtt9f19OkzMybgu1wKtsGFkvYfOKRzZyfNaKC1Vbp5A5AyrW++/dqeK4mCiYlxtbW1aG5+Vu1trRqf2KN3353U8cNe71NclrJlqbwKO7WmQwd6zJp6c1369tt7+p//47+pu6tVU1MTOn3mpPbt26v2jpSWVyt68mxGI2OT6h1MqFCRHj+TPv7svjE8swubKqtV5SrrRF1tHf0631PSyfI9HckDeG4qsbGm1NaG+gCVbTl1JaVcpajN5UVVUzIjg9TZ09L5816gRMETXt5QUAND5oFdfPZcz67d1M7cgvoTafUlkqLrG0VWs2Nj6v/Zz7R9/Lg2W7L6/OY1ffbt1yokayqnEqpkU9r/1lFdevc9Y3iQi1kj5mLF6ndaUhkzLshgTw1ryPoX9xBqeAA89D0yE5e4P3sMyWtj0pC9l2RZX1+vxR0oUXCLJc6gto74JCaoYjKOBCr74fLSsu27TF7WIcaIrRUtOQOz+WJeH3/8sa5evarPPvvMmH7mijH8lhDzej9rahrKBUzpYCxVaDIc+iFyDIdCu/GM1QzG3n+/T0lbc7HnmwSl/tpXzQr83z8Cnh8Bz+5I+iEMT71eUr6wqenph7r62RVdvXJFn332uQW81FicPXfOrBiZWOZoVChobM+YsT9MSppmManNyWSLAr9NC1q8/wLFegTtfo5ulEDQgmkBTbO8YSmbogWLofmXyS/4/6bx7flHeT0CTbuCJAgJB4GENewMTkcc0Ot5qtYHA9vbV8BQkZ44u3U4uwG0H5f7SKEi4IwFh4XPpVTuPBd74pg0BSBlC1Fak3sP6U///Jc6cfqCDuw/0GDGMCVggSSLakxSpaKlRWxJl6w+BmkOdtL0IcG0wAJ+ZCvVSsPGOkqvABr0gsGxB8BTyG+ZAxbPCqMEjAeQt5H9XVtf05PHT3Tr9i19/vnnBrAi+OCZ8TeOxXveuczGfskWdQK/WDvDfaWo8sWLZ/r8i0914+Y1PX780DLiMDJktljsuYeR4YkBfAy+uZ98Hp8d5YPRmS/Ktjyr7UG9O0b5mOD/o5SnWRf9OqCK/3Z2zsFtBDwRqEQZHEAnShBiAXhkrGIj0Qi+IsDaTaj4RhLXXq/B2HV+4xjNMsko64tgp/kaItsQXxPvufdyiSYduz2i4nEi4InnEcdsBFrxuq2OiH5aBNO458Fe0lvHAmcHPDuFklLprEvafvqhfm6Ap8/GKsl7U2i8CcNTL6tazmt7Y9X68FBgbs2FO1oN4ABuiqW8ydr4N3/f3t60dYJ5ZT1wlpYtiADwIANqb+uwzZ2Gn0jbrK7FWJ60GQHVsKS2OQ3g8X4oZi2LxItESXsEPN7DgnWJ/TMGJlwgwTzjnmAE0EsAj8wRqS22urDLnAdsE350DngAVhThO3BqaQ020LlcA/AgTZqbnzfZqAGehvmOL4q7Lmm+DlrZr4GSKMENiTwrAXY2fFcS56w1AY3PF+YK385cxfofzs9Bv3fMNFDTSA7uyuX9mC7/BTCSxLK+YYmEWTTDrkXAQ2LE2XUHNesbm7p2/Zru3LmrewAe7k34W6zhsSSUZamzgeGB6cmZpC2ZqyiZBfDA8ETJJe0iW1UPvXiQtFWtVxyfISUAPBUAT06nL36goSlMCw7q+oN1BzzU8FSnrF6oJ7OivsyqfvnHp/X+e2m10admHbkvYMaZwehySDIKIMk9+/APLumD950tefBA+u1vr1myh3vxn/7TX+vDD91V7ekT/vbSMvaDk/06cVFKdkr//JtlXbt2XY8ePdaePRPm+sZzwW2QejT6uhw6NKzxccxUnHG6eXNVV69esWRBd3enjhw9bOznixfTxpj29nTrncvjOnlI2shLW/PS2oy0Ob+t9dVlnTo5qfE9Dni++fqR/sd//2+WeJucmNClSxe0f/+INSZ9OVvRnXsPtXffIY1OpKzH6LMX0u+uvNDDJ7N6PremWqLVmpIWylJbZ7/Odxd0snRHR7ZuqHv2G9VXlw3w9NRr6sum1VYrq6VcVKWwrVxnmzo5kTMnpFMnpUePVF9aUAlDlt5+2UUvLqv0+JmefntD+dkF9SdT6lNSzDKcHRbH96jnz/5MW2+9pe32Ft18eF/X7t9WKSljeCqZlMYO7NWJ06fV0d1l958mxbVS2Wp4WlgD0jl3a2P8B8BjbStILLK/szaiKAjOhVZub46urvQg+QngYS1hvyNhyJqImQ/rSazvhBWyJJk1Js/4WlPEaIIYZNNgCK/t6uxssMJ79+0lBaJPP/1UV658qk+vXLHYgDjK+iAGdQNubrZP2Prg7tCx3ICyAkvcOEdrf7P90FQ3PqfdHKqu3zvDEx1tfgQ8fgd+NC14dST8vk0L4METqmhldUH37t/Rl198aZkGgi80q6fOnLZ6CyuqXlw0W2ioWybTwtKSLQYE/AYojHbFgtRdQ0JuslEwy+auOrIyAvkQRb0C3D2L2dz7JgarFsiSTQxf5EENFDVZNwOEAA/ed8Kbd5abJG2AE84xSt+io5VnS/zzzPteZP9oklmxgNsyqhF8mA1uxoIOZGaxpqS7u1dHjp/Wz3/5tzp89JQ7OpnTC1azBGBuisKx6Y0z/WxaMy9eaHFhwYKsY0eO2n1mMQTURcbEkiSBpbBM9OamSduWlxa0s7OlQp4+ARsGSPfu3Wd2pWOjY3adOMvAXGB5SfDGYksvAYJCZDY3bty0hXHf3r165/JlvXPpkhdymxOUB0jcZ4plHz68q08+/Z3u37+t5RXchbxYORbmR5ATg3DuYaxbYsHlc5sBD3/j2UZ2iNdHiVgzg9MMAqJFczOD0lzTw33iM2LhPn+LNTzxPRyH8RslCBFouZWxs3oRgETQ8V0sSwRhUWYWx2UzEHNW0zeoZklb/NxoZBA/o1E3F6SE8Z5asiCMgQjQmo/7OuDheFHiBOBBYsG+Y+yasaiePcepDbekZArAc9YYnp//4pfqH+gzqRglZDbl3gTw1EoqF3EdXDZDjcjwUGdG49qt7XUViw54mGosCdjhcy9o/Edg0WjC2+6AB4tWnNrKZQr9K68wPFHSVjbAUzSgAXjh8wj+rf6QpEgLlrC7oNzBY2jmZwXLZZt3yN9IyCCLwUSCcY6ZiDePbFVvb7+xTzFAZrxw3mYDC8tjTE+LuVsS6CCLm52bdat9MzcJkkxjdcjOAuoBJEFeGwMUk94aJAobpVtNR8lwHKfxNVHuZiAOMBgAD0EYgZH16YgOLoHJiS5t0e3Vxzn1kh5cce0GgEStyIIBwSNHj2pycsradRDYwd4gDWL+XLt+XbdvA3juubMUyYDwGhJgDcADA5XKKSUHPGZagC01gCfpgMctZbETblG9klUdhgfAU4UpBxwDeJLaKm8r25nTqQvv7wKe+4HhqcDw7FUm2aLOzKa6Mlv65Z8c03vvuQU1xf5ffUVfnDl5Y1WXDnHu7r6X008/vKiffBDspJdgeQA/mwau33tvUCfecqbo3n0Az7TNu97RLr39bqf69kgPnuC4tqDp6ecaHBjU4NCIyTFZg59Pz9g+hTzwwIF2DQ35Zz2flm7cfGAJASRsE+Mj1pPnwYPHJmGE7bn8zj6dDMeefyrd+mpZ+ZVNYzsvXTyofVPSwpx0/dtp/fpf/1mDfT06eOCAzp5922p8MGx4+HhVN27c0YlTZ3X4eIty7dKLOenfPlnXvUcv9GxmSfVUq2qJjIqVhFrbe3Suc0vn6g91snBLrU8+VWJ9Tb2JuoazGQ235lRZXVZ9c03pekWtNCE9uF92MuOj0rffaPrlC6OyRsb2KHsIGiwvzS5q+fotbU3PKLdTUFu5rM5K1RILa/v3quOP/sgAT7G7U0/mXujhzHNVM0ljd6qZlLpHhzS5b69aWtvMPXZtbV3VQsmajrbheJZtMeDDv6F3orYjAp4oaYuggAEf7dRJEhHjkOAgicAext7B+o9VNQMltg/g2RvjSTPZMNfd4IReX26MwWsaUuV6TbmWrDm+MXduXL9uLCmJSsYgPb0MTNGI24BMVWXksCQ55KY9XrPnDeJN2k8shhlKqJG2/SjEL7Y3/59heN4c7nim0RfA3Z8/MjwRNO1mYH+UtL3J6EoksWBkgtN7Yt6C4K+++soCLLKaBw4ctA2TLP+z6WljF+LkWt/YcDee2L0bc4C4TQdNKayNN3vd7WLs/XGwaH+9v1LQtH2HE1u0lI4bPgFKdCcxiVmU71h3cXdvAgS4sUCoMbK+WZ51IThiA4/BcXO2nEsADHGCBDls+rF/RyxIJAPK+wlU2Bhxcjx55oJ+9ou/0dS+I2rv6PTyY5O8Rec3GTMCyHn44KGmn3qfjrHRUV26eNHdw2B4YKtoUogjmXVZph+DZ3tYUDm3nW0ykjsGeObmXhqQQo5DMf7g4IAxSiy0t+/ctlobMlYwcxgSEFDCaHz1teuFaVR68eJFXbhw3o9Dg1jL8jpb8ujRI925c0OfXvlIT54+tJ4ujI8oNePeRYcznnNkaCLgiVkwNgv+Pwb6vLa5MD++/nXAY9lzLMGDtM2fx26T2Sjf4nUR8MRgLdY88J74+bEhIxk7zj2yQREURaASjxfHXAR5fGaULkUpWbPMzddqZxAiuInrUwQqkQmKdTu8zowmYkYvNBKN4zKeS3PNT5znr8v6XgE8uaz3fbNAGjaA7HlsIZDSdr5o5gXNgIciaZyNqXH4oYBnbXVRs7MvbJ7DbHR1w1ymDdzAxpQrRQM81ox0mwCSQLduIJ05QfICW2rkZO3tnUoGwMO8MwYjQw1PzhplJhM1M2TYndPUy3mywuu2YIG9IShzkXvuQb67TsaePC4BzDakcZho8JmRZcxm3cWts6PL5r5ZL1tQnwhuilHa1qI8gGd1xWxmkb4AhmL39gYjhMucGW94M9HIrLwOdL1OELYt1BdaHx1fU3zt25VtmsmJ1fPgigkTFnvshD5iwfYlOo42q0QYHw72dwGPHUc0Fp0z1h7AQw2POdaFjHY6Q9C2ZUzGrTt3LMmyE6x0zWABl7Z8oQF4THKXalEqwT3JBVtq+vCUAuAJQI8ElFokevGUM6oGhqceGJ5kLqnN0rYyHVmduvCeBifPKQvDcx+Xtm0VKpMq1vcqlexQR6aozlxJf/oHEyZRAyjPmAytZsYSgNvIcDFHYWFYcy5efNten8uZo7LW1qSdbbeV3r9PZk6wBBC6J129+sDmfM9wq06eH9Oe/VK5TiNTGoeuq6OzS12dHr8tL9V169Ztk2gyBo4dPa7JKdYAV3y9eEFdFjUfGTMxQxRx6/Zdq3+Fibx48bjeOmGu0Hp2X7r625sqbZXU1tKin7x3XAf2SRBCt2+80OdXr2hseFhHDh/WibdG1N0pPX+OMdoL3bh5R+cuvKMTZzrV1SvNLkkfXSnr3uPnevZyMQCetIqVulrau3WuY0Pvph7rXOWusg9/p8zmpiZwksOUo6tdmnkuLc5L6YQ0PCgdPiD1dUvtrap89YVuzTxXsqNdE1N71cMFMAfXNqXb97X1ZFrVRRijbWVxUmxp1dbBA0q+e1mbx46p0tej+Y1VvVxdUr0lo1ouY8An19OlnoF+pekJJVlfu2qxbGCnPdeqdgyBMi3G8hB6NMTsqDlILsUanighrdWD+yGSVe/VxVrAXLF62x7kqS0Gem0voB7H3BNTjd6BxB7MTd5DXWLsqxX3BlurCjumJCH5+PTZUxuHmFuYLLxeMwlte0e7gRpO3OzdKRWAeSUmwJWxvc3NF+gVV8jbN/JR4iOv23FGl+swefzvFfB4Gd4b21K/2kPmR8Dzo0vbd0OaHyJpi4CHZm7o6p89e2aFpwQCLPqdXV22cd++c8eylfwdepXJRnEzP6MbGxu/9eQJICdaIVpm2b6RLFGTEgFPs21isEtt8EIht2nSHrIooas3n2NsT5Ojm7m7uVzCJFNkQEzqgSUyAMjd4wg4LKsTgFaUV3kjPl8cYuDBAkWggyOdBctWH+ANRPl9DJSxm+3p7tHhI0d15uw7+ukf/rmGRiZMchMtsmPNRtT9Pn3yVA/u39eL588tS3To4EH90R/9kfXNaWtts/Pk85Glcc8AK7GehvPjd/QIKhWpl9rW8+fPtB6KrvHu7+rqtICPrOvdO3csGKHmCnvdM6dPW8YZTTk2mNhqYkBx5sxpnT512sAp582iGovA7927q1u3r+vLL69qdu65BY7RuYznygINuLJsdxMY2L2/bhEc+/Hwe3OgsyxqaJQYMsrRqICNxRiyUIsSQVQEChGERBYn2kBHQOWypl2Gh/sZAW5kP2LT0liH4xvDbq1MZHHisWIvHJ4nYIlzj4CHsRfHeTMAiwCmWeYWJWdxvsbX89pmgNbMXjWbIjQHxK8DqshONRgeZFRWf+Y26tYY2pCG90zb2gHwpHXq9FmTtP3iF3+lwSFcoQLg8br1Rv8dY5v+F7bUiSBpA/Agg2RNIfimzoxsZqGwbZI2mNdEgjlX9To7mOJSybKbK8sroY9RVwPwEDhXyi61gmHh2fFtuQwC9eDyyDPyZ/GqpI3nBdBgisfaqghw43NzN0euuxDG/mYjUHGAn7Gic/qpRJAcE5HGGJnTGuA8Z0EOQRKAZ2bmxa7pUMKTFybza2uzLC7/5iZzznHOODCGhXIwZDV9geVmvTLpTLCM5rgRvJEEssbQTWCH896VtQUb6oApfPwAmJz98jXaz4U5auYJ9bpevpw11urIkaOanJoyBtvAt8lVcyZp/vbaNd2+fcesqS3oKldsPYl9eCLDg+teNt36CuAB7ChTVFXumGaJXeZ+ohU7LmN4KiXkizhXlg2QJwA8xU0DPCfPB8DTdSAAnh0VqpPG8CSTnWprqamjLaHLlwZ04oTfUgDPl1+4S9bCwnyQ0DobRsDK/N6/f58OHuxU/4DMyhopHIIAHN6YIyQEZmZQa21ZXSXv6R9s0779Q5rY22MtZngdzU2R4XHeeVic5yV9+eVXJnXiWk+cOKVDB4etPxDDgYai0XRra4tanbxu375pknAC7jNvnzCXNqR2Dx/kdfXKl6pWkurt7tZP3z+h/VPS08fSo/tzun/nriZGx3T40CHt35sw17o7t+u69+CRHjx8qrPnL+rE6S71DErLa9JnX0uPni/qxfyyaqkc9iIqlKrKtXfqfMeaftryVJcS99T66HdqK+R1ZAiHsl6JxqPPnkhzLx3wDPRKk3sIeqVyUWt3bunewqy5MwB4xk6c8oajpZr08KkVEJWfPVdlaVmJtXW1dHarcGC/1o8d1fKB/aoPDWijlNdqcUeJ1qzqLVmTtNHdNU3DXxKC9bqtH4lKTb2d3epu61BnW0eD5UnWqXEJtcKArVTS+gUhWPc6Xb5JvGxoc2vT6h7ZR6l3jU1EUQiw/zE/oiw2Kh1IPJJUbZYwx7ikWZnAnkzD5ecvpq1VBMdC+o7KgJiK9ap/oF89vb3q7EJRw5goaXNry+qkia0i4EFSSlpifWNdJKEBUZg1+V4QJHBB+vp7BTwIRKyh6y4J8b2S8TEQ+5HhCQHpj7bU3zlufgjgUQJ5GU5NMM1ZKximP4AH1lXb5HDduXLlimZmXxpDQf0OE3F4BC1wNmjKab7rYCMGEJFehVFhcXCWBLtfzzjHItkGoG9swk31O6E5oHVVD3arsUFpo7dE0LRaM8/gaGI9fKgfsqUiykOaCt5DVhQmxQr9GrbW7uTGtdAHhHoYAiEWKO4LNUFkbtjYyLSR6cSD//hbJ3TsxNs6fuKs2rsG7P6ZHASGxkwHirZwUgj98MEDa2y4vblpC9uhg4eMYelsJwuesdUYwMZ7YnBrGf5Q12PF2/ltbW6sWx3P5vqa3XekcQRRLL4madtY153bdyxjPTk1qWNHj5n1NBazsy9fGogFGNBzB+vd/QcOBElH3qRzWM2uhaDt/oPbevDwrlZWFiwpZ655HR2u469UGjU9ERASxEXWg2vw+9XakOREZqPZYYzxy3V6HZEHtdH4olnCE8e51xs0ybdC7Utk6CKQiexKlDBGxojjNLMjvJ4Nh2NyzjGzH+dCsyFD3OA8ONwd854d3q09ep2xeV0y1yxVa862Ryln80SPrFG8r/H1ESTFc4kSOq7TxlMEPKbrTiqRotleADzbBXNrO3X6bf3kJ3+gX/ylA57I8JgJ1xsCHpzaVlcWrFEtc56Go329PWppzZqcje9oXFCtwUSum6sZ2UkYHiSbPJvurm6Njo41GB7qHpib1NLQp4exTmeZKi6MSGnLLkcy1pbamtBtnLEKCCEwiCyKNR1FAmnrkhtcRLDhdVzFII3zRIpL4LLaM7ZHvb0DQabobGYMTFmPfGzlTBbHWkmSiL5VlrgIRikNwNPRbrWSDng8kbE7PsJaZcX7LmtrJBDKFVvXoulCZIgi8xmbqsagKwL3KGtztt3VITE5xf3wY3ufK+4z98Cdq2pmQ08R/+EjRxzwDA9bfySvS8BsAsBz6azf9QAAIABJREFU3VgLEmavAx7+HXuJWA+3VKtSyZzSKSS0pKuLUrpggKfh00DPMmN4MqqX08bw1GolJerIGqVENmGAJ92e0cnz72pw8ryyXQd0DUnbjW3lq5Mq1fZJ6S5lW7BVTmrfgQErHeELsPDo0aIWFhe0vrqqFA16SbQgAYRpTSXU29ujfpj3rnYDIzA61OwgAADEoGpaXlo398vZ2ZcG/vq7WjXc06nR/m6NDQ8Ya4N7GsCHR7m+XtfLmVmrd6IfTy7bookJb1zZ0wMjKauxYbgw/9bW61pcnNezZ08tQUAzUhqP7tnTpsXlqp7Nzuvuk2cq1KSWbE6XLpw1nPH8qTT34qUWXs5qqH9A46PjGh3xnjQPHmxp5uWCFhZXtP/AYU3s61I7ltzI8x5LC2vbWt3Kq5JIqYQOFh/rzm5d6l3Xe5l7ulC7od6XV9ReKmpfd5f2dHVKPVjDLTqllahKbTmpu0OqFIyiejH/Us8211VKJzU4MqYDR46otZsGtinp5QLNgayIqDS7YM5trR1d2tk7pYV9+zS/d0r1wX7t1Mvaovlsa85YHgAPtTyAliRJxoSsj2aqJg329qunvUtdbe1qb2lTWxZZq/eisho2TDyouQwMD0yvfVdrJotjv2Ztj42x2ROpYWZtYj+zPQy5MjK1YPDD35v3DsZTY06zxqBwYG9mf11bseQjwMdCH+udlfQeZFjyDw6aSQINVZlnJCHXWCt3tlXBCCiTNvaH+VqqlI0Zp65oeXXF1lKT1wX56v+RGh4AT8oWmzdDPL7B/yhpi9XvPzI8342TfwjgqYtsaMGySt1dnbZRra2tBoq0aFTrF198oV/96le2qbERTO6dMiODHrptJ3BPKmrb+mA4pWrWvhgaBF19dL1iorNgR4Znt34ruKW95sBFQOJdwEOxrepGHbsjUqvX69CEiyL3UCwes/EOvChe90AI7TMMC4EQn+nyFZeUGGNjGVZMCILrUSqtoeEhvXX8LfsbwcuN6zfCpiPT8Q4PD5vDGZvPiZOnte/gMfUPjiuZaWsAlRiU03yMYkQCoAf3H9hiyfnv27vPXHP4abU7Ce+PYyxW0ND7Yuj3AEYGin1rY8OKwpcW5y2DzgJJ3x8L4mlWZs9xTbdu3bKM9f59+03OduDgQWNjALZsoFwv4HXP2JhdD8YG9GKyxZPvxSVzmno6/UhLS/Sf2LBnyPGoOYqGBbERKceMAXdzIB5BRnOWK8q1YgDPswREmbtdyKKx2fCZsUdNM+sR398MMOLzjMAlAgdjzEIvpGhPDUCMMrLIVHEswC33j3ER/26bSnApjBtacz1NfM4RtEWwFGVtjXEZZEnxHkVWJ55nDELjNUUQ45uXN06Nx2p+bQR1ESBHyWEz4LHNLzQcdYYnpc3tvJkXAHhgeP7yL//aAU9wkH1zwIOGvaSVpTk9enhfhWLejAn6+3rNcQp2J4IeeqrA9GBLjY6de45pAXp55ByMS+rRYg0PdtDcDxo38vcuADc9a5DIlRzowMLy7K25cah/i7VRzqKEOqBghhEZIYAQAXmUuDqL4owfv+OLYnvMSIZHxowF4N6awQTgKQQsGClgXgAjTMYVOSiAx53jKpZY4TWsYbjHAcbsGQXAE93ZYk1PqGo0ig3wEUEPx2PdY80wjT8ytIo3MiRg4/W7gCe6tuF2SNLVbWyb5XAmobWx6QiX+xTHO03VqQEku2wMz2QAPKHhMpIe7jsMD+sNTm3WbDkyPBUkbS4B5PxN0pZuUyqRUybVqnQOwFNQPZVXVTveVyQAsrRygeFJq1qiHgE3tarSqboBng0YnraMTgB4Js4q0+kMzzc3d5SvTKpU36d6ukeJFinZklBbb5s62tstacOzxzqcsVdDp5ZJK2GmD24eYf1YLGngLpE0AR0dHbLkYLlMg/oVY9ZNSoSr5/aW0Thd6Rb1pls0kG1Vb1un1VQxFmG2AKkrK2vWvHR2bl7pVFbdXbhi+lhg/UbG1N6OXT7nWNT2Ds0v1+142Lm30ktsFDaoR0trq5rd3tJ8fltrOIyUKzr+1kmNDrVr/uWm1pfXVNjcNpajt7NHfT0dRmc8n17SxuaOiqWqunsG1NnbqXSrlC9LCyt15Rn7NMgmVwjdRCOe7g6dH87rQv0bnSl9odGVL9VRKmoondJYS0697a1SLXhj89N4k4o1CVot5zVb2NF8uajNakVdfX3aMzmlLhKnqRZpfUtaXLEiotKLWZVn5tTe1qmNyUkt7Nur+alJ1Qb7VEzUlVelIWkD8BRUU4EEB3Mx5YYiOLIN9PSpp71TXe2d6mxtN5bHmu8C6F8BPH6m3heQMebSc/YBvthvYXjYG9nHeUbUyDXUAPTdsZq5lEnLbX+wccTYyb5SF8ocBbiwBxNnUefHWgXTS/IDAEMpAfEFDA9OuahMmBFFAA974famARyO19LWaslZgNbL2ZeanZszAA8oMkm8XYEnMGy/vP3ZvXrUrqIT5qKhopmsWNyh2UXjTtbB3hyyLawooCYWA1sogmWth267WRm3h7O7aezO7xfwhJR5KH2Mp964hOjjHWQKXKEXg3tGadfR21TE4QaE/w830m6nvZAKVC/4fpMvD3r9HVECFX82fmuH3j2+3VNrorYLHf0zfENsfIX3xb9913nZ6+Pnhxe8+lmhT0vDIvlNru6HvDZhDGA0L3iTT/ghgEeiUJPu5bLMUcxyM1kJQK7fuKGPPvqd/sc//U/LuJOFunDxogEeMgnQpwAhJiKMAP9mgQDwOJVL748gMTObYLL4jBNnP0xnaj93B0I0LYgaWK9h3e0IHm2hoz49giAWF3T9ppcPBcG8BimPnR/NLddWDfgQNHI9sSjQAw6XZ/E3gmEAwqWLl2zeE/x//NFHtqHzd4LyQ4cO6/hbx3XirRM6cfKkRvbsJe2ocjVpm7sHuXyX7dgzL2YsAHr86JF9Pq4571x6R8PDdHD3JqEcDLBj39QHmKzF/8ZnweqQwVpdWdbz6ad6OfNcE+N7DHjRg4fPZY3CWhdQQxEkz2N8guzeiElRCAidpke3TiPZHts86XsyPzdnLkR0f6YfE1IPekjMzc+oWoP5wN2ubMcZHhq2miEWawDPwvyCvQ8pHouwydBMPuXStSgha9TKWGAT5mxdtrDzeVhsW2FoOm1GGXNzc1aHxIYT3d2i25kF/dGmOpWyPiQUqHP9rpuOTWhDrU61ahk0+h6RQcPqnDFgXeMLBc0vLJhzHtKAWNMRXfNcRrmb8fcgFKmYUyDxXKxIHOtkssShUNx7QDkLarIJnLVCt+84x/l7BCpR0hez9sxFvqKcshnsRWOGCI4acicCa3PvccdC+wqAB9tfOtpvbecNBDnD86H+8pd/raGhAUuAUDeA8tA50FeZHtsn2EC9E1VYs6AmS6qUdrS4MKP79+9YZ3hciCLgAeAAePIFNmQSI3mtra9aTRrrBRs1Mk+6pvf19mlsbI8BHPbU6CTf1d1jQSLOZ9zeCk6R1ofHG9j697oFtLHuKt7HyNwYs5bCRMSblLL8kBjxHj6ROXTHvWiwQQ3Pu5ff1bFjxy1Z4n2kWkOtlt8kng/ML+8BvJEsAPBEyR5ylyg3bAY8Lnt1+RgnYwwDzHOQtvH33fUElpz43AEX3xaLVOgx5DLYXeDtLB+vjeYFzaxOwxEzMDzOvL4OeKrGbmPkgO09DA/sPlI5ToQ4yQDPt9jW3zJJ2/bOTgA8MEfNgMdrsDIZGB6v4Umjik6XpFRBlXr+FWY8BeCppqVyyiVt1YqSiboxPMomtVnYVrotq5PnLmto4m1lO/fqxv0VfXNzXYXqmMr1CdXSvapkEiqlEirVK06dGINDjYUDG7MjhPXHTAKZk9UwYn/t7qHFtVVTJbQO9FlwyzMyoASgz7nJjDWdrNWULSfUm2xVeyWl8pYDPwJp1h3kmBsbmM1gzU6z0V4NDY1YkM74jUAWK3kCY5hQGEPOqVpzQMo4NSON1py2CnltpaRyS1arO9BNy2rbd0ADff1aW15RCQa3Yi1clU5k1Ek9XD2p1VUSV0llc61Wm1Smti+Ztp9Y16dgRTvaVeDWFEs4i5hk7YOJkk7sfKIjm7/V1M4NteTzymxvqbtWV286qYmeLmVpKIT0kBqVjVXlsalO1LWumlarZa0W8sq1tat/cEid3d0azraqo1xTZiuv+vKqijPzys/MqifXpsWpKRVPndTawYOq9feqlKyrUK+qlk2plnHTgp1aRXnsodtarZ5lc2sbj2m1ZlrU2dau7o7OhqwN+Sb7eTWs2TA8XsPjdu/GZtcTJmkDtCM9JRHCmmIsdD5vexNzPzK2DCKTy2NKFBieuH4zVkxia1JpNx5BfWKSto11KxcgSdHe0Sbk8WZv3YLNdZtJF1kHu2iqRM8r4oj1NW1sedNjxi97L2oOYjDqcl/MvLD90kBRkI0b/Ii21Pc+f1iPxbl2M7CkNT161dAWAcLYnj3B6m0X8HBvbOMGCaMhNocTZ2JiyG3bQVNvEdM+J3yTiF9RpvZ6YLsLSqKf9psxPCyQzTySbUzhQ5s/2+j4aIQQWKTm84sg6BUU8RoYsmyM7fghaHuDKL3Zpc321GbA0gAgrzJiUaRkQqXQVfb198bP+a7Pi6f3Xa95/XcBR9m9fDNe7g1uwisvdcDTcOd5g4/5IYDHpnqdDbTqBcDBDYrDkrnCpOCrr7/Sv/zrv9qmbTbGhw9ZcAp4IDAkeOb/ATwsCkxAA6gWiFJw670d2BAITj1j5kXDXiDrcpLYpwaGwi2qvTs4n+Pvd926e3fsjtJYA9GwrGaxxrjAvrPGjrAQmW22OaY4C2X9PExPv+vgRKaEc6EuZ/+B/bp44aLNbYL5b775xmpfyMQRlJ84cULHjx/X0aNHrdago6vXbH+rNV9HCG7Z2FiAnj+fDp2Z3QHI2Jb9B6zRJwESsr/41I3xCGDJpDR+s2yzw9Ofz6P+Z211WfntbR09esRkcTBFLJgkYMgacb3Pp6ctu0pwiCnCwEC/BS48JzZYvlye5c09Kd6dn58zCQsSDYqV5+ZmtbyyaGsXGUYW7whO+ExAZmSFACaRSWn0K2JhzrXYgk6GC+DAa3hu3Mu+PjdbAERRf+QSpBbLXkPRA8CoHePcOGfeR8Dpm78zcgR0ZN7coS9jTVUB3bGPEe/xZo4ecGHzCmjl/Ht7+ix4Y2Nj0+CaDQySeCaADbIje6ZBMumslF8LSxYByW7xeAA/GGa80q/J+29Y/xWkEEh2XmuqanUZTbbcEcTEwP112Vv8d5z7cf1qrgti/LLRMp8SJutCwulF2Mgj0+mcTsPw/OSn+vnPfqHBwWGl08gwAXSYWPs+RiAQwY8nZZpAkC/AqlcL2t5a1fTT+/r6qy+0sYkVesXsdZG0YVZAfywCOcwv/KdLyGBBYuNg5GyMC6Q+fX0Dam2lM4d7nNKXBzc1xgr3HcbRAU/egDdAn7FC4hK5CNcYa27iffJ1ztcmS1EaQ+z9LhxA46ZEIOt9MHgZz4r5PjW1t9E0l8DTJWNeH0jgwxrJ9ZBoYD6QNFhaXjaNPoG0gVqys61eh+QsYrCNDrtMzESbKYK86aglhizJGuvMdp3emueVAWMsqq0HEzb+mLhkLescGcd/lyBstr2O/UisGSO1PGW7jq2dHbv28fEJS3yxdjKOWD9YY5CzXb9x04APzxHZDcdl/MEOWRKoUnVG3mqM3FjBeuqkGZ9I9VxSZ4DegDTOWinR1KVe8eQjz4v5msxmtb69rWQ2p2Onzmto/C219Uzp1v0FXbs1p51Sp8q1fiVbB1VOtSqvjPIss+WS69KQr7W48YX7gbvpjluDu52vm1pUVcVJgCQF1sf0f0omzHnLnD2wfrcxQG1nTamylAE/YetedKaee0gQy/O2lggVQuyEMZX9ff0GeACJHJPxx2cBcFhrradSOoIzX3diTVYBC2hAWkeb1gs7qq2tK4ONelubysWSasxfnm2ZdbuqbDpr46lSxkWVcY4LqWEiczgjaV3DHY8xmcmqFCyNuTEdvb16d2BNxwtXdGTrY00VbiuVz6u6saEs11erabSzU/3Uy1WrpvCgNsXAI8kFwRzVtFMuK4XDmK3XrepMZ9RSqysDI7hTUGVjU+W1DWVSGS1NTChx7py2Dx+WqBPKpFQH/CWlCnVnCYloo1ytGtOZTKc90YXkK5m2fafN1CAtymXc7j8CHk+cu3oC4GNRLI+8KhXznrB1l1aaHvs6xZ4Tbait5i+QBDGo53nZ/GsyDTGzkaY6Zj6Xz9va2dLL+VljbpDFUxNNEsR6VhUKdl7shTA9xgTncPfz1iBWPoCroH1W3gAPeyVMlDE821vW/DeSAF63WFfiwRdP6pwAgYnb5tIcbcsyLdCMA0ND1qTOqGYmofXp8MZgFsgFtLjrVOU6wF3WIoYxkY/gpxckvlqTsxvk+ibWBDF+gKTtP9KAvxYrfmcA2czs2Fn8h5F+/EN04PJN8U2+PPv4ZlACvSZDzWnJcHqhOCue7C5QaSDOf3dau4v+7kU23md/9MV1F6K+2bW9yX145bXhHr7p0ZpZku97bByOoPBr1ZK2tzZtYSCjYF28sTesVvTg4UN9/MlHevjokQXBZKrYTDEvAASRybTMw+ZGCDIpqMtYkXLDgpFgolyycY1VrrkIoZtpYlZi4XeU80RnKl4Tnb3ihs0Es0AuLCSxdoLNiIwjtD+LaSZHNpEePWnLrJNNQYsONc37mScE7J5h9cJ2NifMA2iw+vbbb9vmRABFlpP3jY6O6tDhwzp18pQOHjxgEg9f8MgesXl7LwxqcMgMWUO+O3eM3WEtMfOAM2e0d2qvW0mGvjEWpIY6AweBWIa7EQQfT9ALbf3s6TM9evjQgqberi5jdrCWprkhI9bkFUGewgLpmZ66SdBgk2K2yoEoAZR3n/cM+aoFjIAcgAbP2/sIbFg+g+CSz4YZ4Xi4xPC8+DubNvUYDl5DwBCz3jjltLfZucQGkYwNZHQARgJJZGx8FgwLA4XFHzDN+Tx4cF/Pn78wWQfPisDBJJTBAYcsKPauBJ+s46znjDcDI9YnJesJKgvmvHcCcgFYLwrR29o6VK3U9OTJMwOnMzMv7XUEmo3mqmy0FgBSIxI2nIb5gvcOIoi2ANlqLLx4nM3Pezm5wx7BRkxA2fMNbm7NP32d3l0B4rPi/KMMLtYfRUmggahg8tAAUtSPIeMKAUEq1F0gD7MxVuZetOj0qTN6770P9Od/9hfWfBbrXAOI5mOdbLDOvr5HFrpplQkAiB48y0svdefWN/rtv/2rVlaX7Dl0dLBhp03CRt0OIAjwg+yUPlIED8YMB1bGJZN9ZrVOMqG/bzAU8HNP6VCOixvsHGwu1u8+fo1pXFgwwB6ZQasnCWYjJEFYG+J9ioAjrjXc8yhFic0Eo4yQ5xftzGF2GM/Mg8gUW+8bq7XzBpZxTiF7ArDDUPq4cFc175njspdYZ2PPPOxllgACIAQm0IaDNUgM1rTBQc1+FxwVYQW4FrPiDuxPvA6bGyEpybUQAMf6Agu0g9kM6x9jyeU4HpytrK5aIIn5CXVVOLUBWlhDXQ1QsP2BJptXrl71oFP0lmm3n6w5xcCsm8lNsm41M9R3Aa5hbHAlSyWpeQyyGLRFNvasGACYY6xEtQ7QyymVa9fqxo7qyawOHjmtkfHD6uqf0L2Hs7px+5m2dqRyrVXZjlGVUj3arrZrq0LSpWzrS5TZxvlkaoTQsNhrtrBCD82zcSqgvqLVa674G2xkMTCvFsC3wvYRNCdU3Cka2GjJtrhL3Y4nC0nUmD06TpOlkheet7W7fDAwjVYLZo2GPAHM70lY8BXZQQdkKBKcgqWxr9kW0+8t2NizF5pyADluMVyH1ZTGPjGwl7jB+V6cyeZs7+LvrG9FXAhhG9MpSzDAxpxsmdGJyhc6XvxcE4U7qmMBv7mler6oZLGkzkxWHTT6ZD0w6qiqjCUvfaxYL6nQY4wNxVjxwBTz0/6fcwQkKaGF0VHlLl5U4fARJft6lcPkI5dThb+zd3Efouzd6t1CbG4SU6+lZL1w2TvXFgBPMCixCC+YGQGQEtW6auWakjV3RoyAYTeZ7GCcyJ9n4LUmUTLGHPJxY2OKJBhxhdUHe/zDumAqgQqsVFGPp5+qVEWG+JZGRkdsfUE+irMjSQLGDMmFmJxrGCAEhhGA4yDIbd9tD19ds7HJHmj7RpDrMl4SDz9/6oAHRBU2GA5E8ENgx4E4ETYIQ0gB8MDqRBUOgTcfCtvjWRjPQ+ySFdGpwDMGvx/A83rI+90A69+Dru8bKr/6upjxe3NDBs+mvMmXu2rYkNtl05oGZ/ys7wI0rx/HB+8rD+uVgb4r6GgIO97kVH+vr2Xs7d6R73foBPQwm1/Zs6ws6NCothHaGK/r/oP7+s1vfq2H1kRvzmp3Oro6baMnw02mgs0ciha9sTlkmRubMzwuSPRMmWU2aRQammXZgoBsJCz4sZtwDArCHt+gZOPCY0CnKXPiXctDZj0EFFbUm2ux7Fucq7uZcKewrcFYMBeI2V6bu7W6sbunT59pbOisE2xYyMcAK1NTU+rv7zcnO+RQZHHcqcl7ARFwIQcD8MzNzlmgcvAA9T4nzAwBALLrKuXabN5rC5hp3ksGQNH0koTBfQbXJ1gIrK0n9uzRkUOHrc6B84ApYrzy7JAKkVEm+AMUEHQjzQWgwf7wO7JCgFxABQskWSFMCsgUkdHFLtM1xtgIl+38CAqg4bl3LOoUjrOpsNDyTZaSm/1KsG622tQb5BwohGatBEOAx/3799u3F3iWtbi4ZIXD2GwDZPjC7AEpIAYakZmKgUeUgjXbOkeW6ZUgIWQrYxE618Ozo4dSV2e3ksmMmUkAsAjQjEnKZCywJbBmrYw1HVFawkbD+OV8neFhoww1FGa04YXQsReCOe+hiTd4vGtbHetxdll4LypvZqhjUBuD9d1s/W7C6HXwFOUahEvMBYA8piOMM8AYYyqfL1qN16ULl/Tzn/9CY6N7rKN7sYD8wmWVpEKd4Qn/H1OaTbkqA+XFHc08f6gb177QRx/9RivLSyqW6CmBfIlAClc4ZK1cO/sp1u9UrdeDDMoNIzAmYPNnDsLAdXR2W8DihiHIyTDNoCdGp0lxsbtGhkJ2EzaW8cszBIgbW5BMmNwRVoWfUXJi7AeAA8bAApSkJ2tC9/Q4pmx/Dy6TPGPmGgGuu/X5Z7CmReBkhi30BaKJ6dqasbuskf7sQoBpSZ9XHdS8cJo1Gamv0cW2ZkYJZwPwmJlAtSEHtvFIDVKpaOcCSI+ApyHdjQGwybjckcr6dViCNjTTlYM1jmN1CuWKrUUAHkANMlDkzLA8FsRiSJLLWaLr8eMnZk199ern9m++cI1kiJgcFWlXDIpS1DmQzOHZIPUP37BfZvPtzLY1pU66NDaRSKtQqml1bVtKZpXJdWl1HaODrPYfPKGxiYMaGJ7U9MyyHj15ru08jXaTSrUMaKfWo41Sh0rqbThrRSaVtc377wCM3aCCa+e+mawwWPRzPQ4aHZSS7LP2BbB/ae+vwvNlZiML48KoNeUe8dk+RtzZ0dboQsHrMFpaQhNbd7ME7LBnxbWgGYTFuW8JrXJFxUJeVOO1A+KDnbgnU5J2TvEzokTaU7gukzbQRf+rIAm2+xHqYWMykTFIwo1xToLhaO6lTiVu6K36dQ1t37Z+N6XtHfspDBiECBGriaSySgk+qSWRVoZm4gZmmiSyntUxwwHyKESBtYSTCPykQekyjYcvXFDx4CElujptrPEMXFEFgDJ05/3WbL0kIYAbpRXwGYDzBrxpG6+ewPZkub3GHpO3zkgn0kqa4KVugMe+AtvoJRVRgh3bTMR4y5PjBjSDGZL3xYpruJ+rzdGQmOB5FKoVLa+vGks1No50t8PmOWsXQIZnAys4NjbqPfq6sMMvhP07bww2r3VJrrfQ4JjG+Gx5I3hbS2J8wzn+CHhs1L3CKH2/UPlHwPND7tP/m+/5IYDHLF3JulbIhtcsqLVNKjSco6kejeQwLXjy9Im5lFnGYXhIPX09tniYuxIZfrNFXDdtM5uB17F4cNdwMrJiWWQQzv7YQoV+PmTMWcQbms8gs7DMRLBPdScj7+Xi2Ul3P2rewKN0iQQEzciMbamQLyLbz0bmgYozPq6nJQPGImq9PVL0C9nR0OCgLl16x5gDC5ag37u6zKkJKRQ1L1FC1ej7YhIln1PcN3pSPHnyxDY9aOsjh48Yo2EyKZNRIW/wjC0LHudFltqsJYslK2BF8oALEPLC27e8rw5ZoreOHdfZt99Wb3ePBWBk7D2rjPUvttXIalj0ahbowWZMTk00apUAM3zHAB9ZGnI2vr3pItbB3qgTSRwLLmAJ8EEAw8IKm0ZAZk0f8w6yjAkP4DNKrtgICFoILswYola1xRyJHYBtdGzMNmGeHYEqDVinpiaNAeKek/XiXn755Rcur9nabtwvl6C4Fj9a7Po99UQKn8tzj9C7Qe8b+4TsJ2fSkkw6p41Nl/px78welDoNAE8WaaSzN16H48WnSKbcnpQ1dHdD9LFGBt+z+B4wew8orj/W6f1HErXdpM0uonB5kVuhvg56XgdKEUABeJCrcCda2ttt3CIT6+3ptczyo4eP9XLmpTVFfPvMWf3yl3+lyYlJdXW2q5AnC828eRPAs60X0w91++ZX+vTTj7SysmRSNbL3yCFhYijramnxhqhM/0zWbd4B4VZPge03rkptbd6Lor3T/g2woPCb84ZZYb4AdpDLIZ2j/wYJGYIFgJytQWTRQyNOwB7zlTnOT5IJzeyKBauhNsad1Dy4MrlbADzMicgQetLG+2/EJqYxyGF9in2BSCjAGJrlbPhcgLwDJWcLLBALYySy1qY5rFGvkrJr8Hqw6NbmEmEHSN4njGsFUHNtXV30CvEA21mseC0hCAt1kwaoG0nnCfSeAAAgAElEQVQ/L9yODorcJ6vpzHtwRS8dpKfDI6PaMz5u94Ukj/UkKZVM7nv9+g199tkXzvQL1+EOe57sD6zBvkcRGSJhIyhF2umZ8TRyZ5svaeX4aT2EnKWg8SxAYnOrqJdzi5jyKtvSpdUNBzyTe49ofPKQ9kwd0up6UQuLa9opVFQmmsx0qVDt0Fa5VfVUr30+9wNAwJetmWZ2wbpZclCdy1ryzwLsdNr2J+Y8z8nXAG88HeskYgNsY9AIvE2u6moDng/HaAY83GOr2Qn9t0wCWKlY7yk34kHO7eOxUX8RmBFrZo0RD8ZAMEyVinLUDYaSgCj5fuWnb0kh1vNxZNcRaktYQ1mfTU5ue7LX1cZ6QNY/rmVvZk7HUg91OHFf3Zt3VckX7Zs6n3qhrET5/2HvPZ/kPJMr32zvGw3vvSVAECRIAARJDUcjaXZH2riSVmb/SH1SxN67mtEdDTn0BiRAWMJ7jwbaV3d1V9/4nfPkWwVwZklQ0uyNGDSjo4nuqrdem0+ezHNOLkTnwmL0MfSzszsGunqjl8Jje4eHf3Z0ljhc8EShlVWgR+fOAAjAM4ZG9OV9MbthYyyi0aGDWoxb7OZnBgRALcFMvVipC/Co02LAQ8dH10/FV4OilGPYAr092rhfADyFZZMFJ//0d1LZmv92N9/fBjruljqvVpFVxTbnLuqu0vFZxGwB7VpHDKFHLIOzH9x/oDyL15APsAaK7j00XA15J1YS5yio0pHlPrLZj51TbeAyVfSipZhB3+UF4HkBeP7YOzy0+On0UFWTZWiZjcIDy4J87ttv41/+5X/JlpoEetfuXbFl6xZ1Pts7OxT04eqSdJCs0wGgIsh8DYmtsYwUL7nDtJ4ZiwF5mDOhyAp4Op9UOpYygDHpXhJywomW9awDR1JA7MBUF3eYvwNmBqhm9/SI98pCQZINVYaKCQkxYlsn0ICeemU5OTr6WFSan//857Fr1251ZJYsGVECRiJGokFyr7WbYFmGYhLcAEsAgmPHvpSIFxrc6jWr4+ibR2PHzh3qtLDASoBf5l9QWYRKSNdD1enHT3QcBLlVq1bZzvrSxTh18pSSB0DIwQOvxqE33pCdNYGVc3/33j3ReTgpmn+yxLoYgBP7DRWH5IzzhLaAzwLgkChCX0tXqUcPH6qztHHjBnWkAGnYVwPEThw/Hjdu3hQokrMcA9dKgOXvHIumrBcnKfRUBgt2ShMlrD6vhZV9wkCAgC4OtoK+Oc3MBaLzw7njs6AF/uY3v9HQVqh9nAPenzxrEhAtXGWOUaueJau5rTSwBM3oVNCFAHi4p0QN417p71MHywJh5qVYA5FLNftJF0/i5ZIQOwktPG4SNihL6jA2h95qVgpLLx2TpHe0UNgSvDRpFM1ZCjwf+Z5Walt2dlqBj/a1vd2UtsZiDI+M6D5+7dXXlLDSOfn8sy90T5EAYr7xt3/z32PL5q0xsmTwRwGe+fpM3L97PS58ezK+/OITi3JnZ0RdQ6+DiQFdHSzwyecQoPOT80as4D4xKEDDhbYMyhfAoFeuTRQZeA55LijMMHW+rw8N2aj0bdzPAPi0lE36o4COklcDDK4tAEhdQpLFYrgjylkZ5tlquiFKYoNrS7xplOq574U0PTJl0sUX7nEXH9xNJfngeqpSPjio4+BZ1CwhVZ4LvbS4+CnJRbP4FOBJ8xJrO9IAI4cpyxmzVhNIx+Euu045JFfgoThfNpkATsoAtTyzMlkBkEP17e0R7Y1tjj7GjaymTvKq1Wv0fGrGDrqQnl4l4Nev34iTJ0/H5198IUobX8RftsX6wDNvjTPVddgD87HYhlEHoK49umX40KPhmfzsqXQx2PSjiaS7MxnXrt+OxeiM3v6RGJucjfnFrli7fmts3vZS7Ny9Pxbbe6M2txi12UbM4SPQ1hv1xf6Ya/RFe9ewB9d2cy4874z7jusjwDML7TrpbrhGDikmJ0WYYzC4RD9oY5osLjRppACVdj37FNw4aOIe6xDxUvdHfU6fyZknrgB+uHcQqlNcS/1qglzpzAoDifPH+VWnfmo66rVaNNDFcO8WgxvWRNHgJKW1JkhdQjkKmlWh9VIgtDh4iVJduiUFPPEa8iOB7q6uWNvxILZ2XIuNcSV6xi5EfboWi3Pz0YCuWJuTScMihbrOnhju7Y+lFAXbOqOzvV2uaZzLQqlxA6UAnkWYd7KJJllAU9MWCx1tMQ5Ne8P6mF6+POZFt3PZyp1C08fVlcIJrzAz6sTgqnNjEAdgFjsrj6vq1mRpifNry24ctZ+SZpTXNrUdaY5lOpuKajpvpWNfwE+TkezXp+4zzUkAXLgCthUQJ7r9xKSMeihEmlHSrXwFe2pyFudLHkAO5fzcubNVbIFxAmWeHIXPlu6zFBhckGl/AXheUNr+uClt7dEwnaDdWgc9mEVUTSuGheH8+fPxL7/6pbQ6JAcHXj0Qm7dsVhUMaqce1CmsM21eQJJDhYKkn/ekpoGgyf9T5e7DiaS/v9C4nOi2thkJwmr/UrXEnrkIaVXFlCsTAkJ3d9JiNfm5csRSFa4hWhTUVBYIqm9UqUiuAQIs1gAdhurhwvbk8VjF8Z2ZnpF+gIo35gSYCzAvwcm1JzGL9oRIucszeQi87DOdGLoRBCO2jb01gAFHNoSJvB5gQGLBULGkR6RQnzkkBD4J+0kEuru1zdu3bolyxXGuXrUqdu3YGTvL7BzoPFDdAC9UfjjGVatWqktCVZbkxXQs83pZLHGPkjnB3duqiBNkcXkBXKDFIchihPDawdd0DujGGMgdU2UJwMTizDnhmrAPiLNJ8GTCUKbZsxikxbgWWtr7JVlgX2Qc0d1tO9aiiUAjdeTw4di4aWOsWL5C5/rS5UvxycefaH4QwCy56gmUEuC0dpeyvZjgqxo+K0G2rXcBunQO4HpLqFyMImQRiqPbUhzBlqiTkPOBqOKRtGAeIdrfLINpbQYhcSsGHYXPTYU4tYoSz5PIFifGVoDybPf3WcDjTqlpbhUFKR3qWnRAyfNX96KnJyanZ+TmhB51+/ad8dZbb4mSBGj4zb+9F198/oW6XFzjv/vvf68OZm9PvzRNJJrP0+FZmK/Fk9G7cfXyuThx4pief4Ylyp1tDqrFeJBVoNsBGGJNzd85P5lUyRVPFCZTVBBWs3/DwyNyteJb3dWeHl2T5cuXxdTURGWpPjHuQouvpXUPCVSbiYcpY6KzZCKZgKVMKK+0NGVGF4AHUM0AwDQ88LwaW987KbZGjJjFa1M/RKKSYIf913yN4SVFH2a7YnbDgMlUtacpbe6IPdvhSec2Cg4JeOhMLFu+rKLt2RWt0HpKwut00feTvkt1OYsVLg6hC6E7YS3iTG32O4CHarpMGuoYftyMU6fPxBdffBnT07iQNaJ/cKAAnklPe8+EszEXs3Vk7AvR1YmpCR2VnhgaHIhBaaPcOc4ODKAL6uWTsam4e+9RtHV0R9/ASExM16MR3bFy9cbYvmtfHHjtSIwsXxt9A0tido75JCT+HbEQPbEYvbHYZr2mK/FeciTaT9ZA6T7ns0bHBYtovmzyYXv6dItMcFw9x3TqZDCzoC4PwJ57eHZuPnp6OqMHhq4cAaHE1YsBC2ME5gRiKeAwl0g+CmX/2Mf8d2FWySthdtadowQ7aGWgqWaskbV6oSpKKyZ9YzmWcp+qQygtiufAuLBIR7MAcM2oKu6RXV2xouNJrG67HSsaN6Jj/FrM12ajHStnXjc7F7PjUzE/U1N3Z7h3IJYNDQvw4E7cMTgEtaOJG1KiqEBeDpJEhH0kKQGg9PbEZH9vPOEeK/bKFZDjeClYAIwLbZ39Vl5A3JBJC2sPdDdNwTR1rnSvdJ5S+13ougI6C6YbN3e0gmYO0drv7Lz7J0wYAYqKzaIqQtUV0v9V2h93VcWaYx8puJA7FAMC1l++KWByfbl2dObXrF4TK1auUOzj/qO4w5gL1nQ+m3xl/fp1AkbEPNEmZ2rFNt0dxBcdnqrN+exy+3z/fqHheb7z9Z/x6h9DaaPm0dXRpkVHrXseOs2wsAoZ7ceF8+fjV//vvyrwYWF86NAbsX7jhqjNlYepOIJRxYPiA+jBsjpdkkgALba2ExLJblKFSHDFgy/mAtnx4fzIuak2q8oiyQMAgEQiF3cF9AVzjFOYnuLfFODSDqaybfelDlXZhkqFlX2CGoUrF9UShsGh36MDRZDcs3tP/M3f/E3s3bsvNtJSL9aVABUAD52WnIWhrlhbm5IOwA6ziwAfBKZXXjkQr7zySux/+WUBGMAUAJHFZhnT7NraYqY4pnHORVVQBc/OcgBJ9DQACgI49DJoYKtWrIylIyNx9/YdARfE9ryeJGXDhvWxedMmAQZeIwvecp1yCvylSxfj+vVrei9/I4HPGSbsA9VGAihgbfv2bQJnGAoc++qruHXzpsBNzssh4WP/Hjx8qPNHApTOUuLztwjqOQZzmq1zYH/5O9oSqGzcYxg7vPnmm5oPhLkA24TWxmefOnUqzp45Y62YKDV0AqheersA3qzapxGNujbFRYtrRthLPQ5uNhK2tlvrpYQIgTKUqsFBAVbMHkwtWKLOl+aW1Otx6/ZNAczxsScC+Y8ePbRTYQGWOUwuy5mqmKb9aeHTZ7LUGhOeBTv8O808sjqboKfSu7UI7qmk0knoHxyKscmJeDIxEavWrI1dO3fF0bfe0rFgTPDLf/mVQCSi5FcPvBp//3f/ECtXpE16CsZ/OKWtsTAbU+MP4+YNupEnBEQACmh36PS0Ah6ADl0ffk9Sl05EdGHcrQVgzCl5YV/RWmFVPTg0rE4tx01yPLKU5HZGz5XEuoCSIpCX7b2KOL7fklKpeWEzNV+WAiBJpJJO1vrTluIGIgazppAkBc0JMEYM5ssr6SpufjKpmF9QZZtnRfM1luOWuMIzNoaXVLN4svtoCow4mvrZCSWI7mIxHLBDUzEd0L55VpDjRk1Fg+UrMPBwVb+pE0q6bfNOEwW0AB5rxLxd9kW0XwDP7KyGwXK+li1foaGjONda3I7pRK/ed/PWLTm1ffHFMVkDE58pGnBx0Qu6W+DuAkC3hqtY4ELWEQN9veqkDg8PCvT0U0BS589FKZwlidXMjhkbn4qOzl6BmunZRiy2dcXI8jWx+6VX4sjRd2Pz1t2xZu26mGUsTV26ec1W8bVOKyKDHeXCJTfVKceGOb8Z5NkT0dsnQze9EckO4QyvEkI+39n0xXhN6VS7X8P2eC/hjX+T6wvwKPZ4W2C63l7/P/vK5xSc10ID92ekaQXb1XGVkTck6J3tEd0dGgOk/dTQ0uLAzT4Both28eXS51fGWiV3Lw1hfZbkY+X8aawTzEBm9XU2YjgexuDC/WibvqfOTjvvB+DNzUdtfFIUt96Ozhjs7Y++gaEyrgQee693UGj7GfFfAp4K7BjwsMPQvpgxNCNXTn8LWJRZenLIawE8gHCbgxjo+ETa4TFpbwI9MswyADK1s+gU05ilAjdsorm/Veem5XdJacsnq/X1RpMGP4nxOH79C5AkSp6NW8gtWEMBMxQkGRJuK+whMT3Wr9+gNUia3tHHWnvIfYjfOMeuWbNacYbjIR5QqOB1dL1Z918AnheAp3RYmzf005adfkiekdr9Z+CVf/c2fwzgwQ0FDjVCUXnOQ03K5Ls8qHR4fv1vv7YOZN3aOPj6wVi1ZrWADUk/nu9od/h/d3rs2gbggWoCrYNEIWkbmCRAcyLBISmDmkIlnZ8a6lV488lRpvVP0s+3uPGlepqUJJJbqpjaXkn07GffG+vWb4jlK1cUqpNtUM3bL5W32VkFBKqTdA1wQCPgoJvZv/+V+MUvfiErVqom0B1YgJNXLgcbeM/QhuYMzAhETBr//PPP9Xved/ToUc2vgA5CQkIQYtFPShfJU3K6k+vN39kWnRSMCjgXJC8ENYT+K1esUOV9rlbTQNTLly9pu1SPASfbtm0VdU5T2JkzIGciJ/MAB4aOnjz5jd5HoiIazMiSWLlyhah1qT+hw2dtkd2GAHEADowNoOpxTAAA7j0JtMd8bOqmYWpRx9L2bkUVoZPD+Zcot4AO67fmZVDANSQpxNzh1ddek2ATDRVf0OxOnzkTp06d1D5kMsnnUA0myMsFpz5XaTPE3S5D5ZLTnoklSakTxTl1eORgVhKjTMDRD23atFGdMrp8dLk0F6FoHexq91Aaq1u3bmqRYoI2wJlznhSpXOmeAjvpxlhW0Fbgk0l4dq04p1wTzp2r+u5uKr+qTDqcpHK9uC4k1ctWrIixickYHR9Xorp5y1aBbzpz0Dl/+ctfxeeffR5rVq3VzKn/8Y//Q50UgIZBIOfvhwMeBkPOTD2O2zcuxclTx60hW4R6ynWZFaWNPATKkn9Xk6kBX1C8bI/ebgOMKRwgmc+zoGKFho0OMyzWHRF3CdGDlZ/lvKS2T/QswEHd9xeAPoECSQTfree5Aj6VhezTc5O45phQsI+ejVXoNRL92+WM/ao65aK22YKY51DXBtte2cOvEFWFZ45kxXohu1ZWgIfqPGCv0Iny/kgdgF303M12p3JOnUa6EripUcDKmVBJt8muVVLaKsCTc+1KhZzP4h7hXgPwECPRRGEVLqe2dQAe4ta8QA2AkG72qTNn4vPPv5BjI+/T7C2GN4qyBSIoxY4CeHB95JzS8YeeODRo2i0dH9QWACo6dlpbJidjuoZ2sxFd3X3R0z8Us3Vcv7picMny2PPSgXjn3T+Pl/cfjO07V8ZcPfRNcg/LdKHebCQUeUyJiZW8pQJFPFo594nXDg4YiABMYOvN1hZjYADzCufSCWoSRNHglmV3rwEUM60ADGKL02Xgd7P+HWNrAETyimiZS6h8O/P+5u1W9IrN1wI46IUBehIsuWvVBDX8vpii6hjFBM8xJMWVm9fImVpA0+9nnzS2CBfv7ojBnojuaERXYzza5iflamYEZ4S1QGePjjknhQFLnAAeeH23HERWgPLnU2kWB10eL7qlDF7Fdh4nMlGiXXBIgyB1eXBhLZQ2u8GVbngFM9JttzmuRYBHnazyXUCPCwuGJglu9LMA4xw07BeUDk+hsflktIC5kkM9u51M9hbpJen5xtTFHSnYFTBOLl26rLES0Kb1PPb3S4cLHZciLTkHxQbWSDr2prMNKSbyrJB/8Toc32CIyGn1hYbHMLbJN/xxefeLDs+PO2//ke/6cYCHRbOugNaH3aOE1VCpYARTJagpgf/N+++J2rNly+bYuXNnLFk6Ek/G3c3hwYLGBshJty+6PfxbVIiZ6TKt3Na8JCqyBO3pEcAhCYAyxPBLkgBpe+SnD02Iqh5TiT1MMPU7VGhZ4OUyUxICwA5dCKqm4vfjArZunZyFqAirE4BFtXjsWHOy+nia9c0bN6VVokLJ/6NxOPjawfjFL/4yNm7YIOE8Cb5sPGU9ayqMeNvt7UqexsfGRDmDWnb12lWBJgwesFwGSPBFsCZQpUUsC7q6Hx0dWthJEDl+EggsmNknNDMkutDU9rz0UqxauUr0BDQ3169e04BQEkQoYbjH8Xnr1q0RrcWdFCf2dkebk2scA1Tp8IjCdu+egMbSZSMFUK0ppgwDArl8NiD18pXLAoVYRNPNgcYmlzo4wy0dE7po0Gq4rvye+wOwChiWaJ9uW0nSRbEoHGkq+3T6SLQ4b+idAJvoBdje+MSEOjsMw/3mxAkLbiGq9PYp4aTCnyAgXbis0cDlybS6rJLKwlUWoZ7lgwOUBMc5j6ToLais4coHiNy1a6eEoQAen0tX9XHhunHzRly5cjkuX7kkYAbw898Bf9ZIlPy4lE9KNbEF7DwLeKrkt1Qgs8Nj6pS1Rs8CHsAOIBuwi15n/caNMc0QzKnpWLJ0qZ4FhnlyH+Jm9v5770tovnXLtnj76Nvx93//D0qYpyZnfhTgaczPxviT+3Hl8tk49uWnuodxDEzAU5udlhUxyS3JrsGKgaEoTEXki8YNwENVX4CnvUM6KwwLNCBcVXPTy+gUZZKhBCYpaC2W9XmunMSkVay7P6q80umQFs8DP00Lcremovuo82eHq0oTBm9f1uKpk8DIAIetYgBQuj8aXiqnOFwX6WTaBIQEhc5GdinzmiftUbrK4uqm+6PFllodk5Kwtbq0QXmB8kp3vrLI1b3vZy27Xq60NzU8qpR3eFAiX+wT9zAFK7q5xOKRpcv0DGBNzXt5djgeLtztO3cUP3FpQ8MJyJErWdjRLF1ulZBKuM3zC5glGSce43RWBqV2cR2sMyG2sYYQY+k2dHb1RBf04p5+dzHamDi/JHa/tD/e/elfxIHXDsXuPesMdkp3J7UZXYUxVSWg6tp7EKWeU9Hd/KiSNAOuAJV9/bjpuesBVY61iZhEPm8qors+alDwuuJYzP+r21I3mCj+FAI8+Tu6PuynJDetuXJJDrxfzUzhqddA3Sp5t3Lv5CpWKfszKXjLnMgq6S7urqazef9lAqNOl/UyxE+On1mzOLA2GtA6GzILR2e2SFeF57SBw1krkwtOaXnjs8lOUr4S7Jjw+NR3oz4XM9PjUWOuTHHFo6hFV5K4LtMQdfdd8DJlstDWWuZi+jFuRS1JDeZaeYammAZa190VKr2AQvssjaJ8Xqq47ROdRgXPUt0cW5pgqRUk2QHQIqYslFBMdfGTQaI3xcDA/ZA1lNxAYz4aiwJEOAna5XS7CpzkUqw3mB48ePhAr9GQ8sePtSbxDL4APC86PH/UHR65tM3PijKbFsAEeA+Va2guC5qJDz/8QCYFO3buFMWHKc9jE+Oi8dBW5QEbffxID5UsimemlaBOTHjiuWbKkGgAqObmSgBtVj3hqOKKtno1VYpBGw1AG5uYkFXyo6IxSbpXgihRpwqXV90dwNNwCpr7Y+Xq1eK9QpPC6jatQwlqJE+ai9DWpuokwO6rY18pwFDNf+ONQ/Ff/+svlDySSFJtxhYyizimGeEa0y7KHVVQOicAM/69fsP62LB+g+lDmgA9oaCcVqT8P+YEnGcqoeh2AAW4R3GOqOzQ0fj666+UxFLBgV5GkgT4Ivk/dfKkjgmqz44dO5SU79q1q9IGpECW85Uzdj799JM4efKkOhP8joGxVKVZwNetXycaG8eMBgitAdsH3Hzy8cfqrlxjmOnUlMAx+8W5qZL1Qk3DiAAQq6Sp7knVcs/CgW58vJqBZGF403Usk3o6VZgVbN+2Q8Ecig56rgsXLsY3J7+J419/XQmGVWGeXxAwBijT2dMag3C4Mg4owx2hvdEJ4LvoiFjURXUo1VV1UOpw7tEVDVZgB5odlAEohdyHHBfPDB1NwOCF89/Kwp2hpYB9Ok0SuVeJiwXDSpDz/1JD8Yx5QSborT9Te5Cufq06ntRikESTkHIv8L195065tNXm5uTSBrAF/HM9bly/KdOCSxcvxc6duwR4/vqv/0aOaJMTU8UG2gDgh9pSY1rw4O71OHvmeHz04ftx994dxQBADcAE6hnJbX9/Tyy2ATg041xJjpMV07iIGaZ1QlvESAC7915VNGU9O2+XLOhy7q4UDUKhfSmpL/oEFSbovBTHPIC13Z48zFPU3TKoU8CjPNOZPJII8juGP8rCFwowQysLZSw7O2m1z9/4ylkrxAyeM8W9MpiUuGMTEXc07KKGW53PgcTwzJCCzsa+VXNZbPDA3xPccwDZ9fPMI4bqlg6P6DLuQlfDTAvN7ykQiH1wb5+e15zDQ0JFgQI6GlbxVI0xQ7A19TrdF3RnGWPAs3bnLt3f0/HxJ5/Gg4c2jpAlO06ezASRHXJHGeKO2N/V8LwHgJliMWkejyCH/gboSioTIvWBgWEVrto6umKeeSnB+IH+2LV7X7z7p38Rrx08Ei+9tKXod4o+tXRBEvDkCBXOd1ow+9oyPDbdtQDV/my0n11dRh1zswvqZmvWW0/OkrNI3PNs0MCU1Lc4SGqMTzY5CsgC8JT5pwJFrd2dBDlJl8u/2Y0yk+/C+hLXmi6WC4oZJ7hfhYY4y3S4kk4rXRsFnjRDKbox6X0M5u026NENrXEGc4E5OrOL85px18nwcAoLaHiYX9cNbQ1UVDh1tK7U6enxjldtpRS7FP1Ogh/AFPc/Ji+MtmAw8dRE1CfHlQ9Q5PCabzc5qGCp/zVWLLS1MqfPGqWkrRo5OlZC5nfMydEUGitTzfQpFvwFBLvT1jSZyQ5hghnHgCYqfYrSplpX9lQT0LkIhkZS55gxDzzrcm30AFvobDAGoMhjWoQpCECIQhDFB/IAmAcMMafQySeMj0/IFZbcgfU9nxvnYC80PCXovOjwtJZW/rgobQuxiMC6bVEDQVPUaCvOutywzpw9E59/8Xls2bo19u3bq0VxYXFB3Z37Dx94wN/9u6I5sRCIHy/BritzTkjaBGJI9CpTBM01YGbEgGhLVCvQnpAoCwBMTcXYkzFPEL5/XwkzC6emsWMdXCydLdLu1ILtORvuSgDahkeWaJEmYSYJp/qpOTkInksniH/fv/8gLl64EF8fPxFXLl9Rh4EZPH/xF3+hdjHiaISlaV/NT/ZD3SUlI20xMT6u95KIANqgrZC4252OIW+ICzE58MwPkjZMAHi9qEpFY8Br+T3DCgl0V69e0TwSdCQMhSTxp0V95fJldaMAOHv3MswUCtg68X2T1oNZAecbyiHUuNOnT6q7QyDlHLM+EBRpo9OhIpBTKQLw4PqCacGy5UuV6H38ySdx9uyZuHP7tuh7aaVNp06uUmUNGxpkNgqOc4M6D4izOVcEYKpOAEMWLwn4S7nSC4qBD+eIa4kWgQ4PgAdBJp0v7oEzBQRyD3AOc2Ap26MLBggT/UX3CFRKOyFVMyYK4EmbWVc2uYYGQ1Bx2D+Oh2u1ddtWAcn9+/cLDNLVski9rmRShgoXL8T5AngePnqg88n19PEZUGXFEEGsLFDVWW8OHk3Q8mwhNKv+2Z1oTXatJWm6AHEuADyAM7737N0b7SFTbgoAACAASURBVF1dUYcSJ9cz27fyXN29ey/OnjknW2rO78FXD8af/ezPPdR1qlaAjvfzhwKeudpUXLvybXx17OP49a9/WVH8MCpYhHpVx0mPoZYs6guiuznJtYYwZ+E0q9icI5JQEgGASlfpwlFtny/gwwNfrdvzOc1zxf8LzBQ76HQucxXXlr8cH+eFZyVn9PDvTPTSBAL7bNvpe1BoGgHYNMVV2ryHrUFCpzKrJIXkhZ++dr4niH0AZg8GJWYZKPG5on9RLefeVRLeMoiyDPbldalVdKfHQJ0CAN1yOdIVa2eZdcilqgxOzPkiLR0Fm6ZQ3LC7U5qR0GXjuUWXQ2Eqh4+mSxsxlc0AeHBp+/jjT+Le/fuKYQjKpScoduoqpOn4ofRydAY8Am+Lnq6XABi7LO+v556wHYAOGi7i7sIiFXKOCTDbGzt3vRTv/vTP4+Drh2Pv3t1RK3Ssnq4IsAqcBdxIOfcLMprwaIOcWYOZTHuhANOyEX0aPVi9rhjTSbyMiFnWpbEx/a6vf0C/IxagM5SjYH+/rgPHiaGKXfugzVprwpcKf4VJwbo4Tyew6FP4e9JXeb/uidQ8FutxX1fWvB4VjGg91aHnYiJQnqUu9jc5bmXbadSBmUklPiriJY5VVGt1TrqijX0tCMs6toWY41pScIACPzAowFOHaUEBqDYXS3C16+vWM7pQm1dhDuZIV39vNGruiuue1dwyBPu0lFrm8FAoKN8An/bZ6Zh78jjqE09itsRzOXzKWdEW1TqfhY7GOuxB3R7u2qSrZdUp1xgjwVbAy7qLOxyaGg9HdccvvxPw6GcBhPqbgs3TGh+/Jz/Tz3uTPltaYIttolAz90e6JDSYGpvB7MBOARuMgSjysXbDrJBedHxcxQteJ4rscrvOcl5Yd8gJyM049xT/tL1CFX7R4XnR4fmj7vCg4YE6gI5HgVNRwAkIoIXZO2fPnYkTJ07ES3tfkmMXvHgWMIaMAnju3L0j0EOil8PYZC5QdxWchVwPZ+kEyGFN4lgSFncWACRQlxDaA1AALeggoMQARjAV4DNIRAFVVDiUMJdJ33KhAeS02EOL7tTnoLCSbsXy5Zo/wgLNvrB4M3AS8PNo9LHAxelTp+PqtWuio+3YsTOOHDkikGH7Y8/dELe90VCXw1VSBzcoVewjOhWqoAAB9of9ZF9ST6JFE2vmIqzOSqvoV1DbJia0HRxYEBuSvAMGk6IGFYluFEkJtslQDHfv2R37X96vZJxgSUUZAMPFhFpC4KQb9OWxL52MLyzE2rVrRIMjWYPadv3aNfv/z8/H8hXL1FECgNLlIMhfu3o1bt2+paDLYs0ig7aHIG1nHJMGSOAkQC/Oa/D+VdktOgppDXBdqgFcZ5RUADLSncp0AvOoEWoCOHEQA8yxHSpY0PwYMsmiwHUEzEJnxEqchB8jBt2TDx7YyUjJoat/aSfL4p+Lu+4DNEfMZdIAVtuC8xo0PDt37YzXXntNnT/OmwSmTKGvzchRB3ogHZ4LFy/onk2ralc0y8KXhggsym2es8GflAA8A3x+F+jJJD4XzkyOKwOIuTmBVYD2vn37/L1/f3R092hQc0eZGcMuca9SDbxx/UY8ejgqQM2MqCOH3tTzUJsplqaNlmGjP2DwaH1uOu7evhonvv40fvnL/ydu3bwRY+NPorsHuhRJCAs709txspqTeJ0ZPVkhzQ5fc5intVWeku6hjgaPpieyXfRAckkqtDRtq8x9UndGgxydxOn/oYjRnSmDMzmPOTiSezftqOVepQK0J9MDeHieuI+eAjytNJdCO0uw4yGAEyVRmXCFuiTbxAPAU3bdiJFZJabqLGfK+QVZ+tp9y90fOYClfqvMTTEFyxV+rh+0RB2jYlZXAZMkgu6lif5c2e3qzioAqVNFnYyr7CuFJ+LQ1PTMUy5txO6cw0OyaMBzKj76+BOBaYwOBBzDRRXmobBvTk5dBDPds9DJXG8X6LFtdRMAKUaK+tYZPX193ia6EdkNc5w9sXPXnnj3p38Wbxx6M/bt2x/TNWLKogwQOmlx1Gdidmpc1CBpjBQXGloLKJRQqKFrQQJPzKVLSxeYZ5OYwnXifPBeOtV0ejVnKIc9Q3NDRzo0FE+KhqlHdNtFxRXPfjKjgPWDLrG6/WVwK88kQIpryP2PVoP7MYdzU2RKY47sBmjwMw57s/zN7AqS2yzoQRHm83IwdGpHiRN0g6G51qahjk4qkdZ1am/X+6W/4p6aX1CcY38nmMvVPxSdQ0tjeMUqgXEovTOTU1Gbnon1a9bGiqXL1PEh4cbkBiMaEnLWc9Y9Yi7ATx0iOhoUWjsdJLM8lKy4zvla1B7ej/knozE37TWftcbFK+v9skAgP8nyvNty3APE1blJs4qkrsqq2l19G5RgpLFgwNPZIQe17wIdF1RUXKmAUNFkFcOSCiRVgMgHJYuE4nyXAJ4P6WC+FHorDaP26A7PzeoWeH00OlpobaaTJ+DhXHEuKKikYRPXjTUpZ+SZgWDr+xyp0HbhsyuL6dajQlZjUQ84D6UXj1WiMXDSkoOqlrqm0BeEWHixOrHVQK9yoFnWK5eS5DJ5fkaAzYqUF7T8nX/mouZq09N/a0Wf/lOiyubP1oWzWfnK3z77+t+3zH7/7///o+HJfW3aTWfH5tmjECavhq41EXqzw9M8T9kq/f4z8X/uFT9Yw9NS1eN+7GD4mxZBVx9zoQdUnL943hbL356LVw68EocOHYqZ2rQT9vn5GH0yWjo89+LRqDs8Gno5xyBPC6vhqFMNo+pIC1f6j9qsJ3ozELG3VzNeoIBt3rTZgAfNxrgXFhxLENpjy8w+5TfPLY8I1VGBi8Kdt92wbVqVyPT1KAkEhDBgMefwkIjT5SHRZZ9u3b4d5789rxkzJAxQ0bZt2+FOSLTpvXIoWrtOSQTHmsmLks65uhYd4gamArLQLu5JJDd0XiQCrs2WxcX0E7bN/ubgURJo2teYRWh+Q3eXqH78Hbc2KHdQy6AsvfH6G+r8oMtgNtJgsVC9c+eJND6mkt0XoKE7g34H4T0xjVY414TkkM9im0yEJ2HnmOnOkAhk254ki44dei2qSTw7OTyWa6nOHZVrKEOlkintEfQ2Om1LsBUe8WDbRQDjtAK6B6A+VoU0q8vQajhPDJ3kXB46TNV2r/RUAB0A35UrV7WgQrEUWN68RboVqHjM6mFuEcJPO6dZNK0qJffmAtoBaDwMFh0QmKKzODMNNXFUIJ57Av3JhvXrpSc6ePCgOj0YR2hS+cKCqJx0yy5evBAXL5yPS5cv6tqqs1nF/FaqQ0nMiztWasES9DwV058RViYoyjUhf1Zuc7Wa6Y3Llulc0ZHaf+BAdPX0apo31XbAgyggosYsxoP76I3GYmhgWF29l/e+7EG9sx7cSkH8eTo8jYW5mJp4GOdOfx2/+tf/FXfv3onp6ckYHBrQsFGt7ho0SdWf6jlJH90WEitXbgWUsQOWg6MHB7e32Q5eNtlKWlzhBuwMDPY/BXgMmqC82KVMttTMoShdnQTl0JRI5lRJLqBGlNeiy1E3RgWhNgOmzs6YmBwvGrzmtp/VXhELcugoxQaoqgAG7ot0QeTe5jrwbOtYB0xv8ywXu1k2mPmCC5bcaz2gOUGN8gEoYuU4c0YLibRonYqH7DNAzR0pV3mT8uMErFUPkhohO87ZJIOKPF11tACAN4pGDB7duGmT/s49AvDhub17974Az4cffSSxNDoe0fvQ+tAN7ehS0u+mJ+fVJgJcf+hXzOJxygOtaV4sAn5WCaLMtjzzTM8x2rt2ri/xpjt27twTP3n3T+PIkbdi/ysHVOjhfgEUtNEBqU3HPWz479xRkYLjYf/sfrVecYZ7Av0dgA0tJueBtYUuLwCBIgFFFOadoctkJpTiStHV0dnGTfDaDYD+RDV4VUOkdY2x6W528TgW7nc50Y3b1t9FQg+MpfDH9eNacR+hkVX3uRQlK8BTn41Jhn+PjenaZ+EjQQugG0p2Uqq513jeKZaxvnI+eC+FLHaQbfDZ/D/xhXuX78eTU7F0zbpYuWFTrFi7TnbTd27ddqycno49u3bF+rXrY2Z6Kh4/eqznn3WTtR0ArGGr7e3R298Xg8PDnm+GIx/Ah5k0mfOWNKp9fiYm79+N+uNHMTdjVgDn23PvSndnwRRQOvT5HAOu+f/s8KSGJzuwes7KZ1lT1oi6AI+GDj0FeBx3mx1kuxp6gHrm3MmoSBAvyaYKW6XAUIaPSl+ouUdwENuiu7M7GBlLHFLhBQYIQLCzU9TSLJZQwCMHyiHhrGesa1DxcVjl87nmXDcDLBc07NLo+XEqXZ3+4NvFXEhYCNPLnpPJAohID/tIV0PMARRSK8FCCDGFkgVRJpr0B1coxsG+tFT96+8Ck9Z2fJW6p21eec/veu+z7zPSbM4YeGo3qpy8uRBXqX0R7T1P2p70S4k7W5LpH7KN5Cz/kNfma0DfyfGk9Zh6YCUABcRkMuDttwyKavkgv7YJkH4nINJrXAlolmqfZ2//cK9NwJMPclVZbjnEfBB0b2rRJPEz4DFn1w8/DzRVHTo8VP4RZePQRlLNQsrpmK3PqqNDRZzFg4o43R9VN2fh4FO5r5UKRJe46jzEY4/H9Rl6wDtx6OlTQqwp3qtXa5Eg4FMhIghnAspDz7/zm6oIAQYOuSp0Q57NIQrB7FxM16Z9QxZBMeJ6OVctW66KE8mUnd0GvV9j4/Ht+fOqevPsQ8Vim+iHmJSOu5W/DwiQMbtG1dZnPE+ZKs1CKl59WQw5XwRZ9s0aEScVqlTlUDBVqxoF6D3WQkS3ByDg4WksPgYC0GMYiEpSS5fFLk/dZTL6tCrrOLwhpNdg1alJBT0oEHv27BbYAfTw2eikvjp2LD777FMBWxZ0NFqcIyqbvIdkCaBJMkDQ1WykxoIoMFzDTBy1EJeOhcTPi6Z1yAFuxcrYvmO7Qe0Ic5DmRX2BnkdyAXjh2trRyboN7IgJ5CTwdBhxu+M8si9Uu0gU+DvW2+gWlq9YrmtHh4bEBrDO/B7ogbwWa12SLxYBEhgWfbo2vJdBlFABrl65ooGxJCCYG0Dt27Z1a+zYuV3UL3jTPb02v5icmIjrN67HiRPHRWm7evVyVcXXIlhAvxLP0mHg4aGKrIS1VOgFQlq+WultGb9EvUuKipyWTAVqUiVMceJ8MLCVDs9rr78eA8PD0QG1Rt0kaDCuILLYktjR4aESuHbNuti3d586vXR4yozN5wI8sViPeo3O0YX48otPY2p6QnGlt69bugxMC7LL42QW10PoVgi3DUKtczHt1ANIqVDamY0OT7IERTns7pQBQtJNWs9hdotSvM/f0p46u5DiuM/XCwWpnMuknxQxt9Y1rTOLSkCSppvPsmJmuQ6qFBeTEIACHR3uA46HxcYDK02n4sRkgkNXWMCuPDsqxBWrsJzZ9NTckJJWZFfL++f+DddWnYFCEfWgTVPx6BTZvr157ygRam/XM+zEjWq3jTGSpyr9Ym1GwIL4uXnLFn2GJ9gzLHhetL0TJ0/G++//Nm7duqPCCK/h76wDrJ/EMTtbYtrBM16SSel2qKCjo+BIAT2YWtA59mwjrVdlLhmvoMBsGiFajm6Jt48efTvefPOtOHjw9TITyYNkMS3gAbjw7XnRjtUJ6erUeiCn0IEBdbTZX5J/uuvoHCnK8Lp33nlHsYKkn5jy1Vdfxbvvvqt4RPGFOJ36OQp2x76iA/0gNm3arOcUgET3XZ2O8XHFRIY6Exe4F85fuKB1bsvmzaaUzszE6KNHKlixJvIs8HeuI9shBtONpzuOZnX3rp0qbJ3/9lvFbIAplvoAb+JkgiDR5zR0+r62A+CB2cC/AX6sh6kH4x6gOMh1wcnz3t27cefBg9j10kuxc+/emAUISQt4Q/vBed63d29sWLdeyfjdO3cV17dv26YOPeeDAddsC1vzI28dFcCE1lbn+rJOt+PO59tuAeZJfTrmxp7E7JPRmCqz6wANCVi8/vr51LwpKK/SY3rOWhPUl6GgacNeaSZtBJKdpXmcAbn3Smrc2pTIRyzrUFX+XtGxc88Lha3aahbW81McpdoX26O3qzfaFj2qQro9gSR3kgROCwBizSf2aAD5hYtan8iH0I9ipMQ1VaGmGJOkYshuq2amiEL6zXtnFi006660AbaA7VKlmYWZhMqNVye9ojW2OEIY8DRBUHUCM5kuPD8cSUho3OX5Xd2VVu5xM3S3Uhh+3/ue7v54Px1Avgtq/ncpeKLZZ4qL35+1uxv9BwM880XYVtTJT+X2VeemBewkB/j7D+TZV/j8mUHwfOfy+T/r3/eOpwDPM85QegBakL/uKZxpYkGJSAegp90zEqjUq2o3W5NAHVvDu/fv6nmgek6rnSR3lonTmjoNNcWTvzWcb455LlNKskkyJdzGx7+zSwkHiQDJLLzydPTCBY1njbk0BMFMalkcqAwR/OkGQNNKwENXgSuSgIdEF3qcueXY0NoZiQWUZIqFBEobBga4JMmiGvrHIJ2XhhbBC+cvqMNDNwJAxH5cu3ZdixwmBocPH44jR94USILXrq5veViodtHiZ3gZ95tiRBm0KcenYl/bDMIlQCjIITz2rBAqNgIXWH6rsjZROX6hKSFWkSBt3bZNnQeSDc/WsSMLHRMWRLpB2CVzLYhxa1av1lyeHTu2qxNCxwmgevvOrfjs08/i408+ko6JhZSFnwVx7VpE+ktUdZKO6uEDOb5QGDL1gkBK9b0IUnlKCnWMaiH3BBcfWgNg5JX9r8TefXuVCFCJ5hxevnJFnwslxjNtGFZJ59G6Gj4DpzSSiwOvvKJOHQkKSYbmF5VODQmHZs/09VVGCZcuX1YScPbcOe0/9xKLAws7Dn6YQLy8b59c+EgQWfjPnj0rW3HuXR4awANaJjo70Nv4Ke58R4fOLRqrL7/8QoYFmFZwv2umC4l0mZPirpdpGCwg9VnuXWtHMjFVbaXSNDW5444/uL35d+4CuPLK65O2xcLG60huSM4AiW8cPhwjy5dHL6Be1Epmi1j8z/fNm7fi/t372q9Vq9YI8KBloMOjKX2tNLYfQGlrb1uIjrZ6PLx3I06dOiGzAsChaWehbg+/IwNl8CigR4AfoXgJsXY9syjZM2RIZDyMFMBT8fJV1eX5S/ZDoaeUeTrejkEiP6Wrma+rGGKKmpPNtHQmlokmS8VYwz9TA2AhNf/m2aQz5W6hQYEBj5MZdXr5HLkxWufFNeZ5o5MjNzVsshGXC7RAl/NQUIBffrEdarKYFlRQuMVhq5XR0doV5P0CPAyAKVXm1C+Zy++OVytY9prfof0S/bbh4Y2AlEwkYb1AP+V+WzKyVIUvjkdDf9s6Ym6+ri7tN9+civfeez9u3LwlwMNzJsBTaKXWy0AnBIQARqhHoZsw8LEjsEGPAE8BOwY+dJOgW3nmmVkvzW7f5s1b48jhN+Po0bfi9ddfL11MQC6dQbSj7XH61FlpIrgO7Bsgh/PFcTJrDYov3SkAz+nTpxR72b8/+cmfKAZxTb858U289/578Xd/93dy8vzwow8Vd1evWi3qNB2eTz77LO7euy9AQay8fOmyCkzErocPHiqeQiEljsCUoPPONt5+6y2tT6x3dPJx6YLOzLNKbKKDxH5QlOLfrBNoON54/WDcvXs7Tpz4Rk6qgCTWN9ZMqFDYGVPYoYCHec6xY1/pPiBOYKdPrGMOF0YxBAnpZGdm1MXi3iTRFk343t149bUDsW//Pul7mcdGMYkCDvcW8QOdI8VA/kb8hYlAoZDuFbkE4G7rju3xl//tr9Rdh0KGqQpkRmuWnGvPQ0OszcQCc83Gn8QEsbvEPPZdtMa5uvJx9pFOHLHLneBC/SyUcw8etVmBe5zNXDvZO4S7+bZGKLfMZqNiUmtsUpQuqWCzui9NFSYoLZqz0mdpqaqXIc4lN2uPDgEegA+FOMf44iRaZv6Z4kahGMAzqfsSgP3111+roJc23dzPTzGZyq4llTfNWF4Anmdy7BeA548N8DSiu6tdc3jEFS4tVwIKD9ONm9dlN4oGBFtqaVN6e6Kdqj4OOgg70eoUJx1ABoGSZBTuPh2BikLUjjAZPnm3JqeTcFBVr4byQQcYXlJoEKEWPmJ7EnnRnZgRVChtPPy5XbX+y/wRWVp3p3MLYwCwrexwVb+rS0CFhY4gYs4stJh+BVLaxDhWQW1jP3gNidLVq9cUZF5+eX+89upr0vXQLaL6piotwReXFXXDO5WoqELbIiZPK9gEmglAudvYN44tX0/nimQjj5UqoxZ3bG3Rx/T1S5iMax4LFOeHWTcsbFhZQsci6abgATiFa07VD79+qBucb2lvujpVNbx46UJ8/tln8dnnn2tBctekX4sdehVX/vpEd+PvgCl185iyXnRHAjwFuCkh12wiW1CTKAJiAVivvvqqvvfte1kVUapWFy9einNnz6ojRRCHCiJ3rjoVd18jKGckD+hooJfgfqdZKmWAJHHL195T5fkCWGO5zX6LAnf1ihZtzi+JA7N+9r/ySrx64IASKfaXv586eSo++eRjnQe2C6ikSrlp8yYlrhs3rleSxNf4xJjMI7748guJSklQktagOrWAT9OpzcCQQeKmX7RS2VojT7IOnu30kKhmp0gV+Exw+/p0XcVv7+hQIodpweE334xVa9fG0MhITImCaUtwFfk6uzV36tbN29rHFctX6rqgZYBCRiKbfnI/1LSAnH14MGLs8WicOf2NKvUDA30xNDQgDczsHDQjqKgIuRlQy31vATuJrLvMxbmoolxZt7OII5fscm0hy7lkrg/DTEmOeQYrAFOKMDrfYlDxNyim1o8lvVFxq4CTpKem7XfrzwQ4ruilkD6ZA02+f5OG3gRLgHAScJ5BzQKSgByxvLuhqd0DdBg8udPCPdIPSEGr8GyxrYXerr9lgYsY1GWalPFjm+IhndgUQ6d2STa86uwb8PCZ7FfqNmSljelDV5eeBTQ87B8JOZ3O/gF34rPDQzEBi/PfAHhu3FLhJAEP25LGrwCermJHT8xMXYQKJZJp2T8LJU92d2SFvOiBqCRvuk/UIWo6PEJpPXzoSBx982gFeKThwEp6thHTMwtx5gw010u6BpwPDBg4RsArhQ0KXUmhpjsB0CN+iU67aZPmvGGL/6+/+lX8wz/+Y7x+8GC89957iqPEY+ik0HC//OqrePDgUWzbvr3MZjsr4AIQQZPKcdA5BoBwDjFiQVv0Z3/25yr60fn+9ttzAmcUnPhCkwg9GKdUCj2i7DUW5KS5Z/cuUZgxpKGIw2dxP9M953fEAii5K5avUNHqn//5nwWwuD4U+tgHOlZ0/jkvxE72hxjNF+eC8zL66EG89tr+2Ld3d5w9c0oJ+PVr1xWLeTh379mjYdGsXVCwiLusOWggZX7x6KHi8badO+Iv/+qvFIcxUKjNzQrwdBbwCfhg/xuzMzGPHfXEuIY7E6eshzXFk46p4mlHh+5xOqnN4mJijXRcY5ByM8oWyONCNnGFe4rNUvgto3gMkrISk28unZqigfPaXLrAFEZUWS4/9dbm+1qfVQBPd0d3dLR1xiKMhjJg2FpFusFzZfD6jLqnrPHkImlkxD2Xa6wofWVfW0GTOzylu4t994sOz9MJfrNa9MO7Df8nKG0vOjzfvT4/rsNTAI9Ev4WuuQDViorfnETqtONpl0M7o0rPAkhFFh2bFskF82pNg6g7WYe7PuVhoQYmtssE6JCwQ1Ohu2KeMuJMgxZ3VUxbga8M6MFumG6BXGwIAmXwaCYonIlcCNHjsB1Ve5jpMtArYSTH4tdQ5bR4ObszqmgjspyaUtJ97+59JY8k6ewnSTh6EbmhvbRXbmgsVATwTFqUfC54XkE1Xq3EOVXtq+DYpFjm7zWwdGLCCQpOSsWRR/ofDRSkU+Uklf3iu3+gX/vHQgUoZBFlIYEzTSWNjgomB6oqasjhiBYvQAeJBV09tkeV7vjxr+PDDz8M7KrNa++MdWvXSq9ER2/JiLsfsqS+elVVQ1N1Ch2prd0201wHOUoZ8HCtHIhJwmwqAbhg4aVTBkWSUwNlEiqhTRHQHeEYx70zFfU5V9DhvmOZ/cr+/aoWAlT4vHS6S6GvtBoSeXsuA+CbSuP58xfi5KmT6uBx33Bu9r/8chx49dU4cOCAzjndGrp5x08c1/lIAfBLe/aUmUCbBLwAgXwGyQb3N0CKDg86nhs3riuxT8cxJY8LpQsAT1wVdGtG6AQqGW8VUlRU52YnJztASTWx01h3ZXOcfH2SqQTOJNlUdKG0LUNwPcSQRgS/XhilNW004sL5i7q3Oc9rVq1RFxNqG4nffJ1ub6lK5hRyJQclgSjFzoxEHE1HeyN6uhbj4f2bceLEMVUmk3aGUUGtNi2jAqhsgJWZGs5lVCcN6NUZpSs6b+onXU/NApF9a9rklnkli4vSWAGaAVByZirDRwEyGQ89SJB7xcNH6fAUgnoFnJKSllRf0daTfkrnet70KoC/OgyFUtZcL5vuT7peMk3w77h3qXLz7LkiWyhtpQPVBDztZVCqQRjvH+wfcNdYVea01S0V6qcIB/kPJ4Npjc0reZ6bgAfzCKyhm25xAg2l68N5F10M2++52aoLOS7L/CmdLxJwBthqSLQSVDtOYm+Phue9938b16/fVHJLYYZzQJfD19gGDAjtRWnDBKJoIujyOIi4Np72BQI9xa74KcDTMjuHDiXWvIcPHY6jb74Zrx90h4ebZn6hPWbnoFNGnD17RXHSVOtOHQvXBEBHtwMaM0U6zQ2rnB7rip90cOiQo/P89a9/HX/7t3+r4cjECoT7AB5Z8ff2xfET36jjtW3HDnXpmU8EFZbPAMwAuJJBxLMGuGH9+clP3lVhkS4QRigYtNAF4V5k3hr7wTpkCizOp90xPDSoOH3lyqU4fvx47N27T3Q5rgnrGd2Al17aU0D3KnWGgnyH8wAAIABJREFU/umf/knmNQA0ikvc0wzIJmZQ6LMGbVodc64bwIkZc08e3YtXXt4du7ZvjpMnjmn/pN8pbnaAG9YbviiMAS75HUUjmBkM9YZBARD8+X/5uVxUWbPJJbSOa6aO72XumbnatL6nJ9En/X7AI7q2qK8Mj3bBxMHVkgQ/Mf5ZdA8uIcDGKAFML+1oi8XONv10B7b5zOUGLW8xe0PMoWJkYsMR/808u4oT5re2PK/eG9z12qJ90S6MonrqWXeck1529HE1KJyOn0Y7PHqkLl2ec2ktWwYfu4jmD2QdyrVXGr4XgOfZxLm0lp+HvZXMnD+ghucF4PmPAzxdHVi3+ro7WHgOD+AFmhEicTi5uGChZwPsiGMrjrW/szPEe0k2rIVzBZ7tJD8VwMOcD4AElTpAj7oEqjhbYEeQIajIyatYUCtRKMmiaCOqRtYrK085viECRrDZ765R/yCgoCc6uzu1D6J5FlEw/29euIWCs3N1ua5BZ6CakuAIkIC2h2Fe2HJv375DFTQ6RZrUXi6DXMvq0HnaPIytSfSt4lwmtq2aCyXl09MCLUnBySQ4q9DS+pQkRsdFhwrBtWx+60rqWQyoqNHtoTJHV4aODt9Lly0VjUlzREqizucSAK9dv6b5OlA0ADyARTo76HxIoFnAeR8dNhZONEFUBgFiJPKiaJUKqc8vFCK6A22Vzif/zXGhK3n1tVfjrbfeFjWDa0UQp4KIFgYR5uNRaHlohbCv5j6qaVuAOHRLhw8firffeUeiWo6HSlcKffPcZheEv7N9FubPv/hCTnVsj0WZZAUAte/lfbrfOG8kQ/DzP/jgA1XX6BDu3/+ykgyobLYGX6FqM0kLSREVty+PfaEE5datG7YtptOUs1NKN4LrqGGkVCmVxDupTw2Ik+imVXXSsVLn0wp4OD6eCX6StFAtJqnOhJrX0lHYuXtPLF2+PPqHh2KxcjRqiEJBRxNbapISEt0N6zfGO2+/o9lH69aujJmZRtRnoV79cFvqNsTm81Nx8/pFaXgQ+QNuurp5KhYFcHBnW4z5mAbwzBjwsL9JO26CDdNSADzsXwIeJ/7m5C9otg9WvH6O/exASTMA0jksc2gMpNyVFsCRKrd5vtPq1xoTg6QEPTn7BoMEdbhTxFz2o9Wamu2kZguwQRGH5xGQKkqcjEzmWjo8iJT9maaVGZQRS+godMqhrjhDtc4CyekehaqccSOpgOreFMOFFMHLqrpoCSsXOtH+TEtVoqjZNNgmzylJ429oV3DZqs8vCBSQGGM+QvUYwFNfQNg+EadOnYn3f/tbFQ5IbolTHJfMSIrQXvQ9jockjZyhzFBSoqsKEnmoAY/AVwE7om+qE4geKi3F/RbA4ZZNm+OIAM/ReOPgQUdm6HkAnnpnzMy2x7nzHhCsjkTYgh9wQwzBqRCjFv5G9whgaGc0j0BgLaBTAoggPvz85z9X5+fYsWM6PzxvOLRRVDt77tsAJKJZRP9EB4fnE2osLpuAG5JbND3EWWyH2Y+DBymmseaMyaSHYhvxnv0hjvF6Ot1y9uvtFQVPA1B7uuPM2dOi4rJPxCrWUuhqxDMoxOw7BUsS5v/5P/9vPXPEDajnrPtoJNesNsXPsQY7bnd46HwDlB4/vBMv7dgU2zasitPfHFPXiXuK80OB0sU4DEp6ta7xPvZl565d6ixRmOM9UCJ/+qd/qnMq+2yjC7tYFJBR59zP4jw3qTgCQIMuyo2UWsa5WXd4AO3SsRbavMB1iVsOCr8H8BSJiopAUCkB3eQ3msXU+p35lru7reYDCTZwmzSwaYVQRVrnnXgqaWtb7NDspLZGu6h4mffkvc09Qj5y7tzZOHf2nPS1xGx3Xn3/J8WP9yQtNlkD/C5NC2S5Tu7zAvB8F/BUYqzv5tS/9zd/aJe2F4Dnu5fix3R4MNGQfqdoeAgmnh+A6H5eYIdKHY47g0ODokdltU0/qcQV0b4qG6IamJahhF2golRBgoQb/naXOj04FBngWKzf5KA6cDRBzZwSNBai1nszNS9UkUkgTI1BxNxvISruTST5cn6EStQEIjJJES/fgZb3A3ioqPDNAsa+oWsgeYdnvXHDJtEapOHo6S3UGCetLIoL9XpgWOAZK83kNatEJRtz0alFzwM4JLjp9JXAX9UbKpqYrXQlbi4zhgh807UZC44XFpSwyz0tFjVsFdchFkRAiECDqsu4QxmYsB3oWO+//168995vRGmDf71z5w6BChJ7zgFC/nt376hDgkCVhcczdNyp4IvzwwW0KNmTqknuuJfotomTPT8vatiel/aoEksCAEVSwAETgjJrCZMIwM6jR09icmJa14JFkuvLhHcohT/72c+k+cL1CWoh4IFFNkGBhe+2/OX9gMFPP/s0Thw/of1CjEunCF3Qtu3borurU+cHW2kShI8+/FDb4j6Cs75n9x45DcGX5xmwwU2tdIWuxbFjX6rCyudoAGV3uuP4Sgq0YJVKAlfnfplR545KfjoPPQt2RCcqRQB+8sU+pQ6DhIJFnq4TomA6Z+wXvyc54nUrVq2KpcyDQscjFzCOc06gkgTmzOmzcfnSFT2T27dtj5/97M9iz+6XYtOm5TE5DoXe5go/lNK2MF+LJ4/uxrfnTmjw6P0Hd3Vfkr4CTqZn0PRhRx+ayYNLm4ezFmtiUWuT6udOL7RGD+fzuZSlt9y52qOzi26G53Cl1bTFu56/42fGjmVKKJQAzwvM0qVMJzfRvug4ax6OXc2UgJfkXx0eutS+tS0ALsM8TXFrDmh0cQIaCTHOs3bo8vA6dDAyeKl5gLGKNIqDnpmjWVxyZ+O8R/QiNgaAlYGITw0/LIAnjXmyi/ydDk/RKNt8xBqeqqPVonNSSqYQjm1yE/BwHh+PjVlLyEya4WE5IgJ4ZMYgPdmCOt4MSn7//Q9k7U8nQ1bboovapEHuWXR5xFxrdngs5skhlG1yy7Is2OuLVpACeCiQuUtZugLqLLbH1s1b4sjhw/H2m0fjIBqePKCFjpiZa4/pWnucv2TNCfGW7bF/dCjQElI4oHPOMXLt6LwQm+kgEn84D4ACni06KVBzobhSMGB7JPvECzokN27dVjFq+46dut5oFF/au1dgJbWEUwxyHRnR88s2AF38P/vEcyzd1NSUi04dnvfF/wM2U684ONjnOZ8LoRlyH3zwW1F1WaModPGcI3AnBvNe1gPiw5kzZ1XYQoNEl//Rw0fad54DTjz3CcVD3FN5FqCzoQd9dO9WbFm/ItavGokrF84pltK1cofPLmw8X+4MhcAUxwwIo0sEgIOBwHsOHzmsc9YO/RKKmu3rCvBpjyC+1qZjbGosxiaeqCiYjIEc8aBurTp97XrODXhcyIRrUXVGn+rypGpH6KTq/ghkt4e+uf/8rHmgqAuYZd5Z0fOZbumONMOU021SW03sU9GfMl9LZ0Q4dOh929Xh4Xgqt2h5BFjrzHqCIQ4DfdGWGguyfntOGDHJMZFY2HRk83EZGPJaYgyUuReA5zt5c6La50A7BdTq1nkaxH7vRn6sS9sLwPMfB3gAPe1lEFx2eGyF2VBwwqaYYMZiAOiBFsKCKPoVVRFAknzmi1C/BIbCwNCOevIwdC1z8N3hcXIhDYwSBgcPr1NFAFwSAJIT03UyHqYDoZ3LSBIq2lxxKeob6Iv5BRLzeQEfc2Od9Ljb0qTwsbChlWHRprqGmJuXsABhakDng2QbbQRzeQisJI7qbslquqYOjwFPsx3e1GD4d348StArrXGJqTWorthV+oxpEc/BgeqclG4K2yEBoIoNFYBFyrSSQg1Cz8IMhwIAuF60xxUABUZcHSJhZyH+6KMP48Q3J9ShAITs3r1L7m92C4KLbRc1wBEAmEXYAssc8mYww3alYSqfkc4zLJy0/0kAZAG7bl3s2r1LSRPUORIoqpScQ6rIDx8wpZ3qPwNAmYkxoc8nqeBaHDjwSrz99tvFaa9PlVGup7VYFovzZQogTkW2mmaWFJxyKBxQEjlW6BZr1qzS9a3Pz8Wlixfj+IkT8eknn+g4oJcAJDgnXHvADq9loWdxJ5nHqODrr7+Ky1cuq8PjRaZQnNTx6hAVCvDFokzyzODPmSkG89ranPOXup2s0LUCHpKOpLZxbJx/zgfXiCrtG2+8oXPCF9sU1QSXucWI9RgtbN0afQNYoEc8eTwm8THanevXbog+M7JkqbpYf/LOT+Sit3LFSMxMLwYV1OcCPPVajD68HWfPfB2/ff/f4s5dnISelK4LWjUcB7GSZyClbYdtOmCuPMDFphx2HdQiLaOCagZi05lLHV1mfFEEKHN28v4rYMKgCBqXAWN2bEjEeN7dDeEzrXOBIpQDO/P1TS0Pz5d1L62ucN5mxi6bSCRv3oAHHd0S/R7apEGPdXkGPDnI1EM5U8NDd0Jar8LNT/emVmpbCSeOnyW6JOAyAOI5MMXNdF6bQSjW0M0p85/oZigeluSJhAswrmSqo0OdY0xUuFcZ/IlLG11uDbAUEIcSOhNnzp6N93/7QVy+ctUzyUoX1vHB8YxYJcBDPMpxG1V3B7BDtb14ZhSSkM56i0GHomih0RIPocgBeI4CeI6+Fa++/kbmfMpg52qLMT61EFeu39WgXdxFueewPqczQcyX/qZ/QMfIWoerJPvNvYJOhTi6aeMm0Yn4tzo6g4OKLTAZ+OIZB9wypBV6FjGOdYsxAxRXtm/fJtdP1lQ65eihsL3n74AuG1jkjBg/F4Airh/PM9uGpixzFmlRjRVgqp49dzG++upYpRVimDcxFdt8YoKuJzrdxoLWLmIfg8Sl+7xzR4UnGQ8tLCiWQsHEvRK6OcCJXGD0wZ1Ys2I4Vi4djHt3bmj/oKdxP2lm3oMHisdQGVmviMdoowA9dCtYP548fqxzB/WORFzHW4Z3B+6tHBCgdrYWkzMT8WjsUYyOj1aAR9RZCqVoeDQzyrRIuhgUbjRQetHrp2edFcOCQmurOjdlnXXRzh2eBvkMgEf4q9n9dbZVVu/sOAJ2VKgt7mq6hz2LrsjqCo0tdX9PD/2lw9Pd1SdnOuuRWKcpwni/ud/okH399fE4c+a0jJOS/urOt6+V8yubn+T6q08sNDfFg04PO38BeHwlW75+BOApphUvAM93TuYf9Bc/rsODqBzaSkPiWFXTFhZU3WG5ZIAl3Gyq+njmk0izWBAYqShQmVOlgY4OCUyZxSIxv6oe5qS6eNMmrQCzTnp7Cu2MORvFZCBBTlZLZZMqm+vipCQrZGc+LMJQhsTZLYmM9BEtSQR0pOnaVNTnZ5XI8J7k9ypIlnkkJOKi+ExPl8GTU7IuZXtr15qTrAnj2B4vW64kmvfKoak4sSGEX0T7RDAu2oym2LHJuXfhR/PFHT/TsaW9rVhYp821h5ClpayqRwy4QydVn5crkmZSIFDusVNaUwviwMpruW4kWQRTKrwk+gRCFkBErrTJsaSm2s/rGGCKixsVOKg1CCVJnqmKYlxBlQ0AoYpSqRZTCedaKdETgPUCw/lkEeV1qhjP1QUWsEvFzQgAsX7delVJ12/YIGojlAUohfVZnAJZvEKLNoCHpITPYAFFd0MiwPbUHSsDT6XTkDuc94cKosTt09N2PbpxXQkIQAHnIhIOaCwkOFCroLRBe/viyy/LANkV1fwd7gMPVO0U2JEL4cSEaIHooK5cvhQ3b93wMy90y4BN0xUATtBRMATgPgFkTIxbJ5A0tKSwJZ2KzWRCnrod7ncdIxSSqSkdPxXfN998M376058auNXrWhylR3vwILZu3xG79+1Th4d7BxMSkj6s1tHI4YjHddizC57/G7F82QrRTufrGC6YGva8HZ5zZ7+O9wE8dwA8YwI1JAbod+jI9A9ARyQu4LzVXHOg5pBs8Yx5CChgngQdWhsVzXQyMqDkWuAAp65aMdDQ7qaldAE+mslRYpu6EVOTsr2X1qYkBLZvdQJm6qftmbMLByB2MuNuVBbrknpqWp6TVLaTQIbjoZrOseQASABPpSHs9mvTLYyPECDRHKSGErun9ASZUP0eK1ViAclPxlEST0CfbKnL/JLmkF8q2QZ9GZKyEynrbJ2/DnX4AelQ06Btbdq8pYwPAPB4kOZMbVYFhd/+9sO4ePly3Ll9p4q7+TyqMi/abwT9TgCPCkC2a9NCof8nMef/S/YoACT6m2nJ1oVzb9IlsgnIti1b4q3DR+Kdo2/HK28AeEqJqdERjVojxqbm4vbdUXVoeOa49sQi4j/FGXV4+vsFXviJZiep1Wlrj46VZwjQY12Xq/zcI8RU4ormjEW76Hyr16zR84j+BTrbxo3rYuzJpLrmAjzDS6RNJP6ieeH+cMegS10Z1lzAMgkrn8l9JUMdjSLgupkSSN576/Y9FV14vUaqLBnR/mNdDMgSMJuZEehctXJlrFm7NtavWxV37z5SAYR4xLFzXBrGikkRMa+vX3GK2D/2+GGMDPfFksHeGH/ySPcsgIeLQ1EUDSYMCc1nA9wGRcP1GmANaOKY2R9cUulCZRnQ1Mg2rxeAHZDcbC0mpsfjzqM78eDJA32+Cm3FHIh7swI8ZXAuCb/GahSqugGP9TJ8NweGFq2tQI1fo3usnS6P2kMt+p00LjDoyeJsanWyCJJxwQAkU79yfxcHRxkq5JiURUxJhqKrE6twz4fz3D0XQIjzANHjxynU2V1Q57W9XdcpmQH+PLMBRB9XTmbAk0U0dZBfAJ7flY//7qGl35e5c32Lo+T3vfSpv7/o8DzX6frfvvjHAZ6FCCgmTD/v8CLPwp1OOAQZTAMItiTW/J5/w5tPwJMdA89NwEWFqqArDnynnkVV6cmZeDw6FgP90OMcmKmqJegh8JCYsA8EM4n2oazVGCQKBcb8e2lscB5SUuSKWGsA0KLf3RGT0xOizgDUWLhtrmDnLFc6nVCzEMCPJUDydzQ7JEYkqcydoFrmWT/DCki8TslNESaLxIYVJt0FqlTFEr3J2y1Qp7SkCwQq7WkSElra1oUocSrJbiZOmQRrboi0S3PRRiehVMSzaptuUpwz+OdPHo9K40PwozvBAkZliIWHJJ3EGE47rmz8DXoXAlg+D1trFnppa27d1HuohspqV5beJFBdCsBcM/7fg/L4XYcAj7ot2DCXJN0JIQW8btEyWHhZMKkA4kBkCt2YXMKGBkeit9fW4FSY6SyRgLKfgCSSErZj6pw/n/Od3GYeFt3HJSFjwQfAc/64PwA6JCjS3HQx6G1W3Rqq1FBWSLjR7GC0wD4ySyjtqElYARx0n3Bmw+jgMoDn5nXTHER78D3GeWKfqRhzD3E+sIKGoqIkg+prmXCeyXaCf9F/yiBJz6XpMZ2u3LPsP5VaXMDo8OTMDkAqNJlvL1yINes3xNYdO3SvUGy4fuOGKCxQlEhmRkaWxrYt29Xx2rVzt7qvdGGVizYK9/0HmhY0FhiA+DAunj8lStuDhwx4nAoMCwA9gMrOrnaBFI1poNgiVqTHOvT12iYeYA7o4ZrSVKkrIaDwwfOfzBeABVPlu9TpEU+drnMB+6mR0tazY1wKBjl/J+lzxCtR4AAEpcKasdDOalhJMxDSAzx9nxUXvhYtlql5ppyo4trpuUdYvPMsazaZvpPKRwcGoGU3pewOmve6KMBDp6eKI806iYslqTNI3WBxjWQf0wY/76HspnPMABSPyKBLaw1PxiwKQ3yluyD/VlfiyRMlZE3A47ln0nPSwZ2rx7lz5+O3H3wQFy9eluFNurgpZhOvBGDbBHQMeEpHX8kDSWcBPGIP+N/6faELOIErjADmlogW5w7Ptk1b4s3DR+JPjr4VBxLwCPOUkn2jIx6PTapTwtrCcVMQ0VozNyeaK7EAzSbXavmyJUpqYA1x/IARdd11HB16Hc8uMY/kl+o8lGMKC20Cmd0CP9xrFGugh40s7Y2pyYbiKB3GwUGG26MbspaTNYhEl6RVFMveXjuKtoViBRcpda/QqASOJVWyZTpxCYDt9bswGBrQDSfVeUFPxL7TZc9ZTXk/cm1dxPOwVXer+nUPw4CQK+bURPT3YzzULXoqcR5dEPcROQExjWPjns41S8wQbPGl660pjuuZWLZcFE40jXwe+8treI6jvx80E5MzY3Ht9tW499jFtt8NeAA4CPS97kgjqZEb1CYcv74DeMrzor+IkWG2iq1W3e2pClelw5qdm3wWW0FNUl0T7PhvzY5QFoVbLe8XG9xLdHc6KnMe3iUmAM51tVkVjHA+xBCHgl0WE3PcQbrWZczR34vLm1kYNk8hvxBz4IWG59kcuoKmPzgTTxZk6ej94Pd5ITISfZ4vqNwvKG3fPWM/FvC0QWlrBTzzC9JG8BAhFoRmREXUi3JXjD5xCx9r6nTF0uyEEnjFcRdNxNxRz61aiPm5+ZicnBbgGewfkiWlAA8TghlgKXcv8/WpQBrwwLUnUBbxukCP6T8epkbS66qsaW1F1Eh3pLszxifHYrZe0+t44DNpyqSXcwYgYLFCmG+anWcjcEAkAiTmJIX8hFKgpDTFyoXjq2CC9W1tNhZLwE2KmouYPj9esFu5wQ5IbJMgJlqBBlYW6kxxUDIX2YmFErHGgigTouuoQ9ZWEmGbRYjahaHB1JSsf/lwFlcqlMlJ/+KLz9WdoEuB5fLOHTvknEZ1j23g+AYAoOtBh4V7IS19SahYmCQIL+CP5EbudoCeri6dV7QIqsQxjLaGZmVOwn0q9XR0oEgiqN22basWQN47OTUd/X2DsWrl2hgZWabkV25dxWULnQXv02wBpsEnSCzdvUx6+Vxdl8IvIKnxtzuBBhK27OSe5ZhxWcMxjqGD0OxWrV4lfQwOS5w/JY3MoAJw1OwQRicF8Pi7AA9JHs8Ax0bSyz3PHjGFnOGoJEJJa3Oy25wZk0YfCXiy8peVQO4TfkdlGiMNul7Q0qANsl3A6snTp6OzpyeGloxo+CjHjlU314Isim7OqpWrRNfE6nvzRlyaek0j41HCbfw5OjyLjbmYmXocVy6diU8+/jBGRx/G7NxM4bfjUofjIMMxO9XtYVYRhFi7Hbap00b1l9laJEkkToCv2VkP3K3VMMuw3s9VTXd5BHi4NsW4QNSc0iHOToeem2q4pivzHJqHX+bcH3PeM1nLLo/MJTTh3Zx+gdrUKYrO5u6OE560SvZPgAyFE+4DO8XZhc30XXea89rz2Y4vft4pNit2lLlpVXU4DReKeULSHUUXYyYI5604sWmYa6G1aVAnZg/lb+kyqcp4cbdSt4f6DYCiDAul+zD6uACewaHYBKVtsAx6Jr7LkGM+vv32Qnzw4YeqRjNg0loog1A5OBb9DUDnqQ5P6eYY8EhAYbCjNmARTpVqvAosdPCI9SS2gKe2tti6aXO8eehwvHMUW+rs8JS8k8Syq4dp2Ure6V5zbMQQz02yKQEtkyePHuoayg5a5hWLMVez/lFW/EUbSNwkHrIN1kHuS6iBHTpG77P1ldB554o+jC6faaxcHw2/Hu5lXm9lCy6qUoP46AIjxQLiN2CIbfme8n2SAMXrr2nhGgjb2SmQnqYoqW2UWUJ7e3FSs6Ys50D5tXbvy3sotSsqxpU1hcJJR1eHaNXcKKmZy6Jj0pvzvrb+zsY7rLdzs7Xo6rDjKPN72E/Ma2R0U6t5XenviZhvxNTMk7h+91rcH70rHY+AM3Tv0pG0hscFRuhsujfmeVYpFPjaV/ErKW2lAV/9rfwekINTYFsXfJcmDS2Bj7C31hSua67jORvNBinW4Cab0tvIWJHxgnPp37VRa476fKEOQ8sr9xbPDQVG6IbQ2TQ+4PatQnt3559tt5oWZPc2r1myWExxfQF4ngdjfO9r1TDkAX+h4fnec/Wf9YIfDXjQ77QMHq06PO1tZRbMZExOU6W1NgGu8eT0pCuDRSycwEcWjVRLC+DhwU3HF1d3aury9PdZ4Mm35qeUScBOVg2CTWVjUCD2zAY+VMHgH/MiKucETYIEn6fgn8FPVK8uBUkSroGhQYU1V8atB+I9JHQk5hb14wRmEDY0vETBc2oKEGQqmLU8Bk7m03shF8WuAJ7G3LwAD8mRTRtyCruTtBQfN5PbEiGpd8sZxy5S+Z2LkMJ24dtroDBBjGozXRZofYsNVe+o4tGBy8BsDo6DLhRAki4oTVevXZHrGh0PKpQMA8WmGUAksDI9JZoF/O+zZ89I36PEHP0WiV+pGiWY4N4DJHP+SFoBjgJHVCs7OpQsUNH0dbTVNueG7dD9YG5EUkqwCF82siI2bdoaa1avE9+bSqnATZmvIsBUTC9UPZt3lVYUsMJlFtWu0Iw4f+mExbW3ZsqdTCpq0K2gaqJX8tDB03asW7FCND/MHDy7iG4Q4Jp7c1bFgOtoeAR4LgoYurLn5EPV9a5O0VAAOyTx0G+g0CCWZlHjnmbfkyKYdMmcs6NuZgF3BvZN18MEQ5w/qG2HDh0S+OGZ4Pp9c+pUPBx9HBPT09E70K9EjsSJvy8ZHlHnctnIMnV6qHCvW7teVJjBgaGozz0/pS0a9ZitjcW1K9/GZ59+FI+fPLJRBs5HiwzInbKmrp2FnuvgTgdJBM/z0OCAXMAoMBAbAAC4tNXQc83Minq6oATKiYdps+3R02vTAZug+Lon4MnORXaO+X124QRQ+K9QpSqTiEINqXR+TwmVc+ioKbc866anNTsufl7dWeKaaXgvM0JatIouiJRCSBZDiumH7psynJmEPotAJHLWDTS1jIA8x2aDZcAO19fJa7OLQwWc41THs7gDinosrSDn2dc7DRv4d1pWS8s5+lhggTgoDQ8zZHp6S/IGhbYh+3cAz/nzF+PGzRsV4FHxQV0vwABALgGPQaebiaWbU4GejibgKTbMTqJNWyKxFZeLJHixLbZs3BhH3jgUbx89Godef13Fen1xsvjcnl5vj39D11NAbo8GzzI010Fr3B7eu6fEnA6wk1hrFblWvE4gZGgI0UUslllY0qDKY9p8AAAgAElEQVQgvnd1zwe0gE5yVheK4o61mgB3D5m0rspd20xcuf9SP+U1tNv73GgIDKRmI2OF5xvhqmpDFLZLcS8YwClTFIaD102x7OrS//OVxgisF3JK49hZO8v5LMg95uluUsDLmXIwKRYZ0NkePf0D+kyKK1mA1MiKQvfmJx1x4g2FITE5OA/MmApm8nUKSFLkw4ETSj3UY7pk3f1dEfMR07NQ2m7Fw7F7omfLKIdYXrqQaAwFzAV4PDssAU8CIdn/6ztDc7k+Wrt9yfSzAJ72LhgLPmYbMvkF2U21E2nRaUqrmeYyCH+Sfupn346RzgdaizD+Nx0tBo3PK76xTmTBkPN/88ZNURRhYaCHo+hgoIxetbfodpmb5ThSUcxLhydjjwFPoZqfeP/Moia+d3e3WODOKZFbOrJMHG+CVZEi6aeRdLm3s7Wtk+ODTC6sCz7Fx7s4y9sWStZQLbzcfDL9O1UGWhotebP5VS1DxsprMunInxnEK+T9n5Vht2y32Rp8vg/7MR0ersG8pjCnrVXhW2Z8Kxcgz1vrz+fbu9wgNKsiuPhRG/jDvEn7WPbzWbevXFiramHySFXGxbSgUNqgZS3MV1UrRNm0qPlOUHPvwT39WxXnHhypysMku+oyyE5BwcEgLaoJfIsLIc6qJr1LmGwxXd6z3N5K6AvnPitTeQapUGnBWGh4cCmaikIFyUUjE8Te/p54MvY4arPTSpj54v3TU9hlu5LEFwAIYEWFctnSZU4Cly334vfwkRJlOjskYnyehNSFH+5quwEYVcaeji65D2VHwq1nT20XGMzqr6aNN7UCfLaSMOgVpRtCIkzXiX1VJbgNkTZVv16DiyXDMURsajOdgo4MbjrYnvJ3dXSWDGtxU+AtCy6uL6fPnI4b16/rONasXa3OAO5sXoCtJ2AxZP4SQziZBJ7Bu0rEVSn2Pgsk95pvjpUuVEMWY74AiSy8bK8Cc8VWnN/zPt5DVR+QweK0Zs362L17b6xbt6EYRaArYeI0Tl8z6lxlsuDkzrokvrzQ9uo+ghIpIIwuDbeuzo4K8FLlZYGBqsb5ZaYLIlEADzaynEM6Mzt2btc+aCEunQRVtOuzAizQxxALu8Nzo6oAZteC/dHA2HKvqiPZ3hHTk1MV4BFFtPCsRass3SxVxgt903NqSPadJNt5h05MQ8knDnI/ffencejwIZltcK9jj3vxytW4eeeO7KnRELEwci8zaFRUpkaInsPzuH7dBnXcNm9cH7Ua2gTbUosakk5H5aee2WcKXNhSNxam48a1CwY8jx9J80VXBzpbq0vbwgLXpm5Dk2J+QrIm/cHIUhUZssNDZ2eWb7kxukPKtZRdCvGq19VwAx7PZ6JS7phQko/SGeVv2RHJrozvm2anJ8FDU6vj5EV0tjbyZc/SURU9gUULvSwpdDJ3QRxfCjOVA12OAJCuKIsizaRKSRTT45lzk2YL89DqSmeqLEcSZhcNkkBPuymU3P+uIps9ISCEfqYAHgG18jd3mE2p5Tm2WQT3Ffvu7bvD81hdtoHBIYFrWTCXzwGEkogZ8Hykn1Ank0rD7mr+GcBDEomG6GysOyoOpIaiorHR5THggR5WBF9KaN2NcsdX3XQ0G43F2Izz1xtvxFtH3pQttVUbBgFz87gqzkaXYhvgw0kiX+76zuqZ4LihEXEeAHZKJkkw5XBI4YaiCl1FaylIiKGG8rulI0tFu8aOuru7Vx0qFxe6YsmSkZJfTrXExT7dm+roF/E51GueNz4nrcR1T5euoq5l0YixDtFlZtVlBANrNfoZ4gD7znklJpqiRzcb3VzmozmXqi4dE/EasOFxA6biEqcEykWvdpGv0d4Rk3TJFhZjZMUqPQvM6eN1dgE0oIVCx7nUcOmpSRV3lgzb8IVEWV1H7MwpfM0vxAgDxzs6VPzp7+2LgeHeWJhtxNTseEzOjsX49KiGPEu3VRwYde14f6GQY9/ONcEFk2dGAF98+5IWqVBS5ueUn6Z9GhRzpMQpujyNcBGj2bm1E5ypry4wqDjCGp4GNWV+kA2a+CqAR+ujZxTKebZcb5kMtvHckZfMaHus2R6TMSegwzBruqWik8PWKOMgktZZdfhgo7QUPbLHlE6VFeA5/sHpxby4tPeobBJU1YZetkyca25Wi5PNM85qqx5SAZ1SgakmQ7egxgqgcPw8PBbaabEoPbICcwRCm4CniXicrOZJbIGQzhIr8NQKlARASnUik8X82dxyfuCzryhVkd/x69/3Ky2KpQ3/HG+rKgfP9R7NgCnXoiDD1InoNstkvuX/M7i1LnA/+DNL0eYHv/7f+cLm4/J8G2paO7dWGpvbSKF8Vh74aQ40yYzvzVy8lTB2tKvqTccAQSIcdv7Ov6El4YIGbUytavWHra41J9yDGXkdz5RpO3XpA3CEgqZCwpDzdUQXKUE2KxVpS51CPouY7baU3RyOwQNL+yrBHn9XpZ/kttC7SOJ5dGuzOKGYwqaJ7RoGCUXOVU72jYFwDHjjd1Sv2JbEqHQu5DrkJ5jzrf2nysbsIiajU0WE2lYSbWtqPEAxbbOtyzENzwuez4Pv3VDQR9jJ4sVPOjcET9PrhhSPli4bieGRYQVIkmWuCQJHtBkIYqmYIToFwPFZLPZsC471559/pg4GXHbOCxQoGwesL4Nge+UqxnkiybHW51xlH+zz20rD80BHz0KAc273vVw40WuZY855coJH0EeXxf1l6iBCdmZLWKi+fQfzdt6KFStWKw7TaQEwsDiiJ+O6SNRbBs2yTRYEYhvbIiEh/pGYkhgpkSszSJLaxnmHHz84ZOtu5sPQvcQKFCqfF6BBgQemmcvBCzqH7IMZnOmOEEDn7LmzosMBOpMmZC2I4yKJn4FO6X5KM2TjAdYb8/abFqitdKzsTrH+cN5S4M4+c19BxeO8k1zQ4cEuFzcogCbg8NKVa3Hl6vVYstSJEOdBouSRpUrY6bzdvHFLiSTAd8f2nbFt2+aYqzUkpvWjnQP7EvjkulO0aSXMtC9i3lGLWzcvx7EvPxNgnpqaUO4agTvUjAZ4RhvPBNVZZvKkOyFV9QF1mrjHubdJWXk+6e7MzZmmxnOauhfFmDpg0QkIXVd9UvXctVSnW8B5GhS0dmHdFU2L6+IeVRBPgge5Q8mG2WDKYNpdFy/RTqCSduouSZsKLgDmpLtlDFGiVfRFSi5b7OrVuZIhSXMmkLbbMrspq84cT3anAK6A9VwLE9wpHygF29yGuhfEPukZoYk5zvD7nFPGYVkD4u++gf7YsmWr9IyaBwbdtIixL126HJ9++plsjxnIK4oeYmqZJRTwIqCMSY6d2vLLt1jO4nEHXfOW9D5TxAQYodBypvlcup3FEn/92nXx6iuvxOE3DsVrr74a3VyrCA/RnC1FriIIz5yKnyrCsDb19Gh9o2BETJWzVXHKpFAgvVIxpcgOPf8mjvJBAHRiJueIzpcBCZqUrupvxLt0v/PnUVQAxFsPCo02qWoV4JHLoIc5m37pGMJPYgjrCp9BPKKoRM4KwGabrH8AHsdEi+GJS7rnyrqEAQJFS2l4is0x26cgmHln5ldAidrcfMwtNGJ4ZJliHYOos2Ol+2YRrS5GMnbOzFl6S0dGPFNIBUAXZwWqo01giPPNuWAf+3rsEDpdm4xafVJubZNT43r+2ScocZwPUddKBsw5kMlJ6QDJjl70ULsS8lpre9L4ooBhaNZzdqijOWK9oXNrmaWU8yT6ntzQrF1tpZAlCHK44HlIgON5W6b5u7tIHmWjGtakvmgstsfE+JQKuGquLC7qeWO+E3bUjEpgnaDYkY6e2X0yg8Fxh8JEjoWwtthaQnUKS+et7fgnpxezTcpFAo1S1WJxW77cIlOCb9JNCHC2gHN1WK3YUt1wIunHN3/6X24jI2Llu9JD6aQa7oivWr4SCBU0U5xKvOHqdUkoLNt3nEjo5M/Mxfap7T7lINE0KMiPz2pYid7VPn3//zy98H3/6/M8pUXwD31H7lkRMpaL0ASEee6f3m6i+KfB4w/8TAGe5+Tq/cBNP/uyCuxkfvEc28lFORdB30et90QTDCYoxEelh8CGregUDjHYTbcp4eVBmalNx6PRR7KXfTI+VgSJHdHT1+2Wf4f54LNzNYEbJXbS7uCQNq0p02g/JEaERrNkaaxasSoejz6pvP1ZMAhGcvAaHjZlALA1NS3KEK1sEjQ0EEzTJgGmakzSSweGZ3TFiuWqxiPo9GA/AxHR3coUcfONO6UNmp6paR8ocrAwkQguRUPS0ydQQ6VNVbw0XyhiZXej3OqGBpXWkOIo0+Hp6o75WRLZyeLi4yqrW9iFQtXX5w5Ehys5UBUAJDZfaFc1h1kNcOBHRx+pOsbzzf4g8sfRbMuWTapqU76iiwUgBcyQwLKP0MMAO339vfodiTzzFm7dvCVB/qXLlypqGosdnSB0BixKmo3A0L3paW3XYv/RMk9lMQawvJYlaq9AMkk410o6qFqt0ldkKx1QYSqYZwHwRZJP98pObq5aW6TLd38cfP1I/NV/++vo7qHi1S6qHdvhlsZZ7PHoqK5tUtI4v4h6RfGCBlLignqOqvA1E9KkODUX81DnhgWCRZaqLNcvaUoAXe4HaVtYBGVDPqPzffLUN+rw2GXpQYw+ftQU1rZMDU+6kxNduxryxdrjXc3J3WUNKbWoLLSZ4ok726zufxKEHIrIvA6eHa4fgwNxfWKo6+5du2Pfy/vj/oPRuHHjdnR1o8tzksQNpQSjPq/k5NLFy+LRHz36Vmzbui3WrVlXJQg6X/YFriggXtGKerMwEqw5Qas3HfduX4tTp07E7ds3ZX6BzqazS72KWGhQ6SS5Qs8F7aamYgnJPYUGKI6ANxIxPavTNdnFU6DgApBEyWyiu0fUE84Js30y/uVPd1markrZSeHZFTAnVhRdF0mvkpL2Dn1u6tByRpiLL75mSYNJh8b8PDlVAn4K2DJtzgMsKaIoYS40Nq3Q1Wwdz+3itdB70lABICi77WK5nYwN0TcLDSs7NSSnJEzECKhCLvgYaMiKuljayyWqotmSZDdBRAcV8rZ0svQQ0nTI5LklfjFbh3ixdctWdWR7+3A3hLrr83zt+o34+vhxO0t9e87mDRoT0K9cyc5vJO0RXbLab1ngSvHW2hd38QRyEvC4ums9kEBau4omunaLISc8dIiYjGCrD0jhmhJPfX1dqGplz7C91KewFvDcs66QcBIHWHeIjRhoEAcybhsQOokGtDgp9gwlFy8K+FY31Kt6KwhPOqPX6kxOXajJrlgCWJ5T03SbCa3XdedvgASeYQCe6eEGaloHCxU8z6NmuMmYwyCA+0eAOKnAxV1Q902h8XFfuzPv7oRczcRyyIuXzxjHyPH79e5ouODHZ1E0Ioaz3ilxr89X8VpULq371iWluQGmQxOT5B0Tldso+2yKnpkIBh8d0khxfTyI1TpSmz54DUwqK+sD11UskkZDQ7u53sR04nNvD+fbWj7uNdYninVqwi2i+yq5Qbv1yclu8P5ThJrXgGUGplLswTYfV8qlS5cIV5A3kNOMjzNHjXlFGGBMKD5Q2OM545597/3348svv1Snh+vI/pBjZVenhOOKQ6d7qaLblQ5UiQX5DLV99empJuCR604Cnh4FXtqUPNgWO/qbDSfg4V4W4GmhGlS8wAQj2YOR1aTbbflsJ9c3qWpmwRX+b4kFyYzLvxUunB/+KkgUWFXhpnSfKBtpmQ1ShZhMhp9JipvUqOfItn/kS38Mpc2k3xbAk4tQcglLAuF/Fr5mJhU/BriUQVA/8hCf622qXCXdtIXW+EM2kl0EUxt9/Z+iR5bz0aT4YUrSFj2dPdHW8PwOAgBvkxsV4uy5mtxRcFt6Mv5EBQF3cUJBwd8EBo2IMzVFNAI6QWNKmAlubBNtABoPwAUTl0m+cbji/6lgmItPImObZRIZBb7padEN6EQwLRrLZD4THQTe/wQ9U4YGFEDF6RU3HWG96UO0uantENgRQJNEjT6iTcw8hvboH3DFmwWH6hwJF0muraGddEigLwtdHaGSLfPkre4mbelq75RTG5SrPM88Txbc15WMJBXL+2L3G16vCk1bm2zAARkk0eMsvlNTWtSSu0sBZuWq5UoaCay4VGmbvT3qkHAuPKfBlAliGmDn5o0bEthfvHRJ3SB3QzyDBH41FXXOIedT1UFVK1lwWGwmFai5RkoIC/dcs4BUgU/jBzQWRa+EU5GGnqX2JZ17sCevK9nUQlI0Fdm5YEF59eCh+MVf/l8xMDSihYzqKQkx5wAgxjFxbfUeQCbDSycntUiLqlhWA0uYCtWzUBdcECtdc2VADNrl+nqxEqUQmmPpDmnRVBIM1557x0WAe3fvKqmDxsYCNT72RJ02tmehOJzytCAvXX0SOe4hTZOvApdXikw+i603e5jVZ3O3Xc0cGh7S9dJ9M8MkcmtySPA8HHiJ3NqYz7Nz555oa0P7xLOJG1DdAyRJXFQJ9aL+4N4DUTl/8pOfqKiwCje/edsiN3nuSf8ohGzhjzLcL9eXxnzUa5Nx59a1OH3yRNwS4IFiCeAlsQPsNQGPQE+9pmeqt4/hiMNKjHy9caSz5gHKhwBotClp4m82K2GbRfDNPK6iWag6wNLWFPZBGSCo2FDopJxX2U7PW9vA+eA5SsCTdtbu5piKzoVzkTMT3QJyxNVPh77m/cVnkdARs1r/noDHzkrOCgxGzPdfbGvYJKH7/2PvPbz0uq4rz1s5IYeqQs45AyRFSpZsi7IlW26H7rHnr/SaXmvcI9stWxIlRpAgkSORQ6GQgcoJs357n/PeKxCyAUrNmdVicdUCUfjq+16479yzz95nn7CAD8WG5JQAMOQtYoXcEF71H2Gv3RhYmwmuEv6w0c89vjqGlrbCf5j1ZoFAnyOQjaOZreWxVyZp3rhpU9gj9zb6FItkbMwN+TxmXokxi0ZsivrcT38m15o96oWdrSrcJuiJ3kWtM56RhsGDpD/uAeGLgtimzZvL3j17NOQTAM9TRyxNBrVSf0TvFL+X91HmOHLrHK36Ooml3DviKutCsSXmmCVoyTPgvZXcM2dOCbcZPa8/W6U3mb/m74tpi3Or7lPl9GmQJhVCI6EVyxQsx+T4hHpg2DtZZ7YWz0TTJkIJgPk99azFzwRoAqzxZwKUlCvLTEdySoMGclgxJVUBxDPhzLZ6jATMumTi6jfkPSkyUHxst7Q7ztV7oZ0yOT/iqyywnzzR3kPvD3mAjW5wkzVrkQUosVYxtFd7X8w7QyJNnmGVw1I3+cv22gDPwMP3i88hltKvJMv8HuSKvBwmn2dgtkxOELNgpGgH69bg9PZ2VASwiDGYVOsC5p8B5vf1/eDRvdLbi9R7QVmzFhOeRYqFE3L5ZDwCUvtO5SFcC9htjoW9/xe//EX57NgxuW2SO3BfFa+QcgaIrvL/jG2Kh7Xkru4VjnX4VcBDcjGtSrFsRJcu1YM9j+EpHmZmxPH6gEe4OKVY1aIM3isDQNK78e+VqC2Znfj9P1TAg447n+hKqvUKgOdVgMNXXvOHAHg0I8fOMQQC9Qcg80F3PzYqsAOAIfmdniVBoBmSRjukSD2hY6VP0zI2+iGonNAUzwbBw8xcA5J1krUEPFevXi23b9+S7afpeTffSZ8f5gU8e+o5WLmi7N2zV/px2CWCK4HRtG4jsYENoRm9u9dSAHq+1HhJRd1BY2xsUpIxEikCbU8P/S6LZSXqwLPUtrhMcdeMD46JSlgWIwzwAAGVDz9VTgJkWAZnMsEjzTGS4KccgYSEC4PmWzNdRkaqJAwGA9aLawcDQsLHv5Poc86Wf3WX0dGnovlXrRpQ0z99JgJqPWaPeH82CwAUMzGQat28dbMM3RkSO6GhjNHgnL07kgzGxgCLRtWTz9cso3Dd88wTMzaZLDStTV3lJsF28LWULCQAUbVlI0nHKkkN8r5L+tVV9uw9WN790U/Kiv5BN9EzBbwDRsJJrWSOHENIjPg5oJEEgM9Lil1selD+oUOMHsvsd3OzqhKJdveFkAzyGTAoYgmjb4dNmXv18NHDcvPGdYFHszt39VyMI92cGJvXC2KJQ1RACyYGYQMcLkcGy672s6GpasnmH3Jpm2wY2PA6XkMSxkbvaz6hKreYLYoUgHzAz8KFcpjD+AFZ4JIlK7RhUwmmz0v2t7gjRTLHeyBrfPeH75b16zaUZUuXlDlt8D6+miH39VRR5bcAnklmZ9y8KoYHyd/9B/dKTzfnRWWZpI9KMQ3YSGQNflgWAPdFiwzY5NzY1aX1DhsoCWoAHrEYSnRgjVyQyIGzZnaJTVNmqOQO5iTZmnsXLrR14xjV6MWx7KQuSKhSHr2E6rMIwMPeg5FCVrMpZiTT4iTWO4i3at9vSyznswJOchN80c8XShCxPbMCPHpc2muAlsmw2KSG+UIOJSW+sP6bErdMgPm3pqzZxxguUy2Ok63Pm4DHLlBcI5lHzM1VgAcGkZgMw5OSfk7bjoXHxfKcO3deAIVcCUbY1xvAY5Da9h8AnuaxWblSg9bsOeI+Zv8L5warzd6wc8fOsm37Nj0nfCZFMeKvDQHSNavu4UkQ2JRQS/aazf4ahGtzGEv/HLtSguhCRcwOClliFnkqOaFkeGYcUxVgt67oyfKKMTCqhm6ngmB+j5fWDG57MYwaoNNBYa7NQFd9njlENxidlBTqsY3CZ4JHQCOxDmMi9hviDT+zzCv6T4KloQCin+NyF7G1vqYBjATGa6ZS5ykW0Huwj9FsPveI4kJK1VPmS1HGPSsTir+W9LXovFTYixjIdUjGjmeMf4PhEQvcg/X1srJi5UoXMLC4Rw7H+IQeJIc2SCK/QWGBYyTXsbu7wxL/5+QNlvUip03A09rK8fCMAXrMmLk/llg1ITXEzVvXFftu375RFizoKctWLC07tm8tq9dgzrPEsrYJ5Ml9paWFIeaWKhO32fdv3Lwphgc1Bs+U5x7yOsCfh3wnSaILEM5xeU8lbSPmxZ+ShfIcvQh42BBY6Fw83IFgeEjSkppLS9xsznpdwIMTRhCrDZYnDz77czLl9t+9rgLTfQt4ohLWkA02mJz50rY0kKjlaGY/XhP2/G8MeGAluto6VdvLyk66S6kKXagmojmdKM9Gn5WnI08l+0GmhpQKAACTQLIoVywBHhpEx1XthrolISGBWb1qdenvH1Ah4dnTETXCkoTTKA7j4KFkzBpwH0bS0ZYtUWlboHktMDz0svBMujpjORXJPQGaB5ugp8ZNyXGgpd28DOCxU85Uefz4qZgefgazIcDT7oRTU7eZJC4GC2OGGvD4aUzzEfcuseHB7DxjNoPkXW5ClH42+o4UqCLJEFU+M+NqYmwykqK0t9vyeHxCSW4OpeTaIONy4zAmBjTpM7RyrGzdvkUyJIa7Uf3mPuaAQ+4bnwHo4fcBlgmkzJDYpCCteD3l3VphVZNi+jZlXw14ZPOJfglR/lyJ6INKV72qZ0nzQ0jq0JvboMF9hd5oDJZi4nsOiJS8wj0833n7e2XDpq2aM0NjbV4b67a9cbFOSDjZYAEnyew5olKFjGc92J2m1ji1z3k/YV60lqMpmnuIzKE+3zZtZgzXu3D+vJzr7gzdEbD3DAv34sg5LM435Y/JKKWlKZ/FoF5JpCMpTmMDdO45/BGpoOb9wKySLESiL8mKbHKdeGVTuhJ9OUB1yoxhYGB12bJ5e9m4aYs2WNbP5S8vS+JIrwH7G988YySKf/GTvyzr1q6TZI5+jnQ6ei3AM/5MgOfkiS8saQPw9JCMILUi6TfImX2ONTPHzwT4566u9vaomJEJTcpjYGVJFvmSxCfuvS3eKSjYdKRasw3HxmwwboIAAZ7s32i43rGeBP4jwX0R8ECy2czKTfOSmITUJ+Vqlk0ZzNQmJS5AZILrgkAAnkZFVs8Iz4f2/Vlap+VNnQyATQeStHRTdDIFnA9f6r8Igw6NB4gKOEDhRYlzMhACTGlMEfK0TM5VZNHwYAMeErONmzZb0tbd06gjPC/Xr9/UTCpYnrPnzoW5RHsFjCQto7ovZyuSsvl7sfO4r27Q+XOxTmKczN7nteb/l69YUTas31C2bttatmzeLLUA1+TJ48d6Hfc156CoSNZwyUsAnMNpzW5kb5mfOzEjMfw5nRKtiIh7UplLJCCyRNJN7bYRdh+e5WGSL6q/kGfA9zLXZcbHZPy03sIavZJORnFyUd/CspYYGeMdYHnZ++jj7JKzZG2HTmJvxmRGygEKa/T50Ov3TAZFjjcZ/5O5MWvvyocsuicmGy0TtclWpWpoyP1yjYpFmZnRekxjDfd8MjjYBTQzrwH+W2Bzu8rq1au036sgFAN62W+5NtV8IAxrYjCt+kdnZsrTZ88UR9jX1euJGYLmHq1QXyZFNH5OIVEjE6Yn1XLC3jqn/kIzOrbVDgM7Tb2QNqICPWmaw5ogH7l793Y5f+FcuXTpgr4XLeorA4P95fCRg2X79q1l3bo1ig1OB2DYKe7aapzrIeOcLy+V9957r5w8dUoObQJqFLlyLEdYYOecKsWFMF3JAk+CnnrffRng0c2mga27ZngkafOC44YRuORuo9X56gxPiyxzPQU2S0CVwjOAjKntirzQw599J99K2mogaElBI5l5UbIW17hmf1Lq+L8v4Em5xOtI2rDzRIaFdls68qCmHT1MPfPnXPGwNEDPk6eP1auAzA1w46r4rL4tt7R5AQkZCaMAT2+vZDZLly6XrE368KkpNVQiOZC72PCw9P56xlrcyEgVkf4N7HwJVpplsnCR3pNNwzbV7tnJwWnJUCGF8jBP0+y2sqUaw4bEMLaxMq25CkimFpVlS5crqKQ8iAqRG/7aSnunJxi7Aoc8zsxOFPb0b5zP44ePysiTpxVjowZMBmRGdVExZJrNxiwOiSeJOteZ4MwmrWqRpDwk3JzXhF6HNSwgESkfn9/Tw/DOvk3DKQAAACAASURBVLJx03rNUSGw+7UPNE3cUo7YXGcsO/OwTIASjI0d9tRMHQ3N2YjdlCKYPXNCmnNIqubISoqTEp+GzCfsWZEGOCmIhCt+pxnoMllzXGwtq1avL7t27yu79+wv23dsV5+WesrG2Nhs9ZvsnZ1rnMBEV4nfpl6KdXWkIWmt/9eNpOojiWojv+vEZDomVwNQp7X5XL12VYAHy1DAI4DbLKOZRlWuI7kU0DFaqBJcLoPmUiEjCSkV5yPA0+N+IVcfsWP2vB/+JJZl0sX5yQFMMylczZP+HbttDQ7s1nPTv3KwbN6yvWzauFVNsqyhs2fPlevXrqvIgAxOUtNFi8v+ffvL3/z1X5d169aXRQsWuUE6Km6vCngwLZidGpek7cTxY2Z47g+LBaZySoIL0EHGJrCDycFznndiDc7BnaHBt+Oakm71rMxEQz9yWvekcI1oDkY+k4CyluuGhDCkQimhqSQe8eB6oKhBY0rdMqmSCULsvylpR97i4meD4WnIgHIdVzK6aLSXXW80dNv8KKagh/OTj8suU+oTlLnUXJnhGhX3DuV7umhgxkMrq5LWuV8iG9TT/EWzuhoznnJt6vmI96kAT7jw+jqamSY5znuhHp4OS9oS8Dhfcd5y/ebNcvyL4+XYF1+Us2fPOlfS8FXktTbdoP+DZ6QjZhplAbjuQ375Ht1kynWO0aui/+/qknRp9Zo1Zf369SqKJQPtHtFZ961EA3rOupkHFl+QfHMBBEyiZ0RWyDhThjw5zVCSkclrxe+YVTazmPcrX1c5VUZfzHzAU/f8NNdy/m4CI+/TBiCwGDu3bddgU/ZGmW3heClJM8YFEyomYi7AtdBA6BmGoT4u9+7fj56xGf1M+6V6zRvgK+brSQbJcxL+RGmgkMUsuauGtGoejI3r2uxbymKT1AAB3MROsl+Go6X/BKQw5sC9uDLAQKLOnL6QjgPc1NQfRQ4NH33OIFwb6eRgcvY69hHUEMh96fnF6ZR1lEVVAA+sEsVLcgPNIUPu2Uq+3yY5awIh9il+nkNWyQe4vrdu3SinT58qZ86eKmfPnhZrvWr1QHn7nbfK3r17yubNG50zzbWUyUnP46HQmu6vSNhwCX3/g/c1E457J3YLcIb508y0roFcO/0QV8YeCa4r0FMVGYMh/QrDI728bXmhwuQYI0nbfMCTzbevBXhywSTeaVYzXqSocseOZsZvGZ7mIxQaaiqQzR+n/Wjzp8n+VBgz9Jbznsj/5C/fNMPT6ON5ncNUEIzp2c0Nd/4lygZDs18eLtwmwEPAcmA1jQ3MUbOkvttkQkCinmAHKdro+IiSNxJtwI8qb10k+d1Vcz/JPsGXysqCXlgTV1A9owemYkyJPIBnaOiuKlA8KjQww7TQWwDVa0toCgB2NvMQUVfV/V03SZrltSmA5vhMUvl2xU0a/Oc0zlte0de3UA3+K1b2y0XOCY8tVLO6z/mbCfC1IVkT4NGMPFdqZ6amy2Ma/B95qKQCeBgCUF0iQLkJe0xWntifMrcFoApY0ZwWNVNagsd1yQo/AOb+g/uSonHe7L3rN6wrW7duKgMDKyVl494hr8IpifcFRGZPliUpMQdi3AYTcqoK+YsKLVTKo8m03oQNXm21aeBjTGIZR5O5Seo0JW00MjvPd3W7oTiNwa117wLv6U2cJuBSli5bWdZt2FQOH3lLjkusHZIaZGt8ScoWsi/uryRxmhYflVIfdgV6anD1VYJXvTIzMAjuUVIvVSaVXsUCiLCV6oG6dFG6anp3ACNyiWKGQ6qSYxPysUQ6mNerTUa51szPWI+t1CistLM3KgtdmZAn+6prFPOdtJl3kEy6iqsmY/WhtOl5wVq9v3+wrFu/saxZs15NtzB8DFU9f+58uXjhktY6ElP2ucOHDpf/47/9N9lSL164SNcTuczrSNraSM7npsvdW0ibPis3b14X4OlbAOChSg5Qo38LgxRiDOdfs6U8ZyQ3We0VKxIFClsfe3q4ZFFMZp+m72Js3hydrKpXMTD22WRJPFvGbKPWeyR4KQfJmSXpyMbacrFzTvMyeP7M9DhZy3Vbu7hWFU2tHtnJd3YayDT2ozwHV2bNCqa7EscKv6O+Cay+A50nKEvgptUVTFUWNzJxzNdUvT0CxjY0SAbKBVYDWzM8VY+91qWLQ5bTzGd4NmlWGS5t1RPV0iopzvHjx8XwnDl7Vuufz4RpcNw28GAdwPKoLtCQq9loKRJnR5p5D6zuBSxqOHqq2V4zySwHoul7ZX9/WbF8hSXZMBnPRvR8a2+TyQByQPeVpCvpiyxZ7pmSEDEjK54vAZ6w97fM0bI0DS+VkYR7V1508TK7l30uOWfN7I5sleXu5x41r57aCCDQU92LlkYO0ac7sLK/7Nu7r+BSh3kPyiT2E+4tLAdFGvYD7g0OnhpgOme3SxhfX+a64d37ntUJCY7FfAVr0xUzfdTxFYYHXmtmsnKwtp8/30P+TDMF3od921JtwMqIe2hwYGzDQKhPBUhYHfVNUowKaWrKG3kueA+x8DG6IR0T1WMcs5PyXnEPOQj2SQYtY+wCQKZlBSOgQUDQ+nWlva1V8cTGCqwZF0np2UGW3SobaccCmajENdDz3doqwIOc7eTJE+XU6ZPl9KkTZSGAZ9VA+d733in79u8tW7dukWJkbraljI2Rv3h0A/efz2TQKFK2T44eLZevXFG+oKJBT7fAq4pw6vtzYcTW7WHukfegssqunUJ1jz/78KRMC7i5ducZFaoXwyNJG7N4AvCEaYEvQjhUvA7D0wA8iW/ygU6pVcXifAt4/oNc/w8D8LwO2NHmFA2sNipofMcbOfeqAY/kAPIZaJGkjWcg6WdvELPqX9Fclu4OMTbofAE8d4eHyvUb18rI6DNtytjN2qWtrZoB04rMjZa8rg5J2jRAsndBwS8/NwSCOQ85zx22yQQMAgpfBD7sXKlCw+jwgKtnQYMj3cSYsqjmxlUlhbLsnfQcoPFJbXZOMggWVFgIwm4UXLmyvwwOrlIlUnacsgn1gDMlR8wYYqNURRnpnBNkASvp0VtVXX8m6dgDsSzECAIhrBTnwjlLXvb4cbl8+bKS5osXLyrIr1+3TpIMKlBmi6bLE/p4Hj3SpnT/3r3ySGBnSsk+VsoHD+4rR944ZO/+tjZtYDeu35CrSwV4wp2Mc+H4AJOVuUXIZ5TcZ2UuiwbVOnFPQjJaJKcpveDkVZFWxTZsZ6liU/2OzRFEiN5ZArPqPaPZXRthBO2oJqfj06LFy8rgqrXlze+8I6tlJAiwhDmDSQApGHdJXAAMMQTRNrVfBTwJgF72XAFC7Dboyd2qqHVZakEiqY3s5g252128cFFg9cHD+7ZX1RqwmYXgUUwrr6+TJZpOCJArwShFE3DM39AepOnpNjrIRFaJB25DauCfkkyUpIpnzVXuTs/3CQkWFVE2ddzaYFQHBtCM4za6XE22MKqnTp8qJ0+cLMePn3ATL1PlFy0uhw8fLv/w9/9n2bxpk2Ru6nexrvWVe3jaWuZKe5ktd2/fKMeOHRXguXfvrqq0MJKYFkzPwvwCeGg2xxXSQJp74CF+ngFiXb/XjbT0gJOIDSnFsgTTs1Ek36pkMU37r2T3G4lBxMd6kGfdSJ2uWAkMEvCg8kACS6HEaXrg+AC1ydxkNb5icjAzCRv6dORyDKqbnSPrzBQ/JG1wO8ybszEBVygBT/YjZU9GNoqnG1lKg9yn5+Q1Y24O4NVzn4BCs3FatQ80Uo95gAdGwQxPR9mASxuOmhXgcZX55s2b5cSJk+XY55/LmpqjZk3L0TF6KV2lBzAa7CbYy3tYsXBRnU4QxKHKVAIJbibj1eBWX+NkSUkOSYDZK4i57Am8r2KQiirJRHtNOe6410QGVAEwkZ05Ea8HTWcSXSsq7LBXJddIAJX428ksr3H2O1rya6DMx7hQEtGJ92m4vrn31GYZZu7MRsilsIvm+Y4yODBQ9u3ZW9atWatnHikrvS6YDeH0yVyxa9euSYqr+PYceZQNXwCKAtmsk2D8U17GfSYOJvDNvjFWSJxVhNKUINYFHl/nHOPi69mUVnk0gfd9FAf07FDgY/0KIMcsKTE7KCyiCJUFqao/JZ75lIMnoyb30JCqst+ljE/7RjoVButH3xdmSG+9+aac1Dg/g54oSJEfqQe1U4zOHIZZ6sXiufS5JzjkfIbu3innz58t587xfUbsdn//ivLGm0fKrl07ysaNG8LNDaOoadlS9/Ys0D6DK+3xL76QWcHxEyck+ec8uDfcc/fwWBbqImWyOwasLpjUs4FeLHxXgIeLDJJKwMPmSRJE87JtqZPhsWwhveBfm+EJN6fcdCvNalYFq3+ITS+b2OSCFfrWxmv/UE0LXpS0Vcl8sjsNSVtVZW24abwWmPiGGR4lO78nW+oXe5bmST6ymscgMABPVMgJbHIJwt+fwKgp5p1lcoZG7nH17gB4Ll/5soyOjShgY2QAGEgbZ5oHaboluFClofpGEkblpqujq2ryIxDZzQVZkpPpnFVRV4xqaYCYJCQDUdnk9Sn7ssbfA8JSXkByCOCh+V4Oi2zqBATJrOgT6hV7MNC/SrIwWyhb88yXjyHYD/oEprH65BjonyDwmN0hiSBI3r55szy4f180tKrnfX3ahJAakNCi8YXNAuywEQF4CGT0JuFCB+AhSJHY8zqYHVseP5DtMpsG0r6VK5eXQ4cPljfeOCTAxUbGDB5c7xhUxjwYqvnauGNDtTRoKlO1alPPRKqZWDjJjfkaui9s+mT2TYYwjCIAPDGMlfVWzSXTgDlkCtghu0jhOSO5T4bMLf5auwM9LwsXLSn9g2vKkSNvlcNHjkiCgGV2JiU6l+gxmg3nnR7kgLJExXa5UlaGwtJVxkhT5z/+JFIaYvncphxTyNuK5GUkTuwLzJPxELiL+lOVUlzhctgb1yYGzYlpDImd+zR4tryGAz+4yqzGWBI+y9FyRoauSrgYkVRSrWUfAuxcu3pVVVHWh9cdG6GntcOAqVo5uKps2LihrBpcVZavWFl6uheUzi4Yll6ZFpCIAnaOHTsmBhHQg2T00MFD5R/+4R/Kls1bJO/8OpI2AE9Hy1wZun29fPbpJ+XGjWsCPAB0AA/gBjkb/WfI2QA8mnuhPJtrkTO0nKS738vWsDQO29bYgDmvp4sO8xv7tS9HVTo3fSdJNi3IdVDNz9F7ODY0LYC9nmNG2SzOhY5XxA4zu3VC6xaHtCpuJrUBphqN5vVQ8BhkHjI3Pa/JAjmzVB8PcTSBiABBgJgUQGXDPX9WyWU6f2UvIYxuAMlMDKsHYY7Bya2VtDmr8mJ4aJhurxkeALiNY3Cccg+PrnFrmxK0kydP1YBHlXniLExQKTNzDG9F2og0bJqr62Q7eh3VLxk2zPOATyR3ek5SahhmMMna8P5p3sB9S0vmHEis9RQEViURi3EBNp74KuDx/XCc4zy5D3mtlYZFsdy231GEmZ2rimoG5r5zLiaagTagqnu4smLfLJbUrFOCIsuz5KwpEx1LIGGzkLTB8Kzsd4M+cfbOEEXJ6yquUTQDWKgvVv2wfeF0Fj1Y6Y4nUxXLpZTjak4Ua8BSzjmuE7LZmH2U+YRje+wXUfDx8dfnnGs4paJcFe/PNu5hH/cgYq8Hcg9iG86NSF2bslSZtHR2Va5sMjmJok9T+slaAdRlvkD84Dp49ANFxEeS/9EnKrnZpk1l/bq1tT08s7+0/3EPohe1xXHJ97S2SeczWHMMWwZgXr16uVy5clnHDpDatXtn2bRxQxlcNRg9PBR7wRPIme26yT5PXP7s2Gfl3LlzZfjePV1/sc4ycfHeEkHQhUpiUAV2EvTEz7OokltuMjwvBTz9AB7rIQ14XGWaRz2+JsPjQY/JAhvUGNwnSrYuT70CoYtV4P4W8DSSFJKn/8S04LcYGfz/3bRAD2azh2t+avYf/i0BgzersPUMOjnfdx7Dkx80K8Pm0h4uPkm9p6RNvR5dHXZfm5oQqzN87265eOmCKrU0IGbfTmqI+F3kJlQkCFo0UK5evUbWzySSI8/MdOCy5mnRWGFjNIAtsv34k/YmEDj49USDtq1pJfuYmy1PHuNp/0SbCUEx7YtV9aTKNzXlfh0GjGqTaSvtrWy67aqsIGUDjA0OAnjct6PEKnpFUuchcDZJTwV9frBMMAsetIq7C/0cJ44fL8N3h1Q4UV/QsqU6bxJXwBMVdvqUHBCv6U+atHfu3KkCC4CHTQK2GUkawAVJAo5yuMlQiFm6bGlZtWqw7N23u+zZs0sGEYAhXk+FFdkV/TuAq1wHYhaicmh22tcuZ5NUMoAALko/Y06Dk6jZmKTNJhjyhkgGcr01N4BqI2j1xuSZB3XVz6An084m+8MGi/UygGd12bN3f9m7d5/ma/QPDAhEUoVlo7TswMyd3ck6gsV6AfDEJzUBT1VoiicKCSbHyD1kAybGJ+BhndKLcurUyXLhwgWZFbBBc/9zGKmuqeK058LIOlRMUUzmFkvoBEKJk2RcjvvazKJ3TMmA3Ig6tcbRm/PNhsz9ZS4DrlOaSyOzggQ93apu457F0NFt27bLtQ/ZUcF563lr6eldoE0VORvVw88/+1xrBIc2PuvAvv3l7//+78vmzVvK8qXLHIhClviqPTxieAA8t66Vo598VK5fv6pYgY69t7dLgGdqigHfzwx4AEjYVcuxi+S4HqyYVVNivXrauOeTAHbLJNMuvlPsr69lypbSQldzRkLektc4rYWziu/bYOerJsuQKo66Wl1U9ZUsK0C+QZdlI56llIMKQ44Wc3mqHqHstwoNfj5nmbSrIJBFuzb3Z7FWMlmsWNXsYcsKPOqTcNTK83LiVzvUpVQv2SavWQt1uc+SNYdUsAI8xIwY9grzgOQYwLJh48ayQNbhMDe+fiTKt2/fUaM1krbTZ844JifgiUZzTX1vJx4Rj+2QKKATz4GktimralxfFU3C7CWLI7Wc2XbKNpIwMFaMkNuY5UyA3WSyVR2Poa855Dffs6rINOzL8z7l+8ucJIoUyJUVB6SQMNvjAlBDGttgbXO9pbLIwyHNBqFaEHAL8O31ZfYn4246ggEO+H9MC1AIYCWPNJv7yXMOy8/9uDt8V/eA+AAgIqfF2MDjJIoA7VS48eWeqbUUILC6xmFLjQX2FPPWErxVdtuW7GVfThPceaaTDVVyaLAY3LheKQ01WLejIs83jDV7HQUTMURy+POaJt5jNkQBECm4LartxEcBiLwdyRp7arLg3GuYL2IpxasvL32pHITP53WHDx4sf/Inf6L9XHukCmgwhWGa8rwlZiUhITYDnRb1yRyxTz94cL/cvTuk+YXc276+nrJu3drSr+u/ROAY1ze+aSrgOUJFgGEBA0dhSHEAleRQBTn6bSk6wESG0U/EPMBOJcMOFUFT5dNMGl/K8FBNokEICQ4LCEkbMo0ZObPElNiw93sdhqdVGk0t3cZmH+AnKc0a9/gf0NVHb8a3DE/eukTWebEakouX9O80N7bXwA/1S79Bhud3ATxN04J5VGbNOHtTTsq+YnhCw601WA/qY+2pST0kXWqyxk5xakLOSxcunpcNL5I1J29uCiIw02wLMMqGUYIr/TiepjwjlzZ77T8VKCKIoWN14PK8Fio+ybpiSb1m9WptrGyGuNBIRjY7q34ZEjcCHoEt+1kAOppkLZOAscoRC4mV7CTbCJgMNF1RVq7ol4OcNmO0/WHH6ynnvlDI9iblaDOq/5c1pxJOO6zQBP7v//bzMnxvWAsSZoekkz8JwJgQIHVLxoahoiTTHC+Ty7k+nD/XmUq8+nYwK7h/X9cq561Ih9y/oqxdt6asWbNKx6Oq1cNHqhDR64NuHYlASiZS4iLgE1U7DyFMd6BaApllUPfTuOrJPaVSxblmhbLe0NJ6OS5VxLIKXDKPgvkeKWlTscJMTzMS1hIfJ+dM8qb/hCQeQEgzMo25bIhqHNbwOqrE9ZcMKjT3yf0IKWOr+gQy8jbZHs2d6laVDD15Mog55wXG7sbNG2okpX/n6lV01XYyYhNyc3gk2+qTolKpKXXaiFSRDnctNcjHTTE7b/coQCFsEsk4SS7Hw1rgnPmmos5m+MH7H2h9AfJh67iOrNfePrsM7tmzp+zevbts375d60kDI2dIwp+X9o4urQsqh6dPnymnTp0S2GGtd3d263f/9m/+TmzaEgElP9KvJWkrDOCdlUvb0Y8/LNeuXxXDs3jxQlmpUwiH4cFSHZlkSysssq9fGhewRp3wes4OCRRAw4NtJ5W8Ii2hsAFAcp+MCzyKnwLqdcKWMrC06iVOWEKUmDOsmaOxX8xCNewy1qoYmBJDcs0iNyU6TqANHqpeNMmWLHGUS2SYTmTfm2NtLbFRo3iuy7SZBSSLKQ9aVP0J2TvRYJeSIUrA5AercgB0AulhjVqzIUGtYwGAp6W0h3lNSqyyP0U9gLNzYg24L+s3bFAMhsm3GaMBxe07dzQdHltqmETirwBPDwWqVq19J6buiRSjl7N1GuYbKSd0T4tZFj5GtsXMSqxsoT3c9StSNfXo1LIxinVqYg+Z3Ffub9DOCY5zDVQ9TyH5TcaHPwFpaniPIhn3JYtICxcujp5TAxmpBOIrWTwz75nAW6LkIkaOC3AhJOXC2lcV9zybSmoH2Og5D7dd0Nsr+XdaOwN02DO4PsilATvcM/Yq9kb2TMmkp6fKJM6lkxPVIN4a5ASITGMO2CvkdQEY63PKzCWeqUbvVZooVZLehjV407Qg96oENDwnzLAB8NDPw3GLfYrrlEqrdGFUJAhjDPZI2Jq169apWJRW9xxdSg+JpzeuX5eb4NUrVwSCdu3cWX707o8EHgFL9DdKSq9eLg9V1ay+DttR26I+15kLrjhGct0Z44ExRPYvwfKoF7mvV/sSrVsYFvAe9AkBkiiCwvAcP3FcckQKueoUCidHP6+OMXrsNNctAE/2nkqR8vJe9ZcAHidGlaRNjheL1PBZay8dfFz1enWXNtpVvQk3tvkMvEF7RvkqV43+/BbwvAhTvjp4tAI1TZOCeSyPH8ivBX7+PwA888PHq8E0PQTaNOf38Mz/7dwcvIF4PcbGmVIjycJiwzQZIH29qws00c6WR48fiuEB1BDM9fM5GlKduMBIMnSUZBFXN6rxbAwUDibGnLgQtHOgois2VLXtj89XOq9RrSJ5Q/LFFxs3gSN7jmBTqPwuX26DAwoVfMlbP5Kf0TGay+m5oTLsOQWAHhge3FqWLVuh31UVkMpOVNq0MSqSIp3DNY1Bj7icGfBIStPuahP9Cv/0T/93AchQTVuHW9CaNQqcgAaAzq1btzV3SLMOOL7ZWQVjqvgwQswHoMrGOVHdEXv17GkZieFoBHtAHVUihpjREAmTltVMEtic3ZKfQZLNzc6Nwc2dQYvXaV8lvchErJYjmJOwQ1s+R07ucpheAhglyakjlnQwpnJrESWTE7MmpPNOOQxyopAuSnbUWdo6usqSZcsFGEnGt2/bXjZsWC97UVfyvdFQleZP0f3otnWf3ZuWgEcJcQV24v+z6sqaCpAtN7/o31KFb3ZGcjaYswsXzqvqhmwwJ3NbXuTjFm8Tc6h0fZUEWqqmJyicg9iwSJawFOX6KXEKjbYbe9sK8jwql4APwA624yQwH3/8cbk7dFeDT7nPrB+eF9YQ0pY33nijHDx4UBJJfp/eNRXqZPDSUh49eqxEFJYHtorP5x7xPOzauav89Kc/LWtWr5HETdJPP/yv3sMjwDNTbt+4Wj75+EMxPAI8SzDkwL4+Ac8zAR7m8jB/RxX/575vJEbZk8SasIHHZBkbZbit52bx7AMQ6asjUUMyKICkSjnXNeWYvg9co+xN4M8E3035S0qo7JTm9/E+nzGTHMDuoPO18bVQUiE0khIXBgzAGHWR8kX3e+UQUHo2rBrhOishTxtjDafVtK95+1bzs3WMsbar5LNKTvyTZBKIe+nMmD0Reo6i344klmfJxQF+0wk48YOkGxB5586Q5HQYW6g4Rd9cyLNYxxR9Tp0+bVvqs+cqwEM8RPLG52mOUgfX171bYoeqfqbGNX+h1yafcRwLJblOm9Ycsh0GTwk489y5rzwn7DXNGT4p6/Pn0wPmZ7XZw5JrwYNcbWKj34vnuu41w/DFM6P4HKR+NLrPN3Xxfcy+05SsWcuTSWoA2uYg2fzMYOZ9e9OlbU77KWY5HCuxkXEGFMzYf7n3ixYv0ciCwdWrPLsuzFcopPEa2bknwxMGQHlsLnpFv5Pyi9nSASPFPhkFpZRMa91obWcxIAwown6d9WdAELN9ErSGWYMrV3V1lmsFyGGvk1V9r+ePcS/MZrr/KnsltdfHiAIGjlIk27F9u2IhyhJ+n8IDxwhQxQCAQuKpkye1Zk+fOi1n2B3bd5TtW7ep0IbMHZaJ62bpPMNJLbvM8QU2N/DFSLkl+wBMP7HJ7K4LW8kyqzgjKZfZd34fJQdy9M8//7ycPHVSAIyensjUXMCI3EiuoKybkLOJ4XkR8Mz3H1Es+I8BT3+/GB4SCwMeS9qy2pJBSlWcaNJywGvIreIGWq3+csATxaGK0QmxeZWKfAt4XgJ4MpWJMmnaT0c6VlP1kcRX9tQ5Yf3VMIRf9Q0DnvjI1zlCvTYD/bwNsVFpmbd5Z3ld1Rpr2g0GfcHcpOmktgl05ALXWsTMXLp8Uf08JNywCfzZdHVDejN0d0jN3rAVJOV2tjGtrTkwBAGSPBLGuM7ZRFrrmdM5zgGN80Ozm0wQx0sg2bRpsxLEtevW6nyYLTCLBIK5NOPjAlsaLNhJw2dP6Wxnvk+f+hUwJ6FRW9rckE0IJMgNheTZgEfOaQF4oOhtr4ozXafsKP/pf/yTpkMTpAmY2KMC4gisF4JCJ2k2dQ+r1S1LYACdAnpHp2QY2C/zPnKhoQdpdFQVbuvpmWtEozrSDwIdLFO7ijS5WZMMYyOO6tGDXAAAIABJREFU6QHzVgBXqnS3t1X3wYPr3OSYCU4T7HgBZqWIxMeDaZOtkISoMbMjX5+9EtxjyzQSSQf8CBlDNrVmxTqr0PzeNP0SbC6dXJ9FZf/+/WXP3j1l965dZdFC5iUBpiJRiVk8VNXMwNezMdiUlcKFY1CT6allxME0hSzH9qdtscl56jUgFWYHuSDrmfsJG8TzYVkZ8gZr1jMZqxPNDoEdEiI2WUIW646rIpveMH9IFyN+LnvW7h6t5WR4YEvPnT2n2T+YWKgvjfXQ1iZjDDbn733ve+WNN98oW7Zs0XsghXQ+2qbNGt06PRZsrKxD1hvrhs14x7Yd5c///M/FdPaoIbpTyc3vA/BQ3VywsLe0d7SIAUPS9rxlVs3r3ZgZqKcDxtS200j60vkIK2jOdXSEZ4/BrgY3AH/Y5ieP6ZdzUy9MAsctR7QGWEmWR2szBgWSNGSynTbrzdkVXwE8uDsG4KkxRVUlquN1g10RXgxXSQHpqvJqUObkl+TFIMrDVN2fQT+0Jsyn/PElO0Im69lz0TzmfLnNV+oZJk2Gp27gpu8EcY2ekAbgwZba7lnkPzA4JHoUczCUAbw0AQ9JG8kjw0dxaSN3gY3Dmp/kjPNkrREzm0ObzdDEXpOStHQ9YzishmD6WUlJYsoEK0bAjWCW/4ccmWdAxS0MQRrzjgxgPPeM54f1BFuleS0xDBOjEIfAFv0svz2kmXMwwOazklWBNSHePn1C7J6obKmJsZUhkOyo/Z0ujFmIdRxpFtfd08rPswhCsY+YKLagp7eMjYyWq5cvK75wvvVstwkVPTB8WbN2rQZ3I3MDiH7w0YeSPWe+lBM+WATNXhkB83iOspeNQlLUvap1UhcO/Ps10MvYmzPYnEcnYHMfnKWkWQRIFov91T09xMseKa04Z/b+BI5pRc3fk5CA4acAtGXrVlntHzhwQL/HGqYYyXrlPTSku7s7nDcvyb3y1o1b5f69++WNw2+Uw0cOl127dsv5ji/NxsMxLWYFcbwCQswAEtvSqlzGz68Hp6fjbTrxNdkrszYUw1q1D9y6eUvsOw5tp8+clrIDy209o5JLe4hy9ii/MuAJdlTFyE8/OCGXNk6CChLomINjs8GWmhkFVF4t33Bw80CuHMT09RkepxMGevVXeGvHP+Zi+51tqSPxnfdRkdC8kBO/JKz+r/1R1cRcPX6Zd9ebiV/zYuJUCwRTd/tbgU/8+gtG1q92Yt804KnsbF/t8PJV2jSyWhTr52VN2vU1Apmna1m480TzoqVvVHfM3HjydzhStbWWkdGn5dKXFyVtI/HzDB6q1bY/xsyAfghAjzamVjMTmCNokF04e7Fh8PyZ4o1KUjWBun7mssqa7mzR5BZVUyQwnTIfIPHjm2SJ1zwdHRFgILDISl4UNIlGKQtkR728rFm9VoUN5AAMJEWfzBeWvMhmVJCYm1MD9sOH90u3JlnnRGtX/XDsOnv2TPl/fvY/5Cqj6tLOHRqER2BEaoZ7GrMp+FPDQ1uKAjPV9KxekZggMQDwsHm6mROgY2kZX4pXqvrZLIE+Ib5pbGfjJsgycwETA2hyNmCZFYQmXddQLEjd61XZwb5Y1U45iaiYGNKRXQa1+0AswXg/IEb0D1C7FItBQtEFe+Wm1xpskOQ5WR0YHBDLBhhQhbSrp9y47R4mNibkgTA9MB5r16z1vJao1gOmGSCXlUnFOZ5bksmoBnJtNeU7hgjykqoBWde0XbJKWYyj256iZ8SugKxlG0JcFNNDsyufZ0aSjQ/5ZE5OD8tbJWj0J0RVWDbKbjqV71LYI9M/w7mwCbMPCaAL4JrZJGHZsWOHNnSawgFdXBM9NyGVAbQga3v77bfLG0eO6PWLMXmYgQHhPKbVvIsbEpXMEydPlhPHT6j3i9dgcHDgwMHy4z//cdkYMyosact76kTYy8HMXCCp6l6zdNpheMpMGbp1vRw7lqYFw2XR4gXSsXd2MiODazteZme5ZsjyWIsUI6K40OIChiWFtoHFXOHpsxFJ8rhulrUusNR0akIJtGbdhHtRgouK2eH5byRV2a9Tyc+CLeA5qBrnQ4qYoIRCTfaO1v1oaSYwXxKavaLVvtXERbEJV31REbNzcGBKf3hnmcHkc1Y5NPt/XBBPgFKDFD+MDUv06OORAY0GDcOw2BFQrwznMhrR5wA3UaXnfrp/YVI7L4AZwEOs3bR5s3sj+vpqSVt7hyS7GLL86te/LkePHtXwZp7nnr7eGEEwEfbcOGfBUNqEIiVrAoEp2YmiXFrgp214slP8HedGP4OevQLDyzGR4DKsWNPpJyZ0zPSHZhVclusaoEzRCLmfB06rAg/QD9CZADir88kAAYZyj6EB/vatW+XLy5fFcN0bvl/1fIshk7uge4tU8At5mPeh6M/KvTulFRQag8FI90EPiPakVmIh87IO7N+v/th7Q3d17tzLq1ev6jiIH0jZ2Ivo2eG5oXePferSl18q1xUQ82qBWvJQ2GA3E4DY/CMyUJH97iGh5zdZ0cqcIVQ1CcR9/QyA1G+JiVFXd/SwWPbL71L441l1367n95lRs41/kj/cV3JynOgoboj1i9/REOC4xgv6+lRspAi6ectmWVHzu+yD2Q+n/aO7uzx7+lTmANeuRHw/d0ES9w3r15e333lHrmoaUDruIqQHkncIsOZsu3RC5Pq7IOmeo7qIbFMV/s568DrCvIn17mIHjA5GRshBT508JUYfEx3tF/FcZE8XuZIe/8pFtmYexfq8MA8psYsATyYCVJE4AYI5FxOJANVXAqsTLmvpPC3XbihfX9I2P5nNeKg/MyDGS/Jn/jMiXSYmDSlcXZnxm6SM47XS5gY9/Fq/93t6cW4QTYCTMoH6Z7UyP/RWofONBzeSnYrVqYDS1zzIbxLwGOF+Pend1zq9oFbDGSrlFqayATsGPAo6cnBpKa3tbWV07Fm5fPnLMnQXe94H/vc2GvpsbkCCyJBSkkLmyxCgSN5waFMjazR0ZoLCoc/XvptJlSxEirLoDZKFKE2p3jjkvNaQrNjO0tR3e2dnefTkcRmbmCi9aJcFBujFYTbPdFmyZFkZ6B8smzZsFuDp7ekuo8/GlWzyLHVqYB7N7B4yePrUqXJ36HZZvmJZWbZ0sZoiu3u6VBlF3vfZsU/Lv/7Pfy2Llywsb771Vtmze7eSc4IaRgUky1Q/z5w+rfkIbGh8rtiaLuQPlpMY8JDgmeFRj1NjgKL3HMt/2LSRKyCJQ6MNYwOLMHRnSEmx+nlGRrTh+jpZ3mENcNqiNIGPk86q0BINqeq3iHk8laa+qli76uTqckpSnA+nKxuMGnHULN+sh7VpLglrxr1X23fsULK9dNnysnjJ0rJw8ZJy5ux5V7vu3df7r1m7Ri5i27dtE8Cl14Sfiz0RixfOZxyLpmPPFFzcSAbsBAVz0i1gzkkCQMR+BWtAIzZfVO0APFQYqdohTcC4ALBDj4LMDSbGpS3n85lPxd/tIjgV37YvVmKlBNNyDoZo8rmtbbaYBfRSvWQtsBFyPMxTYqo9VUhmRuCgRkL28MFDAWbYGd6Tz9Y5h2Uxkjbm6dDHQ1JE8kdlcnR0XPp9rhGSNmQTn3xytNy5fUdgAkbozSNviuHZtnVbWb1qdZmRQ9FsNLLH3Ac9qH5W894muBVYaDHgGb5zoxz/4li5EbbUNB1jWtDZRZKN49NkmZpG0gqDOab4wZwe9dFnn4ea1zt1DBz/0yfY1tuIg59b1upeEMstw5gjpC1igmjW7mVwoY1QnHB4zh7fVWP2NPaw3s+zab5i3MQSE3M8iJCX1bOmammoAGxDYpb9klwy92G497Ta4qPHRtcvKuuVyxj3lflQAsf+pZodijwggEIFWuLNs9KdRaLMbyTlpVgjJti9ZykflgQwJKEksnahomdm0kx5WPzTw8Pvb9u+Xck0xWC7RjEY0bbnN27cLP/z5z8v77//gYaTkvwRi5H+iIUNaZTnL1k+7R6suik9BycKmABI1CfnZ0igJV6vKr2ssV284NlhFo/jYb/iN8woMQaXx5T/1eDJvU2wXsn6pJxR1y2SeoAT/y9DgujL4/c4d4oQyEOZP4QJDcYOKWcjgUdmTEzmWnqGk+Nvfd+csGR+k2BB1vUzMwH+XQDg78QZwM6uXTvLj3/847J546YyOTauxJ/PgyHgeLgX7Lm7du/StYX5we744qWLcinjPgDsXLuwP3ZaVCdTmIl2yqo0PBcWfXY2htl6rlP2KOWaYz00LdFZZxitEI/VFxNFJVY21xUmitc05dgufHVKRkdRg7XDHkJhj/hETsExM4dNA8jj/NljWOcQFsRA1oJMHfr7bXoTjJwc3GK+lJw4h++VSxe+LKdPnZFMkM9++ztvl63btqp3lLyG+Ml+zVqk0MveynVNwMOzB6O4bPkyF9bE4tS28DCVrEeuM89jFlcoyJIj4KiHHDQlbcoTVHCurb25dtkHKjaNonGoEgzo02Uv3M8yL2S//irgsUMPDA+Wnmj62CiS4fkW8HytrPqVf+lbwFMDnq+yca98GV/5hZZb2OffVLQbLA00wh2Q/0drDdjRvItWNcrfuHG93Lh5rdy4dUMPP5I2dPX8u2VwrnhThaNRj42vt6dPz1YHpgHpoa9qWl2dzYpqOi2l/poNwwCppr+llUUeIGtryx7c22Ht+yiDughCPf5MJcdIrJ63iN1hMOP6tevL0sW4x3WVibFpJbty/mphFotdwUhkmZp8b/hu6V9JnxD9QstLVycgakZVs0+PfVp+9d4vysIlC8uRw4fLjp07VSUintAcSuUNyhqWRwNEJ6fKwkWuRJJoi5afmVGCUVnkT2H37c3Fsj9X/pQwo0XubJfNJcGciducHwkuMiy++RwlGeopsT68lq01qnaRhTXlLPUiCrA569lMFdMaDJFnijRAT5gRKH8M0JOAh7+zCbBxqY9lzowVm8PevXsFetauXVcWLl4sOdv9hw/Vs3Lt+jWBOM6HyhxDNRngBoNGIiNnvTAx0NyMcM5S8UBOWU4w2LCb2n1d86jC8u9ssnyROCkpaSlav1Q52ZC4h9hS00wKc8i943rQyybDiPv3ytOnj3UP0+WPTTWb2cWuzVl73a4EtFuSCW3OAzbNoPJKxRiHJfrROM8f/OCPVaEmUfnoo4/k5MNGK/YvZtNwHZFv7N+/T4AH2RFFO3p4SLQo4uH+xxqkgojsiE0eNpHrSO/PD//03bJ1y9ayetVAmZr0YEU7d70i4Gm1LfXw0E0DnrClht1BuoYj21whkSP5o0l6TP1wrCtbz3ohOjF3FZ1neXxsQmCHb4FIGB4SaQEe+stc4dTzEYBHMvK2ViW9KoCEXIj7yt9hBys2oWELnXGwWiex4jVslBlT+oaNbjbG1+oD2yhkv4YTepIgjjHady0bS5BTxV2bJQiEEIOBhqzftAxu9GZmYpngxkUMJ9I8/yRiyXambCjZCQ929fVIwMN1w0FWLrIh/3RxiERzXNeJhHJ4+J4AJHNLVvYPCKxjCMNn0ScxOj4uc433fv2b8snHnyhmcT8EmmDuSTankWG2yHCF3gyOL0GmZIlILLthoWIWU7CKOVTbU+otb4a15Byyf49C9GqGSG7cqNhL/2QCXABy9nZl/0/aStvi2Ym7C2zBNMVe4j5VZM0TKp7Idp5rMjlZ7ty+rQGR9MUhN334AIml+3eaTqPZs9o0U2gCnZQPp925B1wyIBrWyYOw+Ts9TMhcd+7aWX7y459I5tvb3VNmMHQYHRWzhjzr+vUb2g/6B/p13UnWYXY4Rv6f66a+2jCxiTb4eetS4KtyAcPWvbXMTtueulLVNNjLBKI5sDvvIZ/FsamPKlgq7mHFmHX36Nrz7+5HnQpX0DYNaObaYRRD7sCeqREOixcLTGjmDkBQ++a4el45NvZUXsd62Lxli8wLWAMcS7rs2SnuuWI55kd37wyX2zfvlCtXrpaHDx7odxjwvXnzJhXlAHFmdsYUi2F8MtYb5HnoM6w8zwb7CQVY4jyfi9QRMwIPw52R7I4eVdbh8N1hsaNffPG5CqP3HzzQ3h3EegVKs2LiQokBj+ZSJdvTBDxJBUcxpOXo+8claWNxemorgCcYnhUrpBdnc64Bj+1V0576W4bnlXPrV3rht4AnpCJRbXyli/Y7vIhYBeBRIhqVGld3nAwn8GkCHlgerJCxm2X4KL0NSNsINEwQ9lAzNyITLKmoY03Ng+9+ge6Yg+MqUNpyJj1u7WvMvQorTIIdyZors06GJFFTcspcD1eA9AwrCZwp07AgBAIAFTIFNRra8rSro1tGBStXrBTLs2jBIjlVUdUmcRYj8pyNmJ6XCTkDXTh/rjx4cK8MDvSXgQES1H5dHxihL44fK8e++EygZ/HShWX/gf1ly5atCph8IU8jEcj5OwRLKnVIqJgzQALPRkolkNc6mSURdK9PynvSYcaUP5K7rrJ8xXJNjabayuux+YYJkDX1iG2Hs6Koe5sMckOmkJR3FUwbOn73IViComGBL6nIzmN4AvBkbCQ5pOJJooRchD+57qwHTShX1XOu6tPZsWNn6e7tkxSLRmf+jWt39dq1cvHCBW0WgMD1a9dJtsCGhryGzVDsH3NSXDQ1WxpN2ZK3xbC/nNsityr1dBgQkUDxeXIDgzlobZUchD9JIpEZ3MJ0Ygxzm2lJEbl29HXR28PcBexIkRF6OKDXK/dL63NiXO48MHrdPQzj7NUa4XvdunVKxKkAwuDwDYuF49q7776rDZR189577wn08LoEZrLhnZrSe+QgPZp12ehJmLhpfCbAwUNvL0s+gbMfex6Jwc7tOyWJA/wgAfk6DE8HgKetlPsAnuOfV4Cnp6erdHXD6vFsU5yYKFPTsGhmeTzk2G5trFFdO747u3QfWQvcd66rlBay2cVC3v1nmWCJ8YpkONd0swldCf7zUvXJGF4FK9l0sIyfA0rS0QvDEyWh0/VMPuJEDj1uCgnUYxBSIJJA1jzV9AQ8+txghKr+m0bBSYUZwAFKEvUH1A3gIi/D/c29ILZhTptiyWywLQ/TBDM8Meum0ZSfgMfn/7x0wFwgZ4rrIHc8Yt+Y3R5J0JCsEWf27N2reU9Lly1Twse/w1LCxPGs/vo3vykff/JJNb+FAg39JsgskfB0drQphtKbITOHYJ8r63BMREJaZeYCd9AYHg07EGwO15FiBv/GveC648y1efNmAXdkss1+HcvErAwAIGbvlAtBZjpywCaxhERY7m4qlNFLNqaf8dxx0lx74iyMLOdN7B6fmCw93WYBUBNwP9i/5KzGrJkYmD1fpu9NvOnaJsdJAR47FrJ++DzeD/MWihp/8ZOfqE9l2ZKlZXZqWp9PMQS2Cfcxeg0B2pwT94BjFeMfbnBtYU2dxhjz2MRqPdaugLpOQv7uuTJD50Sf9WTJZALqHL7qczMbgkTbjCGrjkIoQMLGLkgoPeiVe5PyLQYLI0ukJ5XXZcHLgCKHLreH7PVpGb57V/dINtwrVsrljeIjrm0rVqwUU67h1L7gev5ZT9zbJ4+flccPnpTjX5yQIyfHwRo6cGB/Wb16UOwSfctymH361IO8OdaYscVbcu+J297vuhTj2evoZcM0hrh+79597fEoQZDcGfCEpA1L99OnykOpCCbn9SMKnMY1154b892S5UnDk5SBZmpYlWMAPHnDbHtpwMNBWtK2SJq9BDx8SOrwvpW0/Q6Z9m/51W8BTw14ZAn7v/gLUVMO1qqoUPUFqCYd859CMiMLRA8JRLbz5Nnjcuv2TSV5/Hnv/j39FiChB71+V4ALTYZ2Q6hd0FplXGA9c8y10uA/B01LNxL0OLmwWQB0cp8oZZ5JQJUsIycAPNbXZkBVEjA3W3qZFdHbA5oTw0MCRe8OhYzly1bEnK2lpberp3S0wTjg/jUn2l4V+tbWMjbyTM3/ly9fKo8fPSyrVg2U1YMDCoAkvlT1P/74w/L5iWPl0pVLZcnyxWX37l1yMqJ6Q2QHFBHkYMWQPcD4UJFigyBZJ+HkPDgHginNilD1XJPU3pPU5UbP+VLxA0wSoyjKwK5x7Pwb70FCzOaSzmO1A44XVQ1ywiI69Tax5qxQ84ZAQgrIRXOvAlHD8KCWJdZyNvV6xIwCbP65rwBdNigGOafLE/eJPhI2w3379gn07D9woHR295SHjx6XxQJyC1V9Y4gezASOaTTtU+FnA1q3dp1mHNDXw9pJpzYlQI05KEp0GJonOaCryhwTm5EfNTOHqhZO0IhqlzXkWNZsM8/pmVgmD+Z9rsorzwkbMj1tbFT02HDtmZfEMbLu6WVDXkjCTrLR27uw9C1cJEkc5hZozQEq3GtADY3FTOrmWvHvP/zhD3Wf+ez3f/Ob8snRoxXYYV1w/TAo4PeRYW/btlWM2aHDR8riRYsFHlhrJG8wR8huqCgKNE1Mav1wHfft3aeZVBh4SCoXAylfleHpaH1eOttLeXD3VjlxAsBzXS5tsDf07zCHZ3aW4b3jkrQBfDAxoAeQPhzP4XGTeE6T554wdBTTApIEJUs0r4u1cVVehZZgLMRaN9iXlJsocQTgUrGWe6BNL17Uu0vG05AJ2sTCkqrpKc/lYE2rqFLZH4fTWjw7Ajwh+yOZkaNZMH0vTXRtdTXPrWx6dkZyXJKclHtlz5YKQnLWMtDVEF4YTs2owh1qsnq+eSrd92dpTbIFCXhS+q7ZT50dIal274nNT8b8XM3OKmFDprZ//4GyavVq9dyZPcZKvlf3hz6fX7336/Lhhx/q+pix6xIjBBhRL10H1uvuj8TtUr0X4TgoExPJXS3dpQgEC0lc05T5kP0COrIHz0UdDFVaVQTB1RDAv2bNapkriI0JsKHPisQ6wWrdp1X32mQSTIyXaYPYMxfFAYIyYYAdiGKbe1k9R6avd4FASnO0guTJKA7kTsZ6URTOaBuS4brpHwBL7M71KxY7+kaIFXt27yl/+Zd/UQ4eOFhWch9CLnXixInC9xfHvyg3bt7UMy5WKQx8bLTSqvVmKRuCh5gjlQ3u1R5gFiGbaFhLKB+0ZsJVUIY59CH2WrZsQyEzb16nGF944Cf7Ekx4WoQT31IWzLFoJEAek2RcltabaRzT5/IcE+MA2OydAB/6mFh7qaQA+LHXUwxE1ravUg+499ODVJ1/sLaV00/PlomxyTI2Ml6OfvKZmBZkzHzOd77zZtm+fVtZv35dGb6H0uCR7gXrl7hjRrJTP+O8GXdhufFzDXxmnyH/IEZfvPilYjCW1X/yp39adu/ZpTWDIkM9PJ/D8JxSrAfI89zyxf0TYNdw9mB3GpK27JeiSPhiTMv9vuWT33xRmRZUPv9CaUjaooenb0Ho3t1gpSrA72xaMD+T/baHJ5MwB4E/1B4ez71w9eSbkLSF16E2rNTtqodDkjaqXSR2Gn0XnA/yNh4+NoYpNcXfHrqlxOb20G1Vskg21BSLXa9YiE4lMCSuxHfMQUheCIC4vQFS1BirzcKDFGvZkeMf1VxJ4gA8DBvrcxKaNLiqbhMMAzVboHMhKcd0QIkGVUW7ssm6ejkztmBwF8m1ra1YbpJWxmHULTvqp48fC9TcvnmjjI48E7OzarC/DA4O6PyvXb1SfvXeL8vpsyfLk9EnZcXAciWcBFoScgIr50jSiwaehlKq1bYv9YA0Yo36dp4a8FDNgqngOmQzLYkXSYjmJkxMaFNRYqjmfWy26w0xnXosoQK81fHGm5+ngbtnK6eBO6im85pkM/GLrAESU4CPwY6dzNLsIPfulLEZURn0VNbTLU78AJpI10iqOZ+cN0SCQoPtvv37S9+ChWVsYrJ0diNrYsI0YGNUMgOuH442MClUsgGL2I8iI+R+ch2cmIyXKebMxBDQHLLK+sjmdJqPPSMEthAppu2tSRo5J7A/15/7oJkkcpCaqgCfE1CzSAAehpNibsD9JtliMybZu3mLgbDXtNlPz8zJKnZpWKEjWaMijUyFY+c1SFKo0nKsvAdSNd6HTZAeHkAVdurYr7L5sz6pHCL7I0FdvXqVwMsfff/76gGCQSQh5aQeP3lauf7Rv6MqYmmRJIkeKv5cgM4+/nsdSRuAhzadB8N3ysmTX8iqPQEPcjb6d6ZnADwwZCToJK1TAo2ayRKDRyVtim/WZzq1cbyprnAiSJGk1T0YMjmAoQDw1JV8SYR4jqSZt24/JWEJ+iXdSTlZNF7nvwksaNBnh5gGpqNnc3T2EiZAyufM7LjjKL9PzOKz6yGF0YiMNI7kN0yRquOif4YkkfPNBCdAEW8s1z+5xjp5rxviZ+1f2pj7YvmcHRl1zUJCbItly9q4M91dOJp1StamRHPWgIdCE/sDxwnggaUB8CDbQfavOMycnjkGJpN0Pik///nPy6/ee09JIEnp2vXr5f5HhV0OdHMwIxQAnpYJilnj44p/ADie15Qacl2Jd2J5GAYdjpwpY8r7gAyK55MMFKkx8lDAFbEB2SmgCdY7Hdw4twRL6rMJ1kazvRozfPg5P6sdA+vGeGIu607JZzDixBLuNRJeklgDHtQJNiHhetp4Jw1gmnmgd/xK0hYMTyofZOAhFcC4iiB79uwtf/XTv9RzvrBvgSRtxEj6DJFNI1lVTBi+G2MWcOk04OcrpZ+SQoV5UBpoVTAskhAZdakQgC01TKALDCg26L/hHjPQ1BbSHhnhQqVlZlZfsAc+FhPOzzmvas5lw7BIrGobLplmLaUuwAlW0krv7ciMiYusKRgYijRIgR89fFjOX7igOMk9o4eJoiPmDrt37ymbNm1UsZT35RhYF9l3R2IzOT5dRp+NlfNnL5az585Iqg47um/fnrJjB4z5pvLsmWegAfAA7dmDSnwWKJ+e1d6KlT73g/EXlvAb8Fy6+KXGU2B888d/8gMxdexz7G1I6T7//JhMZdgHeC7Ue6ixBnaczfxGoCYs9M3whONqmLNkPud9OPoAP/715wE84uHBAAAgAElEQVR42mOYE5t6MDyStJnhse5SBKiCZeXa9rXn8HwLeF5GXvyhMzwJeGx98018uQlUtE31ZaraVoieHu/vOc3gsYGBh5KOjDwt9x6QbF1WBf7howeSqSgZ1gMYlsndXapQ89yNjoyr6sSMGR5q95lQuXXza7OJNFknNrGB/n4xr8iIKEikFpgEVBVOhvuFdaOqvZ2dBUHILMN7kal2det5XjW4uqxetaYsX7pClThADhsrEp6YQiGHNiUWDDZ9+EC9O8w6IOkfWLlCgz8H+leWG9evlTNnz5Rf/OLfyqUrF0vvwp4ysGZAzi5UhgAkbHacL/KhHCSa/vzIPNgwuDbpzCZ3tvExsRFqvI4kBZAhuQ7NrNMzkijB8GhYagRFuZVpY7XZQRWnnJfrK0FhVTlkoFv0vOSmJmchksaYEQLQUUJBv0QOaEROFLA8P8eT4vmygYFBFTprB2tiKTIDWBwAIedEXwAghgSKpJ+G6CXLlqnR+dnIqGQaHAvHyH0HKAM0MX+4cf2GrgEJwJtvvFnJ23QNR0bt3EYVL/TVJO9NJ0ezVVxXA2vF+Jgbkden4jt1/k5I7HLl+8GzwGuZOXPu/LkydOe2NOgbN2yUXJF/o3J3/sI5nefM7PMyuGpN6R9YpYQMK3WkaNJytzAr55EAD83HPB8kYCRwXFfAMBsjAB/tPkCJplxAI43K1u5fF4jbunVr+e53v6vrSUUYKRKSPWQ2su4ubMquWPP8IMVYNTgoBpRr+nUBDwzPw3t3yumTx8ut21jSD0vOZsclACOSoLEy+3y6PJcpyrRjSosHUaq3IPp3+FOMcDTNU5Q0yPB6IGmH3emUbNU9HylrS2cs3TMqw+H8pjk8YYEsNjAayNWMHqApq9MqPgVDwjqmCkxCI7kRwDjYCc8DSRlwFK0EhC35UW9jPL9KtkOqm43p7sWxY5ckmBgWMH8oZok12dnsD8oZWGn2Utkxw5Qjn0u5XmNYqZ5dgcRspPY6xpmtWxbOHZXAj/clhpCwkljx/JKwwfDAxg6uMsMjYxeY8DFYO1/Pf/6Xfy2//OUvlQSvWbO27Ny1S/eH13Cu7BGPHmKoAsNoSTIJMc+NAUHOJvL1t5rGTBexPftsAHouUEwpqScppIJP/wZ7BgUnYquML0ZGq2IN14Zrz/kRn4kpckZktlUALl6TfVCco1iecHwkpkhy2dUlxiqBNOCK54ziSUpjsx+Tc4SpMKB6EfBkeTMkYq30rvjcJPsOyZTnwUyULVs26x781U//quzdvVsFr2nOZWTUseb8ecWPL6/YOU4FLrF8HQLDaUbAOYq9pL8sTDVUIIsvy8ocM9W3Rt8UxQNcNxuDvgEWMpFZskRFLbOyDDelsd8MPteOuEwfZNrLsz4wH6j7mmwKwfo02KTwBPPD6AurFbIHj72c/tV1a7Hu36BrSy4BO07cJDbQw0UfJP2JMN5bt2wR48fzi9EM996KEsZztKtvcXx0qtwduqd4fuyzTyULR365adOGsmnzBrHQPd1pTAB4n62MQIit7CGAG4Ylj4zAjrJPeqDh8DBurufLzRs3y8NHD8v3f/D9snfv7rJw0SKB/5s3b1WDR3Ft4xhFsqTmJnrLvBHVJhPVHB7lXGbvml9VYacGPEbj0mYWKHVL2li8VJNrwFNvjN9K2n7/Cfm3gCckbd8YwxOAJ4bC+Y5Wj1dUFpz46vs5Ccpcae/AWcVzMKB3z188X7788lK5OzykClROQc8KOAFMDYPo4Kdm5CBDcCJRg/mQ1CeGfXpAnofkKRi3tpaBgUH1OVjm4n/nOSX4SdKB3WRIXbIRsr27q4xNT5UJzbIoauxcunR5Wb9ufdmwbqOYhr7uHstUJqfL5PikkjxNkiZozBJop8qjB/cFeNhQKI6tpMl8+VKZBFy4cK4c++yz8u+/+Ldye/hm2bxtU1m7cY2q6lSUuZIEXwaw0oSINO5JSAwITDSiA8RIxmAkqM6z8aYVtZKWptSlak1hYKP7onSsMdNFjkAwG5E4ZDAXbR8JWF6rdGxCbqhKb1urwIEG0Ukig6SCRMKgNxPS5vA9VY+C8XbilXDHzBHv20lvVMhjkLStXNlf3nrrO2Xjxk2yAgcEsimTmJCgDK5aVVZgwrByZbl46Utt4BwP64ckHlaGpOGzTz9Vo7DsV5cvK7t37pLbGMNeAZgjT+0SqEnkmtsCUMZ1z+cJ6FSD7ORUmZi0dty9Ib2SWaRdONXAitlRP5X71FyF9DBDQPjw8FC5du2q1jPXBJkaTdl8IXU7cfKE5Ixzz1vLjp27yuo168pA/0DpHxiQs5SMK+bmtD7OnT0rC9kvL12SXSn3TpJH2TK3qHH3+9//fjl06LA2cUDSxUuXygcfvF9OnjipTZrrfPDggXLw0CGxZnYEXKDNkH421g9gR1XY0XFJnajA9/X0Vr0z3N/XZXg6256XB/fulLOnT5bbd26pvw8b97Z23IVghkn8kAzyVFJAMZBGI5ODKNPQJGc5kdy7j8P9HAkwsPxmHWcPT92XYpZHEkZ5aNt9rWlWkHORYA9IlGWP3lPPsqqARDWklySWAZMeJGq2x85bACcnkR5Xoe8wQsjPtsQlChZKZuklcQ+O3eIwXAmrYp4pKrp6z6hVhFNslhSasUHS00zcxEa1m7yv3N0s3Zs/SNMgUT0uzD7qADgma+s8h/MjUef9uZ7u4VlYdu/ZWwYGB+282dUtSRRgnAIVOdPP/uVfBHhwE9u6bZuSc1wHj33+hdbm+BjzRdKi2Yl9NZsmByMH6+bZROEqpx6tqNy0cHwudpG3JVByLtiq/hCOFVOTnM8kIM16ESM1q/XP8E2eH2KGJJNpAhL9Eawp4gZ7UdMkgoSfuJ0FII6TZxiTKwb+Zj5plsPjBXLYdPZUer9tJqdWEQFykoHKHnPZ5UtuO6k4COv71//lv5TdO3cKEE1hVjE6Ui5euOh5Lse/KFeuMvj3nj5C7A6xT4zJtNUXAnKO/UilUkHA+pXsNwZ90isidpK5X8isE/AoVi6SfBcWGcDHtYaV4Xy5pqgWkPtx7Tn/q1dhwHFCLQJI/H4+o7act5umrtf0RAzunbRzJiAoZGMwaagsMKjYsnmz1id9NQAenXMpcoglth48eKjs3bdXMkeOkT0O8AUQ83qB4e0oc9PPy9TkXJmamNaoiY8/+lBOkwAuipxr160pAwMrykAoPCjUsKcnC0wcQUmycOFiPbRIcefmbJTEmrh583Y5eeJUuXbtht7/+9//Xtl3YF9ZuXJFuHMOqwcLa2pUAeRJJnZrx7XMzrRyXhw8qvmJHvORX1XpnHv64a8+e+4Fa0TJ5scXlVdJ2hYukozGwxDtZuWAllWHrzuHZz5Y+FbSFql2aGP+0CVt7HLfSA+PKgGt1vBq4rHjr54vFyXM9uCtFBbVyNwIlgsX9pYJKnWPH5ZTp06Vc+fPlqG7dySDQ2qDDI3NhaSQ96Y6rwSmtFa655w1k5I291bYta2WtVkDDltisOPGyJSXWvJghzY+J6dpt3S2l7GpqTIOLd7CHKC+smLZClWDNm3YVFYsI7nrLIyCmJqclfwJWlvXHSaFhGZiojzCfevesPTtfb09Zfky5gAsKosXLVQie/STT8pv3n+vPBl5XN54+0hZt8lD3tiAkeBgW+phkferTZWrykYqtzIqlnKKmdB1USJOElYlP1H5jU0oNe7qP+lyAm/987R+V9KQuB451DN1ym7oRiaAMYuH7BHrsrLNhmrJnIs/agYOByjNSmmz3CBnK2SvQhaEZDleDZ5z0yrHQOBn4wewklS/8853yy6S/tWrVfWlmdbMng0paKZlxsDZ8+fLpYuX9J6wIWzyMH1ct+vXPASUXhRAIhsMrxkY6Felk59NMvyvBaeuLknoqCZSDeV4sfxks6JXaGwM5mBWABLHNLTasrZdsdKM2oyTW76qIXnwFSFv4zri3EZyj0SH80ZWptlDM9Pl7JnTshq9euVqae/oKm9+552yZs06VSApqPH7rAMSdJIDzC1oOgb4wNiwMWfPAkkKYBv2ho0c+SQbOKAa21kAz5WrV5QoAKYOHTpUjrxxpAzQZL50qZ+fmMfi/oNxXSfWEoUFEgKeVYEFuRW+ukubTAtan4vhOXPmVLkzdKs8fHBf/Xzt7Wz8UwY8U+MGN62WsmloqwxyDRhSXuahuA5E6vsLdtONzbCNrXrvlAFxDTNuiMWBSZFRBYAGoOpiiUD6DPPCRqskNCWinlPToTViyRg8MbFRo8MLBfBMsp3EZv9ME7DE7JKwf1fVNRgDN84Hy5MT43PWRlrxy0hSdFdlG5wFVutMLFvzPKGYwZGSvCiKJNjJHrtKttcGS2LXL0CuHdLaSpdcM9vcoyFJnOdLaVgupgXTM+Xe/fvKh5Dh0JNDhZ61S5IlB70waPj3f/9F+fCjjwoGJJi34BiI1Iif836YblM1J56mDT4fkiA1HTclR41USX1E2M/HvC1+kf/n/QRa5X6YsrBWgR0AGc8xbA/zW6QOYDgtBTOZYTC49rHmlql3EvcsWZRb9uq+KrtIctHTRYw/bTVvljdBrgaXdveImaaI0FwnWYTy67MI35iUF5tvMpdpRpHPAvtaslIYmcBa/M1f/40AD+cySR/rsxGxvJLEnjghkxWxt8R5BnbGYFY510X/Jz+b0ey80fIs+mwEIHlNA9Tpd2dnDXbUDwcjyhgIF97Y7+3+xzUhNno/AqCxjpCg8SwjRU7nUPYe7omNi1h/3vv5f+Itv8djkO50PG+8J88Q6xZZ77r1NqngfrEWiJ0UGbnOgCkAD4oCZrhREGPvkAHF6KgkY77s6PhbS8scyo62gjcPbpuff/F5uXTpvHp5enq7yooVS8vOndvLps0by+AgfbfjMrHhOZLjHQY96stdJglsgh2Yo6dPR8q1a9fLieOnyq1b9PA8Km9/9ztl7749WqPcW2bnffrpUcXx6zc84FqALJzyEvjkGIIK8Aj4xExDngHJLGsle8XwAHi8wDz/gMUxj+HBtKC3r0FDhtXqt4BnPmL7Pf3tW4anwfB8A6o29VgozYiR4FEaUG9HNBDrnwLwSIoRTl3IVGhkh4o9fvJ4OXPmdLkzdFuvRZ6zaPFCVdl4pqj4OLG2N70aGSULsWbaFS9vtJ56TqJj8wIHWmvKYX3MANmwQHQ3wIT3iUZUV6dKmWMmzcx0maQPqcU6elgdqo4b1m0oK5avLAtxCZotZWaKys50gJ3nMi1AakFQhOF5cO9eWb50iebvYFW/aAHuMj3lxInj5ZOPPypHP/ukTM9NlT9+9wdieKjAU90i8JLk3r5zW8EsXX7UQ9LerutD/OF6EH8S7LgyjXTW0jL+7uZgS36IV+5x6AlTAVftZOBQaeEt+0nHluwfsHTQ06vp6+C6CPC0WzfN/crG3Loi6cGy8wFPVP1Cf63KK4yA5DJuEOce4QIoFmV8QkkWScjbb78jg4JtW7frnPg3jksgcXy8PHrypNx/+EAVStgf+gaYpQDgQa+NVAwJIEDg3vCwbJwBQJwv12UiHfsEeFoimR+wnSmze1pbdH9oFB0aGi5PnjyTE1hPT58YIlx96K1BYmdQN2t5RfSZeQaUHbq4lwB7WAtJM7ERb28XuCBJQX526eIFyUxwmuvu6St/9Ec/kKxNA+pio+K9ufaskavY3F64UM6eOVuuXrtanj55ovVAAkIVmU388JEjkrVR4dSMjumZWr9//LirnM+flx27dsllaOOmTWXVqtWqwPMsapie9PXjZVrn3qv5FjQAk7xM/w621A/vDZVzZwE8t8ujRw9kn45KdAbAM207avfssF54zpHQprVywwCAhBPONYYGV9IamVF4thQsT27tKYeRtE3FSfe6kMCmZE1W18FkprW3ehOiJy4H02bfCGvSVeDo85r1ffJ8FarOsAz0iqUVf4Ad2J4cWK7wGlbV6tvhNdHHkyCn6ZqoD+S826tilI07XZRybIzBj0jUYv6GgZUNE/I1TpjnT7yfN2xT8bS9dAoIIZ9yP1MNeLzuiS/IT0mcmUDPnBv6vfi7GvRVqCEWz5SPP/5Y1rr79u0va9auVRJ4+swZOQzyWoxANm/aUJYuXVy54MkJLRz2VGwhljG/RnmZC1r5fCiGPS9ii4jRqvqHkUUOCxVbPDioZJjEWD2gvU6wPazULApFNxLLBDwqLETxLI0nFKNn3YuJ9I7j4ppL6hegWAYDYic6pVjgOabQk5LrlAm7s9G25DW7E8x4OJ554K6ZrwTzPgbi0JQGCx8+fLj87d/8bdm5fYf6dyhaAFo++/QzNb6fPHVKcjLuDzGX4ool6u4HgbVCSkW8gjllZh371d3hYcVVClTeF4L9p4AACALk5IyZYMHsLtcwrWk2jcZ6hc3h/ZpFTn4PgJRW5DkvK8Etzwj/bsc8m4rB9BBTuYY4aK5ZvVqxjd/lfmFqA4jlWgF4kNohZ6M/FGmvAE/INTWDLQwB5mael9bSUdpbu8rcbIucN69c+bJcvHi+nD13WmoWjFcOHtpfdu7cIfMieouG7txR8RApJeAOJ1jMGDrauyRnY/+bmJgujx48LleuYrxzWtI23v+tt98qe/ftVnGM9YHa4ZNPPi5Hj36qUQyPnzyxwiOkqBXT0xgaDvsmR8MoeGhdNSRtKQdVoaQGPLYQTMDDhkAlkioBleHUXSohr+ZMfDt49PeEc2r67VuGJzST3xDD8wLgcdglseUhskZUyUgYGDD5e2aWJllkZDAAHqh28tSJcvrsaVVCePWq1ViWop+2TIegRRCQzEsKk1qCkRUsVyCTjA0HmbBIdaVsSu+T1SCbK1jqkpW0BD5KnmE9ylxRuiLnpz7N2yHpW7NqrV0Y+xYpkXk+a5CjYyMZQYKFpz/Vv/v3BHjWrl6lvp0FfT2ll2b6jvZy/PgXAjynz5wqrZ0t5Ud/8aMyuHZQVWcSzrSiJmlncCLHybFlYyaV9tRUC/BoQF28JiR7shTVjBnLc5TktbVHP1OvXWYYhpyAB0lbAMk0FTDDE8lfJEOq+gF4+nqDUWu1VCf6gGB3ZNGthBG3JfdYaOaJZlZYHmEwGpOfxdDBIFjuAWNmMxjLTjgOHPLeeOPNcvDQwbJv734lIvycDRYQgrHDhUsXy8nTp8uTp090vZhXgIyDb6RmAAkSczZK3vfG9evl+BdfaNgqbJGcqmAvRka9/tra5OK2dt1abZAk93wedrJU2+7de1CejYzJwILX7N27TxVBnHlsfQw74Uo/11SV/SlvlpJiadN0wi7La7nSeQPmtTwXHCMzGHp6F5R3vvtHZfmKfrEOOVTOsi33FDC1HVkKNtz8DsCETVWV6iVLBHio8nrWznLp0klgAHCAxI8+/EgDBlmDJKYbNm4oe/fs9dyH/gElOuxxMJAkZshMuQ9rVjOrYlHp6eo2yP4ac3jay2x5eH+onD93ugwN3RHgoc+mtZU1ikxlvExNjpfWdlhOEh6ee5qoa4lTSodcvLBEy4MnzYaqiVrA3etO5iqYUVT2uJYa2U7YgEfPTcz+4llxf0oYpszhLtkuOQ4Vfe5zUxqqIoMqtoykCHldJGAp/0zHrwQ22SzsnKGeeeX7TdOYAUxWX5UjxjBS/QqlbY4lLZMb6XHK12omzNr9ppylYnRivkxVUAqbe8n7YgCreqDaWkq7WKM6DnNuPL8cD3GWifTkQ7vE8BjwaO1x3VrbysNHjzT/BbB+6/ZtmRvQ84MrFWv6woWL2hvWrqFfb21ZvNhzUfJ8zEDXvTUkx8QE2T2HVFc9NgKMc+Xx4ycCPRS9uLf0Q1Jtp78x++N4jnk2+H2q8Ga1e1Q4I/ZmvFOvCVV/gAqsHVLWsP1mrQFuSaRlrzw2Vs0xEisuWexEyI9xTcSkwEUcGysA4mv2MgFC0xLdSVBtIZ5zePK1CXhYuzt37ipvHDlS/u7v/q5s27K1jD57ppjHmubZ//TTT9VbytrCvGH1GnoG+222RQyLfjXWgKR9k5NiuTA4QJGAxI9rbil07LPaGyYUG6TWiPsm9lXnWVtKp7uo3RbN/vD/AB7uG/eC9wcgcH2QdrMX8Vo9zwE42ePZS3l+iLcCPCpEjgmUcvww/us3bJA8mvdnELrdHGvAA9hh78DBjzhHrJCxSfSK8efkxLQAT2c7M43Skv1ZuXH9avn8+LEydOdWefrsUTl06EDZtXun1i+MKOuF95Qb5+PHZXpqRrkGwJfh0jPTyNmmyoP7D8vVazfUw/Pk0VPlUW+/A+DZI4kc9w73zA8//KB89PHHkj8DePSM55yxKO1kIVNMzssAT6wl96uGCBZW8YNfflpJ2qwHxWquJSRtK3URuRGJzpsuRAl+sgGsatiNgXs1GPCyVs1ELoBfLd2/iqRNqWjO0QgEZ1cNV8LrP/3/aTf5OqAkA8/r/E7zPL/e79W/5eCfLm3++Vd/lpWRSI7ThaLhRpGbSfXn1z2wuDEOVl/3TV7996wgo3v6mwE8fmBsWpDUvCpQ2vQsm7BDiK0lp2bYCKbK6Jgbx5G58dCfv3BeTdlIaUjalq9YpqZ9KixQ3jAeJFMkqDA7qk5W0qfaIa7Sv0c1NCu3GfxzPTjxcPWMahtVn3RdkfUnCc3sbFmyYnnpXbJIzw3J7MIFUNzM3hmwS9uCRaWjrdPVYJwNNJTU1x6JAA3i94fvlvvDw2UDMqfBgdLDnAEl/UVJ9tGjn8ihq6Onvfzwz/+0rBhcIbAIyKHaxNwTKqNUBlMbrSc0gIsZrdpeuwZFMSSUAYAN29ls3hVY6WVCdT1BPi26lYSFhaurQhjO2WlHgAsnyh4YHkvaVBGPwW9iY0Imwns4rnngqKvytYQm+3ayosyx2Oo5Zqi0tKp5M2Mr9xGwgWsOMoMD+w8qgScRYdYRfU5crzPnzpaTp08JDJDEMGsCYwJeK1B0+7Ya+TVJe3BQ1XZ+7+yZM+rr8aY4Wp48emzzhtlZMURU+LZv26Zma64L4AiG5/Llq2Xo7j09erCTbJC4IO3YsT16RGCr8twZvEtShGWorz3rUDypGAdLXbjGmbzRoIrkbPjecOns6il79x0oixYtqRpMPRAVGceUpHGAnRMnTpZL9MXdvas1iUYecwMSObTrbPJUL0lacy2QjN25c7t88MGH5cyZMzISIWyxIb/11lti1aiGAvbpNSBxIDkgYeS+rBpcpTWlwgQgVj08MblbO5h33LSstjTHbINYy5a50t6SgOdMuXv3joxM5NDW4llOU1PMMmGOFPNwGMDK7ybgcb8UwFtSMjVb21IeIE1CY4mbXaY8/NOSQ9Z1ujwSc1IWmw3Ref9sFzweFvaOFZwUPzdINdNI0uomczN2cguc4tiY9QTbYAk8z4j7PoxYrITyNcmvWrZVMz1f2dcC7KSu2Oy75cZpD5/PsjKKfP0L24ua3KP3UZLSYHi+Cng8KkC9gMgCLdhTXDO1zmDNqZizg4nCjKz1ATg4XiGXTIkkTDHytqG7d9V/QLwjmd29Z4/2Feby0L9AfxpDS7du3VyWL1+qRFj7TfQpZsN1sp2ZGGNdD3sK+yt7aTX+ey4Qblc84zxzuHdx7qwTZklhHgPooucOkxyYWPYgJdc9PvdkAm1/PSbQQ4FBxjIybrF5Awk6g3rFBI2M2BIdIwPYefU6edgweykMD4AnZclpjJHDcHPArO6nJx9F3xcxxH0suedVBUEKTGLBZ3QN33jjjfJf/+vflS0bN2mfomjB2n3//ffFEGCgwnWgMALowc0MYMP9EPCQhNC24YCepyPPDHqGhpRojzx7VlkhU0Bzr99oMDwU/Cw9k2FOSEQ9Y4jiQYcKaez/Hu3iPni+ACm8F7E3B2ObWDDrnCxWsumoOTwHjgKrmVW5mNKH1NqmGMhYAmZC8TnsI5Y5TivvoEhE7w77B/sF+14lQwwTAAp7o6MTAjxd7b1lcsJmKgsW9JR794fLsWOfltOnT5RLX14o27dv1ffWbVvU1+NhpsgtzdCgFMGWGtDDN1K5ycmZMnz3frly5Vo5feqsenPIqX70Z++WI0cOKV8i3ty4caP8+tfvlfc/+KACPCrcRG+OYlkYM1UFjvg3vSZs9jMkJFhtSNqOVS5tYngmpxRgeYCRvLAp8FBS1fG07pq2y4CVm35a+QpRBVNRBzx6AwLPv5g4NzuMGrq72Ftq1tOhodHElPtPAJ7Q7RnuZNB99WTbr6wD9qv+ps/1BRDyqr/84rk3q2HxHl+VuYXOKaFjBXga7ZzJFL3sOOZd//k34yuYpkKiQTm/6nn9ttcl1fgS9KTtMhD1V2yp63mReZvqzTQAdFqh1pfUHvv/0ZeYBoaPKTlz0iCZjqo3vq2Vm80YjisjZWxirDwbearmbAIe0jUa7KhIXLl6WTS6+0Nc1SEg0NOi6vyChXIfyuqjA37YJJDAhEtRVSWNdayqbsy2IOg7kSQxt6zJQ81s/an+FxosW0rZsGVzWblqVTgx2XeK5m0auvtX9JelS5Zpk4SJIEByITgiGjMBUcilmPlCHwIJMw5tbEayRZ2alG0leuk7d26V7t6u8s4fvV0WLlmgOEKljOsiiv3JE1ULZQ8bk6Y5dyXGcQ2yeiUN+SzV6jDHDu24TATiHnGcJKaeVO4BrMnwWEpht6N8b24mcUrGE8Qxpr+Hy5sGv0XzLRs7m4WTYM/18OZM74I3LPVIhSWwkgVV5GytKw2/ZjJ4VhJV1Gy09XFNa8Oj6orc5dDBQ2XZ8uWqwNIfwLXimuI4BohEdofLDpIszAy4LvS00NvCBrZt6zY15rPRIcc4/sXx8vmxY9pMsSjlT6QeHB9AhgofvUNr166xMx4b76Mn5cwZwPq1MvJsVAkdr+MYkYzRj5Y26An2ADvcC8kzqZBOTPjaxIDHrMamLAWwyzVlHeDgs279BlXKs7eDP+mryHkV2MpiS41hA4CHfwfsIHE0C10AACAASURBVM0AlFCt7V+5UnIV7iv3kmPk+lCd/fQzNujTYnmwrObzYdQAmVTncc5CwaD7LfcoS9owBqHpNoEO7Kf6wEJaJk96aUyRa/nBVRIX8tP21rnS3jpTHt6/U86J4bkt+2EcHVsAPJKzIQPDbjUADwOKWV/PWZtu4BfgkZ2455pwzQAcADH39fB6M2JU3lmn7L8GLfQVIFny69JmuFm0InkmweD3SVR45lnTJHFp2sH9stMhCaLNNyZ5BvUcxrBPWLCQpjlpbwxpVPPwi4E7NzWzO9VXsDv5I19mWFkzPRWjU4Gf+VG9ks4JuLWLYXUvk4spTRaF98p+pmo4riTCBjyptOI9VVUncVcPz7QYHNYtCeSq1WsEKohpxHlMDGB3fvnLX9ktrbdPzyjObv/4j/+o6jdrjOd+2/Ytil2deJhHjNcai+IP75lsj+I7bl+jlokBRrK/EABCMSHZYznGhdkBhYFNGzeWAwcP6poQD/ScKRnv03OOvCn7F1MlQP8fCTXgJ2WEPN88u3eHhgQKSNR1T0IOxZrQUOFw28NOHFbb+1hs2Zr7ZLmgRwHUKofAl1qriiMUUjRcNqWJZt0Uw2dn1bv39jtva/Do2tVrNLTyuQB/W/nlr35ZPvn4E/WyIPmiyAHDQ+KvuI4sjd7aGLapx1kmAwYSad6Qrmg8iyomxgBVmB2ek8ULPf+Ne5/7T7qocR9kGBEuebyO3+f4iVkwZeQL7JGABGIs5ALvJVkzM3e0z3gOHXsPMYxj4Vqz76swODenIhhSXBzbkO7luuHfPfdtsZ0w164VSOdnfAnMxrfk4DItQo7dVSbGLMMfGFypnkosqo8e/bh89tnRsmzZUknQmLUH6EEyyX3jmD1jiCG7fcp1Fi7CvIDcwoYfFy9eKp9+eqw8fkRvzvPy05/+ZXnrrTd13ORNAJ5f/upX5Te/+U25fOWK1pmMWAL0+JwpwMRgXrUeBLMb8vVqz08skSYqPGdH3z+Zy1EnTOAnUIDQqAL29S5U8NQ0+rlsWPWwWefU1nfbnSUaL0UhVS9oVGIMev7TLDQP9KXJamW9UueykTA1TzRNHV5wp/td0/Xf8vuuRKn5/T/LsF94h4b5RCUVTMlgZsJpI1ttEMGgJWptsgIvHmDFWGUTV8Uc+JXVe+QvRnSqZAZxt6q5LK91BTOgKaRXLFx8cgWKKwOMRpVHTEAU2nJDSADic3KiUV/uWIc5gyZ3znzJS16v9wuJEvQqlS0qmmrIjAeMjYsNh6BEg/iNmzc0YJSEDwcU3LFo8iYYUbWwZv9RUM/YI09K1rayf6Wq5jhvddLcp5ypnmeRSYmScVXJfH7VppAa9OqcPWCSjY6NVBQ8k4+np5Q4akNbtKhs3rq19A+uUmWL1yCtWLZ0qRI+qv3r1qxTQk0QJViRwHLuBBk2Vqpdz54+UTAj0CGjIoFg4yCRhMWhCZMA3NfXU7Zt3yqqmiQVORt/JnjQfYxhh7aGddMwx8YQMrkMqQ8gpQ91AiXJgDTsdjPi3BctWKhgz/G4qRjmzQNY7VqErXU6ULiKpw21sdEyB4jAzMbIRiBZ2bNnut9s8mweouu7usv46Lg+l6UFaMk5KcTLBEr8viaqL17sPq5Fi7Vxce2ZEUNCDwPE7IgDBw+UI4ePSPLCccJInDp1upw8cVwAcuTpE2n8MSHYsGGjjo+kg03y+rVrAiRs5m+++aZiNffg2tWrks2cPHmiXP7yss6FZW77WIYddsu0gnu/ebN13zjonDl3rly4cEkJG3IV1hDV6YMHDqifhw2Oc6ajhGsi841Wg+S0SXbVsC6KWU1goJ49P9Lk4yAVPTR8ftNdShvxnEEdPT9iaa5f1/WlqvujP/szSdgAa4BUzo3fV8N9TB0HqDJ/A9B45uxpAUechkgw6ac4dPiwzmnLVuR6nlHFuuE9t23boWIBCWZXh4flCdCoWBdFuzD2UAEvCgS5q7W2IDOZKw/v3y6nz5wotzWQeFjSNSRtksNOE2PGQx5ZM8lO+rz2m2MfikAXiXts/MEMExuIWfR6URwAELHuWK+6rvRDRQEkCwCsTxVtosdrni11AHl/vucxuVfEVrly6VLRwP+e39p/mkXGsHhPkJEFgWRm66TX8S33ofzcSjHiwB86t3ooqcFl4zvM4f1OyPZi5lDaxyeIaCQDaezinkhX6mHhLBn2O1VyrGAViD3EMkAnMR+XRZwIWYSsE9bPufPny89+9s+qpPPMksDiSPXf//v/JeaDgaDIMFevWVWWLVuiAdWw5ZZOY0zRsMIPlzvuFcwCDfUUoUjU0+qfmE2CXgEF9blYtsUxALiIERwzzCkMAdcXYw7iDgl59ntlrw2vSWe13O7N+HkfxCRl6O6QbZKnXCAn/1NhB1BAHinATmGJ9U2sj4ZyGcx47XiAbt2TSQzMNcdayF7VZCibCp4f/ejPyo9+9K4KIOwDWL9nD9PPfvaz8uEHH8ooB/YDZhf2g6IS10p7JFI2DCDCEly9mlHoVJyLApnmucWYAxUGNKphRrEUZzSKMBQzOR8BRQGqacmOWQ/0WvJcco0F5IjBPd3lyuUrGkxLr9GXl78US49JGEOSAdkwepJcdndJfsjPYLE8tNXXj2vP888aA8zlLDOAEyy7lAxSUbTpvZG+AfyIEWKZxmB5YYrSpRFjCuI7/Tu2JyfHYcNTn/JxqzlwV+PZ3rt3T9l/YH85fOiw7iPPB2uC6yS2sY+C5GLtEamaOH36TPnnf/6X8uDBQ8WVd//0h5ofh1kMBWdA0a9/82sBHkxrWN+wkyr2dHVafjw7U7pRZWDsowUUDHBKDF9GoGSM+vT90xUZw6AgA552zedYvhwXkQVCw+QJvBC7cslDGrI1VZOZTxIzSuiCtuOM5VmmbJkcbFDwKoDnt+fVL5evfVXSZpetl8nnXitnf4UXOzVnONLvCHhCzRU4svrkJMuapMg86VPY7b4ohXuxgqKrMU+aFm57LyCs+YyS7xiAZ77Z3ytcmHjJ/HtTu7IYadcD6prAJ6mGXLsVMKz60ZKJ83skiKrAVKUNT414UOYC4qEnl0TSaxX7RzEkNOFGtVo0NW5WT5+qF4CGa5qpSfL9wO+VuwhJN0ERwMHrqErwXkgA+PZk5EVqrl66ckXpXdinp0N9Nv8ve+/5ZNd1ZXme9EAmPGhABwL0omhEUhKpki1KKpmuqp6qipqIng/T/+H0dI9quqVSydDJkJIokiJoYGhAwvv0duK31l733kxCKpKamZiIUUYkEwRevnfvuedst9ZeWzxpS7Km2lLp4SanHr65B2Oaf0vSJcpDzVDwwNMJXQ/0H4zcgQO3tGk5BJKT00Jc6OW4737PJrn1llvUW0SwzGvgEEOHIYjl2umJIIHgc6gIYnyVDC0uSuGLQWo4Upwddgd9fpwzxpnKI307mjZeMHQoDKG9sI4EY55T4GAvcY4qXDV/wYIDgwRxZbXtnJ5RAoajwwGQOGXdnfAYUUoToxqCqYSLsuhhjTgLmuClFCbqrptDUVzinnkfNc1ujAqqX1t2VUyyxtuYA7RdgSCVcgsmLKiCxzBVqZzddKPUkUg8EBbg/Vg/0D6Gj6L2xHrzuVYXeq29/odX28VzZ9vqyqLEIXieVGt5tiQ8JE8gN6gUoUDGT5wYa0gyRLAPOgLFjfVgHV20cvU0SA/BEH9P9fpd9dd82M6cPSeaF+uNYAGqPlzjocOHRAMjWaOnhLxGlUQoBtXDFKQ/5iTolyhgXYBskQMq8Oo1mLTYgALrFDJGRtUIi1gBCeDxY8d0vyQp3//e95Sg04MTdT/TeRzwE9TwBXWOGUVQMN5464iUhuYX59r26RnNRHngMw+2z3yW+Q+72+S27W1uYaHt3rVH/7axMaLBwFBAJ0l4lNj030p+NtgTpmh3VG3+PIay03o7f/GD9oc//F4Jz/nzZ9XDA6KDFLHm8CwzqR70xlLU7Hscfkc1UdJhP1sYkudZBEEpBTMSNZqt2c9WR3LC43lDPg+mUxrxJGDAnqlXTs3pPL+ar1SFjiQgBN+Ry9U5RH2qmr5zSFN8qvJTVwQN2h5bWzWcrrE4NLNhwtMPJS1Vxq5oZS+gRGlAH3STchVFhMDVPJGyGyrcqO+pUKei2BG06vOrjwO0hwIMz0gqbepZM2XQVfAaxrvM+kFFHFfvDskLPWHu53NAj1DBD//HD9vhu+5q99/n5Jm5Kz/84Y/0fECGEB254aYb2q49O9v2aST5UdlzwuN+Fwe18fFGISs4lahU69BSzgXPM4Gw6aVOVDnn2HiKK7ANeA9sJP9GUKyAfM9uFSBUDKoBrgS6JD3skdDJQOzlD86dVSELO0NRQK+pQZ6SuodKu7jUNhC40D15XaLsyD1GrryT8K+kR/9WyTZrjm3A78k+rIcVYYXM733v++1v/uZvRM/luZ18733FAdiz//HDH7Zf/fKX8mcgwV/8whdlQ3kv7oGz4LEO9sFKaBaMTnGt+TeeQRgTTsAm5N/wv/R53XnnQSHCoHyS6EcgSHRDF2Doo9Ig2+oDUlI97gT7rbffkoAFvUb0KYLe05fIvnJyeU2/z/vwevYAcUX2BmvNMyLmQAgHNIm1YD/id7ABKaJyHwgNwSTgelHrhMqdXiCpyFZRbB00huHetQcZgcA54Z7xKyDvfLPv2F/EQE899ZQ+TyqbnQCTZfAzjDS9uRSwSEihfNIn/PQ3nm5PPPaE6P6sMffIaIEXfvEL0ZpBE61c6vWESk1sgu/F75ZhkF1JIXOIOWwmM220kT+V8AD5g/Tw0JLwqN1hmPCo3eJjJjy4BiU9/w7P6E/G0v9fTXhIdkh6Ptm9bUJ4Oggujm4QxkcVL6H9AKazYawm0EFWtDnh2VxJyxKnOjds0BkiR3I0lewMR3N+nHRnKy3LgWxf1Ytjzc+8Xoo6XfP+gEo3QGuS5DiZ8mu636tJ3K4kRQmoBogOKWOITW+sKdnhm6A/tKoYi1S2oDLQdI3zwtjT3Pv1r31NssL8Gb4vwSgHFCOEoeT/OcBSrxkfV1Vw597dbXrnDic80KtKnlVBY11r1tawv0MJPgN60xCu1rC6eQyAZUQJ3jFmNMVijJjCTLLD+Tx69JjgYhAbAu3HH3us3X476I4H5wWOJvjnfbgfrp1KDMaXqr8afEvWVgmGppB7SjjO0onOuTZ77WrHAZcIimjdpq/pa8M0QUvdG7nBiHVc9qKghJJi2lMpPCVwXltv09u2aWYKe5eqkpK/uVlVo3A8mVdgY2g7xawFrp33DKWDnxhQDKoa9CVGQKMlSTDvNyt0h4e2vuK5R+xjCkM4BAyvZZtpal3S++JgqbDiYKATuCHTVVGu95Zbb5UaGpKifLGOVL9wCG+9eaRdvXyxoQ06pTkrHlrLHhrS9eCwk/CgWMRrqIYJ/XnvPb0Pz5tnxLVmBgT7Wk3/N96ovSt1M2hgl68oKVvAYdckdF7Hnr3v3vva3ffc3Q4fuquqg0zUNg3MhawkNEYmuvpDR18tH6EA0sEC6yYUtahZSohDSWgjupcPT53ScFWCA5AnKpjf/c53RB1iojkBJL9H8p3fJ2ll37B/qUYzB+ett48o6Tn5wXtSoiO4YBjpZx9+uN1084G2a89eBYJIqZIIMZxweXFZ1LaJsYlPnvBMbbQLF072CQ9zeKZQeyIxJ2kn4WEOT8lQowBJtZlhu9DYCuFR0CsFM8p2npDlKnfoQKNtEe49vXElSMA+kRrk5IRopeH6J5gVwkPQV5S5NMDLflbC40TVstUSO6h/IxFQElDPKqhPKGO8h9E8U/Msne2B5T7L1euk/shehdL2v9DAOt+y3bUOAbXTJ5VkyT9NWbN0uJMf20yopyVZnT6eAeU9/ZOWAeZ7rI2T8Ez2aIQLud6z2KcopHHuCUwPHzqsggD7EA8ERfC1V19rP/nJTyRHTaGA4gGFsueff0FnkN/Zf8ONbe++PW16x/Y2tQ1xEyc8XLvt4iDhgWqtAa9QjhyUY2+ERNcwZwpOQr6L7iuVtdVVnXGKFgSlIA62UaZBQbEC5dHsK+xnkp1Sf1Mf2TI9eog5UOCyP6MQ8f5JBEjeb1ex8wsLWmcXwVH6XNaenJjc1sYRRagznmQmAajcdgWSes4qRDlIViKyuurnAsVSM54olHgINa/5/ved8JBA8vXWm2/IruPL/u3f/k2JxPkL55WMPPHEE0aEJyYK0QBlZ/aae/M0CqH6XkOhExWXbxRWm0dKkFRQUMB+MXz0Bs2j2y90Hd+sfdDtWyfLkhlXv9VazZtjLMWIbNrzzz0n+eWjb78tivn+G/bLfxMH4NcJ9DNPSnuvhApUKC2BHgkrkKxs26aEB9/OmiDbz3PmdfwutHUQPZIhGB74KPX5IpmtMQ1G1LBIQeYSl5HQkqiR5FDsRW6da2atKNx9+StfEXpE0S2/w7/lKygZa0kS8+Mf/1i+EBtLwvOFJz7f7rj9Dvkp9tgvf/lLqRwyV43+NM3KqrhDz2nVY0Hk12W4LC61NeHpuzH6tGfkxef+4A4QNNk1e2JFizwzQ7NTEp4JJzyitNU+DRrxl4SnkhwSHn9/kq+Pn/D0ShObEoTQwNL7MrAopoTFQVasOeDUdujKx0F4cCZWiPjYX3YWmVq8ma8beLpHk/q+L6k8KTjuMKDBZ0Z1YwuqQ5VUzrgmfm9KdhxY2/lWAlRJIupGi8sLbXkV6VEHHsPKCIdIevqLizqkVLfos8BAEGhCCUgwmSocyQEGCwNBlYnKO+85vWOmTTDobBIdp80BfKpe6gORM9hM2UsQlGqlgosKIIF2oVwBa1PRIpBFmGCv1KvoGVptL/8eitMxKYDRl4FKGDQlnCJOj0AdahxnHwNH8sJ1a4AlHHLmvFT/iuhRyHWWTGgcw+VLF9vxY0fb3Ow1Gz4FDD3CFoSR6p0bnv2dCn83V6MUWdLfM6SqZiNQWaeazzDVVCSD7uCIY8jT2Kgp2kXhxAkR3BE0c+9QxTLYD+QAx0Dlk0CHXgcpn527KPluBrSmas51S7K0mmkttevZB9D/qOTSWA+VkZND0sz98iz5bIImkoo0sBLcH3njiJzJwtzVNiUeu50RlT4+h32UeSlQNUB3oFXwuSQ78MLVS3bihOiEvJ515JlFkYugwNe4T+9JRc9Fqwo8a53okcKJgQRB3bnrrru130EBNbtmacmUL/U3OdnRLJCiIYXj716Mfi4LgSkJD5V21iwUJw8G9HNiz4Egonb15htvtNePHFHy+M1vPi2VQfa6G76hX1SisO6kP8pLDgqRQj3e3jrKIMLfSvGNhOb2Ow4K4Tl0+K524NZbRdNCNQ6hBu6PZz8+yh4f/1QJz/nz77fXXmN43vvt3LkzNUSYhAdKG/LrC21jA9VB2ySqrJ7N4abn0Hi8rmn0N73LVN6azYPyIGurgo9nrxDcEAApKCqKSQLpoKDqOVOhgNk5hfCQIEDhqOSjQxqkWukGdarK4tBrSKdVzjKcMX1yCdCDKpkCaaQl/khIDYFKFQjTtG4qn9ENU+ccCNuXVVLTFUSMACvx6pKeCJ2wr4zs6N+39AEFPRaFTQkP4hEE2MxW8bWGss9PizTQ2D2vz0Qm/tCdh9pdd9+tvhySQ/wCfWM0zKNySKIhdbZjx9srr7yiNYC6A4V2Zsd20dkmt7nib0U9Iy1q9C9VvRQEhOoXHRdklOeAHaIoFdQiMuIRrXEz+8H2IEhmJTaZ14MQimjP09Nu3h8kWbFnGs6pIgT+YF7Bp/zf+++rqKICCb0mHWXQCZuKV0LmSU5st3iASoCLZoWPMUJrPyZKGVQlEORRq545EQU9d8LDupMcsuec8Hyn3XvPPdorKLJJMnpqqv30pz/V8Ep8L/bqsw99VkUAriO2wuIfNbhbfTHe1xn/wPXg89PDiR3E5mhA8gwjGVBq26bEERvOcNfEAkL8QVfn5zdJUPO69OiA6vzyl78STYxeI1gWJFP4BA4g9yw10BJ/CZoe1bwotiFQYAZFU1HqgfsfaI8/8biQPWx82BOi0mkG3A1iH3DdYokU+qvnQsFjggQcOWlTl9lj/KQYyGfz/yT0rC/sD2wy89DwESRT8dmsZexIisjYY2jGDORlH1FEfPobf92+8MQX2p0H79TzQHUQWepfv/iifBhDcaVOqeR33HT2sl1dOFqFFIfeobD38W7iZf3rr599rUt/aDJjAdDRJuFBtIDGO9MO3LeThKeLkf+S8GxOeAbKNB8nM5AhT47UTZTui6ReZ//DsMkzTZqhDgxlPrugcNgDMuRKpwTbyYJqS9QO2fJ5omxUs+EmfPDfvzvzdCvhEdVyi9pOvUV3f8p+Qjew4/rI/Rcdzb0ClRDV7y2vGE62wwwXPgjP4GfQMYKF9dW2sDTfVtdBYYxAhMrGzwRh/H0SGALLUNUILNQgXOsbhRUMKxVmgk6qFgQamn8x2toKVR+H331TZ3dffcbqKpgXyZUaKlMeHBjeebiycH9pWsTo8O1myd3iulLV/u3LL2tqPYaGqiTOGFlVkCCawEky1cNE0SPJSPGbaZalKmynxCwguMWW5hRysgbag6Lb+Xbi+DEFWQQNqRSLsleT1KX2WLQxUcCqask9in6i3p5+eGJnrJIHlnGjyjazbVoUO2aoUIGE2ocTBmEjIIhIggIrGS6vZRIekhISHtCzVA61Jgdu7tAP3gdFtHNnzivZmZ+db5cvXRbHms9zku1g3kpjY6IO3HTTjXoOJCN333W3/h4HaHRpREFPVHmYMYPzgA6DGMGxY0fb0vxsm5oca2va0563kiQ3AwVBePQcb7xRzpkgBCcBCimlocuX9TvsFZ5Zpp1zr+xZnB7vS8KjiePjkwp+XNEfFZ8caiRVYgIn+N8MouZ33bezrsqfA4f0nXjTbi60hMbiogT7gr4FCV+srNTgR1eSecypYBK4UR1/++23pQYIRfPLX/6y+e7797v5dsQJD36Lsx91PM6tAqnlhXbmzIft3fdOtBd++Xx7/cgbUspiJsfBQ4favffd3w4eOqygnSb0Rx/9nHwfPTOegDP6yROeyfV29vz77fe//017990TEi4goMbOo3y0sszwwAX92XOmLFAQ0RQPDHUvmySlSQJCb8PLC6ko1Ae6FlSzKkaQrFO5l5gDtJclz/kKZTZS1Cnq5GeHwqofrnp4qjItO0jgOzYmuifnh/UiaYUaA80xfQ/YXaMhLmZgsxK8hrb1p5gHQ6o25yrqXrWrOlpbKGlSZKNHZCBOIBqdejn7BCkJj5GUzQNLjVQhpU7AZ6qrZ2j1bJIgPKA4oEppBKcIgDgJ9/r6HxAbeVtoOiIjSCe//vqR9tabbymoZW8jeS5a09S46WwkPGnKZu1DZVPh2smahi7W+ef/CT5tQ62ctom2SEM7z2hlRaIcqHeBNGHn0vfBmlpUxUlPAv88F9ZI7y+U3DEhCc/ly5dkV5DbJrmjKAE6ksCca0uiihUhUMWuqEcIOyOJ65rpJEqxe/BCHWMvBnkJhYxCFHYgdFyrBU62733ve+3b3/62fBnXi93jNfyZhAeEh2slwQAZ5vf4nGHCo/Uo+l9YLYlZNMAasRfec2yso4TdeMP+tm/PHg3dJl7AB9Kji83HDpNk8JmiyjHD7jKU76vq79HQ5ynQ8YV2/PiJ9vLvXxbiQYEKP8YzIikKVddFgc3iDooDNBC7n4OF7cdvwxYA3fnSU19qDz/8kJIeziq+SgNMGYmAYhz2YXq6U4NTgixkObOveI6OOaBPp0cyBTdU8F5++WXN1gNBYx4SlGeEE0KBxEbBBrHMvRNY4iB63EC2YB/MXZtt33r6W+2Ln3+yHbrzTtm5ixcvSJL6xRdf1Guw1VbMdeLt/eW4kk41fSXhcVXEaGNiS6tudLHzyK+eecU6M5qtYFlqGjnp3RGlbfsODeVin5K0dQnPgH71F0qbK25/NsJzvYQnEtXREs+DHBjGjjq25TUdwjOspA1fU3/OYa9of1Nli/9RD09xpP/9NKd/RehXclZbFFmy55JlOWdxbw2vJSg03a42bCEy+bskNH0/jo0ZogMWzPDv5nWGmqtHZEAHVMKzONfW21rbtr1gbnGpXQEVhatmNWDgMQDAumkcx6AAZ+P0MCJKasqwUmFC1cbQvx3D4spKuzY/21avo1L3p9bWlZ2VTkZZw+OmtomKRVUIaP2222+T0QHl0XBFSZROtLmFxfbaa69pDgTXrfkMBw+qSklQTjO4hpGtrnZSmdHozzR2kgiMDz0q3IeqW9U/gwGi0gTCA+VhfQ0O85QshFCSavrEOeJABaXXnBiMP+vsgXVMP3dVLzQJO6A0w7uKjWMlwNlBU+TMDs0LgrrD9alvanbW1I2qiGZKcwwjwV8QHow/FX0aInHOVKxIUjDgPFPsJ0pI589daPPX5trli05OeLYRNuCz5KDH3RMEle3W26Cs3a4klKoaARSfG4cNxUQ85LGxjipAdRh+NCjZwty1Njk+qoTHlA6jR3yFkga6g+QqToygJ8gOP3EurG0SOfalHGPNAkrSEwcys2OX9rnoYSWdCkJFkgPdwIN0d7ft27zHnZR6sKqQu6B56lO2kyZgc5JZZ7koSuqhoOJbdAuCBq1FKb6xnqImjY5orUngfvvb32qPQuFj/4JOESTwWfC6HVybm2/qJdxzqIlr7drslXb+/Jn27PPPtN/+7mUlUTzY3Xv3tvsf+Ey765571csDivXE579QQ/OQpbaT+6Q9PIgWnDnzbvvNb3/VjiGY8P57avZB2nxtDR/Lc0BZjWSAxHFFtorgXSJAooX1/SN9wmP0K9Q27oGAcHLblO6Hc0mhg/1Bssp7JshMYpN+EAdJDiSNJll9QdX9CigUDKryTxHKRYNhwpM5ViBtrHnm95gO5blTqsiuRvVyKFm9lXnQCzbYnxXFbVCIE+W1YpXQ42ILpA4IqpDqwhDV2gAAIABJREFUoeYXbRY6UAJR/T1KcmpoZKiUGio8Pqq5J0GwHXCOCoV2tdw9cST+B0F47rpLdDHO369+9WtNkufsPfzww0JEkUfnXJ8+daZUDR14b4xsSNVSvV2S+DcaNaR8hWJIwUIFLhCTQjh4IVV0FTEkTOHh0wmIsd+g/ATBIPrYMp4LxSx+cuaQTcaGC2EiaSw5eU4szy7+Dp8XCh2KnQzmxK9RwHGB3EWqoCZW0kU8YlLBdQbZBtHPsGLNAar5aPhHEv6ghUrsJlmfCft1qLYM2q05Pd/5znfbN7/1TSEL3Itmj9X8NihtUKIImHl/bFcKkW6qtx0OLczxhhGnUO9UjON8EPiOWBEUOwsyf+P+/W3fXoaI9oUj7BHoD0WZJC0kJuwFkH2KT/hjPke9lidPirKFrSYx01y56e36XYo2rGXiMu1besyg2qpX1ImozlahLiRVFOtIHP7qy19uTz75pBIRPg/fjV8kSaJIkdlTUWNMryo2B0ozfYGITrCvsq4+L7RsNI0+OH7ieLt44aLsDT4IijZ+LsIkoJCsCb6Q4gD3w33i3xBr4L6vXr7avvud77YvPfmlducdB3U/vOYXv/hle/GlFxVnMWPKpWHbA86ECsD0OyaGGiQ8QX2G6GwX32ITfvnzVyRzz1OFzuYBVkZ4TGljJkESHj4wClmVRf0F4fGcgMwM+MSUtlSRKvSvp7sJzdmSpabqPayG6aFuQYFMKRlQB2oWySa1t+HgN73xRxElixZ8cskCVQrTjOysp098krhtysSTpGwWGuiod9V/MUxinBD59zAGbsCLoobVAvt16pvig66Q8MwuzGqwJM3jODe9l3jQ8KWhOLhCHlndM6fPqHnzwvkLpUpisQDNA5lxDwFGlYb9DDAjKCMxWMCRLMyJ0paq5cdv+2KoZSUEY8U7RxZ75y7JWpK8EKSS8IjLPz0jSVcMN5LDpz48pdlBJDo4Q9YRChfcX3o1cNyi9RXULWnoUQ/EJImQItCVq3K0VCUJeHitGiovXVLvztLigpvSp3BmDuCoRHZTw5eXzPNmdtCSK1OZ6o3RVyAtRR/PcVHwBa2ljFuX8EC7Rf55+3ZV0qRaVNVOHHECORV8qjotpKcCOtF/du/S2u3YtdOc9l27LHd8k78l8YqDujbb5q7NKbFiYBpS3QxIk4LdtatyyFxnem1QQTt8+JBUmlDxsxO1web+SKKhlJCwEljhjHguwP3Idr77zvF26cJ5JT2jGSxZvG0lvdvtGKnmgb5EXY7r4ZskIY6dvZiAycFnyb7W37MHiXVJ9qCg8Ez4IhhBHe7WW26TRDV9M8iZB5miqo+f8JyNXlUsTfYKy6s6WQR/0xurh44FIZgW1XO7Ex5ex/+DFuLcOXOgi9wPjpJrYl25dxL6nNdQeTj7GspbimLsn7UNJxQIFvzu5d+0V159rb319tsekLe61u48fFgIzw033tTuu/8B0TPwe9umtrvFZotggcUK/pRowVqbnFpvp06daL/69fPtjTeOtBMnjpaSKckDvQEEK0uyORsgPOsgeCj/uX+hb96vda0+niJ2OaHEz4wga+2ERzz7yUntW9AvePrsN86emtVroC/nTWhoCap0qmClbhnFLc87ISHrh0XyGatFMeNzNb9Gc2xAnKEueZ+TxIGISNadhKr6L9yXuVm5c3ORp0907IXS7xk690ApqUt8nMQgFSzxgFIFEyIVpUvtRSfg2htb1Nuc8FRxeGxEfTUEbJLCrUQEX6CeqLk5rb8TnjvbXYfv7gYu/vxnP5e0PMk2yQ7P4tlnn2tvvvmWbISQsrFx920yZLYojZ39H1aiVWx3UubzO6mERFVzhFJIjkeI2YKkLWu9LVvsPh0NpDx4UDLs2LcU4vgd6IgU6rB5Go5JgzxJa4nIEEBj7/FfSChLuW0eJdISTUGJtBIt9kWSHrM4XI0fn5yS+qUo0OPjsvXsPdbRimi28axLkhUlTiR1CJBoaOc2FbNULENhTj1lI+1b3/pW+8Y3vlEDN0HY7FNY53/9139VUE2hhP1HwJ0im94D0YGgUSVUEL+SvpAUY/g9ri+qnDOs2Y4Zoaj8ZF3TC0oBDj9K8REEWXS8qKhevKi9A4uCn6wrc8ki8c018ZylsqgZSaZqd4NSKyEL1a5TrtvYUOLJM+JaSHoohJFwU8hUEfPSJflt1t7CCayxxyWwHn6OjGBYl5+/eOlym6++pqyXUD9olSsrnehJKLQkNnw2z4pnwL7EpoMwofRJEsZ9gcJReAXBOXEcH3ep/ce/+/v25S99Rf2sPDsSIQQLfvPSS+2CEu15vZ9ovutml3AulfCocNDHlZXIhPfTJUmOjW1DRn7x899bcFOHx1VkeNlJeBgcNDkxJoQH+VIZjircOYv6i2jB5oTnk/W5BPmI4e+Rjlrc9EoF6RnQuIaVsP6hDihR3QC48L7dV/HRhKf/LCdTPdrC/0e04JPdWWXlVKXTLFo/hz0ZztNqQ1bi4mFnlkNNZq8/bxIjsPRmh/AoUC+1J/1LUd4G9LUOCTOZTP/F8czNX1PQQdCVCo+oIGurdqZlIDAMluZECvSKKi3M4mH6tpsbmwwhwSAOiX/nEGdGDknPPFA51LAKZPvn/qf5gq54W5UoSk0O7MbkGKAm0PBI4kPVxapjMy5krKxoYB5OjN4LoHVeg9HFkEDhwjmi0c9sEwJKjImUnyYmq79gQTLUVKokRDAy0klKk3CAdiBfzWwe1qyn3Y2ZSrHC3CAGpC6qIk8QRlXPPP9QaROM0BfjPWu6mJGNVOJS1RX6Nj7R5mftSAiOpbK3hFOruTjawEUNKFic98RJEzTjmBQg7t/X9u7bq+q+aW6mKfLZusalVQ2ihHdMogtVETluVOoIHrGbGHzWlmCHZITqb3p00jORwCDOnHVKNfW9995Vc/4HJ99vZ09DozvdxmvQKe/PXuKzcDR8FokIQVV6yBScXLmi14STPwzudH46ye9+NomYDGPjeqYksKwzvwfXG6rGrbcaOaTZH6U2BizikFEwI2noaVcpVDiVT2N6j/CU+hZBtBpT/P/cC+vA9aXqmgCD++B+EAwhOuKzSfAytVyOuGZJDKl/ThxMWaWnGgXRt4+9banqN95o75/8QOf2pgMH2oFbb2s33nSzhkl+7evfUI/Qrp2eH7EV3fk4Cc/Uto32wYfH2wsvPNP+8IdX29tvv6WkiwAX2IhEh6SAQaRCQSvhodovy6QE0n61p7KZ+2yaltWvguqATjJLDNSVoocQsP37tS4qBGhPWFGLZJICCFVfCgQKnKphPJRM21ka2T3Ikf1hlbZCIEogQckW9C+QWZqII3awll5I09l60QJzt1Ng3ZzsdJaw08/ReVdVuR9KqR7HBC/yb4XadIOcR9uEekdoDvdXmA5DyX2PHaiEpmgwmsMzZgl37su9KaaUkaRElprPxHYgRoJSG687e+Zc+9GPfqTgE2TXBZPtasB+/72TbrqeMB2Z87K4vKiBtHMLs53f0jDbFMKqOJhGfSHgVXgD0QjtzrYTxJz5Tr0aH3uf4hdKYp/5zIOSR1bxpiTJY0NI3EB6KI7h//g87Cj2HCqvguWrV7s+SWwQ9CyEbEimOa8pqroPSTBhNZp7NpbFYDxUWHuQAJtEIgI0JXQhn1N+BfuiZKJGBYRObdbVaHv66afb1772Nal7qR9l1Xsd//QjEp4aXMnvYS+S8MSXdMWYQUzC3+UrNiV2O2jbpCh142371JSKWZGBF+oNnXnffslUQ7sNZZhzxgwkEAtiB/pCTfU0bRCfBUOCMydfPj2jwqka9JmNp3YA+/5Q2Qw9FzMLgaSrV7U/iD/oKyPRpZeX+8cvQEnn/ZREF21cgkGwLYr+Tc8c6A7vRcLDM9I5qcJV0GE+h+eD8puQ3cFsPfYXa8yao3jJyIRHHn5YBTP6lkh46P9hvtq5M+fa//T3/7F9+a++0m49cIt8F/TlyHVzlkChdP6kaIsc9XYVfbk2Id+uoXyUylaJ9Fb208gvfvbyRvjWJDwYORqXdgjhuUGTUkl4iHHWVq1uJEXM8OT+kvAMEJ7M47m+Kb/e33404Rn2pfg3Ut0eUs+2ojvDLDafs4lGVp7murLUW+hVW99LnP5Ciz7+ndUrfS7Thd//en3m5qStmlWl8GPVriQ83TWlNyf0tCQ3g2RoSHOLaoo+p6MB9okSARGDRAlGDO27cjYMUIcVcozGUNoSLjOHGNoT8KuMNMmG6DYOmDECquJfvNjmGRJIVXcgNtEJFhRKt2mNy2vneUurqap+ou9MohJWiIgCVSqClnGUhHD1RWDAuBZQFJwxCjNUwKBm8fcEkgTQTzzxePvsQw/p+kVZ2b5dAQh0AwboJdEjEEozK5Q9UI8L5xlQeqFtrLOWk3JWqGZRicdg43QihMBa4TzliMroK3iJhOwQHehojr1MtVSZLA1khAe1uHo/JcuDsqlOVPGhZTzpo4GXvWe31HFwDCR9OCoCE76ckC0U55v5C63tmN4hOARONFA/zsvS29DHFhUk0Td1zz13C+ZHwYbEUs2vg34I3t/BiyvkfOH8qKiev3ChXUD69eT77b13TrSJMagh450zJ9HC8fDMqKxFfUic8cHA1S58DLVnwAXfak94jpp9xEBGKtvl+J340GjNwNI72n333a8gj4BOjmec4I2Ep0ciIjXLepteZKcc0QIF16W3HLECN4mPWbGvBloGMQ33X4NrNd/BBYhQ6lTpLhsZ6fL+fehdWVYjOj0akqo+ebK9+dab7e2jx9rRY8fbzM5dorbt3bdfggVPf/Nb7dDhw+2mG27+lD08643WtpMfHGvPPf+z9sorv29vvnWkrYmCQVXbMtQkO7AlPEzRts72LglP0A6jTF5Hq5Kpv6iep4Jy5s5MUaSc1pwhnhdJfKRsOZvsV86IFKkoumgOD/04VgQLVYh1tXpWDdMl46qeF3qFElyIJloIhAOiiAX0HPsk3bxZaE2fxH8IJaCxnSUYqDMOfZj2qNCdUmqroZCgpymSDRMeqtvd/tmkFIdUPYn/SJscIDx9wuN+DyM8Yzp3iBZAg+Tv2Vf/8oN/0XOiws7ZJqhFLRF7QTEJeXoQUvmE+WvtraNvtbPnzuh5gHpAU+oTtFSVPXhW9LsaDAsaG8VMC8Z4/olURisJ4Yx7FtCd6uFhP2BrJEJzzUEp507oxAwB9kxni0gaCM7ffedd27erV7u+1iQOUsGkEDSQUu/ijRrEynVKaawSYpJGrtdqqCVYg7Ic9PH0zpYCF0IQrDGzs0Ivz3wlEqinn/7r9pWvfFUoNPLxFPIuXr7Uzp87LxUwEk18M8E8Pix9gUHshrHRsBCUglB+Zr/m9+gdZV+Nj43qs0G9SU7YY+x3DRvdZ19qgRfLgWO/mJF2+swZ+QMlJ0UJZ02w6/hGvjQQe/t2xQy8tuuPq54jJQHlz9j37DOKiHyxt/lcCfGMjXVDtNOn85ECWKnDKjaqIS78XF6xWiT3BtrOl3t5Z2u+EP2dZi+E4cAaSyJ9xSp47Lsnn3pSPUWM5CDhoWeJeImfH578sP3t9/+2fenJpyTmQSGR8wId8ZVXX9HnywZMWO6aZxnJfaHP6uOOeXSgpIHFQ5ZSxYkBZ0ZeqIQH56SEZ3XVCM+OnW3/vhsr4WFRLVfnB/+XhGdouHuEx42kn+TrugjPFprZUMlsGMh8BOHZ9Htb+dK1ITrVLL9T3qNv8/pogqUgeyDp+fHvbzNdb/O157OHg/aizpPZEMM5QZmjEwnunv6WYMHO28iQItQKILqSoe/YNbRKuNY21qTS5r6OahDMhcaZVpVDCjRqCrV0L1/AtL97+XcaxoaB0kwXqSS5J0G0g8VFBRsEHSA8asbNvIEow5R6XP88qmgRGuBAgAIDwMEnuaJCxx1xbjFGmroOR3lsXJU1GbEKlBREbptS9Ymkh9krVPGg9/B8eU+GMj76yCNy0EhbQnkgqcKQyjGDZFUlDuOJQQZdoYJF/86775xoC/OzWl5z/F2p47X8LrxfAk9XnaxeJ/JKJIx1n34AORvp58jPaDvpZesbbWFuXolkEgGMZDjxqpKb2GgqkIJ7q0zBt7awwEFR2aiKc3y5zstXrshJkczwvgBy+0E2Jj3PRop8s1ATLpr2ceWKKk4YeqproDuH7zqsQMOBV/UklHw8dpSAw3QPqslWQsKpXIM2cuF8O3/2TBvTPm6iddF/RZIqPvbSUjflOyhH6AfsoVTlOtGQcoZpiDXq5j0cjjQLT+U4tM70bxCk0ZArpTaptd2lYhhoGMEYi+Y+k5KlHpyfqHANZ6wAX/Dsgp4K5RDFzdTFTq2vaCf8XSfhLgEHV/ZTWdS5rSPNs0nSZDrVqulKoxvqpQPVYYL30WPH2ltHj6rHbYKm+6lt7d5779Ng0wcffEgS3J+K0jaOUtyIEp5nnv1pe+WVl9sbbx7RdYDukHippqIZPOz1DO4Ool3rOER3fBroXjDKW7NNuDECdM7W1PYpBVAH77ij6Id7pSjGkGSJbpw7JxuELaI6qkRVa2WVOCFyJJPVpKs1/yNzeEQNScA1mHHTF6cs5RzVQtP13K/WfW3pN/UddvCP71hqnSQ8hUyKPhlBmsq96qwL7SYxqKQdipaLXC5uOTGyAptEA0oYJXaHz9Bajo9KQtw9PEZ3+AnyCUrNGeU+6JEiiONMEOShxPaDH/yLkoe/fvqbpjJduixknd9nLo8poTsUoF64dL699NuX2nvvv2vKVs1FUnxVPTERKkhBOtfCTwXF26AU93LZKdKoWLjRNJ5AtKIHH5S9p/qfPkdeE5QnxS3WjFVlCDQJD71u9OzgH7pYofq7vB5mBKU4qDgBBtDYuBIVDdhmkHb1hrHurF1sT2bcpKEeG6mkj3mP46iKbRfS7kIdgyxdTCQI/9pXv9aefPKLbVfZIKhYFKCg9P7kpz9pL71o0QISMhTatJ9L+S0sjvSqhYGSomKSnWGBOYqCmWMtWer9+9TX6KKg0WkpaE5Py+5zHnlOxAoUFxjWiuAN10RSQm+kkqWRkfbOCRcfQepEe962zUUKBt1WEU6IawXwse9J1rg3M7VM4WZ/89mRpg6zh/WPXzWTptgTdf4Fcepsm20xVLNTf1gNNg/ayL6wwIpHbGTQMTECfhCFwK9+5atiPOC/6Kt69713JfDxzvF32re/9e32+cc+L2YJs3lee+1VqRweOfK61oBCjoQrSvWOxJz1UKyXonmKwhHmSjF5C8oj3/LCT39nhGd0TIP1lPBMTBXCc6OaVJlA3CU8cjSblcX+fy9aoAX30NE/P+GpQH3AcPLBi2zzMFEZJAGSM978Gm/sNBHbpVwX4XHjTn318tABfj41wtPlfvlDL0CQg4txkYGpmQc2Or3K2rD5rKevFS0vogYVsmE4RRVRcBtuZxKHPoDugmvNZmFgJdOrzXvWdckIVIJYztbVKTcJEiQosFpb1SBShjyCflC5osJPE68NixOo0KKuMOmaqcZUg2qoHe+RIK1biypHRGXIKiWu8rE+GJv07VBl4dpIdDCYVy5DtVtUQI9CG89wdHy87UDEgF6JqSkFRDhAGk/d93GmcW0483vvvUdy2zjKXu1tlxI50bHSEyJ0CbqbE0ASAyrJ75w43q5euSTUJg22qmSNOjk6depD0bagx6UfSGo+U6Y0ZS9oz3dQvhvY7agqId9Yb2PqLGsSUlhYWtS14Aik2y/UANlTT4ZXNagcL8+Z12hOzu2ekwP3GnqCZiAsLsrZZMCnKlira+2mG27SVG/QK/WgrK2Zi33hghISjD2fB5WECh/vS1KV4MqBeV8QcWOum+xjxF2tnW8riwtthX6adUuHkuhAA8jQN65JksCZW1HoiCyRkimrpymhrCLHkDrmXhmjfgpguTah971UcIZS8uyoGCJiQ4AHesVPBB7wD1JE63p5KoPqQ9tBhd4iFqwRzy17yZViyyMreFfgVZS0UnnUgNSSrx3S8kIRzJnmfSLwITqVKGT+5nwypPO990+2E6znseNtRbS3Dffz3Hmofevbf9OeeOLz7eGHHmlrKxReNj6ZaAEJz/Roe5+E55mfSHb2zTePGMUZWVdArfYLAcmsPFRcK0tqfxfCk8KH5xqlAtDT2YzyEFw64UHxC9tz56E7tf+gthKIc76REaayDKojKg3obD0fI4+mUok2MxBO0DymoHHVByfp3qq8JuFU1biQ8YqMOzl6q2mOGOHpmvKv42OKBTCku8XuKeHR/rLSpprOKjmKShs0Nv15xDNDRJHs5hh5bUk86M0RYr8l4cHu82yYw2M6ruXmM1A0w0clPiO655526BBy7YfVxP/GkTfbD/7lXxS4/eM//pP8AYOeuV5EZT7zwGdU+deMs9m5dur0B+2Z555px44f7ebZkCSJJlj9URIF6ebR+VwncMf2ciaTeGjWicYhuHjH/XI+uT4SHjWP79qtPUHin2IH6xBRHvUsjoyI7sh+ee/dd5XsaNbLoP82z9h+yzOXFEwWFRZ7wH2SuOFT+Hf+zeyHHVp/1pv9iO/gvoe9M3lfx6VI3huNgh4M6kMB5qmnnhSSBouB7cDgYAJmFOR+/rOfSeSEfipsCglI0D7Nb6lewfjdoB5CttPnHF+0KTYS1Oghx+PjUmrjftR/WCwIUe5GTDkmWJd9hh5aKmU8H16Mf4BJQaM/9u7NN9/UYGpQHtaNv8Of41dT0ALhyBrrWkmySsFTSn+jpn+yF/giOUyC091j9SgHBSd2iAoahTfiV4qxFvKZqsG7Pne9cIIFSbDbXI8Sq/I/QmKWTOUnqQNxZl4hexDkEH/JNyjPW2+81b7x9W+0xx75nKjS7Dliqd/99rdSO9y1e5eeXYQrrly5ain3SRK5dEH35lHoThW+Ohps19LgWLlPeEQ5wVlQ/QylDYQHSKtPeFxZE02zIu+/9PDYHznZ+b8n4elRFlVWXF7pqG1dtaVTIjPkn79PrDE0Ul0l63rvU+/fpTwDupn9SjWaDoKYT/XHyGBnoJsqwnFkTnTCsTWrom9S7ROfoSBBatP+6ca7FSU7ostU9TE0qY4uVX+vZGRjXRU2aG0EgOozKQSH98tsnatXrwk2zvC3BF0kC0iOak4As1327ev6Xlz5WJcD47PElaWaSiCqAYQ095pGmqFxw4q8z9pgWN/IaFcBwxDAy4aKhkPBEZ87B8oEXWHN8wH27lMFmzMMYhMZXwwR1UYC61DtkDQ++vbRrg+FhlyoXhhk1GdICHbt3KmqFQ6H99+xgx4hV3hEqViYb8tL7g+gShhONp/Ln/ksBe5vHxWEj8a+qMglO6lm3kokw2dn3az2pRp+16+BI5sad9KF4zTHe129DAnscQJ8LsmlaG7lQCOrS7KDItsdBw/KmSIkwHvwnOCou0EXh39V0tcgPHt2QUvpG3EvXbykKjqVK6kZlaGneZSAg+ZxVcNo8K75RRkmF2WkKAEmiVpeXmrbJyfbnt072xrTtK9dE9SPk2CeB44QhxKa0NDZKOEr6Vb2I/srZyq9L6lGeu6LyJWWiEWgopIgnK4Cv/EJ0U/yPvS3QG174vEn1JBKkggCqJkpkVAeFGsSL+ici/rmggKWMr0WcNqVfJUqInsss5o4izx5gnmfoSU54eHwS56zkrWSb7dktmVW2TorGvTJ92LjHH94+rR6eN5lMCt9BWosviqloW9962/aX335K+3JLzzeFhfW2+ry6idOeLZtHyQ8ryThAUUxwmPxupIz38AGLOkcWegj0+aHggUFWkusAHvQF1McpI/rbGMPQB1AcBEmYf8iQ8/Z5ryxxlIuHPgUAqbh8FE+n7UPchBamhB+aIdKkJHrtzIXQZKFVEwHDtUuwYEKFxuouzpBG/aoDivonZ+pRKZLfEqt0/snvV/mSWdem9TLIlZR/QQ++xvqu0symYSnVxl08GuEcV3Jjos07ktyvzL3NKY9x77CznLf2AsnPHdpCCeS8v/9//zvsiX/+X/9zyoise7YSithMgtnl9aIQPydd0+0nz3zs/b20bdUbMKvSEULuf/qycRvCBWrynUKGDn7mqFT/ZEe7ujeSAWno2Pt9ttvUz8hVfYDN98stJ5eDtCQnGcVR6SwNqnPxUfy/iBTJz84KT8qNbUSfVCfTsRfKgkNSiB7VqIzRsBnFeRim3nW+BK+ETIgmeOe3VdGb0m/d0iAsHm+H6sJsq8yP4a9/ujnPtceuP9+J9ZShWNdL7T3T77fnvn5M5JNphDFWuArQ4lM0qhYoWYPseYW3zCTQWcAnyGE2GqJfWF2zQmphBVQcHXBSvEV4gulPEmxIDPJwhxRMooS3cSEbOhTX3qqHbzjoM4t88ZAQEh4uAaeRaioSmRrnWLbM7NJxc1xn/8Uv6CVc65JeLjGJNEkoqHedWIX9GBVosrvL6+44IdqZWh1YnVsbGjPg1yRBCNSxPqqgHrzzZ0qI+urviEGhmqe54x6rRifoOIusc7KivzYkT8caV//6tfb5x55VIwBGCK/+93LkusmpqKYC+WS+7s6axq5FOwK8eoU2TqE5zoJz6CQLtPyq2de3Qi0B2WNG0OhZseOXZo8zZ/Rpqdw3s2Q3MSQ5znzezjO/ieZcNc47hpiaxtGQUZHvKm6xrGuT2Uwl6Qi6tpHg7Jhr43fsWA6GsxmClUXJ/XwRZekdcF9b/71pzTgXTegHzry7op8b5tpbcMm/P7SO9RhoFQTvuHWpGLYu5LeE0F4m66hp8r0yE1f/XKw2Gu5pwrBIe7gzwGVyI6wv3Z/Xk8ri7iFjd9m6l44krI9wyTJEFNVFO3MCUaGjZaC1zVF2RCqKQy9lKkr/6ZgmE5hyDvG1z7LQa0H9/Uzd/LAk0DJmZdRAp4lELo2N9vm5mdl6CWhvLDg3pJlKhU23DQeinZAVaM2h9AhZBzn5rogExQlM0CG6yCFNuj8f5QLAAAgAElEQVRmdYg0LLD4sxk0F6PaoRzpxSuahhtxawr62pqCTZISKh7cMwonBN08AYwoE72lWgXMvn1aQTfGWrK1u/coyeJeCQJBKD788AM59fTn8FqaWZkzwGcpUaIpk1kEUoLa5zkcZYDgN6PoiPKUhA1qHyTwZp00x+GDD6qB87yVaxhsOksjJ4E1ylVGY4Z8495GgQTYTiFDOzE6agUfqfOZ/wzsLfQD6VFNzF5pywPqHM+AtQCBIbGjKp7mU6xW0A/WhdkTOG2EEbZNTrWZ7dNt5w6LGhDoS7nvqqWqCTCpaALFQ22hR0gVyZkdWiccCL8jx1RoU4fylIwya4aDndk21fbu3tVmr15VggPnmW8qgTQUqxJYfRzXo2LgJNKLkyRIn19UH/Z3KCWSy2ZuEipcGHpQwapuk3SreVZqRU3Pn0SO/qR77rlXjhu6m+fxmC7hqq8pDkGQRGljv7P/a9io+i6K6hg1JAJp+i84y0p+GWLYWinmudrbyctXNXWISoVekWCac69ZIpL3Xm6XrlwRukPSQ+C5urYh1PX0mXPt5gO3NORuv/jFJ9sjDz8qwQDg2E8iSz0ytt7GJ9fbqdPvtJde+lV78aVft9/97rdtYgJ6FMXBmuA9QnEHWobPG+tND1j8nQULtvTxyI66XyboMf1JBOg7d+1UQAgXnrNPUMB+JNHhzKEIJZndQvz0fEukYkhtSdEsSEIKOyYxGAF0smE0yMgzgS4/jbJYnrpH6FL4GOD8HX0tNLa+OFdeuNCuKPt1PwtxEgUvEvWgzl3Cwx7syryyl0mMhPxU479mfgmF71Izz+BhoOqU++tEp2EQ86iVLoUkS+p9UoGf7MfBO9sf/vC6KDqv/eG1dvdd97R//ud/Vv8IEtUHDnguGoUCkij2Mwn2mbOnRL168+gbQl1ctFkWO4AgDxtNEIttFbq0agXdBOn8G3aZ5yz7urxSDAQGDVs0BnQZJJ/P5/2wSfizjG9QYaDQPvaTg/1WBZ9ZsQUSYIcq1dGKeT5iRBRqO+izZEVPnz6lngw34zN4dkLol9RAdxh5sF1xcQJBB9kgipAMpi4hm/Q28femtFlg4cCBmxUQ439BeMYmJtvZc+flA2mKBwk/f+G8bJBmAUVWuYas8hz5ci+g93AvtAMzwMU1FSQLRRHFSyqbVjojeRH9bqIKa4WIpsDE7+MHZX+rR5HPoG8U+/nQQ5/Vc2GvQXdLrxRBPYmCKIo8rypMyg+BilXhQsWHYiuoF5TZOasr8ldcA4UjbClJvBBYyTkHAacgVOj+gM0iNgTUbIQxasAt9oF7cJFzR9eHi6AFTkFoXp1FroO1k2S5lG5XdU5AGNUjXbRWBkCf+fB0e+qLT7XPfuZBqcZyXp5//jk9QxLu6R0egYAtCXVeSWnFiAmFi9vUUbNDY49fdNHFrQwjv3nh9Q0r49AIa547ggUkPHxPTdGcCpTqwaP63aDKeoeiIGn2yeakx3B2KWZtEOw66WGw6RBGxObo4HT83NyKE5hcuE3Tx094hih7n+BsThqiipJ/T1P4kHrSJwKb0yAnB5WDVCVed5ysUg6r6FddEtAPQxNcW5xYBxihLPTUBlEIBrSvTSouNd/C0+wJAsvQD9TZ8r5pKrUM8FolQn3SmfvtFXEKfamhit3k58h/VrNwHKTXwbD2MNFKUJbESxX31VWrl11zkkFiIUNSB13SyKvIo9uBmt9PZcAQKtVnyWhykLU3I13saoykG1GtEc2ppFElleogT9V7mjcJtJXs0PTuxncSgAQGbtDslcXCVY6RZL2pykrhpuDrJPKh2uAwVfURB3XO/PlQ5zqxCDtl55rA31RdqWL3/FoCbJwcfGT2DXQwVMXgxpJ4YNRwvCiH8bYoqOxDF1/Tuy1Pi9HFYFH9JRBnTYViSTnHzcwIAAAdMzuE5EmoiRrFJ0ST2b9vvyo6NGyCYoBgkDxpFhFV5l07RJ1DqCAGDgempIPmynknOFY58zybTO/OXuD8SCFOClCeySO+OJTCVQ9HgboiI7bq5y2nVM2y6juqhEeqNqruL3dNjlHDoRrO9yESHgKMGsLHPubzqIS6knWxXb18ua0i2V/0LgITBeY4tRXP58hMDJ8DBxCshVTzduzo5F/VJyO5ePca8f84vewrXNMk6ntTk+189e4cP35c6BiBFJUuKqBDalfOuVXv+uF+CVhSwVRBYaCGpgrr0qIUuNTDISpPJS6qxvncsKeo9Gr/7CaR2y0n9uUvf0WDValkk0R6VgTPGtoDFFP6cqp/ac3JpGghFXC73pR+vPz5Oj+75L+eu15iKmxsbGf/nGmXsYb24YQHW3rh4qX2+pEj6uWZnV8Q3ZPzcfKDD0X1/A//4W/bw4882u65+942OT7VJsYmPlHC00bXWhtdbufOf9Bef+O19vxzz7bnX3hOgdrk5Jjm76ifRwiPEx7Pg3HBp/NTSXa0PiqdlO+rZEeJTxO6g4wyyQ4JNs+HZ84zI4Citw6U0iiCE1cSLDWSqzhhdMNNy/7aNPBw4PIo6mkQc3ed/g3b/BKTqEGZkpEtm5um8z65sR8Pem2bOZzLYx/CdYlWWYGH6X0ZLZCEpwaP1mwu7C72hqJWEurQ2KKSxv8n4ZHdLfQYX+KkZ0L2Sw3SE04o1PsCyj8/L8o/ST49Crfddnv75S9+2d54400FZRQAvvnNb7YTJ95RXwaKWdhLCk6sA88APzc7d7X9+Cc/bm+9/abEblK0cSKzS6h6JKPTA5qAmH8nUN5LErNzpwVyut1eTe/btqvIooq4ptQ72ZN8s0QrEDhALMHjF0z/rCJcejJKsTEDwzdHP5vjnBQhlCisrrYTJ47LxvMcWE9TYm9QkhLqnHoOiwqnIcxFZRW6rKKQUROhuUWdEvq1Y0dHKdYIgrUN9eGdOXtOwTJFIWwlhSE+g8+PKmaSEJ4jzzW0wAT1w94U9l3U4ThTUo6bmW5T6u8aEVqG7U/RhvcMWpKiDQlfemp4Bt04AQY533qLe2xqWKyTupK83rnLCejoiBRgQVXoq8JXUsAQIr623vvIsbFNw0jxBzAyoPyFQpjeU6FPSG1D7axiJeuiGW0UESfd+9vFMiVl7QKzxYecgMyqwMd9k1yZbmjKIu+HjyKGSMIYZgTvwe+Dnj/82YfbfffcJxru0WNH24//9V9d/Fxxoii1yJK2Z60UUyBk0vXmVn4QeIX9kl72ocpv+ZlPl/BU0mNz5+r7JoSnEh87MpXILPHZgGcxUFYCCr/Q11ITpRO4D6rbf27CszWp2Qr4DJOhrQlP7rFutZONrPUbwDdMoq4+nvAGB8NBbeLrK701g4RFTqa+vaq9Q+/mV/Qfagi16A/92vXza6KOtNV5JUjqUJeuxNU38w8/2xur+mEC8Q+vcyB1KwrJwHl5b5g/nYCMtzIMn6DIXFAZXNHyamBcNdASCITyhHPK0CycF/uKhERBNJLEUupy8gINiQonyY0mQiPHKuWteSt6zc1ZwpgKjCrbNNy5KiHJzMhgRx2otPvVUAiKMD2tQx4YWc61FIBCS0lTZ6rNqWrREM/ndQFbDdRzslmKREl2KpggYKJvh8+k8sh733LgFtEVbroJh7pNlCdoFDhmPmsbHG96jxSUI0YyrsDUtLSZLtm2rLDpdyR8BPqinEHRKhlRDBR7hkBB8xtk4HaLZ4thxaHs3bO73XLgZiVbBPpxuAo0ppBkNcLEGiYJZM1RA3r1tVe7mUWiD87PdYMLU70UVaMqcXIo7CHUgkRnW1MiTBMo16WEa3zCToBveqdKcSrPTjLclbwpcCi+MAkWr8XwIkpAUnaRmUtz842hmWnyTWXLdEo38DrZMOobZMUNxtv0/unXyVyQ4XBBAl7R9yQJvNyWFxfbpfPn9fkkOjg8kCTRPWr2T7jzsgeFlGfvDqkK6feR86uiQ2Y6IJErxbBKeKjUc+3sC9MMLSbA2lMAU+I9PaPgBaoCCm6gXvwd3G8jshkYa5vAknigZo/wdPYwNmbooDY1tQ+R7LJxOZ+h6HavLzZB2VtyBUsxz8t2E7ii0EYAsbi0rMZqoJfTZ85Kdvv73//b9sijj7b77rn/U6m0KeEZW3HCc+S19tzzz7YXnn+uzeyAcjKmoaNr6wwaRa0OcXqk762uaPqSt0+Qf/ym6yJGdyRNXYpt/C3viUwuQ5ND5RRyQ1EJWlF6Owq1jp1NsNNVPwfr3bMNCq4vhyRPUChPbFW31ysZUiGzAhVsSoLpvG4zK6PKbMOxBb2T7IKdrsjXkRd6X6k4opJnjU/IOVjf2JzwiHrX9+9kVlMvT41gB4kBSadVHDXYueyW5qfMeoYKSRBVelTa6MV45tlnRdMlEAfhYeDjq6++JpTh7rvvESJKHw+2MzXJS5cvtJ8/87N24t0TCu5yVikgRdo4bAFRay9elMonATFnjoSIzwMB4rxmEGX6GINGpA+IwJvfJ3naNJupikVJLAn8M3Q6xdggFqmSZ89sQt+CSKrfaq16NK8o6eUaSGbwFdD6hGS2ERWw4htZa89YqTEQlZSaDuazwe/xOo8McL8NvXf0TzPz56KSgtOiF5MYiGK8uKCkHp/D8x+yihKD5kwkTpFSoYrwtn98xe9s31Y+bIw2D1NReU4UhlTQLKqcinSrVvVjj5Hk4jPpVYFRAOpG0pyeF2wx16OEp6jjQukLhUXs4MNTTnbwB5pxhS0VEOHRABEdEaJV9+DzgVCEz6KLg6Y5S+ERmyPbTFGSXisKX7Bs/CWVNIoJJfbB64N8hQ1DbEDBUANXS2iGv1PBRUVTjzrg3rguPlsjMmbn2+E7D/v70GE9sxdeeMHCSPQUyo4wFoJip3umJSZS9Fg9o/i8/6cTnqFRFjSvZkYnPvysS0noXgEADzAVRFe1YuGj4jPk9SZ4/nMSHmcZW6lgW2sV/v/QpXQoSqJv+Ls9olPbIfJ33hnmKJdzD1IS5GNTwrSF/5VgRea/EK1h8LLpPbqcqQKcrh/G/S+uhg3QlnrPDnkpGsxHVmDg8PIMup/2t6amDahs4cUKWq3AY4hUsQYKRCu57dc1yJizdza40JZrs6p2YfhUEZ0KTxYjgzNiqOC4ExQpZc23y5cvSjoThwCE7anQ8zI0JD12+KZL2RgZonazrqta45M0UW4ouBetatm8VqNJ7FNLmXb86mkmVEM7YLjfuqocPFKCWF4zlGDO3BTuico4amJwVa0jb4pPDG63zytmM1LmfcXvZsCXmwTX2y23HNBwMSrtGBNoFShQnT17RveHWo6C1qIlcm2pwhCculBR6mV1v6xdBhUqYJqdVeIITM4z0kDLeqYkMiRakp6eQuhkWhOooU7o76WyY7SHIFmqcrt26XvYcE+D78mT7oG5fPlKu3jxgj6PfqSgJqYCWgVNU8Knp5W0XrvCsFOoOiQ8o7oWEjBzfScKGVptK5p74iRECBfOV7KnTgC5TiXTOIuiVrB3gO0tuX2+LVLBI+ERz56g35B7nIuQxqLbbbVjmSuD0+X1/ncH8j0K60CXgGG51n621h6+NMiO6C81KK4rXtRh5j3zXvl89lCcvXsu/Nk5d+Jyryx1CU96Myz44OqZUBo1irvC76ZwP1OoOvCv09ulRlkQIjXVpkrYIxeRpQ5mEcvroH5LM3t6Cev+7Ni9Z3NtOTNZz9i12FL+n0q2BqqOjKjYgYQwASzB0jSIyORkO3f+ou7lu9/9Xnvkc4+1+++9/1NR2jZG19vI2Eo7ex2Ehx4RJTxrJMWex4O/tPBA/KH3gO1/XBdOwQiIpqJlRADUXsmWU3mtxFIMA+9DbJ0ChYEketSasieu7wn74lwCH1Xayw+IrlaFSdmPAXU1s21SmTe9uJCg+JHO2W799Mr2HGp1CI/+r+jZYUEM0aEO/6qLVf9mBckEYCmyCOkoKpvlqalwI2AA2kVlm78bbSs8HxBNBdgkkts7ShtFENYuMv7smR/98Eft2PHj7Z6775GC4aFDd7Xf/Oal9sorr7b7739AiRGFFVFhea+FBam0QYE7e/6M+4dKqAC0fu9eB4+cQYI8ihwMuz5z9oyuh0Gi/Dv0WCFhRZdWD6p68IyYptCAXcJ2Y8tU0Ku+NaHBVWzsfLj6HSMkVOI9A5aNzpv+vWeAhNrW0d831izVr2GrVvaN//TAYiPIfb+qB2oHQQj7J/1h+f+wJrBBVuG0ndm2fabt2b+/Xb02p7VSYejcOfWSCkkAVS4BnLxHRF2G9mNYKEqsk9lUugbtn1EhPBQZOI3cD7PX8E/4C77TRwUdr+u3mpkWxZAk59ZbbhElHD+Y2TZKeEZGVbATdWxmphOpwA/TKwrtTT7gypXOPjiGIBlYsyT2nj1CFFmXIFwpcEmVseZuReEsFPnO3qgBmgSpmvyrJWI4sDcDSNMHxE+j/ru6YnZmxhE78PzxfzAdPIdqTUnbhXMX2oGbbm533Haw3X/ffaKxvfTSi/W8XNAX8pS4bW2tQ3iC4Ic/5c5C+wXZpkqEutj5z6G0Jf0rapwqVu6dAKLHwNVcAc0bqHZ+NWCzUXuuNwuRwD50ts44dqiA+z76AOLjU9pcBOhM9h+z7Zv/vhCKvtTWueRyRKkw9r/WkdZAXAq92fSmadbvkJ+ehuFgeqy7x76ps1dcSwPnlraZcvoDCdCCojcNF+0uxNUvy22Wxv+fXJG+H0qVWYxcrWWHflSw7iDP/5qKgtR+yvnaUNQwyarMuGowoUAKyhFzbDjQGCtPLL5BKASHH4lLgmaCMQw0VRsOPk36VAWgcXGAoGHhFJh5Ic4z9LGqDMgpjtqwutI3LgOGIeOZYQiG8xBUcZPa1aRUWKjiUJ2CN52mfQwMxg3DYti26d+4d6iDBKk0tONQCQSBsGnCfOfdd4ruY7oQCRYVOq1jIWKWZO2HfkEHEDWCKdusw8qqemloSs2QM+aLIJMNGoCh115SRdaTlZElTdIEOuGG9eIxlwQrSQQGhqSBAAvkjCZIjBGJFH0PTHXGCCupGlSAkIQloIUCi2HTd6E7fB4OH1EHTaLes0d9B2kYpXLHZ2EgPeH7smb+DB0Iz4T7J6khubp0/qKU5tJzxQMQ/3nHjCqBMq5FH8R1K5ifmJDhxTiT6KqKVpUuoXfVFGmZaBAepGXPtks0wDIjgqS2ED7PW/KcIfPfXY1PD5kbXo2ecc41zLCUqoRaFU3PTbGmALlvxcjVEnTPhcVOOIO9Fvpeqq5BU1LsSCA7tJkpOCRwSBITRGp5FZSzFL8Gzei9yuBwNkxxoQtlSLMzz5bzIdSzxA66wY2iyFUQW8imXcMAP+/onQn4N4u08NsJ4j8apAyTJRs1A+AuCpHsEvxD12Bvs4f5Sai+c/ceIaFMF0e04Nvf/o4aoj9zP1PKaXr/ZCptJDxtbLWdvfBhOyKE5xnx0neA8BSlzf5xTbO/SHjGKuHp/GElBPZ5RQUvhMeJXFAeiwdhaldXjEwTZKmC20kxW+Y4iYL7nYhpemW1HtEZ+rQBlTzIm5r7XUwz1dpU6o5NULRsJ2Txm/U8BsnO1uS2C7YGCS9/F5q7ChWVuCtgrUCXv9MKJT6oIE1y5wgZVIIve1+JTmb22AdM6uwKdZVQAcNVSxiD3giKXFMWEWBtselWwHI/iQa87tvf/sv/9l/UF/b1r31d8tMouDFL5Pe/f7U9/NBDkjtHHAVUCPtL4nHp8sV26colKYTyleSKIgw9f6AY9PtgE7HnQS2wG1CZo3rnOTzLSuSHstTunzNqn4JaAt/YGKFvVfRy4SsNTT3bIwpuoT5uLdINe+qM/LBv1lQoW1pc6M5ht8eKseD/7+mQZR6qP8AFVtmySko7JKKSMaMZVpjbf+PN7Z77Hmjzi0tWHT1zRj6r71GsomKxAIS4DJQgs+tTfAxbgNcFNe2KWuvr6plj8CiFLwpn+GXWR4NPr1jVzpTeJV0D+wd/Q2HSe2ZfJyjgHlZ8bo8WhUHAdYFuUMglxqAnyiyUZcUkUYBLcM9w6DsO3tHuu/c+PVcYH2FpiEWjxK8/m12BvJAcbIIUVVBqUy9PT3UdMpBYnyBTvC/fkgsXo8Q9akr+1DIwZ6r77t06A8Rz/D5MlPfffV8iQLceuFUqbhStf/Ob33b2S/t1DdU3o1kWFrGgSFDf/1cQHgePVY1cLx1uJkmvmx+MQY9ggc4QE4yRkN2S8PRoQdS63IeSgzCsVn6qhKcSrv4UmRgwyAGGRDM7yqomddQCh+190tUlL/FKfndJNAxpSB0nuf88O+pQ9/ye4Yx2fTqDf4/jGCrfxCaFKqBqXimddVzcQlz6immCAAfxnuXgHgKvcfjTg7UZ0EsIGNTXUlX2ZNFqdq3G++SVDqoMQYfilcA3EptcM4cLY8bGxTCc+vBUNXq+ozVx0/1+NYfu24fSFWiFoXLoVijIMF+CIBxFMByDZalBlHp+d+SMC6AqxMZQriRihRiNScmLZCS0N9N4TKHqKWxJeNy8R4AHIoIxSp8DyVn6dqBDEbwTOOJYA2Hr9dWASmJCAgen2vK8VH9TGe+fB78LDM6e4NqoXkETw3giF8znogxEcE4yyOtoPFzVHARD5bwW4wx9SzC8pICpwDlwYA/yvgSDfBaJJ+vpvqdZ3YuRhkuSNiUhcFOn12pdvUcrGkrs4M0VW6MDTjiDkkUxjCqlaGg7d7nPZ8k9N55EXbS/wfBM1hYEZnJ8os0iKlDKaOJaw/GVQANojSVBdeaiQoMENMkrQ/a2b++SHSUqdcaFTNTwMqhQOC9Qp/nZa22ChvrJCTk61hNKiRxiqfCl10yUkFL4EepSxZuODlDopPumTDGQ1HlR4ghgUJfCfK1XD02aZ4PqOLnyug6DkKA4eV0CmSTPoXTkd8yPXm2NgZgavEiATIHCw2zTz+NEzsiBkzj/2T1eY4V42elp3oboGH1zvYPaqhoGFbhOMapHFMrulpn179vWuZI8+O5e4wRhU4Goe7YO8nk2CJDIlo2Mtl0M6ZuZaZevXFOD+de/8ddKeB584LPu3QFR4efge7T+PFrjvrTT689KeMbX2tnzHw56eJ7dlPAMe3gY0uvZPLbDW4N/9b1qQ26mtCVwYZAps5pAjhJ8iEJSxacu2Slbr8p45hupV85oSN/LUv1TW9c3TpO+U9K1KFilQLNVybMi2A693JIADdG84T0PyRgdS6LOTzdrJ0phDi60H5z06DAU5W/E6mNFZdK5qFk9qTgLLRYCjUoXFGnezn2TvCbqc2pKF2JmpTYlKOrzob95ov23/+MHKrz8wz/8owpQ/BvoztGjx9ojjzyiHjea9e3L9ks++cLFc21uYc4jEWqWjSi7QuuM4mEfYCmcOu1CoIZEr63pfRL0xWZgs0VzwqYHhSlqaUQpFGOUv9bzKxr5JsJJBRhBSEMZjIhGkqgoJfbDvDsmr56FUEz8vO7FD9/U6fVOQbXrWYS6pP5x9x/xIFxM8xym2HP8KJ/PeoUCyPysfTfc1A7ddXe7dOVqe+eddyWKkyIknxtUW0l6IfBZ49DYgjiF/RHqOgkoAXuHjEON1vnaaDPT29uevXs7vywal2j0c7LpQdIU8O/Z00hIVMgVtcvCNdDP8aU8a+JHoZHFAuD5wB754MMP5NPxwXw2CyWJb837s8IcPun2O+6QQMDddzEMd1XDO4mVKFCSgLBHQuXkXCSO0/kBEdWQX5BVCxcMfUjiYdYzayR7o4KtVdxi47lu1gKKH6wdirVQPx977DH1SeIPEeBBpe32W29vd95xp9BRntuzzz4jESUlq/KLFV9gGEZGlODyLMzOwbcXqtMhPH1RZjNQYrv2qXp42Jii/pWQgWUsCVAcpESJZlPSE3U2TYo2R/yjCU+PxmQjOnD6NAhPjy51CY6irkHKI/RpwFOuFw6Toq6Jv3MAaajt6Rc6zKKz0LDaN3v1VJU4st5JZzNlDoerC/2sAQcqdkSb18rrboqWaVGhejjzdmWnDwj6iGFYZemmN0dZp9MZrwbjQe8K/Q9k6ihdxVGFvhMD2NMajJpIcW1ysqMEEPBHOMFoCAfM/FHuBYNOFYtmQw4SSRPGQWjAXgYcjqhfRw3uJ08q4YFqJMng6s+wzr9pRgS8fNuoen6Bn2WvUOfgztdJTB7Ou3t+aq6LhjF65kHoT/yZgBcURJK2Fy+672d9XcETxoTAzMHyZfGACSwwUKw7lfxIMFOxMf3OhxzxkD7BLnrK+ppUTA7ccqBDxMKNxeFS8aOCxKBB9TEtLOh6McZqAFxdE30L/jDD6NRzMz2tpMtzi6BFuGpDjwPJA9UoGqElV1xBNXQq+o+A10kyCRwlmUl/gCpIJDsEUK7cOQmqfi0F88tFbzGnOt96XmqUrJ6v9L+Q2BRCZCpjr6pEgElPDVWkKBypGZtAZPt2OY6o5YnOALWlKGuisZRUtDnB7uFStbRQF/4M/YPnC4K0urwkWiWVPfaYEl5m8kgBp+c1k6wlOZH4glBVc7FZZykDLi5Vz5llWeVAOnTHFVus3sTouGaO9MWQXhSkt52b1bCC5gT5iSOKLRrakrzvuuhV621jhH67XqHNSZLpI+4XrOIWyVnZGhwrd0a1XD1a1VPQJ7w9NSt2OOL9m2ltm6x09z+b8PkEtYMCVNCC7heG/SCx7akmV2/JEnZTznK07ZH06c52bXZOtKO/+quvKOF56MGH2xj3jvLcJ0l4xqC0rQnh6Xp4XgDhoQEehGnBwWCptG1sQD2NjU9W4Pql0f6OsGU6m+4pam06udRjJW0tQYJCbYcBXbcHKvFPwBBqapKgUKCGDegdv64k3SkIcFkJ0rFzKZ6FxmbUxzbA9tc9EUPCWv+0w98bliX9r2FOxG8FnfG9uWgXf97XNsvHrm90yY76lWroZag52BsXskh4tkv4we3OruBjF/gcJfbVwyZKZ/W35SxQfX722Welfvaf/tP/ol4Efuf48RNCG+KF1qAAACAASURBVB588LMSNgApokBCYQcmw7nzZ9vV2atSB6XgNRTLCQWRv8PvMqwZmi/oN6sFgsS1ScmwVMScvBSVrd9GtsEVjMqOd/111xdDynNzvupkMgjCVmS1P88VVxXVcnRkwzO2EIGoQZf8bu5LNkpqZ/HPtp9C8Ldv19uqZ1RI5Kj7A/Hr9O1WwC3yQgXAMzv3tP033dzOnr8ohgPS1OfPne/6Ovmc2EOLdpiCn8KvUH71LBoJ4jo1QLQEZygQsof4PWKV2WtX28LcnIqGxCb4SnwAtp8+L1HaENyQ0utyScbvbrfdepuKuN0g0dVViQ/BZKCgzD7LEGXuU1T/ubl2+tTpbnZSzlT8DzEJ6AmCJSi28k1vL3vj3XfeUbJMnITf5rpER46Udim+hi2AvScOQgTCQlh1Aqs32/8fH1C+sop0iQOChLGGxFHEDBRPEVdCzIO5UNw/c5J+8+JvRB2+56672x23H2zHjh1tP/zhj0RLBClTC0JRmD1zzEp6KlwpsS/qWgc4DAVsfA9Jwrq9+mlU2ghosGFdwiOUJwmPqW2mOJnqlIZF84+B0pPw9EmPVcaGNK6+0d0GO67v41La8jtOfGxwhxLJtsBJeD6qylYmt2DaXgmt7z8ZUseU8FBdUl9pJr0XlaCSIC/+gCrQCPzgg050A7z0gHUge25/qiTD3408YVfdrUm3phZGeeejdD77CCMwJCU+7NbWDx3HgzXN/+YQkvAg3Uzze+eKUj2qgMwJqh1cnFz6FggQof6IPoZWvSoCFjPgCyNE9YqDrUSG6c6XLnbN9fSDaCAk8wHOnxOKQSJBBZ61ocIxPbNdspegGDgvNzd6ujfXlaqEBoxmjVXJc3M/xh3HQ0XC6IXlH1lfVfOk0DJjKFoUNwe9vBcJSwKA9HRwXYG0LajgSh5GkgqdKkqra10VRD0ypXpiee1+Tg/rBbf7xptu1LOjOmeZbL8nKmkgYglyWGM+45Zbb2sffniqXb5yVc4W3jDGmeSI5Ms9Te6NCfUB5RkMY+6X15LEUUHCePNvoEB8Pq+NpDRIF4Esw9iYUdAFXIRjxcOVU5cKHkFfRCpGdB8YxhheftcVNivTseaZYeNEe62tIe/Ke83Ni/7lhsumpIZkLgIAJBg6U1T6okoDXWKCaeDcm/emofMl9ZDN6tm7V6mjGPIO62tCeEDTJCCxi4GqTqa5L0u+9qiXC0MghB7ox7UL0VtY1J7hM3wWgtSU/DpJBFKrpD1RIUvQskXchPMTB87PFIq2JjzDAtIw6TECRsMqM6J6wQW/PlLDqTq7EjtEehxwponcKpOmXCW4smxtLLDQ5OqQdCg/QJX7KLj7U9CaMuB90Jw+HnNorovsJGiT+lShjKB9nWcYGWl79+3XUN65hUWpDiJJ/eijj2nw6MT4ZBsfHf8UCc96O3vRCQ8qbS+g0kbC01HaWOdSaVtPwhNF0vidQeupkh4jpqIZGr/x4FL6ZhFBkM9lv5V4SobulvqSEOhqvpZwRTWnd/0RaGZXRmLVto6ovUl0BmEefKHUJsvXJCFJESxyvb3S4sT1n2fF1APvnD/qXl0ASeGy6E9b1N20T0nkiirFKgXJCLojKWpkjwvt0bDNKrLgWzifk1PjjgdGmwQm+B3OP/YN28zikexgM0juhYajQnXxUnv//ZOyU//8z/+z5vBQSAIJn702J4obNpTCE2vKe0C7Fn379Aft4uWLnXKlCm3VYyP7r8n2jA4wCwD7xEOmqp8EQoFfzeDrzvgW8SMWNT1CSUoT3A9ZGkFrfNa8yxJL5Cylp9Rz7ojlzOjIn0XFHqGRf5tspWdk+YzH5ktQoXqWOiXPQuYIxuMXhY4zf2cPSqCmyzqg7tFtIS+j4211Y6SdPnte/XkM8OxZF8yMQo0wqLSLwb5F2630BHUFINHWrNJHPMHzkzyy1C2X22mYJWdOCwGEfkhhlmR8OIPHCZRV3qAncu0kI7yfJaqdPNGnis+h9woflnWCzkiBV/625ibJXlZsmfEL9OyoN+iGG5V8UcyU4ieU/erjYRgrPai8T0fTnLaUtD5Pe8gICowQ+8teGETrpL527wv3CJa4RfUIUoDFhxOL8RmsJTEC1EJEO+g1/od/+AfNbiP2eP7559uzP3+2PfboY+2B+x7QnChmWf3X//2/qp8X2rGS0/Sl1h4TdRzlurpmDxt1omOWVfV3bmFl/VkJjxw5lLYK4PFnorOsA5OSQfvPRhqqv0N7zE2X9PHE0PbOt29EHW7GIQrUGcaCyzcrvui3Ovi0R4U802NTYpOKX1UA/RkD3nGHBgySG8HEm6kUyiDz2tSj/gjC022YpG516FKRdZXXVJhh4Kf1kcEo3fvabMPehiGlxTSgAQVvEERsCnqKwy3Fi1rINKNFQSuKI8vMzWHzCVb0OoeqpI0mNMqJVEcdiLIHkpTbp6XYley/r7J4A3HfBNE4FhwFzoC+HCcpSEMvSc41PQwYCi4BI0TllL4a99bsqEqQk0hVA+p5ZEZP1qfbY6o2TejeuF9QEhxPhiFyf5a1dJN6BnwFmWN/uwdnoNdPwF7a/FTAmeVCLwhGgT6aOw8eLLqVK1lzc3aq/tz56uNwAO4AeUFcYSShCdAzSwWEj6DZ/RN2Bhx+7oM+FRpqT505K0UqHC3rQ9KDihoJkJwl1KlwqTHahWpggHk/3of35vWRsSawNxrlmQ5RvcMGKLhgJse4qYAEGkHyoKwlMeAZYtTlROoZp6dEfSqaEQGPfkzoD07Dz9MJxjrJIs6CRIkKbA3PjGypprpvbHiu0hIJEVV1O2n2AvteyNhuJLp3OohbXlYlDENNAif6BdPZ6UkZG2kL83Oye6xfxBc4CUl6xceeg85gukh65iLDSnCheR4kRyQ8NeBWwUU3cHJdyRyx7LjQhT6hiaPemhfkvA/tpsLmQe/jkLoxrP7b82+0xeV5STfTqefaUk95FdJRFLfY4NAUVb2v2RkpWLkRthyj5u+QVDtY1/uocmzK3iaAfdCk6BBpM/q+teqc6rMbOerKOmpV+YJqfI0KFQkPiS/XDG1jL4ILu3c3UB96LB5/4on2ucceb5975LE2SnHuEyM8G20UStuFU+31I6+qf8ey1E54loPwVMJj0YL0GzkVS31vK8pjhDzUNvsrkp01erBGrKIHkq55W/SvUaxSRZohjgt6Dpb8LfpWJUAEra4sJ8moAZ/aAygzmp6sCjD7veZsRWkyiAt7njOsQZOapWVVzTSIx890LmSTv+4LmRVXFbWmZmHUa/vkuqf9SqCgEB9VwIsunR4e2WohkHw7+VEPTym3qTiigIrgF9rtlJ4BCp9nmE/2wYfVo0nwzdyUbbINKGfhr3gmzD/69re/LcXMJCmsBzRJ7Cg9kBQ6sGvQk85fPNfOnDvTrlxlMGeo1Av2IxXoqZChPobMtfIcOiHKRe3Ka4xWVKyQomqpfyoJITEpsYDYD9mT8t/DJGBId08BM3FK/r+jChb9akhPI+GZ0ZwyyzcPCyyxQxY/qf7JAbuEPaOeJOyoVMg2xE7I0Ov4gATcBOrLq+ttfnmlXbk23/WAssYgYiSlKi4xoqLEiJJwJWkM+i2bWZzK0Ngj8pPhopyhs2dPa1wAvj9iRNxX1GYVM4h25dl7keVGWY/341mF+QDDAx+agmkSEAJ6zpGku6uQpT6m+uKauSbQHYqbvHcEIfgdin4kWMQUZ8+ckUKfZrcVY0XiSiXOpaHnoahWMaUrlQ/78YL2Ddg/GcxKssNaD8+7hDIuXlTf0n333df+6Z/+qT388MO6ZtTYnvnZM+0z9z/Q7jp0twqxr5Pw/Nf/1j744GQ7X0Nj2Q+iR9ewWz8j26AgThYscIHtI4wsO8IeLvk0CE8Mkta+5EZNbTK6Q9KjWSJKftzT4yKEE57xsVRbemWOuq7O4G/iYW/y8B8f4XFPTbL5AcIzmFPToT6VFKWqFFQpTrxDoCrpGSI+BZyJzmYecA38jPNNVTMOfejY63ODQPAzxicHMcHQEHIVarBgyUUlPDUROGorPRWhT+XsvGxkhk1oCYzSACkZXw6bAsVVzy8R18UOMMmjHXMlPFUx6RLZSqhwJOZIw3f2RHRXemooYalS4ZipZGnK83lUaU5Lfc19I+eFfhCEK5Am0dnJPJBdngOzZ7cOUSdGkB4iolNxPEMLCqrgAMPJ5KhUzDCcEi5IQKpBcG4kJIjHgIT+4B4lG2yeN7+bYD3QvCUwjZpJvAAE6/RpoUQo+YCYsFY8b54jBiMSsuaKLwsVEg92dlYJF/cYih+VJZ47yQYVE0k+TjAMzckjScqNN9+suSMgPDhSrgnHkTk8Sqwr8Vb1E03+mtFChYV/368K126hGvw/7x8JVDUuqgfJ83toUvX8C9SjxmvNvG6R74bOpWSJGRCgG4P+Hs2IKLQHbjMVKQ+bZRgyVVgHKgr8GG7G1PArV4WCWK0HpM9zDISgrVudCKdCcoFh5HclAzs6qmobSQ9BjKpbq6uC0q+ULDb7hnUhiZoYG21Xr1xuIxvrlWC74shxHyr0QLFz9alXJ4qzDLeZPcY+j4PsUJk6x6whfSJQ2lTEH0i/B80ZJjND87jJeQ8qmcNkKJXN/ORD5hfn2tIKQhflPpREpL+DgNDVXL1/TXRmLUFB+PIAQVdRh2IH3bDRei8hytiSwd5zvansyqY8548lPH1g0rsy27nu3jo7ZYQRf6QKavW2kZCBWEstaQ9DeNeF8IDuPP74E+3xx55w38x1vv9kD88YCQ8IDwnPa+35559V0tPLUjOHpxAe9bq659DJQLEcyq/W4/P8uk2JjgSYhfCs42tXKE4gyGJxFApM2NwUGOhzIxjh/hUoTYJ891V5KVFWz11opcMgK3NsSBRXCbQ591L3sq8yQ8DzOYJqi95daEQa7OXHOlSnCowdwFcpbp8N6b3lzxK4ywUNK8810y77tIIzhE0yj8gqbaY3gxKLyla0S6vEpnBLX6mVNlkPCjLM36KvgNku3C8XD5oelUx6+yhioVJ48I472mOPPa5/51wr2hkdk+3EP9BLAXuApIeK/tVrV4zuLKAW2EvaJ/AcUgm3JiisYeIF1oglc1Do9YjKmuqTleykcKrEpVM4KxnvWjf9PoVK9eEi6uN5dyBKZoQYGTM65p8RKOG16RPsEx7TgGTfuve1stpWXFdoA2YBVGR5qWNEYFu5BmywZrwUhZi95h6Z5Ta3uNxmmTGlLbdR4jdXFUN43tuZGk2x6BihqPasE/6rs4PVu8X/p6Cp+UAqtk25r3GkyQ/QF7OyvKTfxeeQmMqf1TBksXaK/SGUf3Ky7dq9WwyP+Kau8b/GKqhwrGDeNEr2IOeI601C2SWo6vcal6/DnxMHKZEqn0d8cM+998h/UsQjJqBQyfpwPRLQqWK3KNj0ilIUHOU5e9hnfMyQQfDH/A72JcOws1eIC+hpIm5h3t3f/93fKeGhp+fXL77YXnju+Xbn7Xe2O267o91+223q6/nBD/6lnTr1oYQ9tLdrTp18vtyGB08LeQyKU5S2XPMw8XFe0QMXn6qHpxs82tX6iwNeyA79PFTmrZZlw4gzJNmhf4cFTQUeStcQZfhjC/qn0ZzrJUElIqBgvXeGrqb2cObQSSbDjyTfEMUwkmGof8hx7q5XLANXyGJELVlS5qprBkw1z3+fqlcMmHugvPGHwYs5oT1v0tOSmTJc1zTIumMgtwY2qn6VYcx1x6lQucgUXjXPFzdTDkcUoAnNGeqqNeH31rqkyuoqU8QQarCijIzVNaIQxzrGMAehcnPlWkH815QggPRgsKx8smQ1GybZg+wwC2a3h13x/6BIODZVPsVd7itjvTxrkMc8JzfpZcSnESUC776HR3zeGuKG4ePWBQ1vMyzMGma93J/Ev5vWxRdOUapyZ8/K4EK9E02LGSBQvmoQq4alLnpAIu8HrU7O8cpVB/RTU+rjYUiX6W0jokpgRDHMJDxcN+uFU0Y6FaoOSdHVq7Ny7byOxlmEIFJk8CBCzxcSv399Xc4Cg40hlXLQjh2GsiuxTlIOykSF0qos1zxZe80Np6yPe5/c3E8S5AGkTqjVACyjZvoUdoJ/09yJS5dES1Bv0/yCnK/lkI0YUdGVAh/9GCA8hfiJ3iiKop2nhslS3eO5FN0nVEVVDkuemmfFPhClrZA2J69U0qA2jbT5uWtqyBW1cYfpjfo95hdpErv7p1Kt6ygIVZnjdVQvU1Cw0EUFBBWosH8QbqAhHmEGguuh4xnSLvIMhglPCg5D23K91zkg8/7kw9Q8vbqkJtDOgHVIeoYlW8QgstNCQKj6r6enw44oNoaHItS4qBrYWjlu7KQoLFWMGlKNr9dj2Ru0TYFSqrE2pH884Qk9iqQX37d9ZkbPenF5ue3Zt18oH0UPEJ6HHnqkff7zX2iff+ILbX2Nagw1k08gWjC20UbG19s5Ep43/lCDR59V31eP8AwHj1qlzUUt08A7lt5H+nj6oaNhM4DwrK8tt3GKDBPjFtOYBlGfVtDEvqRwpIRneUXnknMeMYOhmIWLl6XMVFQS7L7k2ien2sTUpIoFUiyrYIz19CwbkgQor4s6P9nbUUFz70tmCg13bL/fuqpybcBud0hYoYRoBr7FibWfT3HFtT8I9rBvSdD7hIdhwe7dkd8d2G1TX61whyw1ZxlxFkRyEBlQIbKNyNZyL+xzF6TmRTdGlOD2224Xusb55flwvvAXCkIr2QlljfOGaMEyZ67YI1l7M0cqqU/4UGin4hD5yRIAKEU6ikE+W0U7Lcp40IwIB4FmRUwoIx4SZ3QN7UK/PKw0lDUhMpJjLuVN/HmhOx1qm8RppLWdMBFE1TdNlvdRggS6WgmbfYD7vruAvhDzJDSh/PK8Qn/jesN+gH58bX6hzc4vtbFJ2371j8zNidpGzy/f+Cfei/cQSlW0zrx/7HBH8SzlziBbTpQmhBRq9EoJzxDHkBBxDxSIhUhwr1OTug7OXeIuEnEPne6TGgqbKZDxzBVPVCCvYl/JoydGzl7hNSlekAxy3+n/4Xyyz6G6ifVRhUqKPkP2kJ9b9YJV/yqCNQwejWhBR33shLB8jUH68txgqOCziUv5Hc4Yn8X68hqSnK9+9avtgQcekHASM6p+//Lv24EbD7Tbb72tHTp0uB0/drz96Ec/lPgShUcVXYotIzGhYQ+arkd8hFovC4d19LZh/86fi/Csr1FhME3B8jQYaQeYoDlWVuBBEjj759oqDo7snoqL6SkZwideXkfrCN96KAowpKp9MoTHTepVQRwmOpsqRT1qIaOvLLLoBR2iM0h2rpf0hEsYPmFlokMa3FbHnKCDDdQhPFTNqtnZFRdzB3WgSgIwAePwsA4rv1180Cnw1OyGoBql3T+kwoWGkw0e5TcFSxxiEh6msQ8qvKk2BFaP0QjChZGkOhjnmoZRyR9qQJmDofRK6DGNUpGFQrck/ieJAg47sG+aqsXDnkJMwIedgKJPZGtrKnjbLBQRgQevlw+MQQavtYctGk52XwjVHivy2GDb2VEdFFVJEo5OUELDioFzMruhAADDd+Uyg9jWtCYWWNhRE6XdoNg1u1eDJ0ZaQgHqV3Jz+6233iZ5axoBMVYgXwQ5yGG7z8aKd1K627tXFL2rGjp3SY6StaKSTdIl1RsGe5WhDk2B50izI59nhGeXlN26qmMl6uwFVdkWURO61ubVqzSnoZmsr3qfprYJjcMos36C8lXRNO1rWOnLkDm/31U1nmo2z5XLhXra6clpUyU0jl3Twk33SBXSxhEO9bJ768as8EJvUtZyCp55TSRP8A8FgaRFCEw1gWvPNw8D5Th6Ds92fYs6V31occIkNXFi4eKHdRU0NhVwcbLLueq1JZawtrwqpbYkPE5OewGDYdVtmNykujYMKfO7+f0+fwgPbKOtrC1LJll9IYMegGHwbRGVUjasxIcEiIQnoh1y0NUvoWS+pt4LbacPopJVkd66YlD6M4L0dDBAVxAyCGSaXb6GiVxv4wtd70RxHHjSnCFa18Z62z49oz0xN7/Qdu/dJ0obNoCg9cEHH1LC84XPf/HTzeHpEp7TUmnrB4+Cco5LtGBdg0fxc5GlduDe970WDUNBrxXaTB0IspPEh39dayMIH4xY+TK0W2xCAg4jPE5CkvCIi1/V3gS8DqZqBks9K2yVZmlBk9s2JeofPZ0a9lu9I0l4OGucG2yWREzW143uU0gpEYCOsjekXH5EEc6+X4yEjvZUPadREBxQseWHqt+OBwnCRVU5w32xayRs6deh2s7vcN4i5cy5vzZ7tc3OIdqyKPEYaK2yy6urKtZ4LgyFLIvtuO8RZS3UH7e1mekZXbdmlYmO7Z5X98ZuKAGV3VPhCL+3bApp4pKOj5JMt2eLGKHpx3ikkIoPlBR/KXZRFIpRjS1k/YMSJEBNUSIFV3nA9O110vS92ESSpC5h6BClXlQq/T70OqJoOdqMoKQPA7tpdMyJOPuEn0pEQBxGRgs5NDqYpEdoYqGztj9QrxlPAVqG9PGiUJ6paaMdnBRsMbN46F2JwA/3aFoflLK+lye9RaxFEsTYzCTuWktELqTK6aJNaM8agg3NcwnEx3EEvk4Jz9WrsqfsHxXOSjlUPXRKMoysiOmgVpEoW5qixTWxX9W7C40ricdQnKXiOjNcoGyW4MbGhvub2RsqFKI2WOpmsBcyeDTD4EUNH2kjKmKlV7NvkYhvie/zWAbPryOpRHSKYis2QEWVssE8X84HA3MPHzqkhAfU9NjRY+3QHYfaXYcOt3vuvld/9+Mf/1iFbnq409NE7ClEGl9bhaH4108sS/3SC69vQKHggHN4WdidOzwRd8cOmrWozI75fEWVbdVNi3a0pcepwLISnjUrMvFNVV4NsShVlTT15KQXKRrnNiJpdK2EJ1mZLN/QfQcKL2g7yUxV+fRi/a6hL1XMuuqfm74Esao6FIpW/bKhgdIfT6Bc8FkaOTvjbGGB0jARRcMJn6UPjWpFec3X0n/1/HJtopJLDS81EL54xRWUdvBnVYiprEsOOJBduN+DT8mG2yo77cAnjfH8tHFOENUHRLUuJcQQhCfvu6nyXApzaaJSolDOMlZfxqpEDUTgwKhVoN/NjRANTelQVczNccXAmUqF/CaUSe8/BdUKQLcVKgNdyTxuDSotqD2VTCFa0Fuquq5eA+1jQ/YJCjPvhGtRD8+2XsY4gTp/z+uH6JwqLxUYGmry4EOQm6AAKLmAEoAwiO5FD9FASpSNRTUG9Ca9TUC8wMPwYeG7orePESXhkYACFD/RJ9bFOydJo9nzMtOOLzNL5oLekwol0pDM7iFAYq/Sr0TSycnC8fD5GC7uKzNroG/18zzCy66EB4Sn1NKWQVPqWamZeNxV5xhGPdnqQwvP38jRWg0qBfXCYS12yBiUQCNuy9VI7xkMquA2emsQQjAil8pX9qZ6aWrSNagM95Fk1gUFP3fbBQfu/HtEQcKhJvqFzoAjT7EGG2YHZZQwTcYa7qe9asqf5EQz2TpDeGuOhKqkqpCb3qj34IzPL7TFuTmr5KYHsapZKsiUvKxpiYPAqOicw57FICGenZKAdoCuSBsBJHfDvQyDwMqFsr6vJL0CrvA5+OM1rL2/Kikd9Paoilv9CJZBtv3zz5KtHYofhI5Whj/FsFRbe6rXZgTddr16jwaNtpb6Hen6ApBrx2HOztMbt7vN7Nypiua+fTe0Bx74TPv8F7/YnvrilyrhcTEsNDbQhCGlTdLU3HX93MB8CeE53d548/VuDs/0NANtoX0tWga8Eh4UTY3w9AmPk8z0tMaxbU147AfHkKVWzOngWj1sGoy8U/8vmualy0IuRZWkz4egs2gz4cYPn7mke6nKFxVH0s0ENtDkqpE+CI+q0vT/IKNc1FYCWRcL1lX9TsCtzxjMpBsWyqIKNeTbc76FOtewaVPrQBgybd3oqhvv8btWKsP2YROzb4JMEHAHZej7mwiYZ9VHidrm5UsXTSUC9R4bsxrnrt3qYcR2DqXaQ+XDN6XBWrN66GucZeC1WRjs18gthyoIu1+9W6LRFXOienVD5++EARQjFGWtEp8UHjvF0N0I0cyojyNnWL2PVZzBDiupKfqiiwB9AzrrlwJCGBpCi8ovbUUEjUg6QU7cIsU4noFQ/KW2LHq4eyF5PdfCOoi9MD8v+y655KWlDvlRsryyYqZB9YSld1c2tNAFYgD1pzFYfGGpLSyttO0zDAPfo6SGBALFUSl4Li+7t7R6QNn77FXOD3sjxd5hwsNn8fdheugsRNWPBHJ8QradIgXnIuh9Ep68L7Zf57TmsHmgcz9zDR+RuVlKyKqfLvGwfNcUCqZNsVIK8ba7fVKIzxD1D3XWPXt0PfhN4guo28TzxEjdPCXGCVQs5rNPHNOPGQnLaYgIpa9JqnD1jU8lNjp27Fh7880324l3TrQrV64qwRIiNz6uuIX3YQ4PAgb0FpHUfPD+B7K3iBbcf9/9Sph+8pN/ax+eOqVrp4DC+ipJz7VKcbd1iXGkVbrenfTydP2r8V2O1EdefO7VDUmyarAW9LMNzfXYu2ef1GtIUkBnqBBowNkqaEOfDHSiBKXIlqQn6A6By5JmBKwI4RkbQxbPFaNNQ52qGt5PeC2KQtfz0fcbGDYMB7l30GyGHqHwLCCceFCBrppavxs+cILcPoB3QtDN04hefWYEDWcaVKDUSBowlCVLK138CnqMGA0Snq6Xp5eAtdesJM66voXSUxF3gK6eGsnmrrUVBTwqg/W89QH/OW7SGyEpTJxozdNQ0hNRCdegY2x7ZMTJR6h6mWvTGWl56sCKRc8pnnA2qUKmwSyVQKlGcxBqgE7npn/xwkU+NnUw1aBM7mU/cbiHxknvp6bb/joyXCz9AcMKB30xoCZGGK2gJShXc4E86V6N7qX3j6HEcJh+CRrnwDGJX+goqYq4PNknkCMOuAAAIABJREFU5Apg+S4khIqrZEqFzOzoKjBxQqI9LdmYq6+HAZhAxhcv6u8J2h9//HH9xCBDAcMpkMjwflwbCRWy1DTgJ+kRVWoUZSoP/xRCMTbWDbNkvwdtFQWmHI+G7007kLLjdiDFPaVSxu+BcGXCNnuV1yQASYEj6jEOvNNTVZWsGgLIM2MfcG80DuMEo9yHEeSaxdEfM+VCVdPqm4kUZZyYpHdLvlTV75lpJ7VbGvr1DEvwgc8FGUv1UXtXiopWF1K1uwz69WijrtxRRHKvTpw465ZBqzx73qMLFKHDJUCSCt1KW2H6dlX+QiEwhax3xkPKx7Bqm95E20mjSLGNQyTRe3+s69OLAtRwwGlmFuWs8tOD5maMTslJg9q62KS1r0QsdMUERq6Yo77jhl+eiWeDWXKcgEAV+Aqo8D08Fw2SpNm8mvH9fE1oiBhC12OUoFCFByep4+OjnYT6QqETPNUp5jFNTrX5xUUV+g7fdXf7yle+2v76G0+L0ubBoyB8prXxp00JT/TTkvBApRxdaxcvn2sn3jnWnn325+1nP/+pZ+3IpkH3RDkKKXT8LfvZvUqcB3HoBnmcK41BePqfkdiRYioJ65rpkZwLNTLv26/CD+skmddLl7UnpSwldUkjrQlyk0zyPOMHeZbY8ARSPCvJUkMHXGSGlAs5FpUxIiKRkAVLCvNeTpa2ybYmSDbK2c9EcYHP9zn0Kx4e6uHU3Idot5OT2nsKXsfGFFek10H0OkYdSMXL+8uorgNtzq7ODgM9kcwFdae/Yfaa1B5BJkhc2S8g5gcO3CwknSCNNaOPMrQq7kUxUyU7RmyN1LMG+BfWnPe3EI0T0vitsYnRNj411vRT1+y6he1p1B0Zbgky6Oo8/+AAeJtsGq/nzxrqrNlqsc/eJ7ZXZtLItqkoUZ687J/o3AOKnBCEbED6GhVvuFcrlOYUSEX/2zInzDaC9YWKDL3JwjjD+GdoH1UMYW2kYwK1drGEdJxQJQZIMTb2NoUbKcqKjs/oBw+Wdt16cyEyEtSJRfS8itYb8ak8n6BeWRuzXNyTxdBbUweRcPaIC9PNUnfq51r5GnxvYYJE/bBHU9N6kRitjntOfSU82m81m4jrcC9r9qBFLzxId1vXz0z86UTLLSRpH0kBPKiJ16QfgWGRmVrDTjXYdHj2mRMo1OCsXMfzJIFhtAjf2AZR4Csh46zxZ2bx3Hf/fe3RRz8nyewjrx9pt99+sB2+83C7//77NW7kJz/5iZRlkWFXEU1UdQ+dZ835EiulEOTBqnXF/47WtkVkTL7i18+9shFq0TwqIqtr7eabDqjahQMQXWF5pZrOqYByKKv/Qc1D1b+DPGYnRQ1c54CfJmQSnqUlhkW5IYogU7zgChzYQFXicgabCL2CxmjNhxaihCdNcMVbZWUyS0QzLZgvwvq4kNEZ0tBHEqzmoOUAxRjHuZtyZZqZAp8onhQcqPdjs9OzhNzuMmog1fRf6EUaL2PUyrY74xxwkvHOUmSr+0YsoOutqSBK8y/+L+Le80uv8zryfTo3GjknIhEAM0EF27JkSrJsj2fmX52x75ex5FlrrGiJlBgkkRQzCIIkQBI5NDqnu35Vu8453SQlUp7rC6sNovvt9z3nOU/YtXdVbWgiWIH7DXoB/lYqClvXFvpdJnLXgKyCBobcfQ28ODeZMpTTnpZ0ld91QFbHa29CnnqppCRwTqm2q6qVQLdzBJINYnWYL4tDONSrNOSrag8Tnyy+jAsKiAy55wGsUBcUEJbYnINam9b6uoXnVZEhmKfUTSC3bdqHOMEzC9gLakOWx8laJzDLYedAvm9QF9ohj8O828qeF6VQILUqB4jsoepxrdCpqMyQmYsGh+BPGiJVTfD0d+BNhYdOy+haWDff/va32/79+7TZXLt2XQfr8ePHBHIIElTN2LVLhy3ACVoY78NcxFJ57949JQKdVACQw4sxdxAO4DMtRZSQqSltcmSQeNTK0pVpBq9X/wSyaoAv+gHJxc3glLmirCvaggo+TN+y/idVNO8JcLyTcAD0mF726aefiOLGHGDukHGdnEB8PaGEzLBjuJ5hKiCqWrtyZatyZ+OSQXcA0jdJVeAG4KFTeAUzXvPmLYc2EE513iuZR14TQALAZYyYbwHIoRyJc11UVgBRAiPRIpSwX9WegkmCrr/oCqoGogXS+M8r4OReeC9V5wabTCqqoSqqb4eMJnruvBIYo+PVl6bPJgZI8R4yxBgfd+WJSuXSooIr5hg9QWTVXroQVckGGW9V+QYgTS519B1ZWtT1GoAWe6DcjQTEK6hgcnBoi1I6YWpUKly+WesELYSuJFHRWP3TjTY1CbUWYI+j4IICXdb4mALJCdEk+B6Vn5MnTrVnv/e99l/+/h/b2gpBOYAHsGPQ80WAJ81H1wEfba3dvX+rffjR5faLX/ys/eSnP3YJqBFIrAn8TE6OSTO1urokdzCYEjYBGDIBcpyH4lCAp6O4STYqeg10S+YBa5SqLJRVxp3zgmot1GBRh8YntOcIRCgYNUtA86fmd6I3zlPPK/ck4QsQQkDhajX0T3p/1d+DNc+cZc4QsEO7CpDJHQVUOcD2nw4MxO4Y2qQSrmuq6vPs2YvleFdOe3I4U6bdYEC6yBEnZDSH+KIPFkEp+1ZRRtkT2UvQ1sxBXVtYbBOjY23bxGTbs2u3wM75c+dlK3369GntXbx3KF2cfeqpJRqTo13Wl5Mlc7KrZszv3LVhhPS21VxTe8XkaNu2A00HNH/TuOPMxf0aLLpSxxll3ZH72shcRi6I1bhcFso7qho2US0Nett/3mt51UAsVd4uMczZK1qVz+DorTtAUX3JFBcNaVhpklx/d/2A6nWwBmyj7QB1GF9l/XbfU3zhCqcqTWVk082VTRmATVtcnRU+Lzrt00C/0c2zoaajY8UMw+Uv+9+9kUvMWRTbVKW/b3S+iZakNdOBu8DOMIRqAQw1iYkhWOAypKhz2QDXVGzOLSVGYYLMmjrHGmbOEPuk2sRc7bRb5bbZXWdXWa9xrXNZEpU6ZxLvcHYSq5BQUfKjjH6cmHTPHdqGMJ+gwScxQizA+FDheerpp9t3vv3t9v7ly+21V19TYgG88cQTT8gg5Kc//ZnOetaO4y9LChLvJZ5TgrO0bmGADZ+1AeXmvjyK31/81asb4lkjwpovwHP4SNu394AqPBvr2O0BePDXpqxmPmoCww1NtOIWqhIA8AFxu/MvdsLpnE4Tu/FxMi1wSicshJRXu9GqE4QVpCcoYaIsk2VYMYQunYcBT3q+GNVoUQrx2xab7AklY09IUx3sUJL+P9VhPc39asFJi6H3SLm8MhTVgMlUmP69VIkG8LCpyW4Xm2KLOzNZsql3Jbii7Dn7arcvZflSLUk/gerv4+7m3sQAOitrG/qbw9qAo6/0dLSAZLKjSSrXCwbSXdJNBegyeoM1Ly53gQWOcGc9fPUBLznE/HeJSvVM7PLCe7Mgw/3MpE35VFWdrnGag1ACAwIiDqHxCbv/dAGk3Eyc2eX7vD5lbxbHUBSpbGDxhflZDiyugcVJydQBNtkyZ4YIiIcZTAV9OlRw6qKhaTWzrKpYDmlfizfsTo9UmyA/k7i+xOhsTHdu3dE8TOXIltfO5HHd4S7HelyA57ad3sjWcq3f+qtvtYPS4Yx01AC0PdAv+Ey5Em3bpm7FgBcOXg48rkPOLrt3C/BojLRuXJUITzxUQwUO1fArgIdrT7k/wE8H8gb0sgqA5uelGwCsJNvqxq1uDisranGwZzWv0i16cgqaYHHcs46Wl+XUxybIpsq1IqycmoSiMt1Wln1gsz6Gh48XVTX/VIXAwlOea+7LnGeyxQ6YmXts0BFes+5imKDqVGkH+sPfGUqBonKEEqEW5z5V9pz9Fj2H/k0VOPFaxhtQe+/+PQEe6Y3WVt1TBL425g9VGe3Ftu76zviRSbeToJ2yuDcHEzUOup6iAaGfGlSGXMHxgQK3xjUs+Nt2UYtJRjrRM662IHfVkTlGhefs2bOiWYYnLievygorgK+zQi5p6i0B5Weu3bl3R3sJa4D7FkhapcKIDgUKJAf7TJue2tZmtpuuyfpIUsUuiV6PrF/dm4TD0Kj9fB08rbbpKSipE6rAU90h2OWyZE/NXIb+cfuOwM+xYw+1v/mbZ9s//P0/tJUlKofYZ395wAOlbX1k/XMBD01CNxqBOACWNQTde0n/9p5IxeXzAI92mopIhtWeAjyViSewZE0DeODJmyq7LrMUEiaAVeZ5gpXsn6kcCPAU7UfVmLKWHmpBpH9Yt92ukhoL7g+jBr2Lno+Mv55TgaVQhWXTrmdmGnewufaQCkiVQCzLYkAmoBMtG3Oe+W06Kfu0q1cB0NmjSISEviVwUyYp7tpuvWiSiKbn+ZxeA1BR8WMOHD6iBokXnr6ghon8t013vP5Zi6qadMm0Gd0T/cDYN6BSUcUX2JHjI7QqO24lQUJssnvfrjY5RXUVLZGrwVDrYNoQz0SLtBOXzB3OqDPvXS3wmGgdiNbtaj3zxJXlBQFRu+mtCZjOzs3KmTB7fTTB0R7m2SkwTxPOtMroKkFmZGT/05jWWsv9baqMDGOKnmrSfXcY5H8R5OiC/2ictryP5nHZFIcOqrk11Ib9XwQ8bnqrwHIzhXZTHFbhaijBxYpIBS/BrH/cV92yJrIeYgPPnGYvhq5GUpMznDmHsRHz7OZNV0TYP9RIt0wsnChzhYf9QMnZro+RSwgpAoyjYSYO0Fw1vToJZrE/au4H+AsDFCjKXnLz1k3ND+ILxkdnQTnEkji4cOFCe/bZZwVuXn/9De39gJ6nnnpafRh/8e+/UIJGzdzVIHq9o7RG3tH1CNvSiy2sja1gZzi+Iy8999qGJy+NHQmI1tqhrsKzW+O+vLwqb3oqr4Cu9JFzUEygmn47Bj82LnCFRxQkdYGmlE/AAe/dB5Ufhg+uXq8Sjr9LoRaEG4B0AaaEYXYIikbD2b04f/k6RCMopkVKofl7uCD6jK8DaNFxBkAgP99EVRqgeio8cP3WCJBLr2TjBruOhWYzBDt5OAI80Y7UwtVmVtZ7enilBekyHpQyAalaxAZ7xosD0Dhc7KryOI3qTXHYMd20I28qvTuM6VnOtlgXkYxFl48rKpizTuH08zxTOlVANzfXCclThjVdyfbEWVBC36LXYBu81BaXF7usRhZTF8RU3x9ZSXOolZlDFm4OJT4vonq5F5WWxADids0fxJLoMqphZbkJcQBxbcwH5thQbzYEiAGbDtINHHIvuZ5kxwDuamR3544bS5a4Uc0ytUmZKpXANIJarpfKjhrWffqpgudvfvOboltANSNLyWsIPHGrk0i01gi6K+6BTVF8aTz6oUDgbKdMkDOiFlG6n40O8nLtC32QZ8zG5D5ENm4gWEhGTnSqaqa6tGANDP2HcJjjsOd3AGNUlvbs2W3qx/xcu3X7lj7PzWmp/E56sy0doCuEGwocAAZshMpUrkJZAbBu6wwQeJ88e429AvmqtpV7DocE85Lr55qixzGPuem6VRV78EBzi18nCOS6TEEjUE0/IVffQn1MF2vAh2l5Dg54H7LcqYQQpEDD4TPoz+ReEQ+65IMCRYJDtGiqTveBonpwhNtO49IleN3oi1yByjzMv03rsY2s5xXBFdftKo/WvSokJF1Gta/IVANb8wMH5K6jOblBo8UHoiwCzrhvxvjxJ55QZVGaT9HcZhzIFp1ByaeinZgKQ5C6oKCQSi7r59692a5fBnu+tXc+oCdpPosIfc8egR8+k4DXAJnqAc6CrmzJPbToUkmOQSOjT836Khl2O1HKrY2AXDbL0GiW2yfXrml75+z79re/0/7uB3+nZF/v0PblKjyfBTw/V4VnRGKszYAnFR4obdCGOS//JOBRVjCgx1V5VXhE8VjrAA9OjgBsxpfKMOuf850/zOVU0Pgdblz2rxXIe+04oZQzN0BEQY7E/j2lLXRkVbKLvisdkNajq2+pcKoHDsHXkHpUQCCvcUbaDV9xYLQMF9ORskJWlW9D+wp7ATGGq1Azcl1kTnCOKHExPydhO69L1TL7M3uDkr3SnayqurNzZns7c/J0e/TRR2QzfebMaWkm1TIhFVWA+oTpqDwOwAhjvYkVErZCgSrWWxovKwmystCW15bU7JdnruppAUcSrow3+y3BLS5wgFjuj/1HdEKohNVwmc/l+6b+4XLK/oVrJvoW3zdJhvsPZjVHFO9VY9OwD0Q1TaKiAMwwLsqZ95lKzcAddvj6IYUscyh/D2OxDuQMXF//GMDJzza9JrFO4pf/jys8mo1qAGxGjhPAW5LOm8IlSwlSXfPeFJAz/O/Pfo8xXYJaPummt+zH7Mvsz8wRzg3s00lq6CxaXS2w47YYnd5UxYVBH7uBZkuxW8Xh0haSnKrEReKzJMaHz1CFg7JCj+kE/X4AOSRe+CPqGUZNk5PSHT9z4Zn27HefbdevXW/vvHOx3b8/q3386QsXBHR++ctfGvDcuaNCB+srFuic96xrcAc6OX4u46liMYU6OazsZH51NfKXn+8Bz7wqPKsDShuApyo8OlhCafPbWNBmsBPggwMNfQai4ZFpAZaPyhQjZEIz4YHqAuUSIfIAh8FWsgdxlshCMZ2q94yPn7gPPVcm1N+AngiKY6zjGSLboShrGMCqKrG8NOgO7kmoBVaIshvEiG8dMbZ1DqzilncCYdH86rMTTBY3lckcXZG4qoMmY9pY6vUer35RcVMrOtgBQ8V+Ls1Pr73p+88M728T4KkSdQfouqxIysu9vseAx5+V9zNV0OYA6m+ggD1cUQTtA8BDD5USTvL9BJWiPMrG01x8TegRzyc3XK0gpq41WaTN3+9dv/h+R/+ZmOgCWKoLlFnJPLAIWVBevMwlqkHTRZOy7TGHUxpDco+uBllDMPyjUSlL4fCXc6BGd6H5U9xx9DgEjDrIi0rC60goRN/B+zE/fbABvBa7Pj7wW/n51772NXFiOQgDHLFiJbsTfrx0EjjJjYyI0kaATaDCMzJdwu5pAgYlpMyBxjWb/mS6COMEmCKgJaAgAEkwy+dJYMvza6Pa8PgcuexJmPpA10DfJGh49D4hi0Sm/fr1axob6FFUuRjjGJ7IpECg0AJRXk+Vi/FDYwM9liqPdWhF66qgLXorze3aEANOU40MRS2NGHkPAZ45Mq1z2qj5HT17ns/UtI4pdb+etbbI/XRwv/J1uhJurddw3TG/AATcD8/2/v174vlDfVEgpTVg+i1zagp6DoFhVY467QD0F/VoMF1Y/YUqA+XsnfMWptgZyAesJUGQwK0DPKwB6WbG9Nx4xocOH1Zm+9SpU7ovPoP7jZZMB9LKSjt77mw7euSoRax79ugZK4FVfVmcRUfAHuoztKIVW/JWJllOjLfvdEAqlBf2Qzd+nRYNkzkbIbbpqMwXzACs5bIOxVn4rL3xsZG2OI974KzoX8AOuS/yWhIi6DnmF9qVqx+rwkRA8a1vfbv94G9/AFlOyZD/eIXnJ9bmjJBQgK4EiAZ4E6BQAXeWlzPTOp6tf7ZQ2gr08F2BYTqPKyvrdcSeQJAuGu/4uNYgfUM0p2nmWwJqMr9aH2VxK2F3aV1iVJS1M7wi1oUrOzaSyfmRrL+qh9BkK0kpWtOAHpe+Pr1OK5UXGwypkSjUGwDP2oZphFW1dpXDneqhRbqf14qrp9tNt2GPZt0S5AN27s3eV4A01LspwSGzEetZN9bW2s5tM23/7j3t/Nnz7YknHm/f+Po3JLAGRF371P1cAI5hLaTRp+bmjPurqBpWrm3Qirqmy+yJRc9lL7s/d6999PFH7cE8LQdiPe+qjalJ7jW3d89etRGgxQAJE8IQNXm8Ty8f04gAN4AfgyaswWlszB5majFJLtY84G8rvayntlULh0EVKueYqn1fACJSoclel9dFT+g9rY9RuqqILVUdUXQ9EKNhimSi/zuVkMQfw78zN4fXMoxThvvw5wGmz1lwf+Rb0SwPjK8qPuuAXKqxtRnn2jfFWb7AbNefqfLkx1T/eH7jk/TQ2yWrafYo5oIBz5wczaB7U+3k7A34IA6O5lQatmrEzscOXeo6wMM+agGUYg7mqZKapVkOUE5SN5Xf6HO5HpgzzEPOEO6X/+Zv1i1aOPrwfO9731P8dfnyB+3unXvacy5ceEYNUv8dwEMPxqrwMKYkQkMFd/JtQ7EFc9sJrp6t5ESLKZKWYGwxN3v5+VDabNG4urKursFoeHbs2K2smSltBjxQ2kr2UQd6DjLbbLoHDwDH7my2aMXjnvIrFZ7pylBZv7L5cLLjj6o6ZO2rHNZRp+riu3+nuWUoalGOaQunIoTzFHSsvmSYAbKjSzkW1fTmWTOYfPZwsUdfJDAWQFUaDi1gR9/KEjE42VRcM3HlQptG5yNuH/3Yembj7R5ed12+bmcQDAa0eVSzTHpHWO7Zg7Ju41HVJlqFVHDi895nnyUqHAi4nSSJPelQUNenLAwWPakI7Dg44wUfcah4yXI56SltCuTLBpnN2AG4s82qJtmDQfan09sstEx1JFWcZKSGGZ7sTmnmGGpb6GtsChyEiO3oSkwgT7DpDL45sgAFNhQCKDL/yWDyeelOnAqMnudwUyObrzK/qVUKvmnKSNaEw7eeEdm3RQ6e++6JobFfd6DONcdRJ/on37MpUfSCgNsK4OH92ThOnTop6grjx+ugAkmYWz2bWD8EQHDYfTCaYpZu6+pdVFQ9xjDOTaGGqRqw6A7tPBv0FjgVxexAzmSVyRQtpqEDcHDMuEHDI/tERYs1TRVn/wF3hSboBfxRteLz1DsE6+opqnK+HwCPKyMznXkFFS4bGNxVhg3QE9G6QHc59qXKwnWkMuj9b6Tt3LVT9x1aQWg6PA9X1SwCVa+Y6luiTb3sR1WluwtguVPd0+0qRNCV8QT0+EyvvgxUiaanOiogBwOi5vuz93VvurYAfCpCULvIaKsSTiXKje9EEygdAgccgFid2aMpq8q3PreoiAowZQluuq+ocEX78gfTN2Ja1LbZB3NKDEA/YI7BrZYugh5Fs7Md4OE50NBOvbDUzyjra18n7u6oM6pcGMix1ljjNLC0dm9NcySgB7FzOOGzs3NVwWqq8lhHMqM55h4gONxZn0GQyRjZ7r13BZyYGGvLC3NtcWFONDKEzarukNWctM3y7Nxc++jKlba0vKrg8lvf+muZFpRi56sDnrbW7nQaHio8/1ZzrQDPOEkZKtkkGKGZ+XD+0xWez2p4qO7QFNeAx7bzVAVwYYTexZqgMkqlFfqoqpEldmc+RmOpPaiSBW4miVbHWrhoLJUAqH3CwZCt+DPPeca8NtSoBDvDhIPO+2pqmaDUANdnYugnypiXbmpsxGA2FHjeQ8FU9CPr9P0gKEITuVNrRAmBpUWZUTih4DYDw3Oj27/Yh1fX2t6du9qh/QfaY+cfkXvUhQtPy+mSz3v33XfaxYsX29WrH2sdpBLHOvN8M+XZwu5d6gPE77LHijatilmBqw0oj3faCy//pt24da2SKU6qaB4X1Rq9hBN1u7XGpqcJItcUJNKJniAXkTgaThIRVHQ89lTaSDSYpswzYazYU9fVybgHIUOwkDNNY1RgxEmEcukdBOl/CiQIsMbt8Qs0OIkoumsoivoQoGwFLt2/61o2gbL/pApP5b47GUHfDLd3nDSS6ePOPmk+GPGQZTYZSfQjq/inWD+itM1gTrFLey57MuObvVIVc50Da6b+AlqWaaPgyi3xhRNDJWrvoJY1rO63RGXXFWOaiIfhkjHOWZ/Egfsh7tDczJpkHycJR1VGiRHpuExdJlbBmpp+PNblXlOFh9jr6acuKL75xS9+oTWGFsg23yPSDSdhTfzB9XzyyafS4MUR2QZjZlTZutvj6EKBnX+1e7703CsboTpQ4eGXtlLaMBzA0lGAB0ob7jXdhOvtmB3wOVBx9sq0tjVAkAAPFR6E5FUxqQx3QE9XfVA2vO8+bP66S3TuBbH5b5UVfXudeH6ksbmtkocWOz0TrstolJOQqiwKTKLrcUVBIKM+JxmOBN99lWGweQAC2LBLD7QV7KjkXBUbDvsAHtlDl3BTC12vqSrKADD12ZARMRpCkMh9DTMsn/ff3TIaiAhTgs91JRPTbSoxPNA95R1sDmGb2bIuVVBK809rQiQoDYiM9qd6CfWNPc0BD7AQ776yglPTk216xlSrjH2oa3EEyjNIYMfc4SBiA4jegQ1BDTHn5jqwA+1LFC983lfc2AvDgmloMxwqBN0Tk11lpaMr6SCyJWqexXC87BZjyk6qDQk0ZQYhQ4M1ZU3Quci6WEGnM7qp8gydgHivADxR2q59KsDD+HMgE5SSNZGAeGGh45jzcarOLK+07TvdnVr2nYyFNDVY2ZrLL7toOmkXhSXgQNqj6lOh72H8kP4z0Nqqd1bP4Xa/q4kx91PgTxqIYhCBcQnPBQ4ywQCHP88SShuBsfpJKAs13tFg2QMQSqL74Zq5z08/+UQ6ppu3bltfUXRE9aJIl3nsNwuMMb846LnOzBW0T2ygHYiWzbk1HwoQSsRr1zDbUCezTDBBdYaeSlTNQo+TZkqNVm2OQVCnbHWZHUQ3mMomGS6AE9cQGp4SAmtkxZbaCGYRY6NtG1rHcrQMJTRrQbQWUYbREdlII5UN7YaiufXVDu/z1WNqJZonEilQGiZVLaaRH8/o3Nmz7evf+EZ75plndKBx/8xZgmbAHoEWNArmE4uIQ4n1Q5UHgEpwmmfA9cWinMSZ+kEg7S+nPmxM+VKT2aK52sjhfltYcAVLeh7Z2gK+KjHFfiHDDdgDdnGzexzBp+kbJLygYjOWGBcA/t29e0oObVD4MOv5+JNPlek/cPCQKG0/+MHftbXlP8O0gL15ZK3duXdTpgU//8XP2k9/8mNVrUnAqcKjJqG4LnFWLv6HNDzjMhugWmTqSHj+Rw6ChMANAAAgAElEQVQfNmV1elrj+mB2VtWO6BJTtXSF2sm0aHjYt0SPHDSBTAKS50gQNqS6JBkn4X4xJLJPd9U6mSNsdvEULX1gw5s14oQSxh0bbVX9qHzOxm2Q9TJMIDLPpO+pdcJnU9XJnrwiimxfwdC5NxDhi76+ttZ2TM+0vbt3t0fPnmuPPPpoe+LxJzSX+TmNEt955x31GzHg6ZOI7IuhCzHv4pqm/mVqir1D1V0zDPYo4bLeVttrr7/a7ty75epUNY/UHFevFwP40DdFqZ6w3pKKDucBAeMHlz9oH9L/5NNr5da56IpVp8GtpGEZD4kNueWP4w6d+p1OOi/xM+p7X332tz//O7KxrnNva1Xl8you9eldGnFrRWdrTJMYpYszylr5P0PD0wEexZtDKptL9E5BZzgzph26Cdv2Cyo8/sW82nEkOSkzokRPhkkj3SltJaraL1MM67FlfQ0VDi1d0VWdaEAfZ321AGlV2TyGuU40ixs+M0N5LjOqnB9hPsQRkkSy1v3Skio3gBz2kpw1piFPqTJFAo0KD693Y99biu3Ry5FEA/BcuXpVZ4tNkUxdV79FmrXjEisatGnVislLm6eYsPoMBfGkjYJiNf734nO/3wh/f35+aTPg2WRagC1vKjx9JsYcOut21FAQC+qVJQU4KysEGhbiQr9CFDrOoiWhWToVA4u++V4msj3BfZgls75pQ9ySZXclRMe8/h7FEWeDbBY8cT9MoeXKSG/Wg1g7EnvVdHWOrkiBSG2QEfSxCXaDmspSaS9T/WBzSXWmy94WYkcoK9ekajxVqKvjBWcDEHshnM+i1ImEUI1OQ3v7IsDj8cy20DcuZFNML56srvBRyz2ic2oD4BJcxlnBv+fqGJOZIEaZh11USHBS8oJjIqsLsRqukXFb6kTF7tFkURxBGyJLUbiWFtvouKsj/E3ApkZvxbcOzSvC5ASxBIMBPMkuMV8IMAmiqOwQ6B4+fEgHYSg5VDC5Tgdsu7t+Mb5Wa8/4DB2oBAIAHg3osIcTmU1rNQJ4+swKDbh6wCOOOzS1snONE5p7TthogM2s02NUTyeu98aNmxL7ARoRiwN4Tp46JXoJFbMAdX6XtQPgoSrDYcy4RhjLNVIFilGAHOIKwEQvl81U/W0KEKTKoaBeNvXWkwjorVAt22jjo2jyrMtL41SyNfw368Kb5K5OdIyJAxsrc890SADPgvYQZay3TYtSwr0xVwi0ATxUBZaXyGi1tn1mh7LZvC9ZUeac55bdY5gzzEEFdRMTovswV8VzVw+OuaoCGdUnY20rZAIpPw+ugblEdZANl6x59DNk36BY8dnpGyJ5jHoRlah+xZ23qeqQ2RKwKcoczyIAgee5zphsrLeZ6q3gxq1YrkIlNDBzJczrSPuZnKkAODZ+cNXI9F9dQ+kVwqv24ejXU/kgEcXzhhLF/ML6/Gtf/7ocvwjSoh+gCkOARb8EeidwT8xx25fTBHi7m/Jq3/QeJ/qD3KS2q4qnDmnFv+YZDW3AuRdTBklguDrEc3UvJ3rBrGofye/ZGMNVG+l6inbqSthCm9k21XZud+XWjkeuaHGAAvKWVlbb9Rs3dX9Hjh4r04K/b0sLntdfhdK2rmTUarstwPNBubT9m/vBoXVtq6ropCfPEPB8sUubzzXHJaEW+98CPBNjWkMBPOxjJHZIFDBmzG9Z3OM8OKCYsJ6H7R1U9YoRUFklmz4Z62n3OGOws//KQKZsz4eAh72T9RrWgvbFLVXIUOiYN6JdVs8dNYdknkOJpsq36GSYs7fpFeXgzS6ntlaPrpd7tTbQwybgFsp4qkLlvirzHiUq19vk2HjbPr2tnX/4bDt37lx75JFHdJ5xH28U4IFuw3gOWR+hb2Uv4Lq0FqhIxsp3717R406ePGmb693b2yefXmkLS5jzIEi3SYebc5JcJiil907ZINdzsXXzkgJFRN4X33uvvX/pfVUob9+6rXVkgGEWQlglionG3SR5CBa6JGuZi4QW1gGJis++LNAZ/l4Sgh3gqWBkU6yyOUDpzqE+oT5g52zphZj7EOj4/wnwdJSpjp6XdVqwZUBb6xKkfUA2KBx0EV//vTqMRPMvdlAS8Z1hS913p8Ou6hzrLhWfzh2wdJ6c3UrgSYPj5tCK0YkL5Nzo/xbzoPRJrvL1zmeci0PWDGtEhh0FREJp5vvRBlJ5fvyxx1ThMftmXucHRxVW1dDb0fCQ1CVmgJbpZJYNeRwXec0nfu+KENHLpzHrlgpPB3he+NVvy5YasVtsqY+qtL9zJ40MsRmNLTVl+BKzC+byPwfOtrXFlYhSmK2ol5d5v6LuyNMfDQRdae1i1NGYqvSUJnQxIGBhKDCbcsOwoeVfqhJD22XPDxw0CDTW2tjIqoAPwtUeSPVZ83AqVcorB4rw+h00u2Edf5z95Xct7ktgy8+c0a6mavCOO92OAU+/IL0IpNWpPgQqNa9wkJROR/Q8upINKGRFpUvmZq2aqdJjqAM8ned4T2Pz5lO1vNpYUuHyRPGz6zepvhlr9ErO0MEv58B2NiOAh/dinNjYCSDJDKt0Ok4TRWgGkwJCHI7iFavPCEA4ts4cnAY9CTzJGC8yf1bovmxR+dAOlLHn9ckEJ3PPAsshnA2WcQ+9ggAAwEOWgd+BUsT1M43JDM9scwbOtKqpstZ11pRno8VWLl1dY75BedjVsgGlrSgiyvwVnVGbiLLS7qlksOeEAM8pG0N0UNkgeQbZTD788EPdO4fm6dOn2sMPn3VZe+6BqJi8DwBU5WQarkl7N+5O0PSGEZ1pSSDG7j62NE0Fg6QF16kKD7QRgF/Nd4BMMph+znYFcyNXBzRjI4wV9C/oQjz3eY21+/qYokY2MxoXgBjfJ+ni7NOonr+zS2T2qfDsNAVuft4Wu7dutXuiBZoSuH077m/MPwArFq6u0KmagqEDvR2q+kHlYa+0TtMCLIAPrs1zgV47lP9NAbCmapvGiAOG9+E5WG9yVzRBnhHjG/c13j8pPgX0A+MVno8qjl1DwugprA2TqF7NShdEj+WYIwBLJY75l6DS4Lqcp6qre9YC+6T2NtngulLNXpYER5pCuoJFdWdCe7K/1nWQoQ976sknRUHATvTgoUPKdkssvrSkZwDwpNEcFEMSFuJ2t43OgCNuWVwLgSNrC1AKZVXZQpnbrBXV0jbw7q3TpE8CoMtcYnxS9CDWJ8+Z3+EaAERoGTBT0OFcDf78+35Ws/fvCmiMjZCcYS+0tmqiAM+oKKCt3blrLvmJE6fa9773/fZf//G/KcnjPjxf3qUtttSfqfCUYQEGP2hLNwEeE+flLPonTQu2AB7oJ2Ru1+httO4kBuPEPkdVgQRKbKND+eV12mtqDcdV0yLk0iYMzr0I6knUhKmQxB/vJYp5NcgOQBLdTKLivpeKn4+dA9W1HnfK7TMdDRFaqxymZJA01jA/uXHtpijABD9pBiz6ZiUSZL4gqqdPMZKavA6Kj2KE0p+IQpl+diWkFtAJ7ZR5gR10G2nnHj7bHn74YYEe9gHmIk0Vaa7oJshLg34/SSK66anigdLPOZOOY6Yt/dmz0cWRqDpy7HCb2oZZk2MoUYqqzxB7QYx//H0MPEgiTSrwZVzRZbH+Ll16v73//vvtww8+ajdu3lSj6lXmbcVnWmesDdkbe5w2VU8GIGQrqBnSxYY/y/n6ea/P94ZVHMdlfkDDz976+9lLw+oYBth/LKGr9/9PBjxKPAwtnQN4BlT3xKihtnWVy24gAor6vz0m1Tux5jTVHVPbKqM+bFNQNDXe24YUpofyetFPKxGrZ1a21akSGVDTy6diYmixSkz4LO+efzGdUgXivGMvJzHGFxWejlpXPQGToAzzhDlNohSr9+985zuVSFhub775llwJMWFiTr/wwguqXqI5BNhzPQYrVTmr+0iCVvF/MY585hWdLWHvVg3Pb/79pQ0F4J1L2/pnXdoK8PAhK+pNYO9+T/z4swN24JSTqZ9T0GIqiYWYHGNUdxCgrgMK0nys9CqZ/OlSH51OOPRyRek6cJt25sVcja0qexSAMT661vTFQTea5pvwpNNzpD9cO/FyBTriy5MJjDZI/Gq7gbnxJYEGm7kTPa5AAHiYmGXmUPS0VAK4r9DcMnm5fuwyCYQ2AZ50Qa58TLJk0R2RrcK5yoCnAE7patLHKDmebOgps7rs1zd+s0uPF1k3scoxxaYUONngus0TJJvmbHWAE4cNE5kgiaAkVBIFt5OT4h8zZmSe4s3v4MSVPYJlmxs8cMZ9/oHsMwngyWyY6mVXpmTB+f1UbpS9r2A1G6UzG6YlhvpGXwU11N27V8+RReUF7QCdQJlDyW5sdIM23YygNbQm9x2yhkLBPRah0V0UZeIzGh65+XitxM4T+oQt2+3M47nkPhJypqLSUUYeoYcZNM639967pGCbhAQaHrKQ3C8BJ+/FHwJkxhWqjqqU1ZhV863AJ+MW7RBuQArqq+s098016/WieLn5nJICsvueFnBxo9aiTCg7tC4dj0S7ZQnO5+HsxXP1Z1ozpewS1DuBJZIlrnbwPeaLQOAIjTpt5cy+Angh8wPQIBjGUAVRuW29/fxCqaSCJnvzublqeoxQ3PQwV8/s/AZFi8A482WopUpjWKoL3C/vCUCK6xXZrNDGOu0OduwKrkrTtbzijbv2KdNpqqt5ZaBDwzDtxnoCLEKnOSRq3gPKGR8Hba7qdDb1ncW8KZoK/LQflhFIWfF34BT9mBId1c8M+kEdcMxpC9/3KTA7W4EfoAezCVcP11Qt4P6vXL0iPjXBF/9mLOWqI2e4fh/l+cgyed9eZb2ZN7EMjvDa94Tj3EjZeS/r+UI3PbD/QNu//4D+5hYZB/YUdAty1CsdFPQ8BiGNiu/dvd0ezN5t8w/QSjkhwfMYKbc3jAs2RkYlAOcZnj5zpn3/b3/Q/ts//vcm7cifYVqwMbohW+oP6MPz85+qe7hTU6ZZ03gUwNNpeMpYB/3rVwU8SrXJM8fPnvUClW3f3r3S9AEeUhVXb7GiPobXL7pmdUSPhtXBsjPr1uNlr2I/scunqsRdYFWNU+PsWE2HCb4EoIrWmbWluQD1sJwz+bd6kW13ddAW51NtZWml3bx+s90lwXD3nsCG7PVxaEJ/yb1XsjJna6g17jljPa0qolt6vaWy4Qz9qKzgSUaNbrR27uGHBXiocjLfAVsCPJfek3aQ8fB6dARPwpLxCO0uGiU1pywdIPdO0o1EAkYgJ0891I6fONqmt2HL7jMsInPbCHt/Ve+h+rdcqpTdXhPdk32IfiaX378sAThaHqrPSSjyGBUjcW2qglnL0P2pIDJgZOvfWwHJn/p3TyTxmbAJGHWAwO/SVTvypgPNUBJGATmOQ/pErg2yeo2MaZklXBjIJf4YDe6LQNufuscgRln449LmD/ewFqgLsusAW9HF8trEW8Px6ipauYDQDHlj6OZlfJQjozMakMOx9VKJyVwp9t6fPT9avaFRTzThiol1BjvxSMlFSbJoz9OepKo9gB3v5fvaHsxqdu/u+k+RaIA6T4KSRAvnbwoKfDZnyrf++lta7+wPr//hDbEKvvmNb4oq/dJLL4l9Y5dUbKmtcTZDq/o0kZgMrXXQQHe4b+lxDJ5JJ3n59S9e3DC1iiCyt6XeT+PRneXStoQLCk3HJnoBcAGeYc8MQM7CAhaQc21xEe95qCQ+mHlQE1Nkb2YMChRIb3UGsStP+l5EizEUiwcBG7kW57428WFGYmJ0rU2ObbSJMbJ7/TROdSZBMT/pM+sO1Oy0ZMAjKFAl/FQWCOL4/fxxHx0MFwA8BnPK7lb0sbnC4/fLz0UDhDZRDUf1mcU3dJKmp6EF5KnvEU5mJoaUC1VvUtDvIeGY+u8EQj1g6bMBIe8Oy9BGzDapAPCMNJfZfR0efwOeGWXXARMJzBgrxpCFEcBDwE6Qz5xJqV69axK8KPuNfSYC2/udy48rEdZoBNmnYiSr5WpGymu4Hg7EZHyd4R6VhTNZT4JifhfAw8/cidiAZ0c1byMbkQOdMbMbyVTROWy1yBiQcZdTTyyIy+4z87Br5KcAtPpskHUvy940qE1mO9c6dJkbij+5p7feelMHG2N+8uSJ9vjjj2vzl0hXGdgRjTmbF9QOg+MR8cIFABlrOZFBMSPwmpBFdehC7nPkgDyHZah6Hi9rWlQWLz2Tqw7uuYJqwk1coVU5w8RzTyPS0HbiOsi8U0+ZcoNTDy81PGVuxVZz0hSne/catpd2Z3HmnwRKAgSyw94zxjqbV0CKXORK9EwAaCqUtV3qV7GADsUCR6//bZpru3btVGNN9x/C/npF1xFKHRtzdD5UoZNpdmKkbPkX3XdGWrFxWyq7R4KpkQRLmctdlWlsrG3fNqMGiNukayoq2yogdl5VOo1XHaR5Vv79NPGrbPNAkJrnGecdg2w7mzFGHJCeB3b0gQZKogAtA25sUHKgjCnghbONXfqtW+3jq1fbpfffbx9/fFV2owBa5ogz9gbHqgDv3iPTCuiHfO7Siiu1BJEEcIxZDDOgrMmdaJz32d4OHTosMx3oiKLgtRKmL9oC3ZUhV0mZp8k43r93p924/km7fu0TGRdgysChzPUDekZlaT3SZufm1e+HiunfAnj+639vU/SLwxTjK1R4sKUeGW8SpX945XL7uQAPpgVu37C+gaNfD3jk0qbz/KvaUnM2qT266Fi4pXIfzG/ABFoq6FE8h1SS1QumrOej19FrBkmAUCM1l8qCmn1etLZqXEowJCvnJCvrnHL/OVfgBbjV68gOnqwlGiEjuObaYAN0RiXVW4e5Ag0PwMYzp7p27869drsaLtOJ/ZOPP9GcY+2qN19VMNVHqujigCFbLDtRIxZFVUMTBDu557AoQeQ6dtBtpJ0/e7Y9fPaswD7nFBTON996SxUeMs+h2auqsEGCpnpaJYOOBXCxAVIJ4zMIDgV6TjzUTp0+2R5/4pG2fcc2JV0Ao+wbCkhVXd6mcZMuSXuGE37SZ8hAhPYGd9sHH3wgsMP6I/FA5ZXKdwyRmB5qnK7iZukYKhbIeZMkceKUGpbNxjyfgwQ60JL3q9coZinnzOGv/SlglYRlYq6tgCUgagimAlz+UwGP5e/VBqQHO72R0WdNpDLJet7OQOgzqHxFvqAxiH6nYkMjxfrkUJUrmekKa9/SxQCn3P9KI67zeyAf8ZjFwMp0fPYTvjup1gDj+kizm9xCgHNUjpxlUsPZyFnJGmAfJnmVmIy/0Q0GOPHcSJz95V/9lfYBACPrigoP1GnO05defFGgXVpjYiW1ZPB1yOm2XJB76mUHGwdTbYjqN/985Lmf/2bDPGuaU0ElsWlBB3jWybaF0jZRPS+iYHeQ7SwtAdd8mwfwYAO6QCC6KNe2AJ7J6Zm2bWaHQIE2p3TuFe3N7goJhNm4Y3Wc/x4G4wnCAj5CMfNDGWkTo+ttEtAzynsaj/MnPQPsbOSqRjK/0SjweRwIXEsABw80XvxqbgcNrURrAjyjiDzH2tp6ifrLrU3DXUi5o2Gr9G7/8JQhaw11XO1krDpwNKCsCepweCpj6MzHMAsyFNVv1T0Ng6MhvW2Y8eg+U5sWWT4CZRINNo8IYAq/EqoLBxhZYQOSpgw8Yys9RVllEoSwcHj/GFUMtTkK/AjoRItcknVthGkEMsr81eHMAUywmuaczAP3iLGWJws0ATqAhwCO17AwoeGoWaOoHdOifjiTb/pS3D4kcB6nMoBtr5vx2QqY/jzuH8V9xmVoUx+eaqCnMWSdFMUDUEAiwDqManxHIFK9iJKFMfAxyORvPufVV19rHPy8hs3jyaeeFO+eZ8J6I2hlE+K/CeyWi2ZEtpdEAtevLuOzVDWgkY2rjwRVulhaKyjqGt66ZwP35amM4Nt6ptD1GBdlhtZN74zjSw4uVyRcHXXCYcUC5kqKuYmmLSaZ16wtgkMAAmMPtdGN/O5qU1RgMDYhKh50NlUL+VwocSWCNsXQNBY+y6DVTQsxfyBbLB2VdDAkL6raV1Ug6DZoh5jTgHlAJONPVYHfZ/64SujsIgCP62AcZCJBj5z01igjDQ4GkgJoLNK3g7lqh7Lb2gNZr3z2vj17VM2YmjDXWlW8hQWBPqqf1kT1wulQhP2MKp/1JU0LRC8sYM/cYRwJck1B292efuqp9sijj7RTJ0/pcPOcd/aQ6wfwIOom6IKT7f5SDnJJIpC5N/XBOrpdu3fKPEB2ufPzeqYAnlRruQdXJZb0nJm7AB4SFlR5OBeYt4AcVSznDYAD2GRdWtXMeSrHs3fb7D2aQN5tt+7caddKEIuRDpQnevEAhPicMw8/3FV4/hyXtjbW2uhEa/dm73WmBT/5sTU8VHjWU+EZ55kutOWypXYvliXN+81/htqdinj6w8JVlmpYynNnfzRYt56SPSQGKaIyFhPCyZhJAXnopyQ+ZJgRyrYMXfoAKo5o2X+z3w0bVGsvE1C1M5OowADf7dsFlgn2qTxhrcteHKpy9j32ataZGhTTaHN8UlUXGjVDZb106VK7fPmyXJxYLyQSRN3RRuLqhZKTikWg4ho0Q49O5T1JmwR7MSvhc2hwOjE21h49/4jobHyxHpnjzO93331XVUzWKfuIegwViyBnqeKPCMTHWEemb/M+UH8A7Oh4Tj98sj3++KNtZseUQBR7ckf/maBRLvb/mDyRWIqBgZ8n5wFVJzLigB0obYAxtA9oe2KEI8oS61TZnAqAizWSgDrMD4fX9a+tMWR6/A0rM4Pq0FYgo1la/VnyOQMhcZeo+RwM1VPftjQNzVxUdSexkA+Y7m2GCaDPA0353vDvz7uGP/69gJ3qf5j4bmCYFfZTV3FIO5OhuqAGprMnKJZNktyO8C3Z034rumnaDgwqaGW4FUZUjCKYc66COvbN8zDQz57Sx40eV38BeqY192w+xRxWVbzo2/v37dNc5it6TVHI6Xs1W412S3aQCg/Xx1o98dBDAjx79+xR/MT8Zb7SeBR9HLbUaT3BfiRtL0msunef6zYhsSawjMo66lqB+nqIWytnIy/86qUN6yKWRQ+g2nD4yNF2YP+htnv3XjVfYxND5ImtdHi5gApXvi1ahpJCpnRuDl78vQI98+IlM+hQDQA805SyADxxSSn+vzNC6HxsMUqgrMwGwEcaHvd26IMoB4sJWrpFXgLd6bGNNjlm0INTT0cbGfDe3aARwOMSsgOizRWeADMBnnLDklakutK7XA8tgqCTrt3Fm6zqlYKSnFP1EEQ2ScMkX1iH5occ2w70bFkcIrJtrLa1DQOeLvNRm0G3YJMNCODKJIi99rBp2GAj2bSpqAklZXRKi958A1QZVJ6NA8KdosJY++OGbgnIEtjHhjkZJS4nwXCslTmklMUYGzH4KevdUI7cD2dKd8L7kq0nq8BX3JnibMZzctZwpw5cgq4YGZBFMLDgnrDBpkzrbtYACFHaKgDle+hO+F3uCTAnsCfNib/6Du/OhFhzBrRxNlwgj38LQDojm4DNomBnt1lTmYu6FgBPWUZyzxz6AB4skQkgsA62/eyks9Y06MNRC70IFTWqUYjfy5hAHHcAz4M598YgyIiN7/R0B9yiO7KhiTOm4qiPtGoI6bViapqFj5RuVfEqZK/nXJ4znjMF8HRNHhM+h7HmWcfCfhl6G9a506Z1MM63bt5QdYcNlQ1b822GypRL4w447MHvM6in0phiYj49zxDjB6o0BBjRfeV3rFFyxZINHdAB9QYtEc8BsOGA65YCjlRGu0N0w0kV5gMBmbudL+l6Dx48IGtOAnfGjjEl2Ed8/MmnuIQB8sbVnPXwwUPt2JFjGl/mPvObIA8bb7RHAIVU/xhHHUrlWsO928IZEEsFjCAJJy+Pf4wc+J0AQQYcmgB0M8aedSh93vS2du78ebm2AQYO7N+voFS9mEaarumDDz5sr7/+erv8/vsaW6qJornu2m1nnelpjSV25Eerrwl0XMaFtcRaRI/T6dk2DHj4GUkJnsfBg4dMaTtwQGuWa1PlYYm5g5sP+9PYJsME2fEuLrQV0asX2tyD+0oC4PAnHRVVeow31jek4WG9kuj79nf+pv2Xf/hH9eeiF48rPMSMBYH09wjYRi0J/DN/UeGhh+vs/P328SdX2r/9+P+0//2/f1R9eAh8MVdAy8K+4PYNI1CuFaCk8WiE2oPQizPTM7tr68C/JDAmiVQsCuYVa50Mqty+Jic3tXjQPipWg2mHgB3r8ajyWegcRzbRrOJoVqJg0d8Y+0HjwlDhSFrwLFhX2QPZewE3zJ9jx49r/iBeBpCJplK6tQQ2rBP6zwD6pwG29IaaA+jfVzWD4P7iexfl5ETCIUGdevHV/ux+dquaU6xXqtxd64WBVTwTWBljxoQzC6ZFa+3s6TPt3Plzqp5zr3w28/vdixe7/lzqKVcZ9AT8w8qD9xonmOK8SlKQPRvt5Zkzp9rD50636W0TAlFqdi63Sid6peORBigN2v2MSCSwnkhYAW7Q8BgIQmmzU1vAv8xTKmk7NDkami0Nz+Jcf6BPV01IpWDAWOkkBwMa1zABI01oZeZDLUreXQnT0jBnhls/RsXM8UMoXEnkduyWAbWti606Y4DSleffW0DT5wEePkfGHdXXcegsp4rJsH1JARdru6ujfcVmPbWtUE1VPbmfzL3Po72VeqeTFXSAZxA3alzKnCOcRMUKaRifxqeD14Q543MNjV2xfKKlSrJs4AzseVEGHoMKj5gBa6vVv2tScRRzmWRYYq5Q5d0jz4nqaIUzx/ibOIwegujZ2M9pt4FHAHsEa/rFF1+UMRF0Tc5RxswyCcsJIgtIrNTP0VAL/wTgefXl1zbcSA9O9n2Vl44ff6gdPoxxwQFVzLGldl8JqCK+CA5RDc86FBg7BgF47t2/0+7cudXu36fR2YPKro62yaltbRLKCY0R1WsHOzlz1iNUzSZpgavLuKGz5dCOHoLDEXuE5AwAACAASURBVF5/3L14HyYtGznZ+JnJkTY9vtEmRlZb0zVGa1QOFOn7UqiVDLoEy0WfUqVi4J2voFS6AAe7CU5s+zqJ7LBhVLWC3qUCRGeP0pTVU9uLtEwbim6UjbrWTi8sTEaluvl2mxPdw6vBawDP1g0hmbxUbnxYbrGdDNAvK+1NFZ/K+BCyUuFZXoJi5FJ7Svg8EzQ6VE9UAWkjOux4FmRLGQcCtVB1XNWxLaJcxLAPlR2ts7vSjoy638v2ndsVqAfUSIA8O1tCe9PbGI9QjLALDUdcVqKrawqkOHDJKlMN4ZDNYuR9xYOlgqA+QnZp0+Kqhl4R6Uo4v4uGip4T4pBjEDCgMHAPshmm8df4uPqSxBqS9+EPGieq04vzC111UBsFWhMlG+Csrnc9RwQo3JWwA5mpMPz+969oDJ6+8HQ7fOiwAkpXcCwq5334o+ap9KkYWE+7kmbLRwWUNPzUIUuW16CL58nPZHZQlYpUUUUxlCMXNFcsYq3Fkn2sojBTGjRfO1vmnhrKWjL49WugvqIJEUBYmHewPQqo2a5rYgxUlcHeemlJQfnhQ0d0+I+OjovCoa7rZQbAOKYvR5z3eKZkhnidXGCuXzeVpNZzAA/BBBv5sWPHReciQElAw/ymwvLBhx+K5sIeFPMF9e0BrFZAyBqPWQPjd/DAwXb6jG3EmY/MOYn/b99qVz660j668pHWC9/nc08cP6FMsFyZFhY6RzRARZxwkl2TpkYZ3ztFJ9poR48e0eekEaPmwiJaujldF8CxTwi4K7bHgASf5xv/YL0eOnioHX/oeDt39pz0B+gQoB1xiKIhuPjuu8qAf/zJx3pvmiVyILLe3ASyqVs8xgdwuKmcUb1NdY2zx1orm4TkWgV4RkwD5HDkfqj0yDFIoKiq7vOMvbneVP3So4L3WqbqSWsCKpary6I2LRZdDuYCvXio8uDSJtC1vNKe+drX2ve/+7dtxwyJhGk8D6oPQDXBpP8Thg8DwKOcGrECq3V0rc0vzrbbd2+1H/7wf7V//uf/qTcYGweIkqVnXXAWrKpKzxlqPRYfVDu1RQpOKmbrLo6LaqPOk0lgLFCSHhxli8zYk6RhLAAFOpOi3drY0H4g6nYlbFgfyqKXzS2JEva4AIIuSK6kIwk/acA4/4pPr+RTNeQl2CYBRlNaOqxjR8t8Jjssatb4uAT2VDZ47iRs2GNDkSG5MEGSFKMjrO5HR5WkoIL46quvtrfffkeGGcwh0UW17pxF5r3ZN+L2pDlYjYDDDMk+zxnNfGI/W5pfEPA4evhIe/jsw+3rX/+6Ei6cI6/94bX23sX3eneo6nVGUBbAqKpRJRNj1Z2mzuxpon7v3tPOnn24nTp9oh05ekj9mNA3cg3swayr0EYT3GIZ76bdrphR/SJRQoD47rsX26X3Lule6YtFjCJ1iWyHXYXoGBtlBZ+1IurphMeWa081SvtAmrsPfiYAXM6snJ1KuDBvoqeuuIj3DxuD9zKYsLEFn9MlJEluVpNkAyTcBjdTqqXDquRxYpwAqyHASlyVxHbAzfC1WwFPsv/DZLfjPgfWKgTAABA9mdYF1j9z7pD4VVW9gIPZCk6yKdEZYNG19jC1vCNbbdE0dZWItCQp46suWV4UTMeATqR2b5beiR3A6/fybmP37r7p9/SvIftLM6yYF0mvFI2dcUkxgAQrdNScP4wfc4Pz7OYtDAcoeNg11pozV4uJGw4dPtQeOf+IErWPP/aEWQv3Z9uN6zdkr56ELhbVaXouR9iy0c4c5d/9ubz5Lv/Yv0Z+98LvNjhYOHRklbq03I4/dKIdCeDZoAkR3NICPEvWrth6mAceEwAqIAAn+lPcVq+KB3OzxclGvzPVJijTTs9gGG36SmVlxR+XiJ3stDP4AjyyaPTkEqVnIF6K/gEAIk0Fgmnx/aDATLRt4xuis020FQGeZBXMUbZ2KEGONkgFvzgWOevPJm6BpoX7yY4q2C8BcmhZuM+tbYy2pRWydHHGgLrjDcIQp++tY9GdF0vobgEkm6pBThv4fwV6/HrK9jaEEC+8AEvKkl2m5nMWQFf6rEXJpAkdxtfra9biKMeejfXRtrSEW4adYrLxMYGZ9PRViXZHwrfyTo/mIYDHm4G5r3Zmm1OGmJ44HJaqcmystd1k1w/sF5WJ3+F9onNwRc02ngwf70GmD0tDbUTlrsXvEBim67isQHfsqGARRyiCSwCus2k0dWMRB2BLdF5NrEx9s52tqhmDnjsq8wKQcJdbWLBeZtKuPAT2VFK4NwJ8BSHY5pa1tfUtNvowUDRIQXhsOooXOn86EL26qjH7wx/+oJ+RLeTeCARTgQptkHkjkXL1qRCwxlq5KpXi7FJJqcpmQFEoGaGqiRaySOM+U2JiXCDAUwYEesb056p+VClHa+zqEJFep+ht0ZswH/gevYnUK0jmBgtad+5p44P106KhMU48YwwoqO6oNwX9OuDqq1mp++iwBxDEEHTxPLTxyiBjWZlielhYa4B2Jbu+n2UCtaPHjrZjR4/pvVivZFRv3ryhwCs0OAIi7oF/u0JiW2Q+j6CE+clYoF05eeJkO3L0qCo9PN8kBKjwABY8J8cFYMl47d2zr6y/V3W9BHtQV0TZXF1R9Yk5xe7CHIMKAJBhHR07dlRzYs/ePbp/7hFgzeuwlAaY0JCS7/P80Rcw76AdDu3LuW/66wA2ADuI+nGa4t+sFypOZN1f/8Pruj6yzMx9Aje0YVQRGAuu9fCRIxKDs75lky7N52I1YDUAUyWUCoJMYrArH23TU9s6OpznuYNzayoX2/zcQmcPTqKlAzxUD5YWpZGZGKMPVmk6StcBuOFcwrTg2vUbcv5j7LBI/f73vt8mxqdks/5VAU8D8Cw9aLfv3Gw//OG/tH8S4KGa2tq2bQR27OGcCyQXCvCo4mmjiWHWt6fp+BjHqMNBnWunPiEAKj7jokdVMFJarCSycuYBVJ3s8Z7mKi1gwUlBV6tN9TTg6Wl2vD+Bqyrx1RvHlYQRBTnsg8x55jfJBubhiZMn26OPPio6lyiRVYkJ31+OkZMTHZ2N17BnTE9uaztndtiienWtXb16RZQ29r73Ll1SNdH6vDE7u5WJioL1sTElCW7cuqk5KJA82EcT2EY/K1OkahhNJfLUyZPtqaef1mffunWzvfaHP7RL771XQnwbAISlEoMZu8va/VTNHAMIqpk5LALWEuvnxMnjbd8+EmxUy8oxc8psBKqiTuagKHKgGgMC7pHxoekoVR16A0ElJWDkrLHhjF0ZXWE31a+zgS+2S2KXaGJZT9EbDavjARlDMOQquN0ju0QahM24fdF3a0BBSpwVTTb/VtWg5laab4sNMQBNiTO2Uu+HQKdyAV0l7asAngTGCeRTrWBMFC9WEK+EX7F6zCJg6bkfVcwUco8BPH2lyHT2WLIXFElY18V3pr/Vyh9UuXR/4X6HWljmPkPE05s4OElilmfFj8FGm1BSdyWb8IHYUOwrRa9nLjBXsq/ouWM2MmOjIJs8eY9nvNwU/I7MfZgPotYVlZZxJYGI0RLun48//oSq6JgrcXawvt5+5x3r9G7esKYIXSbsrjqjOyOpAaj88nBHfXhe3LDAc06Ah2zpQwCeI1R4DuohLFLhGQvgWXbVBt2AMkIgXw4S+LvY40IvuqcKD1lQCQvbehsFVEzP6MuUrojx/XcWGZllMnpuiFiBH24lES4VhcsAxBQNI0jew5uMxMEYFrTVNq7sXi+wVIZHmYrqbl72ljoAQn3ZIuxiQHmY7jOUQ8DuXW7mNNFW10ba4vKqKjyhfIViE5bpZl1OAI8zA8PXdKg7gdiwHKmSPIe9+xxJw1NZhC4DkqzCJsBjvVIOOtNhbANs8DncgMpqVOOASHK0LS8xee3cETAUe1EyUsn4RDTNAhCtioBvYHGYzc4uSvc7LQT0ILL7jPGefS79U+VJ8BLKDvOG+1CFsdyYWGAEcNG+hL7D/CMwJiNNFYoFqk7AldU3Pc6ubPkiSBA/m/4/ZL3Swbeso9lEyNqxMDpOvJpiWrjqysKMaBkE5/CzOdh5LZm5PehCdu/RZsDPqYKmSqmAR1Uj3Hk8H22LznW4Jwjjyn299dbbAgpk8E+fPtNOnHio42Br3tWM0lznIK/7YcxSsVFGnYwdXHuSDJVgSBM9dk7T7pZUKSLJwNxmTrBOWaOpvKoPQFVR+duAxz1gHBD40I59fRIBEkCXaQH3xRdjwvqUlq4AD4CWZ0wliASFu5iTxd7ugABTiDJc4LOVxCjbbe0d+mwDnkvvX1KTM77Hc46VdPYk5gUBPeV35g73yfWSTaUbNHQSPacJMqTOTPJzfi/W5oBVMthksEjsADyYg6JmkeWu5qjMAQ4JgAJ7C+/FnGWusK7cpX1EPZigMgJ4WDv8AehC8WJOAIKgAkjwOTdXFR5oybt1XayZCPm5B4wvOFQI+Jjnx48fa7t27pBWCnvQO5hDQAdbxrBmWoEagIVg7fz5c8rWA2IAUMq6v/ZaR2kjsFMjxe2ATQebjCcAEucrKE0YFlDR4/dv3sB9y01cuReAqoI0emSNkdyYUYUnlDZnzV29RFfJ/UJLI7zLIZwDmL5w4zT6HKdS7b1frl3MBSpqk9OiiwB47so4YalduPC19r3vfl90KgLGPxfw3Ll7q/1LVXhI5KAlnZ5mLTBlCZys6eHL55fDt1Tl619dNWcIeBLssD3gMBaKiyjhlfRxA1E0l06K8X+MS5IofFyXkaaSX4AnGfgEwLke0UynpgSSAEU6Q0sIzdnLfCHpwzxLA1StoRMnVB0ExLOvKZgsoxqSGzwPAI56OOHWVlrM7dNQ83aLaoZmhUQFaxfHNPrOsB9EJ6T+V2l4XYHdJ5/a4AAb9NCrsgdoDOQIaQq1gvFKzkC7O/GQ9ZHMs5s3bhjwXLpUJiWujKjQxh4y0FcEBClpVJRnXuNq6pTWNZXeEw8da7v37Gwz29zGIXR6knLKoG/foWsCXOKM6/YershzJhIUvvPOuzoHSDhg/MEZlMDb2ftyEpNGz0ZJUEn5bs7rLrgnMK39PXECnz9kjvDejBvrGsqkbeJNA09SzgYZ/Vd0uwBT6TGlS7WxSEBPwFRARj5TcVSqO1Vd2gp2uqqa9RUdHW4rNc5rJ1RRvy6Mma5ywX417QR74pROZ5tqp1wL3YYhiWbTFv1HCeWBhCCJbSWRU6od0AA7mlt3bV26Q+9XRd1CMAa/BrKfV+HJ/uFKfQ+YNyGeL8QHikILnPHficljIqa+fQV0mQOpIPP880xt6HNLiWUzgUKHdzLm0OHD7ZHz59uTTz4pwMPeTkHl4sWL7a23325vvvGGEoqcB67+9aYFHcWwEhNDU7wvC3pGnv/35zcoHdEEiCoPQdWJEyfb0aPm2JFJ4oLQ70Bps8uWs3CeoBYhw0dWpnaBQwyu9N32AKoSlovoeAAjU9NyaltXmbXf3Plvb8QWu7IxhH/Ovx2cV2BefT/URVmCwKqi1OCkPDsxstYm2loBnqqoxE45VQyRVWPNCnjpndl0PdX00t2lnbnJxiP9Q7if0GrWDAxXVh0kiqM6sGYM2laCLmAvgrt443d/V8a5kHy426KbVBUScMl4p1ytjbZKyy4x1+KPPXYRc9M8U0E1GzIWvfW7XXaFJrFlCS03qUaFh8y5x0Cb1iS9AVwOz3wImEp5XCLWZbLodQcKYhifVQFsOtXj6pSsgKo86B127Wj79u+VhW14otw7ADfZHgfKVEioKtL9/e4mjRefzWbLgUtWGe0EGxvVIL7PNXsB05Wdvg8WxilYiI6rbJpZH4ASUwHseMYBzQKUMxH0j7IlRfsBzY9GjQSmBJDQPNg4d+3YqWAXihBiag4pwBrXL2vS4tdnU8vhlc2XOUcwSbBx6dJ70pAwHx999DEJbDU/apfMvJCtdFUxMl/77JXXLJ/Ls+O+yR6y9iIS7Do5l8CfOcIh7CyfO4wzFspAsj7I5qgPRBIQbvaZIMvNhHv7XVdeVlS+ZpyoEKMBlK15mTYQJPHcRBG7f7/T8OzehYPabtHaXKXJnC9edtF1+Iky11SXGLv3L2lTjd4B3UAOYAI2/lsA5chROSoRhDBmv335t+q0zl5gZz9XoJQpHxlVZWg//ct2EcjMSJcUdzrGlYDPVC/6BQFkRrXf3r5zWxlb9koCR6qSBH6AHQIfABl2vIC0Dy5fNm1yYkLzGhBF0oU5dPVjU8r4b5qFYhvaORtKl+NKKeCKdXf9xnWNO/f28JnT6pFz9coVf129Koedvmo5KZrm6VOnlK3nC9DDGgBAvfL7V3RoEZRGF0QQmia6JDDQ73DNrOuVtRVlAVkD3BeNZFnPaDUZHzWinJjSWtuxfWdZymMgsaejtHEWKWlAZpvq6IYt2QXwOC9k/w6lDatr+GZrba36WRj0rLXJaQDPmIwM7ty9LwD19DPPtO89+x8EPMtzonZDafunf/ofqlyPYKQzCXNAKTSDnXXWAo5oJB56iknvQuSj3EdFVXc6HQ8aOIxCRtoGFZ6i9WX8WZfa3+ucUUPtStKlUbKDM1feE0xau2MqNmNqnbPpqdbtjQncqNlpmSDwuwE7ZMMFeHYb5AOmT51mfuH6Wu6sVSU3m8D6MfaSaDQ5W7ZNucKDDo6mmgT20NiYY8xzkgnq5wMlV86qtslPYlHz6vZtVyHoYVW6zwBrxktnQZmaSIM4OtoOHTjYTp0+JdoN981nUVUC8JhhQPUY4Ge9YjQ6DJab+0KTY19w09Akmbg39hIqpSdOHGsHD2Lri7GHm0Ozl8QhkoSOnR9pxJx+bdZf8T2opK+9+lp7/fU3dF1QWp2MIhlgJObwxowIgI7Ol4FNeGhBSubWOZb3CADT3lZxjs6I6vOU/iusR77HOFkLbudFAl41Z77vPmckJRxT4dpnPZJWQX22klXFiEllJ8npNMEcMleG+qKcj5nnw78zpzd9rxZUN6dr3nUOlSWS17lRWiPT2Uz3djsJkn+uAsWeXSBqaF5QLB5ddyUcOmRUEbqD9iGvLNCp1n2xaauU+xUAj+PankL3JSCB8A5xKz3gelqjEsmJi2Tu5OqOixLs8W73wPMN4CEeYy4EtDJwvIak2flz50RxJW6ZYX0vLMie+vXX/6B1RsItiU2ZEA2kJd6Tihn1JW5p60tGnvv5rzbUkXyOJn0uiZ48caodPXqs7d9/0MEugEdWoAS+ATzjetAEK4AeQA0UK+tqHkjLQ6UnnHwOmhEC5Imptr6Jg2i0Gj/9TRUeZdvdf4I/6W3xGepVtC4DXuTYxqqc2gA+ym+YU9ZnLIpWZr6rKxniIqtpnwNbiwY5oMoHvMRbORCcROHAQL9DB+SVtrLWf0aXjahNJnVM8z4tpAwHtDvPsgDqvfPAhhUgB3DWIvkzCuwMhNubaW3JFXic1UEewEJAqa7svQWxxWB2tXI2hmyH54AraisK1tiYkx3i0DBYdXWOCRpBOJug/tRZztjyPTZANkQOkwjA6dND1nZ80lms/Qf3K/gji+TPsjCd8Q+oStbaoMGd55Oh5HVkpAnOCLi4PtORlnWN6d/CNct+thzITPEiY+hsJJkvaGCh5gUYc6RIF/HgQcdRZUErsC1vejZ8icmLGqTMGBzs23fajRvXFWhhL2rBuTfUcPcdaFhQ6UNgTQEwf3/4IfShT9Vs7umnnrZbW9HLXEnBjtVAjB4UcjNS35Xqy6PMYbmn0QdKNNWJbjNTdrGcVUIfJYPI76QKRUDLWKUnBZQ20Uvr4JJzWnVJ9uFaFpjofYqOo2rcqgNXKn7sGfQZAijb0tZNCtGnWNx+X8+E+Uf2d9euPW7UW/xkH2KmdIhWEUH/0qKCWT4H+hhCZLlZyYkNMwsCBTd4ZawDUADKbOx8D+EywIuAJ71mau/VfdIUE7oaGhbmLIc4Y0bVisBfQEgHxUwXMBEgscFTbQEgczDavneX7o2sN7/LdXH/fD57E+9z6tRp6X3k2jQ/JwFoRKNJFCQhwbVw2HIfXA/VfF4L+OTP0cOH2+TEWHvnHTdYhDoEkOgshquqeuzoUVn2PvnEE9I58Byg/LzyyqvS8vB7ygxKk2DhMhlw1sThI4el4Tlw8GCb2jYlwMM1mwp3XdUk6EcCfOrHAnViR9u9e88m0wK5YjYHHgTDjA3ghbFL0JI1s7qCoyKi/hVlL7PnSkO6vtEBnk+vAXg4rxba008/07777PdEZ0ND9JUrPGPrbWHpQbtz73b74b/8r/ZP//w/qrnwWhufhD7WV3dS5WFt2PVreESnf9zgmzIvqCq7zn10RWC5Yi0MrOOlTUjw1p2N3ogTqPW6ggTupumIbl1JsmTCWc+sST6d/TAVoGTT2bvRwPD90LfQbR05fKQdO35Mjn0KCus89PX1DZ2TUVZgPDqm8Z9EQ3PboPj9S+83Gi9fv3FDcQWXJ3MOAIPov9bwONAfkRHIzds3XbHfAnhCcWN+8xtiDIhpMtoeOn68nT9/Xs0QeR1n1O9+9ztVlkIDDhXMWaY+uZiqxZAyxhONXg7Awxp4+MzJdu7cmXb0yCG5GUYH5aQbdMBdHa1NAnCus9L9vObddy62l3/7cnvtNah2lyqJh8B7qkBlgVXpmjFVsj21KOXFUtDeQFxVYCdaC9Yg1WXWoL5oW1BtIdjD2JuitYoZjuOz9CpcEj0ZvWPcLGUwUdSmUNu0P6fyklYdMaAh1qqG15xhAT3DCk/mZQBP3mv4nlurOh3wUf8qa27yrHJdSbB377+pX1EkANCoyzGsJBLuaTiYC1vMofTZSXJnmW8pU6TiE7WPei12BgZ2JOurdz0oMsDt+02GimYwtRlEedDz3cHPAnjQw6tCVOc31P+uEbcZLDHF4WwW06dobTxvWDSp8CRBzUeGOUFMBq3t3Nnz2uNJJv/h9dfbm2+82d58603LGxYXFY+of6XGEYmBe7RFl/aZsfwSAGjkVz//pQDP3AM49POypcZ+lAoP1Ipk95UBHwKeakAH2JFxgYwBEKLDyyZ7727k0FNEv2IT5eJpxiV+KRPO4q4sQKH/orQR8CrLR+fy6GioJKlxaAX6ynZ4c4wjlg0B1tvo+mqbgruNLXWlqfTohxbONUDZYGMzKYpdFkLxcMPPTYk1wa8XEJQjAA/jUJaBQvQV66vpFyV0H1zJvve+6fTVyYvLNlBnWrlc1YTXIdQhoL6EOywBi86UPkADR5P+92xzKF1UNVrlQlXBqkab/JuDLWI+5gDBYjIbaQ4X6hiBKvdHRorFwPcDQLTJVtaDy0+mHacwB1304Lin6qL69Ihm5YB43wFbHxK8cS0pXws/lR1ohNgBUAEYfA7PFTvdp558qtydJgR42HjZ3LxwTZtDnJzMaPQzZOiiYxEFZskAAdodGzDjzuciFpVIdzu9cU6pmkSFAKAgXjUZv9FR050ErsbFuYaCRMUAwKdO9QPnI+5Rzb84+LXW3JWeA5P1QAAA6CHrievJ1772jJ3YdHCb8gifnvypQFuaeA26NPuActZfa2Z0RAG2HJKo3lQWzk13bdhBQBNAHEqgDQ7gtG+05cVlj43oFwZXbmzoNa/qUomz2bz4vsZJjWep8NzX3sH1M/4xR5jjZ+XIx3UDOnZs3yX3MyeivTa8SSd5YcGkEjqzD2znTB8Wyu3LSzq0sZ0GpDAf+MO8ZUwI1tGh2D5zXO/z4Ucf6vehPSQ7mrI9n0ngQvVOc3YPlSc3CeS+2KNEuxGtw8mEgBGqHAAerpHnBKglw0uFfWLCmbMhTUR20bt2qWIC/YZrYd1wX+lGn55Uw9+zTpEEh+mr/A5/xhH7z1A5XGi///3vZUDw3sWLnU20rfNdUefeoDwDeAgKqSIBUgm8Ani0J8r1rXSXbaN68ByQLenR40dFbZide6D5zxzG+Y61zL7EZxBY7dyxS+APLRPaHWjWqmhVHx4CbAAP8wKwFCAsAXQxEAA8a3ytLcu4ICoZ9lIDnm2itAnw3KH/A4DnQnv2b76rqi+0tq8KeEYAPFR4ADxV4bEVO5l/hWdtbR1quDU8VHjA7Mz3z6Np9Nu+gU6+ymnYjUejfaA5QoFNwKjnnEFnKrvMSVGPfRgpbuiYAoOArYvJtli/8trM+ySfeK31cxZ3xx0ToAv1EbEy5wZ/EjyxHwKCYHSoIlcMDJ2/3CWH4npr1z+9bjrbe5dk7sEaJfhJhZY9yy5tZmLovBkb1f4qDQ96GPbyBOVlLMNnqr0ErpoT3sOoMJ45fUYZ6L/+67/WWBKs//rXv5ZZgsD1oAdfAuiMVdbJVsDD77BuqZJSTT1//mz7+jNPtZMnH1JllefDHmba2qgCQYEqzt6yaNfMqfjirTffai+88GJ77bXX5NTGnsXv8cxN7zVlX/c0NaVxwbCjT9L2sUiqO2qyPeq+erIGL4e9VKbdeoKGtrAi+vM48UcYIqExcTZyTuWci6lMAumMkZPKppAnQLaEAKMNSxYEeqRTMyBPDNCHQ31slOqoQfuA6RJnsi7UKpOBWBoPTAeGYIjryzWKoo2JxhhnAu1cuLY+Lu101EOwQ7WUysmWz+9xSF37JqvvslkXFbFOt2L8/EnAU3Q9rYleEbgpdExSdYB8HJuqokW80rucSutcgKdz/8QQJQ6P0kL7PINCKg0PzoMdDdBJdN6H+QNNHNB/6tQZxTMkBd988y2dHzRWFyusznhuQEYWxZhyuxgSwL0jax8U/+n/GnnuFwCepepYTTOvtXaKCs+xhwR4DHJwnmKCj2lhJeBx+RZnKVPL2LxV4QHw3L2trCyHPQ1JV6CUrG20FVl3GqCE+6rApyZVOnRHDBVuYLeh1uRnIodrGupZAI024fWVNinAA8e5L8nnAWcxaOFscSQxdcmZ9aB9bTZdOd5OIim9wthCOL28QpatuKJ1SgnQlR2uKlWix/WNR72Y7Xij/3VNpgb0hk2VIEPz2P+mOsOzEyCJhgAAIABJREFUSPl1yLvtMyJeNDmg0kdFfNVKAqgqVNzN9GkwPxfBM8GuA37Rnma2VUf0ZdGMCPh4ZmyGACoy6NLKCPD4D5M0BgRshtZsEOgiVrcFtaoSqhhiXrBLYIeDMfa6cdMbUgX4Xb7E2b5x09m/jQ0ddFiLXrhwoaPCkIFgDEKdQBBt3c32ylrBn55RZpqsm3rtQPdoTYJwgkoWNQuadUOwhSsJv0PwTIPGo0eOKNvPvQDslJlQUEm2fqKNtlE5jvkw+Fhi+HQW9tzzBhu+M4ewHWOWlXnjNYAk7IDJOkK9eOZrz5QDkqsRJBoAYjNyOpsU/UOaHey0a62FTuDqkkE+mbxsau6z4+qSOicvLMi8QE1B6yCNdTxjRXCiMrbWgbMxzIVQ2gxYnalRQKMqKnsKGcEHGisciwDB7Bl8BvOMZoShSqTHEmJHrPIBqss02pM5gznupm3akpUDE60Iz0j25bOzOkC5Ft6X3jCHDx0qgDdhe+yVFY1RNnmtUYDhYjU8ncC23M1SA7B5vmzeBOuAFaiNcsEqSkuqqh0vutztCDxTueG9HBgRcOzW+6yuujcKyQgHNNM29QBU7cIO3iJwxlu9UqQx5PoByWuqogDSWB8WnM5oDjGnsn+y1gE7N69fay++8IJoBdDTeE/WAdsWhztVJNYJuqFHH3mknT13TpRRqExvvPGGhORk4FNdNhXYFFZAHIGd+pCcOtUee+IxVXOhzvFZgPf0bKCiowaUO9AJ7G779u5X01GcFtGrxSAlltSz9x+UwxuVP4toO8Czutwa1R2BbAf5fPWAZ1qmBQAeUSnm5ttTTxnwsE7/HA1PAA/mPT/80b+I0gb7AfoadDa1FFiDKUFiBzobFWsDHmv2hhnZABydVP0XVtmy1GUNjVZvCicCuXfWJXODoDUuR6wFgcSibRLcqh/cwDxoaMOrcyRBYzLxRX8Ou4ALD5XZEZMDTJ4DlQH2b2i8MEYAsXwmazrNUbk+9mKdDzhjKXh01ZHxHx8Zl4vh22+93d56+632weUPtJ4ZC/UQIlk1bVZBzs78DZimAk4SiDO4B3y2f3YiiV5kHi8CehII0C4BPHSE51HwPj/96U/bb37zG+392tMHySl9diHVVHiS7JFhSwXy2R/OnTvbHn3kXHv66SfaQ8ePtp21R7MX8uT5Xc1x6ao23HpDFCp6fNkIh6TEyy+/3N54/U25RqYvHGs89GIqgQK/GKSsrymQjGGSwZNbWiSWMTjCwMSNYQlOqdCxP6LBC/DhfjhL0FmgUQ2QSfUroJZ/c96SZIRGG4fUgJVQpVQtL5rb8HoCnMTYUJKxj7m2As2Mv6fgZpCz9XtfFBanV83W2C//dsXHoJK4oWtwW5Uon0GDz96ird5MbdusNyoE1+mKukpG7VXRXsXkani/AS/DWM8mYFVBG+wnQwZJaI8d/VGFBbfMYF8JIE3im7U2/HJimGSmk+Oc11R3OM+w/6dKM9S9c33Eh5wfJK7YEzh/uabL71+WRhWjERU0KmZizNRao9ab1u2gv9WfhjibXzHy61/+asOLCNvfuU0anoMHDkl7s7KEe5BdQ+xO5O7zztamF4zdZhYW5xvZ2Nt36FNxR05tgCAAz+Kqv2hEMAQTQ8SfIC+DmQGVgLzsNVmgw0WThoOZ2AY8q218BFtq9z/xZ5j6ktclLxwesye29UX8HTqRJ5etpJXtLDvtUOz8fYOeZMs8zKHX2JbR6TtnoXj46ntQDSgzkfu/XeFJRWqTs9s6Bx0Zkd4SUvbXRfmKrikHlrruVrkzQtNke51pthAuVADGQZuRXOvoCG9L24gL42RGsMbG554gBjyxpybra9elrrDVBYls2ASu4fby+wSTbOwK7nDVaxttx87tCiL5iqar13Y5I5fAk0McagwgAsDDOLO4OLjUq6ayiyxIxoX38fO2rTIBWQTlbPTctzIbjE85pdHFGgralY8+Es2Bygefxdoh001lB34q2Wgyq3GiC/cXsMbmzuE6e899VXAfo9qDU51pgA62I2SVY+CED2YyHVp3UK9mH7QrVz6Sq8nDZx5ujz72aHvo+EMKFLkuxh/+OgfW9p073dNIVTqDG+aV7GqrOzrPmPWRDS29r6zxMu8+z4iAWtSLsnBPYE9GVsLXFTvcKdOqw9vrnTmmhrmiJDrRwH0GlMStDsMTObWNoMkw4AldIhlWdUSBcjo6brol86Y47KHJaL8qN0A2YeYbwMrgww0RcRiE7sgc4yCTy2A1PEsFWj1blha7QJqVzXWQyYrZBvMfqicZa81ZBez+slWyXfcsJnUiRWtufUNaNmtvHgis2GkMB6RtVXl3gMW6Y24qa169fERZKn0F69gOggZHrI3cN7RLAtBkbpn/CVQnx8fa3Tu325UPP2i/fv45GRBQ4WHPiiEJexX3zPoGkNBXBQMCtA7Mt7ffesuNRz/8sOxbCeR7jj5zhACcJNrJUyfa408+oflHIEQQi/6I+c+4AOTQQ6Hd2b1nj3rjYBNOuwR0Q4wj96fq5PyCQCzgh/04e1OAJlbUmNZAI5Mgt+CEe7Wst4kpAA/0p2vt9m3Oq/n25FNPt2e/8+yfbVpgwEOLBgMebKkxmIENgY7HzqZUSg14AGKq8LDPjBrsDAxsK5juKAAxw1bfH1Gvee5l2MF8EuCZRi8CYARQoAWhCuiKGGsg56e0Ogp8KwMdAfbQHrdjRZTwvaoMrE8H594ne5aFqziiRUnXtk+9nAia2f80D+m3w75eTo86D6uKqPNblUec2qbb5UuX2yuvvKJqBnRLQCl/VIUuwXRMAnRelSD+6sdXRX+TYYGo6n1rCih3onqh36HaP72tHTp0UFVEdGqPPfaYKG2q7H74YfvxT37Sfv3881qntqCv59QZCvmZBfAMExuMEa+mWgzgf+zxx9r5s2fawQP72o4dXMeYNHtUlHPWKdFWVN1U4jmDSY69//7l9tZbb7U3pN953wYs1X+NM4//TlVQCSB6Ma0Rmy0I+Djw7it8CQlVMUNruG+f9ph90FAPHdL+yH4DeGXf4Lzm7KLahnmCKsu4jFYiifvldTwHEoMEv0kQKpitKCxJPSW5q+G31ucAVKe6k8phLKqH1LbM5dxHR1v7gurO8OdK9G2htmVf1B7NuTWk3a279yB7EGyoAPQwfzaF11vsortx39IovgNvqvA4ZtSeLoe2opoOaXVf4NKm90k1qBgijnXrqupn/et6qYefSVXPNpzQ7JKuUPwHPSqTLA5IDTDimkM7N1PC1bnIDFjX/A4JbBJ2SGYA12x+nAMkgUk6MU65DzGC5N5riqY0hLIv75sofxXQM/LCc89v2E76Qbt/j0zZik0LjhxrBw7QgwKQs6psOcEFh1sAjyedBZcOtleUoUV4DK/7zt3bAj+itG2stwUCxOVVAZ7OtrE6oxuUmL4jOpWytGhMCj2SjSmrYPf4cNWGQMPlRk/M0MRG4CG2dfVLIAOWrHZ4mcNJn+8lKPNkS6OmfjiH2Yd0cU+vnV5U2m82CeqS7UmpQ+YCVfJUk0KamFb1Z2g/7Xna9+wxwGSz8mFgwJNu2M5+dFWnOPMkSzdYtB63jInHL5WsBGPpl5NSuznENjOI5WW0MqYYmY7oniym8Th7xnV6THgPNksJGnHyqwaKgIaU7dVXAV762IgONDbw4ZcDSNPQuGY+g/fl96E9UD63pshdu6nwAHpYKIwfC5I/0WWYruUgE2ceMg/ocFSuLX6qqFgbrV2/dq1duXJVondoDvwJ4OIgo1RLIMhhwTiGbpfNEPcyKijoe8jEkzFPBuyTTz5VZQMwSBDDvLb7iSsVobo4MLBzGgcdJeD9+/epqd/5c1CM9mqDUNXg1q12/AT2p/uV3eN6VKVRpW5pYLXpAJn1ps2sevLYNMABNZ9LlY+xHvYgMkCyeJ+MrGgNAJ642pVtN8+TP15DVFgMeCbYvFZXq7Li64r2D9C0jcBtp00DeB1ZQsbc6w2NDu5j1m4xF5SlrKZ9rCVANBlh6JPSiC0sKshKFYsNlwMdLQ/zRcmBotsqKF4FNFiLqJ42E662EfiwSfMz9k89q3LXA3BBeyNLiokBQJj35nv9+nLml/tiPRBApHcBgT6aSS7l9m0bW3BvjDXvReAYd7Zk+rz+PMcZJ+Y/1yl6Af1OHjzQNXDYRN+jvVaavtF24/q1dvnSe+25X/2yvfraq+o5wr3quisDz9hDg6V6SRb8LF9nz2pPQvsTjYWoTUX5FBW0+qywjvft3ydr7jNnz+gQY/xiWiB7YvX22mXr0+3bRWez0yLOoUeUTDBfHKC8okCLCo/m5eqq5i7X24miV5fbKEkv6WYI6n1GAHZIwhEwU2/8+BME7jAS5tT1+2++8+x/iNK2uOKedD/60Q9lS72yQrUb+hR7+IodNhtnKWAMXUuSbN7zbVxi6OP/b4qLXWsGzX1L0WOxsRMZJMMIIhk/AK777Yx3vaqkU6tsdH6nEwIn+CM7HAr2IFOd+hOfw3/bst80TQeHDtASLEmLuW9f+8Y3vtlOnjwhsCMNiIBY/5zSy0UxRQG+ybEJ0WsvvnOxvfjCi+13v/9de+ftd7SeeYaaB2Vo5L1rUpRcfp85R5+aazeuK0AKCAqosn28K0vMaeamjDWOHBGwplfOhacvaF5xrvz0Zz9TU0RXYdGA2s5b1VUlMA3+uA/TyWofKS0h48H7MwYwDk6fOtHmZtlXTPl3U9KD+mzODwJqGwthemBAe/fufdE/X/jNC+2dd9/VdWExzxqycyYmJzOdptFMfpsvqUJPHKaWGqYY8SdnP8/QmsbdahCMzo5qF9ecfl48S+YLZxZVJZIilz+4LD0qe1fYIwE8AtkYLlRPp0LZm1zMohXmrNVZU+HW1uqT3VLdJDZVyCHoiclOKowO9D9r3LQV7GSvTCUsZg0J5nP29XQ91qtt3GOc1VGuSlucSpBjul5Fo+uRmVRV1gp4xtQpr83vu6Bbb5D40Ohu097Q0dMGLnSmLpLg3wxqNlH8PvOzSgphYlTxoWMQxwVuilvgtPSBiRszTkoqqqce8hiDElfozMJgvRIDscfbnGZaq11Ngh+Y5ZHnprOsTC2yP6V6/2cDnhefe34D5C89BS41S8vtoeMcLgY8BNUEhRJxj02I8saHc6MVjldQjtMHlSJz8OGk41IDAFqh0SCN79bW2yKASZzizUF2hIz6/ji9O7zYRS2Z8uI3P7JsO6MBKq6hsyH+o80YG1A23uognsM9pW8LALO5hvJmoNOtujp7wnUOSLFZQzVNFQijU7P1FvrlQfbHn+eNURUbBKOlY5Drm7QZFhPy87zOM9qTVfqaKj87SwBNb9z8cjXGtZi/s+VNj6NoeOIQUtqXZA9yXcloRLQnUb4ahUUg5sCvK4+X1aB7x1SwXCYHcWaLq5kaR9a9Eyjz/bi3cHjwHnaysp0pQfXGiN1kADyxQUyAGtvZaCCUAZAb3LLoMWzGLDAWBoFdHKVCX2BRMca8j22h59vC/KLmN1lkKDr0jjCochVIoGp5SRkIMoYEaFCkOIQEmFboe2ILYxx4WMxarCz0FQefDCXXJYezskDlezRevXHzRvvow4907QS+yTiZdmTRnnUfk51LIK9x87krSgSQ0cXbnioVY8HY4v6FBgJam6yhCzjFwS7gR70sSpBsKqPXXjZ/DlODBwMeVe7krERVz52/VYkdGVN1JMmABG7RxvFvg3JcGy0ajT5JvN1ycBPwmyNrb+MC9VxSNdSAR5+vTDbXOWn3PukSAMquTmYfiOBXVLvSqFGFEQ99alLBFz1yoifQeVJ7iiiYy8saR+aNmt22EYEznhXzQHTAtXVlstWotbQUvA/2y+iDjh87bpCx3QYEMQwJ1YX1wLPkGvkeFRQq6iS6CMKZE/yM+yIz5uwYQZHd7wKi+HeSMtEd8b5Zb9CImA/of1ThrEQHe+QdGqB++EF77rlftVdfeUUBFe9NhY11wBomcGEMCITQ7+AMePLUSQEPLEUJgAjIovVScFnaM4mei/IHVRVAg6KGZ8fYusnoqOhJVCWoDvC50PoCeJxl3mMr8DHTCt1DDto0YvnNgEeAcm1FiS9AD006VytpxFxaomI6MaFG2AI8t25LbO0Kz3flEgaV+8/R8AjwzN5t/wqlrSo8AB4ATgBPA/Cw10mMA0W7DpzuCCqwU8wAg9uAnco8F+femtgKF+sc6YTGAAvus/bK7Nsd2KlzIVldnbvFlU+SItnpzr0xDqTViyf0GQ4sArguoTExoWCeJp6AYwXQBw6oemCXT4L5nkqdpKN0patr0gS+9cZb7aWXXlKvJ1zaut45ZYesvYjquaqIOwS4mIOcBwAeUdqK9pnAOXsWZ7r3GNynqLLskA5PzVIfpwq5IkobYAfaJsEte9fQDCL0NsVEpVPN2Ca5yN5N816SUn/xF9+ULfU7b7/RLr9/UVVR9gb2bhgCUH0E4ORYa90f74exB9b4L774kq4JzRkBImvILlpOPjn4NA2VvYnxoLKjtTho+Kw9vgwK2A/ZA3lWoq8d2K99hobJampdCRQSaVS84shIglGNuJWE6gFGzucYW3D9qQREr6M4rebq0MggSZyAk4xlB4I6oGCAbwxQzB1v/N33N4OezT9THEYQPqhmKOFHEk+GWV43SvrWezK3SbDBKthafUplUnFc9OlxThX91DqzzlG3qKRDs6IwfBJ76d/ET+pfuBns9ElQ7xufiWmL0jYEf455C3gNQGH9srV9a2sd4GFexYUt1LY4szJ/8iz5DCe6abPhBHaYWDmTMgcYVxti7GjryFxgftGPsJKyStrLhMXgcFgBSyypeV3N1bvA/0v8x8iLzz+3YRtBrH3JOCy148ceakcOH2v7DxwU4GHhwFnk4fPf1s8Ub1W+7qZ6LS/Dab+nhms3bl5vt29bT6EGmfA+EVNzutRmOqwqGMyWY5pAT195SLWnr83Vg89Ej+hscMNcE/0JKPfHHtLizbK5Y2eqsr0xzqCis6UUmddlorjSMqioIDSEb+wGC5vcbUybMujJj/hdMozde8g2uJpyhg+cUmZR37LYtfjXCDYpeVfz1/TRKWvHTVqegMTicQ6pNN4pmv3xJwvFF4UqVS6DTDKjWKo6C5QmoFRxuJ5Qmgj43FcGCpDd/EKPI+hl7rAQEKZTUZS+qwSZse+FErlWPSlwcgrgMV3OjUWHgm8WR0SXBKFsyMmGs1ETmOEIokwcTTcXFhQ4cjACCgAczHmCKOhfZPjIQOOmxmfzO6GmEVhBn+GQiRU2ByvAhkMK+1WAD8EcB6MOu/ExjRnX7X4SuNfcl0icqhLvTVDqZpifKpD2mJE5NQXKdr00RzVNjmfBYUjwDz+aL+6LoIIKFRlIuXrRV2R5SZtlzB/I+CbwSaAZ7nW6YfOsktUJ9YO5TVApwFOOQaHOxJpS/Ynk/muBu0vnznw6D2A9h6s/vQYPCqMqiOWCSMJk9v49zSUOCOadLIZXsTN/oM+HPsrhjukE/609qYBKKn9cA/OLAInPlvXtxISCfjU3nMBoYkfbt3evAh3TQbwXMBYZJwAHcyUgIk0+qfAAvAiYcGbjYVFFyvwXB/4gWdvj+gxl23G2q2bKjAkgLICH++O5U5GbmiJwGWu3y7qcZ809cN0EJbxfbEGzxyjDXAdzB3ho7AunGj0XYmQy7ICvMhfRYT860h7cv9c++fhKe/6550QfQhvGmJLV67VI69KpMcefePzxdv6RR9qRw4c199AU8DsEQlCmFFRXMog1pOzxrp0yYpjeNqW5RCiWdclU4dlI+6EeJDZYwImP3yHzDeBRVhC2AUYSMAbYT6phKJXyVHhSmbQA14Bn2IeH1y6q79F4W13fEHf85i03ig3g2b7NluBfFfC0sfW2tDLf7s/ebT/61x92lDYADzS2DvCM0MeGZAOTzof7UL+TCo+DudBcWEt9hYe9maCNSinPPJlWJaLi2JbseVUU2S8TaIbekmRbMv4JLFKxCI1bSb24vJXdbtgW2qyKruPz3NUF9loCedz9ECujxWIOdUkrLP0HOl7NibX1Nntvtl396Ep7/bU32u9//ztVHXFe095Y+2GywOqnVZljQAxxx5WraHhutHEaF5ZeyXbcnic8e+kRK3GTgJz1xfWRLEtF4w+ArfdtS83rmZ9KRkpA73hIJjelVTXTwtR7PocAmnuPGQKA57cvvdB++/IL7aWXXlQwy7rkM9nDO4patU0g+ANo0GwUGltnngBWpvFqVeZTtQJEupJv11Jpc9nTirrI803gyd5H4kf7yj4qqgf0d6ynAUKsZyXYrlxpF997r737zjuqcPO9UNSYUwGUmYupvA8Bz3Ce5neHle+AXlc60k+or9hsioUGgCdmBcMqzhDwJPAfAgA/P//hc3PuDROt6gc37uQSz5mYQT0r02i12lLoHB24BHZvXNeoooF6tpU0Ij3+1ODcQCRxcHffMbyqhu0CQAE+9QFJyPd/B0j2ttSMQ6/H69s3DMfHlLaYFpSsoQwLPgN26I9XsXSSHYyltLjz7scly/pBCxbO8JgYOXG9TRpVa7XMBOBsVysNMcm8riRFqfuWRupz6JhfAuv4bH/puQI8dwEqtuU8dvQhiUQ5aNgoCLgQ0jrD7OBXE0RBuoNmFjdZevPREarBib4p3qgoLAiNcDPj4UvDYxqaDuuqziQrlExTXpPqTLfpD0qFn7lRoWt/4T5EaS5lUzk8VGdpY2KeB/fST6JuMZTTWSpKfm20MEUzY8IW2ODzJuRk55J+AFRK7u7D48/UphDAVJ/jsewrQTo76jNd3XG2xp+30SbHEYkBeKrCE/GhMswGU+nHE/2PeNEDEWUEdlrkHCD4qhedyRfrjLyf94Z+TtBCsB+ffcYkttGpOvDzvgSM/ssuHylvqiP3nANDJnkoaWRrcfizS9t62zYTAT29NdCypOOuG+253OnGVnyxESkwbBvK1lGWJwsN6FG2Vx2vaQ46KVoOmXssoZnTbGgEUwcOHlCGD4E1CzLGA/CQpU9ZX1fGgwOHLDiiTQJVAj8oN2SjCdrIDJLV5rDnOgBQjNUnVz8W9xpaGwcL1wXwgyIAPQHAk/GyE477D3HNvC8BPO/D+3Kgof2h2/an1661v/yLv1RwzYHOpsPmc/nDD/S81OyOQOP4cQu6EbTfd38EaGTJUsYJUL2I0k0bitjERAd2yPSzLli/yoSVF79cueCxqx+PtX0BvU4WeHOTRbL2Dzf+DC1Rm/L6amljbGvvg9JUOeYK424Xl3U9QyoA0dop46RN2KLazCuuB1ACPYZKDAc7VR7GAWpLKF6ibFRGVNUa9XFxhYe5xXO2ffasKI08K54RwTx9b1ivrAtAN9cpEXQJNKH1oEdJnyOeMX8Ay5hL0K8pc4v5sn07Df2m9IzEiy7wyiHDeqN6xHUzD7SmK9DKwc33WBu2fb+tMeUQ5/X8Xvrz2NFupC0vLrTr1z5pv37uOTm1oRFwddIUQRIivCdz/OEzZ9rTFy60xx59VPfI2qCHAhlwtDyxxuY5K4vbRuy2ttfZY5457lnMidjby+q7sqpkqnNAY0vNM6b6Cp3N2iWbQSiBMqzwLMNEcCuDGBtwgBOHWucCtcK8+6XlFbEZ0IEx7u5hNAQ8z+oZoCHRGSC7wwLDEtOP2AzHWEU/014shG/AA7X7X//1R+2f/59/EqVtRbod9n6C0CWBHShuTsQSBPmQ98k8SMIlGdf9bTMFkwBs2ap1yH5RFRMCB+3B7Fe4cVJZLCcl3l5U1G1QlMqGeovzVRzDYlmcwFnBaJ1h6dUT3YHPMJ+lMQISQ6Oq7eivnnjiSTlnUu3hmlXhrebHblBcDZ9X19rVK1fbC7/5jfrNsGdiSkPigfmfBp1JSqSHGqBBgGd+Xs8UzcvElE0sdPYWO0FjUVUL7olKhysJ63pvqKOPnH9Ez4H1d/Hie+3jj692Oj7ulcCMcWF8RUEr62uBMFF4oPu7xQMBHvcMne3ZZ59tp04+1F568YX285/9uP3whz9ss/dJxDVR6ThD2NudUHKChLHmvOF+pLeshJirOjZuSOXT7IJV0Yo4BwB/7NUE7vIpLBdW9kOovDIo2EPfO1ePqeBmf3E1eEafe/Xqlfb22+/ovHn33XdtH7y0pH0lFDC3rljS3sX8NIvArIAkZrqkawGBYaUnrJ7ha7ukcVGrfU6YFpaAPfHSF1Z3Bp+VGC+AqtOGl9FO6H2hAKv6L42nDVFu3qRvGhpeP//cH/8dFtCmylL1IQw92IycYgnpPHSsNqxWDQGPxqskG6kAeYtITFnih4GGh9/PucBrN5kpVCLSe2x9rtFSJStXNsXNQ7DjZsbVey7J/CpUcD2ms81JK8j4pLoTuUUS4Np/pujf5JYvpuljqrJoLXfNlzBNVBkjfisXyCTkddXhQX4J1DPy8q+e2wCNcYhTMuWApb8D5VUy0HbpqSpFlUpjAasAnS6+4kRbwM3hh0MbGo04TwmpsbEJ8EiiWdnfvgTqTb7AykBTIp5sbYJDJJvJOsxuGjyVUQA9VWisWRWTZLT8egdFXQYhJ0xZWptT2ZdKUy7NQpE1ZOduU45UqvBYxzC8NvGai3MZQwNreGrB1uc4q1FOM/XgtKg/xyaUqS7K35gBj/3Xh+4gbjwaSsmwrKwsMPbBy0sWF2PvSdmSALd6z7CZd/dXpWhK7jwfNoeULeUMU1nyUBzJcANc1NCyK0t6g+J7dtsyNUo0o6L0EVwRqPOa+XkC8VkdJA70ba/KxioRf9kE8z7MN4ki7xtkMV5sWIB1mt2dOnlSQT6HEwcQ98Bi+3+JexMvvaory/NFKBSh0CwEmkACCUnMkpjLOVRW2s7syrW68g+tsnN1d1UmTic2xtiJjRlsDAghZgmheVbMEV+v395nv3cjkHOVcS93LIdDxPB97913h7PP3mcfMt23VI4mAAAgAElEQVR2irOcBjBMMJVA1E1OrTlVoI1lsBq9dtJaM15yqCn3M8bMWaqB0eOw4ABRb557dkoehOznlZ+8osOegnlAFgclB0NsulPLFomSC+bNdgXQ8XqAWqR1H354sjtz5mz3yCNHJakjMLx1+5b6zcAa3Z65rWvgEKcIVUBqfLwHnby3GRkXcHq9e44x7tmcVPugoN8MHvNKunkF0lu6KWQzYoC9Gbd2xtGNy2q7JH6SrayYoYOJUhZtYl31ibHMi4AdYEGgzMEDACWgvnD+ogJ3JDI2BXBNF89KbkCzdvyLO1rmNr8DGOb3FQSUmxWHEftdnMUI9ESxz85VA1FejyCChpIwJvQEutXXSfCcef7I/syoXNdYwPYhdeT67eAGSNnSmwpwrXKPo6FqJSRifAAoIdBhbbBHAzQZfwIbahXcxHSrnOp4bxlFkBGrvYRx5XVh7gnaHHxO9YAH2ZgcLgmuyc7dvC7gQoD5u3d/J+aQYmPW/j07sKO+X1n6o0ePaF1hLc2c4TkhZfv9e+/KutfX6oBbAcHcnAIo5rvMEqpLvfaYqkljvgCwY5qhvWtxSQwegIe6UsaRT8urJwRA52bny0o8pgUOEM3w2GZVnWs0d22ZnMSRa7SQq9rc4fKVq+oLdOLE0933v/93KmRnrLVvC9AU8AHTJNzoC4J9ZJCogcVZWEQue6t76Uf/0v3TP/2gm5ub6RYWSVYgvbSzqWt3LGlLHWyluZqju7LcAjtODqaGQGyOajiXB6c0ncUG6k5Usd+ZpVOtnZJ+bp7p5Fe9FUFHGfKwbhS4VqDqvXNwJiU4U3Y3LSHqNXIuck1uNVEW8WpYOaX9lf3pgf371euGdUvNieXK/urWFkhyb8ig4Je//GV35syXAu3sU95zUl+Jw6jfXA3LyzSEOUVi6Pz5C6pjtHEObDu9A20UlH0uASQv42biY5KeMb8PHjyk10Eax/ymwW4Shn3dRbXGSN+vxBXpF8f1ciawDyBnO3b8WPf888939+/d273zzlvdr3/1evfaa69prc3MLHa7d7sNg9lwmyyEWQDESS66sKA9ROYCyDy3buv3Pln3i4GA3V/oM+Vea8sCdlkfnIFIY0mSsb5cx2hlA68JAGKdsW4++OCkPmFyGVf24EHm5VIDxr0HvcX2pcaZsU1c5PmbBHIF7lWTHSkYyyqxnJg3arWr5lD12mF/0kiYtgvVQzDJkoCIsDi63lL2JPlsRrIplai6piQdLXGrulYBchrBrm48Gvc4xztVz96430V+pQbnE/R7c6LdbEXJtirBnDg4y1J1rpQFTAz3nLKLHvA0wGUAgKw/G+OkRKMEspa/8f+JLxs3Rte4AXjMGEdqGPl0q7wSG7zGzThyec41zgASzImbw/bx32LQpjeaIKA3I+xOJa6j5BrIgkZSWOMWJi3PdCAkSmBlGqy//4zV2FvYUs/RePSOdKFs/IcOPaxMt5GcN0a7ewzZJ03IAjxxGyOjQACJFaoCwXmyWOVKNLHegAeP+Nqkjfo8QfygVrujtcg+VH20ivlZiutt6UldUCaGKeb8Xah7XzMPyr9rOs71Mu0EzGCFhQro0XXGzrHYHfvCyzdKCz7Br0CMgg8fKt4UDEayyJLJ6++1qEsdgasyGAFoDkZZeLr2HLipb4uWtQ4+Z+gGW0fpeUvqo2K7cs4Iih+arJq94qFMkKHbvl0BBpspzxnAFPqXiau/UzPAkj1VXwxu3QHtggIhF76zads+N8jfuk3GZqm7dRP3qyvd5ASLHeZpgwI81dWUQwqL59btO92lK1eUfUJ/z0AzX6kVAOQcPWp5AHpxanU46Pg5i81WxzTKnZPMDNBBlp7XJUAkqz9zZ0YHNUER8irJcFZW1EuE12RdmLUwuyl5Xv0OGwbBqPq87LKlJwAIwPPyj1+uvjzuIC+7Vgo8yy0xwMna7WUBskjauA4eOdpqfkbwTWb9yy+/UKICy9NHH31MoIGC0qvXr8nimcwnwTaZPA49b9wJ6AE8PAv34hEbJltIpBIGNAQklh8xFjMCPWQPAaU6ILdtF4hboh9EZZeS3WFMI3HzJuokihIlmHaIyl7QwcJ98m8DC6R+n3cffXRaRfLUVrHOCH7oLk5gwPN1b4hNWmfsP+rCXrryNLAEbCZATIZKdrRIqEq7D+hRJngFScysrsFZzGzGS3LxunIVG3FA1aybhBZ7kaZ/SDZhhEgi8V4EFNQtEEC4kS4NGO182HYiV1BWPVS4lu1bt/YBlphMZU9dMM17BfCoxkZ9ZxJwuOEqf8O+juSLAMUNldf1zBBjo4w6jRfXjXeLc7OaRwQ277zztiREZHWRvNBw9KljT3WPPf6YmB3ug9oqxufylcv6vd/97rfd22+/1bN4BMlixG7fsjxmxw4dtaxpHKnYA9WsUrajMMgDuNaeMb+gebdjx07JgR4+9LDcvtKB3uAbiWzZUquWbdo1n8WgAbSDWJYrO9i7FnVjbl5aDWnZR3B6fPbZ57p/+Id/cG+u9SSI+pdw24HUkbbpRe3D4tm0hy0uuAH3j/71pe6HP/yBi9MXcPdC5mQp29g4z8P00AB4rJ7wNVrw47Onmun2gKeCmTK1SXAoMFfyT2V5xWJi/DKtuigzG9Wot+mF17MfarJcdZUkprR2F8180r8J5lZFzc7yOhj39SbgG6QortPNp136Ipe6x3UzJXUE/PBzy4dnxKB+9sWnkrKRPI27aPYWB0OpX6MGh/5hlgnHypl6yyuXryqQIg3MvFCPmrKwZ0y5B77a2RTgON4dOVLyuwcfVCxD/5/PMQi4cMG1y3W28u/0KkugGnVKWAjGj2vmPrFxVwuBY8eUNINJ9ec7nUxrrt+QsoDnxbNjXbCPJStO8M2+SXBIjQ3gH8YV4xU5Mt640Z3/+rzGjvMrrD1xEO1DFubnuo2bPEbsezCuSLFlQPLwYfdEmqZeb53WJ0k14rgrl6+obsg9uj6USQj3Z9MImowbhEl6XQXugzJkwO4Vg66KWRL/5Le0R/fKm8iLHXy7lYbZyoEJQkbnJBxgeS370zJBCbzzXn0CPexP/aAvr+hjxVIiKfFuEE+pRxLSAlS1XhN4ex26f1DULnYD/iPoCGLsdWO9M5nLvIcEepBMmBrFiwWgNHK921vFjvXf3mBcG56YNH8X5ol9A3BjN98yBitwkxia34liKmvcKppKOhY4V5K9khBJvitJypkN4KFGuhx6YyKR92RzaWPmBNOJjVWhBuALiCuzkKLIB5Bdtfljb/z0Z+rDQ9CHjpmDEeoVWYXsngtV42jjSVyyrqKtTaEvd/OLOOZYqsQhqwaS5RbEJrteXvCjbgHb1KbQPnaaoccjCG3NA9qHHPpcUozSLfcBTG2CBrUD3deyHwIjlZly0W7VIlXdjo6tZLkbu9f2eryohoIqTZrlkYosxfBUp+hVmYhyqOoL1tY0BQ2TZUq/MiBtnq8WS/Stuad2owiLlexHqPWesq0eRsm6ilVZtsNa9MtrF6R0rZN2ylpYWqoGoWTaFsS2hIEJsFRheyF75grfN/Xr/g9id2ohkEl04y6zOy6yXOxm7tzobt+63k3h1rdhygdZuTapp8T4hLLvN2/dUQbPhd12skKiAhhRr49HHtU83rxlazVCXVB2mawizMoQbMMurBOoA+QQMCMV47Ahm8zvxX2EINU9CSi8vUeyNWf9DPi8uVlKEofByC+4j8sXL3UnP/hAz5iAEaDA4mfOUgyZXiSp4clGkf/m/fkg2OXfHMJ0J6ZXhfo7PPKoDlXW9Fdff6WeWAC9Ppis6+W5RgoYuUpASQ4JST2wlxXgsYEDP0sNV+qhOIhVnzI5pXufKOemzFXbtw+a9qzhHEDMQ64XIJS+UFwbrNrHn3wsO1oykHv27BZgJfuLnp1nyPfSp4lrA0DQiwmwwn313cIJ7seRtRgIMK6Mf5yswvCoW/vKStWa3dZ7SX45O6dGlQQAzDX3lJgXWHWvkZ2aV6yJlppnD039FNfJODEPmB+sg1iz971RSgK0RQ5l24dgsh9DGExb/qrb+Wa7cLEf5iBL8ojnSfBo5tCAhzEA/JLdZU2JDepG3ST3vbQoYw7qcGBqTp7E9vZTjRHszrPPPds9/vhjkojakXGsw+764qWLAkoEbgI89NGqbCdzFPAdO2xJFGGFq7jcDk6WPlhO62DGiZMFgdF7dt4r63XkULAvzEX2KzNf7ANrbakpNp7woV59wNTWAKZCgXux9zR15H3mvDfB8FBA/vTTz3T/9b/+Q8l0DHjI9blmI1nZZKj7XGyyWmJ4FhfmulkAz48saYP5nl+gP9h/DHhSiJtMdMDOwLy6jmBge4YgyqzA4NTJOMZqmDlnd7t0Lq9xqCg0YCYZ2iRv0vgxCUOt3aZZ6XAODQXoA0MdianPM0A6a4SvroExQJc5ygYz2CTCJI2/fr27TuLrxjX1ZeN3fc67N5oVBUPrCNaDgd0m/S5zB7t/EmFqpSHAM9XLapO85bUUVFHMPxoAjyzXATw3b2oNqMayATw+awx4FHwV3F17jsqopkxyAO2PPPqo6t/YE955553u/fffV2uBa+XSyFrjmUXmy3MQsIpTVrlkAXS4Pl6H3yc5xFmAM50kpbdvVwLXoSAgnM+J9e45xJ7Fa9D1ngQ3XxnDyEXT/JgkOEzb7373bvf++x90p09/okQX84BkF2OgOkkpIpBPmkFyk1DXMK39CNDw9xsAUABc9Z6VVODa3c+tQI8skm0oYDMrmF7O5xs6p1exTmukb2sBT18P0xTvZ2/Iz3pWKkod3bdrenKu8awUe9V8yNyEMdUZW3VUiRnvOih/4JsBPOnRNbBkg/1be899ktw32wOsNjbMOLRxcWpjcvZnHic2VFzaStjK6CHfz1feh3Mn5QqZ/zxzEoRJfgKsN09vtKEVZmaJCRcWzBoVgeFymUZ6V6UhGssiKdaCnrUxsVmuktr+6uWfjtSrgsaNAJ6bNwV4orWOk4/8xqt+JzrFFOFDoSsbQdPRGRqPzrib+sh+/JqcG6a75RGAZ0Vfk/3VpCldv4PFqldpHMaCVJ35NuoUiEI7W1awLQp1HQ0ZJzMYa5kSv05oUmfKNCgqAHTWJ8FaP8GCEHu6JokKF2ZTU8Cix62tf72eOyr6sByCNKkKPAaAaTMHxFEMVpNLrzM8vYYSHnoStQ83EzJuIJnYGQPGN05bprttH9vqQs34DpuM9fuWENCpmSaGlqss97UmBD8KBui1hAaz5E460CqwZn7ImKBneVz8ruy+JBRIpNA9L3Tzs7e7udnb3YYpS6oIjhK4KrBTcTjyyVsqNNbheOOmQYbccB7oDh46pOCfDDxB9NXr1/X+1ufanldyqjpgmTEEgBwU9K+hySiLlUCYD9du3NbchqkhaOSrazI2uhh9knFwBpGALfIZaehrHRBc3bh2zTps+pyoNm69sqcE0ARGoZLDGMi9SxIRS7b4Yw52suscSGiq6TlBBpz+ESdOnNC4X7953cEna7EkAwH0fA39zrMM+Ek2ygxPBSNVuB7ZYmpj4hzGvcn1DBYX1xvkpFV0bgrf670H3jkgKvkgHf78gq6R9+BA5r2ZFzQc/M2bv3EvCAreN2wQmOG+GXuYMwpuGX8OSdgEAKso9fn5XsrD30VGofeqImFqqWjkqWeIbTTMU7GgqoNSc9w7ZrXUaPZONagshod6GpyNdu1ybdDmzT3zGvc72atX9tnuUHYYs6XyLc0p1qX2JYJU6oIkE0TS5r5fkYsI7ExvVDZWTUSrqFlBoILZPtlYNt4GPDCzeg0YntKkS7IMy10GL2PMwdlZsTXU8Pz+9+9qbhGIAnhefPEF9XsicOM5k8TgWRBoffLJadkG//add5REEetN/dk8TWXv9LIqSXQm1nUbN2+uehMkFGb4U4PAvgcTTHKEfi2cRYcPH+mOHz/ePf/8CwrMSGwwhi3giS21rUsNAJV0K3mVrJh1rsQ1eEx7GeuOT+YNzXwBVf/H3/+99hLGJ79v4JNkVwY6QVsEI2RNDXhINgB4/umHP+hmeoYnvXcGhkfNR8X8+6v27UiqXRHTSE0BD06KUUAbY4Kcyf09diMFhmFRBBIpZpJ71yBPyxlhyfFQk5C6hPyuAnqMJfoam+E1Eky5jsUW1Wld0Los2cLaQMdNqJveWXIks626kh1i1GmUuazeRLwH+ygJK53PyK6lOPHYoDJg/2Zd8D0BHhiePxPgIQsts5PqYZf4QU2nx5ylF0h56EGBd+RjWGynlULMb5i7bFTI1+IwqfNAtvcGsAA7GFdqothvuH+S1ee++kryu0iUBW61Bhb18Nat4/q4lklJnA8+9JDUAAcOPCgWWgkHzXmbQgB+kLABdk59+JFaIGBaQCN69honH2lMjyV85PEGI3KDozYlEpSGAYkcqWVF+lUUZ7FG9qW4DDBEMmg9EvcpnTeMA6oCYlMcgS05H6T9fYH73RqRKsZxHHg3APANcNQAkslJ6qWmFK9EJsvZzNxWnQ+9YmRXPlKMRayVYnzW5x/zofYcvN5617YpJqzSjbyO7jkStYqbA1xy3q8CSvWHAXe9mUHvRGdHvYCetWAn6z3xZkpOcl1JGKreplzwEkOtBTxyOxx1mu9usGtVmOvZJUbu64y43ph/fXvA828/HbHpEyDggEJGE502h0zADkyFnBOqRiK0Vwqe1GsBi9DGWpgbVFEzmReK6nC8ok8HtSU94DHtR5af4MZo2PKrUF89eq6NhAkvP3C0qFVgb9mdZWqRkCXLE6lONt48LGtCnTXQg9MBYvkdr+u+PvFRr69lN2iAECbIBxK9RxZxJpP8oWi2mnwBHL3GM1pPHfLrVXAYlipNEy0V+CYFmu8FEd8N8LTgr13MvH+6ImcyKphCu91qTpEsFKi0S9ckglplygjS4oHuw82HkGsxCPQNeJxtwYpxXM/TgAcJlWVtdmcbanl6mdsius+ZbmlhrpveMKmgjiy6QI9kS87AAz6u3bgpcEJARyDKoicAZP4ifSETPTnlwlwFwTMzuheyjBS8+3BdEMhhIyJjxDogWyY5ZlkLc4/8PFIuOYyQMaVhXcmhMCXg+8wfZTgK3HGPYfxU3Fp9o2ADeR5ih2iKJ1edeQW/gHjXL01pDLUJFPPIODKXuQ+kU+fOfa2MPMkKejzgSAfg4SCU2924qesBVA7Z97ByCTIS8PA1YDWZRa4lczLAJfQzv8Ma5+c40bEikpXM+sp72OVtoRzVkGYB9qoYsZzdAmAYS+R6v/jFLyXHg9FhjJkrBNkAIwKHNMRjDTO/ZRpAwDRn1ihrqwddi67NwjIaZobeRdEotwdEalBg/W7doX/Uze7ajetuUIn95uysxhmgg7uf6nR27uyLWy2UdbJD41j9UMzmwXxQv2OjmIBHfs81U1PdBhoGlrbZGdVJaeyZu6rdmUq9Snp22AjBHzCruALiFnZLmeowPCQBzGiRYbOkrf8cG+tosEuvKQAPwIcAA9cqAA/JMKSFjC9gkGv/+utzFRj9Vg5vKr6ndYFq7TDQmHHWrvpmqaHppk19Q98qsrDcSvWDI/0NgJP73L1rj9yrACIvvvii1jjX7ca/TkQ46LItdYI2yaxwvqNmBeDSFzr3nQO0p4lNmpsXW/zF51+qzuLvvv93PZMwAJ5G9mxUUtKzYZ8eU1E4iZQ5JS96hmcWd8FZ1e70/XdK0ibA0zTxHp5heAO/voPoKACG80F1tFWzmTOG32ce8YzTt4zvKbmQmpxyh0ryMes/jK/O4LIATkAqUIqsCna+gJMNJyYFOgToa01n/WQ/STLNckUHNwmIrBZwobsCJjVIXu7WTaIysZyvd+hEkleFzgqCOhpH06R6ixJcrJU/O+Ap04ckUxMkci+MO3tQEiPsFaw/9mzOGua6xlcSdepr3UctZ3XqSaS2YK+dnlY9JiCFMWEMkWK6ZvOCgEZ+VwoLWkqMd93kFG51GFZMi9Gh5pOeU6xtFAveA208I0C6tNS99eZb3RtvvNF9+eWZ7quvvu4uXbqsBIx7JFoeyX5u+VzVUkkG7nOmd06rxeKETDXIbP49bFviEBWLKY7Smo2D2ZjmVmpwkd0xv5cWF+TG595Wro/pGaK7NB8Nw5QzKoH/N8DSXV+H5pduPOpY1cCf1yJRBQhTs+YysNAaqLlO3KMedn/Ex90YnjYZvwr0VFzdJhjb+PBu8WQbH9aWpjHvpahyNq7SjF79NOxHAT15H/5OklLWthh1j02UKqnjUVnBps3d9BRJxrFu5rZl8mpLEs1xkQvEMQF1UU19a8Dz65+8IkkbgR6uJuhA0XSqsR0gopp6unGQHbvC6ORCDHgoTp3v5mhoWNlaBiMuTkyScTpkq1N8dHmV9SVQLhRshsCbYY8QKxOcLDmDZfcSZ0tXsTtNDUtAgdGuJWh5QD0z1DQuZZWR0QvgaYMHHzhDQXePbiUJIWC1A9jKks0I2ox5AsSg7kEG0PWSGoGHyuT0+sU1VGs/EaAHiwJsF2vPXDWW3nxPH6XZJEDIpFO2E02z+sn4EAoC7+tzNtLDZUKSRT8jO5XxggkSE+RLKlevkQ2QMXP9AdpwQE7VujSgR+BHenEWCZ9z3fLifLdxelI9ZCigZHOTDIYCt6Ul6Z2vqtbmmsAOwSebEEHx0UceqS7wB3XYIFvB3jcMDxs+oIfMMllqzAfU82VinWsCym6b50BhaCx8/UwppHZwz7+Zf8qiEkBObyzbSYOX2DgTnEVewnpgkTOOvHdfP7ZSLiVzcwq0csgZuAfw+LkHaADArl69IqtSCmq5dzLxTzzxpA7EbTu2GUyNzLwFZGY+itUspqcNTrhPftZmeVK82M+nWhwDGzUpKZsy+7XxemN2pqYFPAARZaaxklWQM6a9hYQJc8hMCcWzzjC+9vPX3IS2AiruBbkKiQ9cA/l9JFM6/DEWuHNH4Ja5lgJRBXpViM1hCljas9dOlIApgaGqaVMPKDnyUFPk/iU4el24eKm7dJmascsCPwT8zA0AF7bJvB6mEHzPYLVMHoq94dkr6zoa6RoBIQQ86Yek4nKYHWQtZHTVuM8JBOYQ84yaMIr43QTVQMdaa7OIrkewZIv5TdDkptIDwwM4D+DRMzI9S2tLgSwxh1+f606f/khyHsaAmoMnn3pSxeZIOQFq6aMFIwQ44hOJTswv5C41Yi0QvA6OSkS1MkvIPlXMll0JbUkcwIPkU93pH31MDleDpA0wVaYFsiovQ4ey/CZw0/jTa2ed93UKcHKWljLbiYB5723UKtDFnn5W3/3u9yyvq9dxADW4HbVgp2dgNPrKqQ8Mj1za/kcvaRPgGVXD0f8A8PxhSZtBT2RtuSEFOXxWU0kzInbelJwNCSI1tOz1JSFMYKQEZrmXfYPpHegwGTWQsJE8UMkJJ/2cQNqifZoElZucUn+CfT+mMDO9q1Z/NkoC5YA4gWfmr+rPCJhHsGBdN6a+odmPzLj5dXwNzGH2PuYKtWI8As6DP5ekrU1wsu5S15C1njOaPSUuiewRAYIAnTR0ZP9j/ZHQiQtaeqHodcrYKd3qc/aqhxtNhm/ccENn5MFiYAhAl8VySs5WDZFpyJ1P9hTZ9E/Qr4hzzY6nvObbb73dvf3OOxpLEj03b9xS1r0/+yVZt4Q7ih7mmoB3D3iKgbgb+Kj5FRCivasSz0kYOU6xbDAsF/GAJL20gFha7C5duigQ3nOjeS9H9Kv2nzwv9k2Slgn0xTz9gR4+AwtCMg8Vjl0ifZ8GCE5WWQ2j2i5JJd3DUITADOebz/L/3Q8DHmS+lpS17ErO7xaotHOROCnJpNQlra2ZCuDpgVP16Algb9VO7TUHPCUOzhznv73nE8e5fikxg02qzObz3LZt2dptxDxobFxJZ5JzJHx7dqrqufT8iymU4ZHiiW8rafvJz8q04Lb0nywa0D9SkQQ8AJ9YKTM/JdkpFxgdKiqSrICYoHcB+01np5KVofB9AwHLxo29S5udxDwodr5w4BumSIXtaGDV9dVe9nbrsvzEWWcm3xo2pmz4kImweFvrPb9WukOnuWm9RmXR8pDXouMwQTYyGEwPJIPhXpDrLfrwEKovfXpoz1C5LULXQbFtW5+FbkFEHrxdhQZpHteVLFwPoppmb5bHuf6qfa8Ezz6sBreD6EzdMIrrpqbF9DmBPIGJg1FnNPggVh5qV8hKAZjmFHgwFwww3YAu1tEGO8hHhuC7/bcXiQHPyhJ2l1OSKTA+rlfYrMXAewBg3KPkenenMuQbNmyUGxTZ4AcPHpSVLb8PiEFWw6bjw2PSfXGW/Zyoo2AjYhEzZ9zxnoPYBymBd4qguXdn6r0mRO2z0VHnouymaxvILCd4EDXM78BMluxjvuqZYsLB14BOrbsKYtcCHkCOC9ddg8P4IWMA8PBcyf6ThT948CHJJ0b0H2EDWjCYTVbVBZ7OooX5yPUmKzNklZ1dDqBeC6yzXnBps/OK94iWVo87kiSMC3ScdwADqJAUqxuJ8SD4B8Sk5gP709dff71fH/wNzwfQAQAA7FC0ywEYSQxj4r5OmEwkmLPMkDnK84KZ27t3jwIk9ZaamVWBMn/HmCCNIahA7gawYLXIxeuSm89inIClObUHMFIATQwUCM7FirZOgjduCPRZVuTaEswnCCooLmbPY82oMWjtB5tKrrGgmjgDHoIkevQQ2HFtvTOUeoDYGjdBL3tvAA+1UMg/YyXOHOG9yEaqXtDe9mJ5mJ8AyuvXr0k2eOECfU8mVEz94IMHxIYxXlw/gI+18+UXrt/54OTJ7uOPP9JYyZmK2rTxyG+bbB/mJmQ6Sz4cKS8JLAdoZnhoCMzz3bNnr6Sa9DChjof9n2tiv+WZMm/sqrjc9zgy4GEeYqIB02yhc7wAMvd7M4hF6peuqMcJ7/M3f/NfejergbUPez/IBp2wSI8cviJtIhifVw0PLvEWXdkAACAASURBVG0//CGABxYKhgf2lECfZtM2Lbg7w+NrVb47pgVy8QzD42RC2JkEIG0hds65uHI5APN6yEdqfrL20xG9Xbv5XSUpqmjaQZ73Pvdv2dnde+9O7T98j3VmoH1DCSQZbghclvVsE/z0+4nkypWfE5KBJaTp4iDx46FaDuf9VcYD6ybKBZCGvPc6oXCbHmV/HklbG2TqmTFOxWgq2K49lu8p8dU0tpRErcwbWN8ANRwevz73tXuOyfbaUsEkDcQY0eoh1vbLy5YENfbPrRzJ/ckAhp2cEtmnSB6wppCnijFVTETCBOOXO3p/anfee/+D7sOTHyq54f15XnNSLSKU7M1e79mqfWjSZj5yCVzF6BRDGmCRhuiNJCvxRS+jkoHOUMMh6Vj1A2QPA2BzlpH4Y6234GUtkMn4Bbxw/TyP9mN1fVEzF+PbK8zJhHSbizx7zeFK3Oj8LnDSJ9yqLvSPZnjoQyfAU8YJjXFAy9iYARl6S+ZMXwusWpD0DdAl10cn7FszgsSQa8emjQ/yuvyuEoSVkGeNBvAE4DM+nHM7MDrCvnzE2X+7d42V610j7bVvgD/+ZMDz+suvjLg4Dq4zZ8/KgQg7XzLbCupL9kWHagEHefDbbjQXInvPYgkUVFW/EgauB03YwSLF2LZdTUidIasGTLIGNavjwnYXtxOEMkhp9EWGRHZ2lUFNgbPyaqG9anB47bAVAV+8bTYCbyIEvi6AbCVkplRLtpbDrJoaOvAz2GkbL1G7IwnFguV9YalyDZpEtSjSb4D3jNd7u0FlgiTz1mqus2h1UKXnTtUq9ZvtWv1lFW0xYQQAl5E6DbRkpAyxm04xuiU0mzXJ7szicuYgNhOda+YjE1zFi6kLqgnKZmW7aQfn/nTgGUlbvi8QR0+YJfqsLKiGJxn0zQTBm2ma6SCH4BNwfv36zW5WDh+L1cl9pxoiPvDAfjkN0uDVrAhBRm0e1UBMTIessn3dmjPMQboEAwoBN8oYl3a8nInU50PZ35JQyhbVkow0aeyDiwJFHAQE5AQMTBRlM5AypN8GgWE13+rHV03KAHhmgvi+m7UanCVQwNIUwCM5w8qKAnllxI8/pSypPquYua3RaaWWbX0N45D1EEDUPvdIGVMEbRnKSDa+yDXIFJJtSxClLFclNvL+uX7JUYtFpp4FYEqgrEzo9m3SuL/99tt2c6naGgKpK1cua9NMDU+KfZNd8vpb6AFPxpZ9hgOev929e5cCNLKrAA+ymFhKc+0wTPSjwHoZAIY0EiYRgwyyrwRTuJNxYHLwIi8J4EkPGAA+crLL1UyWe8qY8eyRYmKOwbUyvphm4KK3c+c96tO0bcsWS9pokInblgCeG5jSn0ZHnM4C13cxljxTgsGsS0CDrGrXAJ70A5Iu3NSFa3k4sOTiaHc1zGxs342dNb2p3DuF4JXMPc/h008+6d5+5+3u49On1U+K+eCmrpv6ZoySQC0vaT1zmDHOafro/Z2EgKW93I+d0wJ4kLQ9Krkm1r6pe8NEQo5+d+44y7zsJsiyfwXwMF9gK7Xy0ez3KawC+maAbJqyLMBDU0XMTv76r/+z+4sIRDpLbHni3cwKVgMempySuAHktIBnbn7Gkrb6XAV47lbDUwzK6hqe1aYFYWZkLqTaFrd8SCY1cqokJbKeE6CkUWT27SQq2oRYfregnTGJ5EvIqzZKGgqjDNiHLWCOmKm4U/bt7o+WT9fE3Tajqrql3l16qFVaZ0ZicgM1LasbNfq8imMhoGtSQIcaP0xqVMt369b/P4Cn4o/szYxdnkdAZAJt9gM+Wc/p9cIYIWeDYQW08RwDeAJUeZZS1RRoZM9TS4z08StlSOo+zQ64CGv//geUEKNJ9cOHH1bPOfUcW6K2bkLvd/XKVdXrYBbzyaefdme+PFtnteu41WSVs7/s+XyOGPA4jnFckGTeEIgPLG/AglkVA9qcdbxSVC5OhpXDLdbWVX8tkwpcHdUcfFmmBW5o7Y9V7Edb19P078kZ1Ab+el6xUkiheykhAjBodM399mZazQsM9+XhaUFBYsFvAI3/4BtpvA3gSZIwzzlApEyG+yT2KgCeeFiPYwAOdxsnXj8JFL1HmXr1VuEN+5UxXsU4lQIq7pyJ79p4ln+z18u1c/sOzaPR0rIBj/aFO67/KkbPZ1wlf8oY4k9ieF771580gOeMaiIeevAhyRayaAE9ZngMeNikCDBDsQa4iNlgM0q9j1w64oU9JsCzDcq5NJp6BtV1NkG3BqlYgNT1RN6TJluwPGFC7FVf1n/q7G3KLBIuXt/4xQhcmZGqj+jZJzaLYomy8O72QPssd5qmVt8c1f/Q/Uhd5i3T0+TubVA90YY6HQfQcvGqDslhnjI5xJyVpeGqYLSeQTbP/EwBe/2szcDHOpCDkBUodgfQ0jhumGEjU0qXXDKrNCqzZlrWtRPrlHnCqU8ShIbd0iZV9TkEQDkw+Xs9gxTDLmJLvbZ2Z5AvEsR7zOa7lWVsahdlS002DF02dTypuyHIoRj1ivqh3OzmqtMxmW/qKA49fLjbs3evMo9MBQoqNfZ69pZQOftUiyne+QoW7aqSwFxZhQL+ssUshibmEqHdlalTl/hNeqY8gzTtE9OFAQDmBEjy5IqIZnV2FXCRRKfRsMYxjARCMr1xP2Fw06yRbDygh+Z4ZOI4PMlSP/f8c91orOhgdUccJGzZ2AKE8rXNWCVoTlBlxs5yhsxlB9gG+AT+jxw5qiarOej1/Pu6vKEZaQ6PYcPE7cdyR8Yu9Tk0Y8XFSC5Scgl0AT5BAU1E2ThhBljTvBbXItlmMY1tHZ4PoxWBJNyN3Btpo+Y384lmycg42HS5P8YxgIqaE8JmpHJI2y5euCgZBWNKgEewR9AHQFLQXiwFFuewJMwh5nDcsgjYWC8AIoINlqd61ahfDddWNs7a35w4Yu4m2SM2pxzDGGPtszEtqOCDZyN2M4AHIIvl7GakIO574mzlSkdP7vGSl6QxnlnlciCSFX76lzlA4ZnTI4VmowAenPN8r65ZwHTBBgLjNjIYjZRhJrDCHMeJMbcmYK+IhIz7cAHrghhWNYE8elSmHPRGCeDh/nne1PoAeBgH5o1Yw2o0qcSFaoroHTOwJQ5CVzT2DvqXVcPz8emPlTD5y7+g8SjXP9Un5+pYaeKGqjdYw/DIeEiA50730o/+WQwPAf68AI978AB6esCj3jwEg02Rd7FRd2N42n48SYplPapBX6yXK7jrg8c1BdrJArfnC6/XRI2th1a4rL6xN2MN607iALAP6JfNfjnwqeaTJtO3b0sqD7inljKfkXKmLYXPSJ/P6pM1Md4tjwBFZZCQho1KVJmpSm0PQEvrRgxPJ6D+52J4eiVGOsDDcK4xLwjoCRDlXiU5rDqryLOSfIbBhmllXSjpRj0f4H3cBg38zL3hFhWTcfbwOzzr7NfeF5x8UKH/pg3d4SM2tnnqyafUiJo9jvnPehMjfGdGbnSwO9jTn/vqnMbRc8TZf3Whasyb+hYbAhruJdhaMLd1PI7NBpCTWE1xF8nMUgepxroSYUmOxxhCIECmVag11svSHWWGDC5S2L8G9PTszhrAo33iLlK2FhCsZjJsluF6SEBmtXEoOWnPkKq2bIgdogiRTf4f8cG9rl9fbsKVMG+VFokX85Kra6ZSLzXUlede/7cBT1O/c7e/HRKXTrjw38wVu5g63uuBouzs10kVQV83SJURbO08fQ7dBJ35FzUTz/L/c8Dz6ksvq4aHLCBabHSaDx082AMeocgqPJfrVAXi8rZnJtZFSZ5G4XqCdLEOrvXQ/8bGJKFAekK6oafjiulRBli1PJHeOEMMO0BAgxxITbPKklAFfsiAkFIVO5TeLslODU2wnJGQA1I13lINUJke+CAnK2HLUdOqsdms5kprZWxVuxMwNdY0pkswqUUmt6LBvaUv9F/TrTZgKhvJ3Q6jLFqDdW8QMniowuZk7EOnBxS2Osxsgn3WroLEVYBndrYCLAMeJI0cXPRi4n6zGSUgZlJLc4/+sjrVk+XnQ4CopAxh77IQwoKFildt0RLGDwQoyMXYrNdrziQLxn7J3CNARc52XYGTLTEpGN+9e4/mL65ZMEJKbY06ZYIkmaF3TjXKVf2JivKq+ZX6TVg6qGCoDti+CL/kcNnkWuAe5pHrTF2K2KLZWSUKeI3UmMxUNoOfteCULLgddnwNBjwO6iyioZjU2WieNX/LaxLQQumf/PBDZakZM/TZz7/wvPTvpLblclPrLptdy/Dk321mN4e05ZOwJQbureySZ4lTF+wMDA89WuhnpHEg8JxY1/fZkeGC1lUOTGeiDSotC828BzATMCMbO/vVWX1fzJ7qZ2wVLcll9ZJRoe2KqfSAQvYTN1lc3Rma3hMEaTE74H64frE8ly4JRANWAcjqX4ID1MZNchYDPBOwIWuDEeI9eX3YILLLZEyRXHDg8yx5rQsXL+j+zMzQA8P1PWqcic047mnr3B9HzM62bd0OPrdv76URtuF3XzQ/x9gLe435MIqRiiW+zGFe3+YIt/Q7BjxuskriSIkQsTtSENlKtqSozvK5BlD9pgRa/F7MTRj4Ux+d6t5/7z05tMEyUg+nPWIChsfSYxWxqwfQWLd33z5b3Mvkxs8KVo9kyJC59JzBDYoxY0xxaaO2lLVNwBfAF+OCAB4Hh8gk3eAPh6qVFZJBthyWe1jVOaWxY3T4AJ7TH53uHj58pPvOd74jWSN7RmQ5pdApPdsgZVsraWPI2McCeH7wAyRttzoxPCsBPKxfEk/IdXze5DNBy+qgq7WiDsszZGQDarLnismveZGfSQ5Se3LL+AbwJHDX2RwnqGR0NAm0lYilZs1Ih1+9sCh8R0Kstb91q84PJ8O8B7JmWbsU6vvzvEAgP/Ozc6KS8RbDu2VzN7aOBMPtbpEEmFzQ/FExs6U3SJwm1us9uRaSXoDXPyfDswrwrGF4cvbmuWTcfe3em9jDZf2/cVoxUMbLgA7jJyd4I2W2cYsTlD4bMCKwnJo4h32FmEDgChC5blw9d/bs3dU98siRni3dtXuXEgSRhZKcoRfVV2fPdl98eab74vMvtNfxfTODfGb817AFancfxtmSVoL1/qOy9IPEzROql2DWHhPlUL8X9H15nJzkI+dxlDliAOX86Zit/QwLtRbw8N+pU87za8/DBPerGAzFce53JsWl5KXeBxLz2c04LpXVfLdqFdMI9Y/AO7p8ZJ0qoygZeE9ElJuvB6VfHQkV7DhakspIDFszB//ZalvwmJ/0kkK9r8/rtcDQwNZSO8VSava8GvCwx+t5iCgx4GGuE6vdu+MeJX/Z+79Rw9NYaktJVpf5J0vaXn2pcWn7+uvetIDGVgYVnmFuEEen6kGypenamAQgVUigqElUOry8iFiN6vJuarLvV+3mQgngATpV8CQZRNn+traXKbZHe0+gnfqTocN05wZVssj0Bi1LQ9UAYXowLRClLrbliMZ1xi5Tt1bX2Mvy1jQ2zeJzQNDJsCBG0i2giKZzbZdariugqGVc/Ho2E2g3SGXYa3L3C6ysRAmubYM80L7JxPNVi6TAqw+NwUkutR1soK1j1CBpG+9u3bntTu41uR1Q2JyBvyHzTVatZTOUcSZQrW7rLkQGGNmeOjpPmSEUI0aAgiSET2oLCJgByqltMEu1rBqKa9duCPAsLLhokuw6weyBBw90O3fe5z4j1RwLK2oOU/gOZXWXFpUtj9EAu4RqSyr4DrUtG8lq4Bdr0FZqmGCdTCeZTVgoMpQsUpgygs1kyTmUYB6wpSY7R4Y/c4uAluCAQN7AfUk/85x0pp2N1oXduBBRAOg6HJgRMuanP/pIATvfO3zkcPfMs89IFiI72sZVMAdCu4H1h3bjTNMGRQmgwvAIoIxGYpTUpf7yZRU1P/Tgg90BOqnTnPWeewQ6W7lqxiv0uUBugR5kCiQ1WNM8T9ZnGpCyN1BHRl0J78n+kA17yA5aZuUxNEsXuZQLP+3meICePnv3VNEr7n8bNbcZU0wEuB8CtEg0ARc8+/uQf0ys189gwgGXKkIdGzMbdM89YhjZX+Tig437nTv6PYJ9QIZAQPWR0RyL1BWAUH1EAFn8e7Oku07ycO0DyLEJS6S3ZlLNWAjg4bQ0hpba9WtcAwGgQccAeMi0BfAgaxsTY+SssCS7JWkI8NUcUB8Z90RBCkqzUX/+ToCR8efn/K1MGKhXkCW4bYUBLbv37pE1PDJZAiokgqzn2FNzjaoXxBZ+02Z1k1dzxEOHJcdhP8AWVqBxgZ4Psy5yX17pa3g4GLWHCqg7gQLgISvruZeeNT53WK88p1OnPuoOPXyo+08v/iddI+fEkIWuHb9khL16YRXDM+pYbktLC67heelfuh/88L9L3rYa8Cw5QBvnvZNgcxD4zQ8HFpYhE4AAeIam2qxdgxQXSWd/yvrIOZCgJaxsZGx3Y3cTcCZgTGaeNc6zZ9/E7ANGBde++/fd35uAsFdH1mS1g9lMHL5gAWEFsTeWzb/6ZfHssDFeUdAf50MQ+BXshpfs6ugz3Cy73MTSL298XM5YJCYAYcwHAndY7z+bLXXTtT5noALBkpdnv0xCR3JOJVl9Fgf4KBlXfUz4GfGLnQcNePhw/albgehs4O+bVharEq6VvHhg//3d448/2h058rD67lBziISWvYLxYk/D/Obzzz8X0KFWUXU7t6itsIuclK+lYmGtOda3nNbzxMkXrkkKiEpKr53Pd6uTyTgohilU1YKhSEqzPIammnJnN6OkOiUH4H1CvWR3ATweL5s1sY9g0Z/1Egl2W0IQxki9gKqcITLitD8xGKx9pK+1Lklbam6qT9/d1/ddlny+pURlarCGOtokMVaBu+ZlAtTEkBQZ4ebBda21z2ePyJ/m54mbEjNGKtuyPC3gGeKYdRpPx+NmePLB93UuTE9LOQHgURx4x2c28ZJc2tLXivkTt74CZ0rA1f6tcz9NR5vmo/3QNeBXz5HXeO3Hr44kSaomhhTuHj58WIeMJRIeIIJUAo5kJQlwW0DD5Iw5QFtkZJtoy6lCT42tYUu8EdtOUJuvZAZDsB+9uR2JXG/D78AcEKRLE0ywTmG9XMScNZaee5WvPJIQXGvwcAfwOCvSF5gRDJdER9ksFaEN/Xpa2+tccxisvvEotqFrCrzXsjffmN7V/2dtBl49OBp3o0zuuOQ4k2OGKwFeMv+WwKQvAj06HPgK/JQ9KZtL5GzK1BcNycK34wiuMpuU1kOSwDNJQBUrVJ4BNKSdse64F0Fp/m0xW45l9fqhLWVMUc5sciyrJqTLy4vd+nVj3fqJcXXglWPW9AaxPEjUOOy5R5jIa9dvdDdkOGDAA6tDgfP+AwdURMuGZlOLdQI/AO4YSXCPyghSnyF3q5Fo8QC66OETjA91XjQrpMbH/UTccdydqQE8HNbSWOMWNnNH85Px5pDesmVzNz+Lw9hFBaAE9smi83xUN1EWuzyXUMQK7EomSh0Fr0WgwEEE2GcOsMFQ70LgyDU/9NCDctVaT6C/nkLwpuHimia2AR9/iPFJQJRNNKCLfYH3A2SdP39emxcA59BDD4lholkoAAB2KPOLewkNbwZiyPDyfAEOyVwy5nGQlHPX7Gx39uwZjRFjGrtz1fAVk4g0kuDKABrZUHTlJDYcxLtxLAXWnlMAM/YEwBZzmc7ucj0SqL5ml7yx8W7f/Q/IeEXW1zduCBgB9lmn7FHI63htQC/FtGywPDeeNfsftUJs9kq0qFt4XDCZRza2SGdrAjs+AT3qcSQppi3P/TywjneyhjXhQClyiZJZUCg76z44BC7p5RM7V65DgQqH9eIyyFqg1UXOTqlZP28pi3rEqDmgWw4wzm+99abYnd+/+67GTZb1esZ2FwL0EIyyVthPMBSBpdkja+s73Vdfneu++OJzAVkCLwJfbIZhgFhD6rV0z87uoYew0X1EpgUAx9TWMPc5ixhnxoXvO8HjTCyAR65oo5Vucj2ZUtvuBvA4UPHBCeD58NQp9Ul54cUX3Xl+wwZL2Jr+RpV2agwFhgCLRE3P8Mze6V566Z+7H/7gf3R3vsHwfBPweMzvrrOPK1srZ2sBcM7pjEOCC/YQmRZMrtdL53xjffT21FXfl3Opze5qrMoeWIAZ4Lp+vQJF5nqkbMjZ7rv3PtXdARJ5MwflVmnwASNPg1qDHtaxZSzR+vO7apS6cVp78+SG9eojBtPDWhHLWjbbMSxyRFS1uSVZpvEw5hMA6T8H4GmTh0kcRUDcFn/nGYkBKKcqxiUunDn/zYzZ2EWKkGJu2prknt0owJS9m/dN8bzZB7O2hx4+2D3//LPdgQf3y2kRoIokmHOH/fbKlWtyWfzg/ZNyZkTxwxpyeYFrRkcU6qse01LQnAc8mzTeZl8iTmAfCzusoPquMf3a7yYJS8zpPU4lChUDRVHhv6rGm0pQ+vnTZ2gtI5PEZfawfpxGI80x5LIy3SpDn6hOct62wXOYdd9NmSkUwEtCYBUAafso/geY5j/8kUNn3SOv7RqpyP0q1mxZmnqxxJzZv3VmpP9j7efZ351Erz8sxVULYHrwWHNtLaDIeZ7rYyxaFU8PZouxZO1y/u7ccU+HeRNxQyT+LUDy/MECpvbEAp1c67d2aXvt334+YuPjjci2EVQcfvhhyTPSR4EaCbke4cJFtmZuts+iLqiQ3XT0WGUzONxCiQfwMCiyrkajGSeTprg+RclyaEgdTv0ewIRsZHzfGViCZK6DTTMOD2EMdPDTSX0jMiYXsEoOVxIYZfZxQSrdqyZHNRzMgSDKUkVSZU5QIE1yplps3ujCsXNM42Kzru9fNATJFTw06LqVD4Si1IJKkJFDpio6tZDXmA+k3iQmCQmGsuhT+xQNcDS+/Dw6X16DcYvcLJuqi4jd5IyLooll5DtpNBWw5E70nrgJMFOcHQaCYAZQmt9NA1Qxh3yWfHFlic1yvJtaTwGlD0pqYpA4IFfgOfGMKHqm2eitW3dcWzTquh333CMNOYcwgH3L1m2uISjrXh8u6RkwEphTA8eNzkBzTXxoU6EnQTmO8IhN3XpDlZxTMrlILbFH3qraFeYVm78CdUDJ7dt25lHR97ZuYW7esqlr15VB07qRmcaEngOF4hTvsdZiZ02wknogGp6S8ROrpsz9TXecn5tTPxSAIKwDYOPxJx93E0DAYxX/9aB5DShPFj/yQiUpVEg6dG/PvOJenLEE8FzT/VBrowL82blu/wMPyNr36NFH5OzF/bOuGY+wV6kTSVaNrwAGxgggB0ji/ZJ9k2317KyLee/c0dioaWQ5nHktpIeXm2JmLquHjYJvDE/s7AYoYX5TVwPg4b1xW+NvSPoQgCO7AciReYL3eGD/gW7T5i36nV6KJYOLZQX2fc1P9blRLY/c0uxUk+CFgFFF5nV4RXLXB5olJ1pHQ0WxPZsEkAJ4wkjEljr1cml0S4BqSVtqeMLw2OUm9QLo/hWoCPAsSU+d5I8PKTP2/f6uhnClzx/vBLoxlHj77bcEfHi+SqbABCc7rXHf4HU8Oali6Ucfe0zGODA8OAyeOvWhAlSyzAL669aXLGdRf0t9Bs6hjz32eHfs2HHVIHEmoLDkHCA4c80WfXhsRhNtfgAPx6a08OOWtDrBZpAYZolibUwLqGF99tln/T6rAE+Z7dSJP9TXFOAR0wMooN7MDM+/vfzj7v/5v/+v7tp1muECfNmrlrsVXNpwdBtjfM3wYEGbQucEFZKA6nXLpalhdyKl4bm7j89yr4ywJNYNJA2wq98VFrkkmIpVb4MRBW1Nwbj3gEEyqf9i35uakjkJIIc6EL7u27tPsjIKyQf3OPYlakMWBc4xXOF5A3bOnDkrJ0BZm8+4DxXxgezVpyylnt403W3YyBlEP6Fp1bjhyMj8tTmMWU8nbMxwMn947ZMfnNTaBfDAAjJWnCNhUMQiFFsVOSzPheDdLMghNfbk+gAAMB8AKK9pO5NpfGtcE1gG1ESWGBDTMjxpRso98sF+prHPGV+v3+8Z6o/j5E8AbRihvG4CdF4n5/5w3nfdI48e7f7iL77T7du3RxbzJD1sLrModp7Ew9tvv9N98P4HMq8iWQTDyc/Zsz0X2FNS+2blg5p3Yoqg+IkaZoMVB9yZz3eXt7XAxXPcjJFlVZZup4FpkuhrwY7WTdUMtoAne2nmcJJ2YcTYAAi6ecYCmIsLkjW3Sd+cPYzp8HqxRYc5cZLfjJRBQx8nJJarRL72HFdamqldFUP2Db1cgzRgD+8LBXa4z15tVE5wLdhombMefDQJK9XGaD9vWgTcBW21oHEVW9b8bgvsNMZ13VItlfmTpfDUmLn8IpJM1i6NxHfft6tbWqC2e1ZtRhLHC3/pXulR6Dgjgl8lhcpcQYmYEkaqeKac6pIy+uY1dt3YK//6sxEboIoLZ3AFWZGdLRcEYCB7RpYzjSm5AbLkBGRkbCRjmMNuE2/tzQpM2ZCktStWRwO4jh4n7lzO5AoTQeaSTdILF7tlpDquX4ieN5u+egnIijP9JdwFPRndLHoCHx5unJuyOTh7tFEBBBlYAiBJXcq0IJt7qynO5DAItrY5h1ILeJBYEDxPUMhWGugeGTc9EjKOYW9Ce6uDdNly9ixTTbBI0vjP/Kw1K8h9B/DEOMCykg29xa+adDVdtr2ZFZjF2jm6XzJ5VfvAa6x0bgSnYkE9A2tWeZ6SqMklCbmjbZp7Rqv+zc8JSiSZm5kxuCnGIr1qJMmT9hXak34PFP275iPF2qr/qv4iLJCbevZzCkbJRgHOmIMEtLv27NFhTNCyfnLKByv9X+h5ICA3Xf0olrsdsh5eL8BjtycXw+Y+TYFXM9YKIHiNAGhYHQXMW7e5/0o3UiAuA4iSrRF4UNTPZj43M9tdkKvaeWe1V5YVwHH//P6FCxe15tjskGmwMQ9Zv0gtzXImUCBoQBuPaxZr4sEHmYWewQAAIABJREFUH+yOnTjmzULSmZKETE72lH/YFjNcPsR5Xzb9MFXO0trOOmyXbW7di0CB/+1bAj4Xzp/vvvz8C90ndqdPPvGkglvkE6xF5givT2IFgKaM/CTF96414d+Wa3hDdsLBrj8B5hgWyEVP7KRlT7we39ccrayomJ4ZszXsijQopc6AA44AmgCKa2fP4T3JWAN+AMTYwqYDOrIYDl7ule7kGzdv0bXFLCV9I8hotvayMDnad9ajz3eDUCcBPK8k4bH9V3U1n3LBvfaj6qqNdIz7r42flIoB8qCb5rpUf9i7XvpwCSsIeKR+h/mvAG8dFtPb3cw3ks8Rr0wNj/QDPasf3XfYHQfEybaNtP5PnTrZ/eY3b3Qvv/yy9m65sHFv9DyrfjuMQ4K6v/3bv+1OPH2i2/fA/aqHIuh9910anJ4ScOa9AKOa29ivj413gPyjR44K8NAokefHuuZSeM7MvTRpZL2ogBv2ijnNHrJC4oS55rGyHNLBgx0jcclDnnlLa4ieSk88/oSCQtgpf1QYolqFfDgIbH8OsMJwZWFhrpududP96lf/3v30lZe7zz//tLt85aKuARmbWCcKPzuCOjcTdmbeLGQLNiKdsyQTKRfP23swa5O102d05XxKTykHqQmatY+XgUySGqx3MyWu+0C+y/cSKOe8yVnNHKdhMusbUxSkUSQ0SDCpUXklo2CdxbpMrFPyguvjzGRPvHb9msZYVvpfn5fTIc+O95D7lxzFuP+um5qe7Hbcs727514SWUjn9nX37brPbGz1bEo/PmIYDEB4TcDzRx991J2/cFGOY4uLZiOmJmHrLBW3dNNBlYEjAJTk2kR36NBB7V/IcmFxKeBnP2AvSJ1Cy6BpfdRM0JnfFJcLAKU/kgCjGe48XxsGONGm71fz0QCqWIp7rnrfC8gJQM17B2wpppiY6M99XCYff/yx7jt/8WK3a/d9kt6yVzEPOGtOnTrVvffe+2pgffbsVwKgPAv2MNmJS0rnuQ7L41rL9LZJ/n1wKlQcVaZACtCLyU4yNzJ+72Wrx0sxI0xk1c/aidYyt9hJezmWRElnBPsaSXavxCSQEjdlL+wlgCUjJsblOSuxv7ioJJf6opWsitdSDW7Z3XvtUbto9nkwVnBtXJ51nsuwl9pW22USq3sYRWWT2ucknBR71H5rZcI3m30mvhxc8Aab7Kz9ZNADuHqjpr6maqij8rDevdl9+7MWxAfsRJkQkJhaLMZFMQTmMnL8XKfE4MGHHuoOHTyoM4dzmroxkqYXZQTkpDMkB+uTcYiRgdZHNSd2bU81qVUpap1dqfUqmW9qkDRnXn7plRHBJsBG8oyVFW1i6NVp+mi680r/pgQYZPNVKH0NWZElH1wIgSa60O07tnvTTo1KLeaZWWca0X6rIG9sXAc8G1hc0sjaZlETABCYDhlNb04cqFBgCqDnnB2KdlQDXnaXqQmId7sD50jacjA6GxiknEOE14nMrsavqMXIF1xElswHfuIAnmjEs6GJuSILUFahWsBFg/Je2ZxS3OjiYDtfZZL1Pytpk4BKsSKZYG2vHgGequVpm50l6FRhfr1Wnn3qFRJopqZIWd6RMy0wBZLWlFNfX5ODoUFZVoctc82IszypIYC54HkFrBHUGPDAHLrmQoBHhbFkxm19TkaczTcZMQJQ+oogiZmd82bsJrkEnRu7B/bvV8CPDIbNjMDq0mUfrAYpsEXO5rPRibGQeYObqrKhp9FXmA/eMxmWuIIxbwD3MARsngATXovnyj1zfczTdIeGAWKThMU6e+aMpB0UhLqeaFPPaBD4sfEmIKHg1OYF1CP4oAZw8G9L9EhYmP0gW0emCknb8RPH9eyUMKiNVoxnUeI5SHwOe7MIeI5srZU8pmaolUqy9hhXitXZsLAoZiyRFB45cliBKq5XuJhRv8IeAziByeLfHAIq0r15w0YZ1SNJdUc5RMhWSyfu/lOWndEzx3sWQQnjLZkhrzE1KSkGgZfkb+NjkkXtP7BfLl/UHjAOgGbmI+MQi3oANICHw4+xxDSBgIJgkwwzbm3IotI7RtIzgFq5LSqAZC6WnSo/w4iA+SvAo1O5xjlN60pqajmWaw45wCfLZlhJFu0jfk6p3Vklsaif5XfMLMXEAXb1Tu9oFemgatx47ZH7q3Bsp6g1QYkDDcvZJGnzU9H/s26RKL399pvdj//tx3qGPPsAJOvs/RcGl6Pur/7qr7pjJ07ojMHIhudG/Q8NZkkA8Aw5Q7gP5h73CgDCtAA524njT4vJDeDheSE9TGDNOiKYI5HlMSjAM4L9obHiuII4B9cTSpgwV7hmkjIXzl9UYI0k081vN64CNJqEfQ2PdujVP4e9WVnqFudprXCn+/Ubv+peffWV7uOPT3eXLp/vpuh2v85GBWF4vM9lf/F1rWZXHAx7zq2X5I/AM8kIAjSBpdT8FdMTxkDnB4CnSV6EKYiNfps0y/pOXW3ktbBnzFEC5qeefFIsCOAQsIPBRuTusM7sV+yhcf7k9WO5DFPCs9b6un5doNNNwYfedgwqkrZt27d2O3Zi1b5TTBISJDM8Tii4J98GgSlkpgTsMDKnT3+s/QgwTHDK82bf1n6us8pzWH2x1DicJBeAZ716mJEY2Xf/Pu0RAB72avZl9pYAu5zd2TtzXvcJvyr0rgnS1+mEIWe+EQRy9lpFYIDKh9QUKFNKls73E3xz34l3+hqTAkoGjjT2nZDjI0AR2/Annni8e+HF5+SSyPjxO+xzNNr94IMPunff/b1YHmSdnLmABcZWfRHpTaZ5X0oVMRuu9zMISaBsYw3WfEBlwE7279T5BBANgAdljJU2VhY4DpLih/KGyLCaYHa499S5OB5LAb3YuOo9lfndJwEm13d79+zVHOZ3YBmYNzxjnUsVdAdkJjHgOqbGljo7YjE5Tk7EDKDKONJHqGrtzEA7jnQs5Loi9jqfHY5Hs+e6Vt4JwIxX64KX+ZV5GCAZYNIDsJ4FMfDuAXMC3LxQ8zVkQ+Z2xq/9qvlWaq3MS+4rf9MCHp4J8dKRI0e6o4ePSPo4NzPTff7Z56rr+/rcuWpsz/ovt83q9cl8MMAy4PUblOwakF2mGQXh+oRPrzZj/H78zz8ZkdVEngCQ4YJZ7GxiHIi379xWASAPJBdusHNVGwwAhslIUMdBFHmIZG1ozgUc7FTGAWDAY5qbi2dBA3hCi6qWQ1p0LzoVmlfBtoKI6sIcdkEbd+lJI9tRILfsawpYaO0uVeBYcjdJnqovixZaWSM6sPSI9mPbF0E5kO91juMEaqVVr2LSPGy+ZiK2izfBZjSZOeAM2Jy51oFVwY+ywpXRU1avGJk+MHGk0wMrvs+UwNYZoCC51aZNeoaZ6GLrALsAh8pkKEOujsueUGbjlrrRuA8wOS6lrqtMCOwsZl3y2gwB/02ww3NPIVsPeMhuCfAM8iMAj3pmVA8N7kNNO8u+k4OBcbxJMSWFcfMAHjKj7nw8vWljd+L4ie4RmqodPKTDhAalWG1yn2SgCaAI+kxzGxxqjtWCUla0dNPKCFa9mDPnZnqShSRbjkRADkW7dynY4iAA7Mh5ZGZGwTDOQ8gxdFgtLakwFJkEwRpABhCWjBTfQ97DuLAxGugZONv5kACcWiZneM3SzShIpzCYsQbwHYfh0eaglTGYd9QhGlkjY6T5IgkVhfIGbWETuQ5+J884hzBf+RnPn/ek3wwMDyCa+wTkkCXFBhVJEplgDnEOw0hR+Xu7A12q+8LO2E1EuefU/0iCSsDSDZn4SGIC1hMUMkd9zfPKnvLf7GcwfmT03BxxQmNPVh+3qNgTsw/yvSsAx5qzotfpozS9sZuSsUIxxZs2iQlTAzzV2biYWtKiajzLM8XBLT/POh9YTltSrzItwa1KDnE0BjWzHCBjhyAfuNntk9kKAePDyKyP+nWoKTDNhG3aAkPCfjA0Hh1JiruOVVfGBX1Ao6DGe8bA8DhYpJicerTfv/du95OXX5akEiDr92d/9H7NWLCPsH+fOHGie+yJJ9QDhHVNwoN+Hx9++KGy/iSrWFPa75jrY2Pd5k1bNH+w0n3m2ed0/bD0XAUBGUEtgIdnzT2pf06ZewyAB4bH0psFAmCSBhPrlc0V4KH53a3b2icEeB79doBHinMAz8JcR4LvjV+/3v3sZ690pz/BUGQAPMinAD6AHupU+G9LW81yBEgZPDqAMsNTgKf2wdTfBvBkbw4bmwDQ41ls7YK7oPPa7KucQdmTw/AwbwV2ax9QAIy8cPuO7v69e7snnnhCewxrnL2UdWCDDBrq0hPFTITW+a3b2g/5PmuOtU5gmfXlfcX36AJtS6AAH5s2b+w2byVBtU3PhfejZQa1gsQGATxKfFy7oTlEEC/AIzOMPwLwrCMemVCyiL2C/SoMD69L4jdgRQnbBmTmnO/P/UaalGfgs8c9dxjzMAqcS9l/w+7x33KVLavpnKNOzvjZ5BpyHVlrCdYBh4zZA/sfkGHB00+f6LZupS5tSnsjFvKYdLz//gfd+++/L7BDrzH2aKkgql4RxYDvj88hKeI9oZLsMtUowALgKZdA5rMk8DHAUsuvqieteMEA0YDHRgcGVImXBHxKtjkkn+PG5vPNdS5WBIRt6GWtjaqFfSEKj/0P7FfgLRnzzZvag2AfObPDjIqpWFmpOl+bWqkueJx9Prb2ZgyVLI7ULCxt3W/iNC5UpRmlFMq9hflzXabHLAy7nCYBRHcxHipU0TNMie0CSPTcwsoXOb+K7cmDrWh3FTjqCxeLUUsSe00NMH/aspbGCo4/s7cQa7JGGXv6I9Lr7LFHH1XjUWTwJEphUc98eUZS9WAK5oWSFOUAHZCj5E6BH45CRzjD15yzST5o/nHdP/qftqVGzsaDJqij6JuLIlvGAQbtHNtpDmoFN5LO3BZIYqJPTW9QFgZpD5nQTPC45xCsUaAsByUaPQrwkHWZ1MHOIrZO1Vl3ZSoKVHjjdUDvpqdmOBiY0IR9AS8WwxUQtBPExeVDLU/kIwkyjagH44T2ITJ4CTi4j+gwTZ260Hj9Or46+7MW/Wa3ELWdAuDKjkjzuc51KTmQ1mYj9HDLxjYShripZYMN0IgeOYBNgBLHJ1nRWtKmDVFW4+6/owL66jDPvZCN1qazvKJ5gS0o3ZMnJqltoYtyOclUhj1ZEL7fI/DKODP5ochVu0M3aDUW9b3yLN1vowU8K+78zqJJAfQ6M0u6LjK/y8vKWM+QnRUwJLs5obnIfX7v+3/XPfPMM93BQ4d04KFJph6DjJrrOOzmI+ZNwHCoSA4A9Xx0Jo1grTdYwFpZ9r7OGHIQ0yiSw9FNKt1pXEGe5uhCn9nbvHGT7vXq5Svdua/O6sBTwmB5RexHrNFJMIhar0wTkigV7NJVmgaqvD9NSQUYA3jsYCaGR4DnQHfs+LFuatqMA3Kvlr1h4+FZ8T02e8sW6MR9T/UvGgw8UoAYsKxalOrFEwYI1uXWzZvd1ZKXIXNjbhNgkwWm4R2JFEAfxbL54F54f+QicVdTXVX1idH4zy/odeJOdO3qNfd8uXhRdtxZq74mO7EFCNqNZ1qZYTLEADDmCM9ZpgRXr4mpJtMKI5RECod8GtJ6TrvLPdk55iHPmUCP4JtCba4ZYMX6U61iNdclqFfySM5iZhgEFsqFjH0wh2GYX+Y9++LWzVuGmr6yQk1Amyyj/3awgxU8ArDrUDVL5qB1RfIsgLXc86i3oLaGe1sedRMAHnT46e1TMs6wNT4kG0mbitKXVO+EO+DPX/t59/Hpj9TaAClC3NlYY1YAjKn2A8OCg4cOdocefljPlOvCTv306dPduXNfi63E8VBge4GxGanJKszcU0891T333PMCRIwnP1NC4+r1XtIm9021HKBh5Zht7kfU3GFo4CScC8JdUxVJm5pViuG5IOvsPwXwAHoWq/Hor3/1evfKz37SMDywLTwVAA/TiiQbOncHNJKvkCws5ihKgwTNExOTPQAmEZOEQw72BN59wm5NXUgk6WH5eSYEVzlzE1AzbwezCrtDAjIPPPBAd/Ah6qkeVXNn2AP3K8Ien2TBTUvgxZiM678HoHNFYAfgwO/wfNnLFaaUTJR/J2M8MTnRTW1Yrz0MEIsbnJv77vUcxhwEe/WpDXr+1HXCUpAtpifZtwE8MHDsVWKT9uwR4Pns008VCHPNXAf3JfaxEpIJrvo1kiKCSnZGWh4lALI81iesJkCK/ZqzkOUVNo7zXmx1SZB5rmKxGxkwzzK1gAFBzG2ug9cBtHEGHj2KFfWR7tFHj/blA9wXe+jv33tP9U7I2ojnFuYXS1pMGxADI84+7ztVLC7GorGJjlueMsOrGR4pdxqZVBInCazNag1gJyxlr4ipuMhJydqDCmWl7sf7Egyhk9A5m3hf1gHjlPUg2fHmzUr4wO5Qa8q4cm4irY2ZhiRVU1P930YSKmMNtTOZGpoWU/8o9rtlaNzAVPFe1UGywPv+TCVbDnOlvGQlt7URFKsB8wjp1fsSrGmGGmlfC3z6wzUgZjhsKxT1BF0FbhqWp/1++1p9jLkW8BSLxr36ebu5evakJE7Zq0m6U//HuMMSb9m4WXESTathUvnkeSRuUlxeEjaTJ7aoDoDxk/e8KLKxZ4BMBA025VIdvfQ/Xx6RZVNBeWlpKTqm6JtDhUMAOVCKswA8BMFkZQkQCGDZMGESADpIhQgGRBOPCBZtsUsGHaDjbKyD3rh5acOE5ptwYZ4C4CoudzZgACJhJUIFinUgCJEBgQMx37EzBHGSSxaEjYbAJD14wgBl08pmK/YGLbGYDihvB+iWXXmJkSVW8DdRuvvOlqEtqoytnwa+KVTLhMsGkHqaZKvb7A2vp8Cv9NoJQPmbVddbWYUeVEFNKzNtlofFLsDDhlhBeQt45MBTxg4BWMhUFpfmu+lNONrZeYWxACyFsVHH56Zwz/UEFNGSAXFfAZkazFm65rGErnZRqyVttjyvXdVFuCWTUwC3HrBakgQcu2Yw0aCIc1nSGDZNsrXMvf/zv/1j98ILL0hjjn3wl2fOKqPIgSwmsaeMHcDZ0tMhhrsL2zVLkszKisbUIUyH5Gxbt8o+WL7ysJtYLe68V9fQ16XpQXvDAnQj/UKvKnbhxs0+E8prsDHw+nYXuqz7ATQEoAWwRv7BmmJjIFjhd89//bXY2BbwIEvluZG4SFEgc57NPMXkBCWp0UnSIpR62IGW4YlGmq+RVCrwog7w1u3u+rVrlhndtj004AWgw56CPE81JFu2GIRT64KMa2y8u37DjWR5bwJ+1RFVXZtYtoV59/O4dFnyPWoIAVaRMLRsbWxueW2ywSqS3L27271ntwIkHggmC1ynMps4RpWpAqwSa0sAEXv8crgRk0imeyP3s02MtsZr+3atL8AWkygMLWuEeYREC3DBPhXpbptRdzGpdc4CavPzkrPh+md5R/UyawIpBx8BO55gdu1yKra17g0TxGHDuOPQhEED+4LWKo5vYniqCV8lmCzFjZwthbVDTwTmH/Piiy+/6N78zRvd+x+8L9CzfYf7oXAW8N4kulgPPE8Ffbt3dffv3+/3HxtTRp7gi+cKgGcf53nwfHFgZN4fOXy0e+rYse7ZZ57V+jLzb9ttnUUkU+bmxcCpZ1sxPBifGPAsCfBwPS3gScLAgOeOpFYU4MNKfhtJG2AHcyEaKMN2/PrX/9698spPu4/D8GxA0sZl8HsY/fAcuT6bFsRJMEh3YOQt1dEcExNnbTzjz7nd140myGl12FW4nDnNnhH78ZaxSNItNTyW95pRZn8iSDz8MDLVI+q3BXvgxr+YmKyTgQrrF+Y1EmD+m3VGrQiNfUlsABz4fsvoZH3nfnWvmExMUgNimR9rF8BDZp61jGyW+Ty9wc6JfyrgoU4CVomaQyWwdu3SfvPZZ3Z8499iXQvwtMnG9jxvkzlOTtlynmsGhCC5Zsze/M1v9Npct9ppFJPg7LWNbEhAJnAP4CHW0hlMr7DqMRbAwz4cwIPbrpqMPvVk9/DDB7v9Bx4oKfSynsMnn3za/e7dd7uPTn2kQJO93soYM9WS7lFLo4ajQ90OxgRhCaQDqb2nqmpk3OFEiZmXOgJ7GZUDU3sdDvVOBXrSK6rqnvo2J7KOH4rtV5sXeI8yy7O671qYMF+LFQxSvGzdqmbGJEY5FxmPd955R/sQ5yGvwzqI9JPrJB5hjEi+8pnErfvsNexk1d8Y7Lh8QMlgAFka0hbgyVikn41671X5g2uOqKlzg9N8JFbN/LvbVwHUUv18AwClfqdlcNb+UoTLDRDqY+Qy1WnBRJKpkcsnGZC1kt5QrFfWwPHjx7sTx4932zZv1dz/6NQpge5TH55SHKA9rfrAtW7R/RHYuoiG2fFk7NVJ/bxr7nPspf/101HscNmgOYjJyHKQc7D3DE+xE/ycQJMAVsAkDkQUZW/ZrMmk7FvRUDrAxdjQWBTwQ3NJZ+4AK2Tkho7c7u0QB6pk/rOZBBSkZodnIdvTqu8gg6nNt/r7AMYc4BsDKUtWTI+yAFV4PTSSrIZ5uCKlP4/y/25wmuJtOYcg4wM8lYZfLiUr1J4Y8ETulg0pdUKh/jJZxARUUTiHF/eeRdZm7XK4yS0P0EigW77mBFWRYEWrncxBgttIlcLwcN1hlAgueE1+NyYHAVhy3lqc77Zu29xNTLmYNHKdBBnKoLQ60Hr2+r2FcoHDMlyuHQa/7oVjdzEBoTKyqIpFbxQBrFX8zHgnE4iUjYajcliqrDavv33HPd0//uM/ylb24KGHtXlRvOqAdtYMoWRYZK28UblHiwsPowvO9hIZp7TMZaVNQMxYkd0HQLERplZqDxnI3bt1WMY0g3t2sGEJ0Oeffq7nx7xizjKHmbeAOIIFsn50t+Z+eE5uZuou2mmwyHxy5sQGIARu5y+cV5Eu9wqbAsOzeeumbmKS3jHXFWgQ4BtQ2FWMTT1sIe8HY5XvM0dbkB0g3Us5q0t1DhXGFabn5vXrYtZgXwhGvV7ddwLwQ7BN8LJr125liJHGcPgAAMMc85oB6axvMnAEHUgBuU8ylJLlIP9ColfJDgM1b4v8m3m/bes2Mda93FbMHQXzXCcSm2KrZ9xvIgqA2F7z7Oeo++CwwoRAgAc76x0CuYAfrjGacemjK7vU1w/WPiHJSiUwMp45GNlXtQfMzHQTunbLIwlCagMrBnlwptJBTqJFe467rPO5tlcJfw/gwFhDoHzbVgNe9vUlAM+EJW11OCdgSaNRO+V4XB3EOOhBmow05oOTH3S/f/d3Aj3OwvNs79M+yPyibgpGjD0X4EWfN5Ir7FeYXUSKyTzmvajFoC8I8wkp4RNPPNkdO3asO3HiaTE+gCLWvmuubnSzM3M6l2QmooDEDl5uOko9pN0fuXiSafyMJJtq4HASGnUKfCh637N3nyywAcp/bA2Pbalhlu4GeC6IsVCdfEe9GQkW6jXcWNjsjmt1cua1gEfNZ1Nkr6aqBXjuWHK0NgObGMYMn+Vs7LPsyTy7yHYSlGQ+JkOu90YKO2ZZLXP+iccekxQFB0aeMSwLeyfjB8NLggwwI4ZnbFzBPIwO7DONaQMcGOtIY5kjBJLuyWNJu0xRZCM+JtMVgl3ZYO/ZK1OlB+5/QE2mxRhv2qx4hHq7r86d6z779LNvxfAw/pgWULtDFpr3c3+azxUQs6/G6MNzJuvBp0UCzJbxYQzZF2AVsIOmjxTMAvvFa6+9JnMFknJKGhZ7kxquGLYMqobbvQyR850zRMm5srDn+bF/8MEzxFjCrOizAjs7d+6Q/Iv5f+7cV2JVf/u7d7tPP/m0+/LLM/39yMihlBRqZ1FKBxzaXE891BLGWS1gZ4ibk3VvTVD4d28y7ARj5GwlZYxUKU2oFSusUcXws1UbtX3A+o27tQIPWMz6iDSe5wgYfPHFF8UokBD97W9/230B4Llxo68FcvmF2TyvITsO8pmQR+YsSpRO+ErKNCQ9hQLsAgISCzoJ7g3VCXZL2VpGhISN6+zKkWENMGkT9T3wqf5uw97xTTTzh1ic/jUywmvqe9buMflvx3Zu1p2eUIlf2/pAzgDkyQDNZ595ptu2Zauaj546+WH3wcmTklamubhi9jrX+tLJ3ErV8URzYOl+7YElX3OJR8C6O+aO/eiffzaSvfPNm3I54cLv37dPBzlSELLiBCGB6naVWOywoybYAszo0C0KkKI+NjIFpizKOoBdI0G9DfSf+0VwKJP5CyXOQ1fXVenob5bL1awpfPqkzCPfsfyJD34/He4DtNz0zxpJJmvoTD83b/KRLQWN6sGUxQcHMoEBh2F85AFnASUxXAj1L8ADO4U7G6FH1fDktfuv1QBTAU/JDPga5EuGPmDGLBJduBPYDA0+A4p4fxZWPPcjCUwgbHcTU4wEhARpZD7ZlHPQhe4FuGiyFlPH/TuInpcpBQzPtu1bJGkz+ANsYLsKwweAXdMEsiRvPUBFJx+TBVib0vWLmWiYH96zeGBrYtlcJXGojZENRZkfivUXpcUXzelckf5NQPdXf/3X0phjI8zvA45U+1M1LzCT6MrFjpXVtDjBKoKILlk1VJWiMtAqKZ5kZYztOh0e0WBzYJLxJPN4771D3YbGoYwmkFCdP/e1WTZ1oydBAFDfoLlNkT2yD+rjuOgAE2/cZgG4f2WCNM5OHvAeyZ4STCBpe+r4MWXRyZSyxu2oxqHJ+hurjdS1QGEa1fG7ZBtikLTmBpe2ZMoC3BOYaZxnZrqLFy4qSGVvcA8HA0XAHHVGqQNijhFQEnhjVfz3f/f3+jfzF5YK4Me4EuCxDxEwffnFlwqseQ+SGemj07vllPafsXL931Rp5reJWeI9GW/bO9vdjc2V14sBStvgcegfRK0YTDYsI/U79NzBOWqnnjVMhhMtlpBlf+F7fLBOGG8FcWUY4T2gmi9XoW/GmTXB8aZaKvbZStooYdPrv0t+Vm5jsvPYwHynAAAgAElEQVSdnKx6HQdCDvgH5x5kd1i133cvLCT9UlwTNVpaEbszzrvqXHBg4r9N/6ZB0laJtAqyR8rInfnyC0l0Pjx1srcqprbNgGdGYIdPBQ/rxvu+WPycvT5riICCOcPB9847vxVg3jA1rQPy2PETquMBhPB3gH8AT5z7WIskftScUgYRSJE5b5a6sRF9rRyYwip7DySDSyJuSftDD3j27BUAJ5j/NoBnYp2ldDQb/fWvf2VJ2yenu8uX1gIeag44JzlDI8mxpC3rSiqFFNgrKKoi+wI8qa/LuuybATZNvcPsRObJf/ORc4B5ZRWG2ZycJQY8lj+TBKEW7dhTx7onH39cvfooiKf+ln2SvYLaN1gevjpI7PoGoEgdYc8AtowzSdahLYQlqCRcc2Yr6MeZahzFJfv8UnfPDjf2JUGCnC69f1CW8EwxGKDwGZe20x9/C9OCquG5H8DTMDx/CPCsTfK1e+MgS7K0j3FCTgvgoW6EvegXv/iFstoE22HYYyqTs4dnk7Mna4Rxy9mtQBlJfRkZuO6TnkUbuyeefKI7fuy4AM/9D+zrtm3DhXJW6417on7nvffeE9gBiEb5IGOdauobQNLvIyqrc71O31RVbIV7pvTzVkYDjlF0bla7ERKZgSsxaehbl5TFte65Cv17tUqBnqFesbVydoyQVgcBFpnHkj9FXlhjxV5Jg+GnTzzdy7qR1lI0z/zM+pDJ0qKfYZKtNmOy7NTjgGOp40olnKq/ofrvEXtNY5Q13TsXBxClubIMoSou5TlKplXxl1oasJYL7yQRuxbo3A2oKGn1TaxjYFg1c2t/7DB5cG7Lf/c4o5GIBexY1WBjCSVLKqmXNipx5GUekHRkDTz//PPd888+p3FZmJ0T8P/w5Mnuvfff7xtRSzUk1U1p+qz087PsmcMSWqcxbNU/2einJIV9HzkAz0uvjqixUGbmuruL791njSwP6vbMHWeFG7mUpEoCM/S9sG2gMkaNBaHhhd1GcnAa8CDDctANUGDxEtD4IEf+4AaY6vJbRd8KcnGkotdCyU2YcAQQbiIKTeneOmIy1Jl8QkFRAI8XTjldiFY0Io8bVxYFf8drAnw0qaroLIdFNiY5eVUtgw5Yis0EegxSguKTDQ/azdeW4YkkiXvP67cTuK+TqO61YbikmWwAXILQZHkBIirik+OKA9kW7Bk8OIjmGfKzNEcM83STZoIri93W7ZuVcXMQbNkhgZklai545/3j7EMm0fIc915y5s7dtPmdsD+pmzB9OwCeSiN5djeaUVt8AgCXugXVAuEi50lPZhDGEMOCAw9irb5bc4P5sGHjxp4hYZzJJub5tzU8hYurwao11MoaV3GvmqnKHW2+Mpo3lRGKLa7qxLCu3rDBa6bsnvNMCH5v3bipecUmmeeSwIoxIEBkrjM3AUIcjnwMjI6fuzdgg03uXUDpOjIvbKkNeEgorJ9a39t88vzCOCUrI+BcevFkXXPIZt7rOZdjV3bRHPD94TAz03391bneZrUHp2KE7ZjGuDNvMl94P/S83//+97vHH3tcwTIgmwMYeQHXypzErhJ9/ocfnpT0ibFAGoWsps06pXcRQC9FwpHPubbDDDD7wqWLl1SkTuY5dWz9Jl5NQ8NAArA50CcmcfnbpIQQwRdBoJokloSKMbLEjto5yxRh63j+7Z4jucqke11JQgTjWkYHJH3YI9kfF1k789agp+7ECRqaydqxjb/VHN8wXU30LHXlcOB91UtneUUgQ4Hrvffpq3vMjLqVxRWbFozQXg8mK9l325JQLcf6P1QFgGmCV5Ji1Dp8+uknLvjet1eAkOvgmQOweE8ZnOBAVeBP+3RlURmz1Oe9+eab3b//++sCpMhHnn/+BQXbWFNPTrpvlhruYphxE4bae0zquJL0gknpStKmxPWoExAXwzM5qXVDMMYH8m1q/fbs3vMnAx7OOpsW/Kr72as/7T4B8Fy+2E1NUxuo1ez+GuOcpbBQRJLuKdIDnkocBfDYxSyW1EOLgpZt0NyIJLeSNdmvI5fmzHayZ7DATiLCRdVubChXpLL5Bazu3rVLksLjTz1VbofbBS5VUFy1vawjPiWPWlnuzp+/IDMLgAgJGbuyuZ4wbSG4ZgMe9j3/THvn+EjsDqYOXJ96Zu24p2rx9mueYRaze9dunWEAX2owkGp9G8BDUIl8CEkb+woSNBieWFITk0TS1o55gmnth40lteZogUvOEAAawZ7Ywy1butdff12BHuOiNbBMe4KhZ1KSUNmLU2ebhHLaQCTGMONqtQFrjX1V0qGnjxcbt6m7dv2qEjy8L/2vTp78UM8I9n+ogTR7YRBsOZaTgchmaRPgpsiWdsVZ0vGS9gxKGSrZrNYBta9pL5IiY5CztVJM1qTNrvw6cYFLLVkfR1b9kK6pr+mAgfF7pX4kZxl7TDuW2r7Gx5XY51nwfsxJQCDlGxhCJf6K4oaxyXUhKbWVTABPZPLu0WflwUqfrMQtD/lzQA+vz17D3EqM62t2rOYSHifZibFd1zawie15dzc8o2jo7khn+PUyw+m/kcRu25S0AT7t+7Tvrxi5GCV+Jwn+Pm5L/CMr+JGSJAB+Sg5eeO75bgPGR7NzknbCOCJp+/o87TWu6N6XSwqYNab4L6yNyiZgAP09mWaIJbfTaR+PlhGP1ue/vvTzEQeS5B0USs/M2nkFC9bqVUEGT4BE1LVfXF7/lX3sQU8VHPaOQ5U9T2EVcralhXll1ZnYTEgFlAQhhcIprrarly0bCZQioVLQXJbTCSwJGAWaynnNDUWnFSQxYMlcOTtvxOhMqftbqH6gajrEJDSNtESjlQECCzdBqwaOjG3JaJRdxU53/ZTypGHDvjExGtlBriMZkBxK2UjbrETABcGy6laqz5A3IV+zLWAN0OR0h4RK1t9NlqEBhJb9eV0kcBV9XZ75ATzaZMeWuy1bN3VjE7b0hI1q5XcCu9UzRfcjVyY7Q7m3zQCMlXWAkVADvMEOXX14BHhG3VgZVMR+d8gkpAcAYNsNA2k6qglPATPSqdGo2759hz6pnWCjIRvPgT0t62dAuN1VkIkxT0InOwivou9qvEqWl6J0/b3sbqc0aEg9v6gNEsDDgSFt+s2bAkJsaDJqKAcenpNAcGXBliTHc2Yn9SpIM8J2us6M9WG5W/pTwAJZH2/AQ1CRRn/U/ZAR533Vh+f4U93mrbjzTdv1iMLj6ofDGjt79owyrqyrsCHthhWGJxniBMDJurGm8mz4O5qqAlT42huGyGGszEZwg5ydcc8vnAFnDJhxXYLm/t73vtf95V/+pZ4NhgTvvvs7N2ddGQlgcjgQ0CBd4Zr27LULnGvqKolSYJP7NHvm2jVkg5GXcq9cO4XI574615396qsOYJ8ManrsZL1rTsPy4u4lWd4mAR1ki9j3Y8PP2KrujWBN/VRInLjXBTIJ1kErtSDzx8+pEwnLpzBYJg3zcmebnKA3FMwY/TfizheHH7M3rBEBbGS9Gzf1fX7YGvibmMAwZ1zDQ6bedWaMie5tMTU8lrIMwUHboK7EA2lwTo0BRgTTfg3OEIAjY4pckYON/h92LLxdyahpBbXIoBVwU5envktmHOVwOLKF9RtvvNG99tovVPvBPv3c8893TzxOM9ujakzK1XBvzCHWGiDGchOb0/RMGICncw0PWIExk4mCDHNKh1/1hwI8584r0P1TGR4Az9zcTPfGb37dvfrqz7pPPz2tPjwbplEDMMy2paaWh0BtecVS3xRea0b3gMd1rAY8BG94utg9cpAeOigN2OkDtOoJ1jLp2XcCjjTviqXne9kDmMs8J54REneA4F985zvdMydOSDLrRAyyVzO5Bju3u9uY4KhdxIL2GJyXMI5B4mpHTzPknNuqaxs3MGCek9DkjGe/GjE2aonghBzxCKwwiQaATloPAHwA9Lw34OTbAh4AJ81pDxzYr30Flof9h9eEnSJAZY4yJlGZJNPuuMjnYJvk5Pf4GWPK6yFnI8hm/QHq6X1zEYaneuyIkcfpsdQESSY74eum7YCNBJmrLHcraHVS414BHj6xpL5vFzXZGyRlI7CH2Tn54cnu49Mfq1YOVj7W+po7cnkcqXcdz9Y1KoCdauA8vVHyZPYw/s5NYDmfzbTA1jEH2kSxpPrlyNfLjxpZV8bOEb/rgPszp5LeBj8D86ykD4mXCbP2GW+uhfW9NoHnBJDXDfs2Ekl+j/f5+vx5JS8jYSNGYn/hv9v60KqKXyVps57KbROSaEa6naQc4Ore++7TexFrX7xwoVxVL5VTK8Yl3eCQi8OmHIvduDMkQRKFSW734LABgYkLoyYKWMlcTey5FsQkqdpK4XQWGG00YKkEjMWi5JpaqV6uIa8Z9pgzk/n/wosvdC8+94KSK8QLMGskOAE+JACuXL1igqPcfw1sHPPBiAVEyyCo6m2tBrJTX8w8dOm6/HK7/NG/vDpicqK550049MmYMBnIjjNpCeIIvMR6qL+EHRF0ASVxi14x2nX3RfGnH04nsLOwQM+AQfMoC75aXAApgnmCG/VHmLdlaFiAgB1uQpIVMgxI6OhfoWyp2SKDnspehlItWjUPm8A+B2PoyARvzhw4r9kGd6F1Y51pwwJbX2NcMFkOOkGj7YQKqFg7yUL3SltdbiJhbfrMDvbP1eSzZ0qabrmZXC14SvY+gCfFekiu2LQFlAoFt9Rv3rNniTiE141kWsDhzCLkWlLEz+8pmK8gj/sJI9UDnl7W6CLY9ADi5717Wxpbis/VrinXKFGT1WyKZebiyepVtAToZg76v218YM00jI7sp3EN3O57ZmPOnMxXM3oUOmOaYWkAmzfzB9bQEjUXp4stYnNcWakO3J91ly5d1EEIcJDd6uXLyk7IrUws5R0XoAJsaLKLvfY0vaW8eJlLbKaSeG2x4QfPCmamzVAFlDsb7kAkbBevwbjwvtTqMKYHDhjwbNtBD5gN3Z0ZNPNTfa8gZjfWrdQL8fvcF0xFAigF8NiSlzY3PXgyx6zLNesRaQwSRMAeazYJggSzkS/YqRAWa9Y9HvrarkXJlpC3kf3kfQmUVJ8xN6vnRpAn1yfVCdxQ4EPWNGuLa+Y5M5Z9PV8a4ZbkgICR3+MaAGdsrnGIS8d3ki5cm61Ax/RauPIAeIAdzJnI6QgsKNBnH2JehH3VHlX1UdwH95BCW7Hb1U1eUq+qm0oNEMkKcoj8N80rCUYsHbbxReRqvu9x7XsAOxplap+m/4QytK7bkGxryY2YOYSZy1w/60HzcGG5Wz++XnU8dwM8dWT0W5d1+7aBhWXng+dtOdMNzSPqOQ0slyTp01yeXO9kDIF65+JonpfZAFu/wlwB+pDH/fad34od4x6RqGJCsn//gSqmXqmzwT2GIr2UZWzVaZoJ44mxRy3JJID3gQ0K4NH+vmzTBwJmDt5dMDxHjnxrSRuABnelufmZ7s03AW6vivm6cvVit2EDUmnOTzce5SuNR83UFsMjO2/b90YqwsQze4Cs2OvdDVSdwMu6DYOvBtGVbEi/tDDySlSogHpocNoHeapTQ61gFjSBo9bavn3d3/z1f+6effZZ/Zs9kmto5bIkJWDcALnsK/Q2wZQiLKrsasvelr02MlDuP2dbH+R3ywI8sUWnLss1plvF3gO6Hjn6SPfw4cOKIXjvzz79vPvk00+6Tz7+9I92aaMOhMTSwYMP6rXZWwBxn3/xeff1ua8VmMbdknmcDH9kz97rnNiSdLWYqzDouL5hi//I0aNKoFEkn94vYdClJKixbxNNShrVWRv2sk8E1srkPVlDuwQI96mGh+Dy8OGHu81bSPaNus8++7T76PRH3Xu/f8+NRr/6Skm5oTbF68fB8ZjX1fxCmQGQ2LWkV3b8StZg1W+QJnOnSoS71YVNrcSSowaphuN9MFxGToVvDKrK1S2yqgCeAB0ZF6wyVRkAD3MojFqAesB7zq2AHYZMdWnbt1uNMT6uc8CSbyseGE+uey3gKXsjy+nFzA5OYJJvYck+Nq49kAB/3969AujUkQrwXLsuA49zNAov+bbmTrGrveEXye0l6g05Yy3t6uOXMtTKGm/j1B7wIAutuRGws/arcdpgiNCPdytraxz5erDUusUVWxwQFkmeOcHBDY6fk0xiTlI7BcPD+C2WHBX8gbyTs13tayr5EUvqxMjMo/T8wu7+5m2zyrPFDut9s79VWUgP+l7651dGbi7q4l0y17sqa6nGU/NzyqBhO60DqfR5ysCkq7N0i1VPUQUQawEFGUvLM+gKXb7dtSGLMVLgareiuKGxmXJjBHEcRt5QXEQpdqgKuVlsCSJiYBDq2cV3PvAj/1F2sRxQVGRVzZ5a3Z8L5cwKpQ/Q3WqABJrKl31inAlWdGxLu66xAGxBT9irZB58baY2mcQsYDaPAIP8nkBVSQuziMPqpAidWhvuSZl9rKm3bNGEY6FHwia5W9uZvIwELD8D7KzrJibH1ASOZnlMulxLnLvEmNUGEcATeV5+p81UMW9UrzA353412BAW4IG5Tf3ORNlVupZqKAyVRXqxOzA9OLUpE1CFoy56xUTDPQ/4akbeTkeRqcUrfssWswBhG9mULIfaXM5rOw14qA8jI82crMwfJgQwOwRmgB/qT+hRhRubNn01BbSdt8HOxm7zxo1mRqqhpd5v00ZZGytY3zjdu3plw3ZiYLzkIA503JdnYHsAPGZ4bgvwPHXsqW7r9i1qGEsNDPOKQ9zZ9606+M6eOavNgntn809Q1Eo32jmXOakaHfVAcsClGhYOSPU1qZotZWgcNLmmhoyu19uQ2JjVpo/rGocDhinYzzIW1IcRRHNPMW3g/dkQsTB2b50H+iDD9utbVFNztzq+ZK/5yj15vOwMp0a+CwsK1BS03bql1+W+1LcGMKgkD+wkjl9uhgsgBkSwFymYTpa65KTqIn3unDKFPqx9QAvk4phWYBpQzXtxyKofVFmf457J9dhZi0yx7aaTJOIrQJx5gzkDIMbmHkPNWmRbtmPdqjmNAxxrREHC/FI3uW5KoKfNrLb1O96zynWpZ3nSZM8/kzFNSWpsGkBdHdb3c4P7WLFYi8uLcl0EeHm/spEA851x+OrsOQWDnEmMO1bIZMiR4+neMCyQwQOW90ih5hVQpcia1zHgYeEvUuHXjY+7rtSSQQPFyCNYjZxzzCsSfsguvk0ND/JYMUnLMNyz3Vtv/ab7xS9+rkATwDM9DaPhxqOAHb5SI2mmlqDG+78Kbqs2z8GMJS/uS2GmSgGwmB/LbBWosb9V/VqAUHt+KAONFLqxVE6SK2dPxo7x5PcICFmbuLd+92+/2z3/3HMyZmEu8mwZfxg+gCdjyNoB+LJOqRMB7BHIADRbWWeFQ1XnkfPWdZJmVZdUv4OszWyU6yVYa7CUgF/MLJDCst5xdgLoMG+o4/ljbakBVjAFhw4d7B6i+ej+AwV4vpCzJvsF78NHwGD2FDbz1gyiZcm4F8aWs/fAgwZp7LXYIEtGdelSGWeMyvHO+7wShpzhFTDkdQJq2wx+Egac7bBTACuK8qm1QqLHvKIP4kcfnVIygWajMFeSDslWOeFpJfOV0DeA4ZP6RZK6klhTC7hlqySG/Fv7VhnYLCkJiQHFTDc753Upl1bWaJUY2HSgnCV9gvSGKAqa637DLCjJ2djkr/rvhuFJDY9eUdb83gMY+8QlLfvhpKbPfn6P58AcSn2t+oQ1gMeqG7th8lUGQgXgk6RWorhKPOLeKnfQaphLnEStfMxySA6wdlIL5ESj64XZ32BP20SIyihKchoVUNqduG7b6yfAO+qqHqjUeZ3v/yHWZ2D5B/vxNm5d+/epw/K+ZfVX3jMMEGuCcYhZBDU8qgPnzCwHYp0FAOQqgfB4LmkduEk9+7wb0seZEYb04uWLqntmr5NKquaAjCACeji3/uV//WQEmEAOwx/yAECiLEgCCAUdt2+7USdIuLqCE/j5mEOuUo32qiCd74pSqk8vzAHwKMNTB58CfmkVy/K5dJn9ZB+N1NCQwCR9XlJvoCBLN2QK1B3tp90IcNOm0kP60A1jkYdgnX31EwGwYFdc0jB+R7KWGmzbW/uwT40AAWw2Nf1dxEoU/RbAyaRpJ8pahJ2i0wAC2RaW60qcWNS8rZqDch/JaKtuRdlbPqFz+aTzfTm5LZKZsXSQTAybFEEDwRF/wz0jm3Kjxw26TK6HAMvvYx3q+il68GBR6dfnYMNYwmDGLEWetYDIkguPYzndg01lLU1HkzWSDOI2jR8NePg9Aj2ZFdBgDSBbTGHGMPaYklSq/sjyOe4dSRjdedmIyHQTpBKU8pyZw8rsKivtgnZn9Oe66akNkvegn+b3BUw2Iv/Z7Ga6aHB37HAhNFm76l3EgcomeZni90umpmG/AJ48mxSlO7ttJlLFldJq0zTPbITqzjY4UA3rpoMU2/MwiMgnJ+gbYmtvPpK1ahke1/AAeA4I8FC/QwaW5o7MMWVFH3lEEjLYHQJKxp9rRIIEuGC+cU2ss9RWhZIO4IkEUzKa8TGxV3yQLZSDYM1LsjNmgCYLWFvG2jKBXG96dUiOd+BBNctjrnK/jLHmfLFJZIKwUb1/3/0KTAWoJicVPMMusHdpDS8t9QCQ+wgTxcbJxuri6Tk9L+9lXd835NrVqzqEGAcXMO+WWxjzl/FJkMB7sraYb2YPWHuAp3ldL2MPGObg1D2XbDPXS50LsjjAWwxX3MTOjduQBynbNe8aKjsEVeNb9X2w8YX6Am3b4Yx5BS9+VpFwjHqXtp337JQzJq+lOsy5xW5qYkM3uW59160QfETKZmcbixlaDblXoxMXtsElGLWBixvnJdiWFIFeEhVg8zu8IuPO/cK+0ssHJpSAkXHBeUtJuKtXpDxgTyHg5tmyxjMHUQHY0XNG+4kC9GJBMkaACzM8ZF0txebv2BcJ3mLOQBATwMN7HTk8AJ4wc77p5ENTNbv6v5GpERchUyO599bbb3a//OVr3Weff9pdvXbJDI8AD6wWgAf3RsZwueTEzuIm0yrWX3WPFfSPtYDH0jAz3wYJAgTIYTe4zon9Unb01XYiTIISLgouHWxGnupg2vsQSQ3GhedEj7ED+/d33/vud1VszBhxVkmeWhJV/RvAc/uWzmsMWgisP/7kE1nVq0aF5BpzpCztVbdWhgm5Z+8NJfNLfxXZMzs45trZjzEuoEaF2i7ul/0c1hrAA5BADunGzpb9Rrrkdgeez1yH91KSrdS8jokRQXqGZI6x47XOnD2j2kHmFdcZwJNYRMkoJNUl8+0BTxKH4+MaszhSMu/Zkz8HdFy+rHXIsg2DBDvCPJWcrMxzLG3y/HBLDFi8KFFGOsNYIyQHDh857H3+oYPdrt336ZyDVaAGkk9qeJDpESt4D3cSKlL0xDzs646zaOjJvCK+KsAjV14cEyd1rmJfLSm86ndJbpvdQaGTMz7zzxHpwC4MDpCujUlsye/FjjrgK19jbKC4TIVxDraz1zjQ9TnpGCSSUa8REvqc8TGXYb5wnYxHWo4wPszFQbJXPSZGNpxir3azU2qa3H/PzZ7daJnzwyqT7TW+ZQJU8VHOT+JVJMn8Ph+8jupd53DtxXSJtV09hmQM4BYhLsx3Y85elSPmqemJ2Ndd1tjGzczBcNVkFm+luj4AXfW1aRpO96q2JLy0Fv0acdVLEnZg2mIS5munhxY9vF544cXu2aef6a5c+n95e9Nuva7rOnPfvkVHkGAHkQTVUZSsxrEkl50fkPqQ/M8aIyOpuJHlOHGlPtawY5GURIKNiI4AQTREe/uuxjPnmvvse0lbpFJlaEAAce993/Oes/faa84111x32+aTp8qr9bwql5e6KuAJ+/06synA8DlxSyXegFmQy17/5Eb77I4HDZODSZGSamuqYXzWv/3F3x/RJIyWXfM4dndlFUuyyIHARuQF1GRa/S78PdUe2SAX0xy9nQKJLJ+nBjQjT+uUE2DMYnhzmJlzKZ/vQxZj2cy+zBT4cLKfLYTrUpm3RdC8hlOSoKu3xlPFuY6xTOdnbBlOmJJUaVIylCSkQE8OkvQJuIxd06BTyswGlSmCD/v08bjhzyxJVJBh17iGTKdOIM+0YQKMtIq7uP3Almx360qDL/cKqY9FLmCe35FBetJ+HsEkm4lWhWd9vSRNdgQTo1pzSiJzs8yMalrNX1hd0fwKM5GWGAJ2QOZhC8cAk0Q22t2U5VMxSrDi6yziNO157pJZAXIU7vNcHcraUKWR5kDJgMZI2aLr5HMSkFmbBBCCf0AKQ0oz7FYzfdSwTBMls3+YNG8gFEAqVgs5U03HTmO6QMDOjlgaqiYa1lZsxJg0jHLO2E1qzRUJIIClIah2aLM06Hh10MlbNSHr5wAgNZQ3+RZAX2u8SY5Dcz+bnmnhP/njP9Y+gFl7/4P35UxHwgHjRyUlzK4+q0CJAVWcfhJ4wxoFYE3g2vp0fsuZpQ4XPaNymZE1fLnc2LrbcgjeTw3kyFflHsckdgZIbqmnBwBAzwAHEE2MAoMM6N0/UAXtxo1P1MCMdIN7zT0kCaJ6pWSshvlSuQ4IzOd0/EF+5vlPYcaIX1SURDA8farkhmsF7FD1Bvxy8KmRtRpKe89IOQiy3iMh4j6yTtBrs9bDfnGjqFhRkeFa6Zmk7wXpHK+nvVJyOhJFKoiekWbZF2DZVqUYH9RgYSUhpwrwGIzw/daBOxl29Xtdhy/xgJ+VPGT/sC3MLraFkrQZzhyfnj2SN9nvquAUAROmOzOV1P8Yhzgbx5swEiDzgc4zRboZgMh18nX+ja+7T3BbZ4YGt9bUeVc4LB8kMZTDniTQuK+lQm4bdx/eAAPuAU5CPkiV8CuG1mR3gAH2tPfu9WSaKgIkkcjoIqX19wH4VOty0V285lHDSA0pysbmk/bW279qDB/9UHN4PmtLS5BrfB/gl5hHBZSGWwgSu5J5b0xMqVUGBTj17uU6VSq1ft0AACAASURBVGeL+h7L7jfVVtaWZoccHIiQYQ/orC2ZiLPNMOuWL7nHzE6cAZWWb2Ij/4IAz//+7/5d+9lPGf56xsYGpUAALFLVsdX7A9nvYwhy9cqVdvPWTe0ZgJvNgEriXqMJtP9Kop3zQQRggZ30DIcMIiay1iEKcCLDuQ9TDNbJtWvXVd2BEEmFh7XEuRzAE/m98pQazmtgTmI713784x8JLBBb+DwAKPrw2McjKOsgnj7QqhrbSMQ5xrg/iK2q8LzyisDU+qnTAjzX6Uks634lcnLoY195Dlh6epNsWk7vXGmqOHjNcJ5AfLz44gt92DPviWQWEMqwa0iuW/y+xRyzB2Vj7Xwm58FEkhhAd3OmRSsfrERgVAIGCz57MnNPz0/9WVR9bEaRMSM568P+p90h753qS3I0/Xftgz6UuVRAcWvrsapyrtz3/JnnpfyrhrlK5cG4h9OntdcTS6h2adZRVefVS1VEQt+TGRFQZ4gETb1FY84VMUns98tQZl45KfeKOEeOI/UOEsWSv3Gtkr699JLIPtQe3BtGTGAywbNjPYxEvxUPzlfUZqCRFg/1mzMsBJ/zSq/HnmOq33uaV2TVhfML2k0gbFyJLbfIIpez3hOH+5opYxzu1fgrlZ7kRagLXr74svYWPZLffO31tgVBChFdyXEJxKzWSetCkdrqAZNz24wIDs5rzlf2OSqKj69c0X7iv8kr+D71XuVMBQz/9//6P45gUK9cvaqbxIci2YDtnZtfKEnCTk0znWRBARUEMO6o+m9k72kEnIRPyHMPxn9HVnJsWHFuXOzjx5OEBus+0C1N97s7clzxnBcSfc9m4IZpgF85+6ihrBYWiSOJQIIaUWcVe2kmyldDv6wT+8M3Ax+v+yQuZjHKRKH6eMIyaNOkvFrzKpQI1EwKzeEpnaVsC5UAumdBjZoCPWZT/H3zPrBBuDUQk8CpZEEsUll/43amJncnu3KuYO4P91FJjSsvAY+RaqXileGYVOnc2DwrACVnkLlZBTDAAlsChgdmIY52bD7mV+zuUmqEvWaI6KZkIUrMSsOahR5ga7bBw0WludTcILu0qHIlSVR6eMxieN5Ia/NsRhLoMhsx2LF8ywNLLXuMW2CCH0MhCbQxLMDm2H0Rdo8T4q+m3N63hAyLpKoMHrgmAH6c15JAqOehDA74PPSqcGhwTanUSI6WJk7poKcG8Fwj0lBea4GGyrLPNRtdoI7KotjGzD3xwelZUVgRZ6CbDyl+a423JiaSA42G/9cvXWo//dnPakDjkf6dgM6e4zoDDjggw1qGAXO53muNfSdAWRXYk3+OrJsrPTS8et0r8UeyWOuJvUmyTcUMWYqrZbtai3yvSvE1FFfM2JkzKlNz7R5ObNkKQZ3KFCCHJmbkFtx3jAQADxwckB8EE74PlpfDPewiST8Hhti42mPEJ9vzW2LA93JfkX4hNyP5ZTaHKgw19E/9MdqT7ktI/wvrR0x3SRfQartR3r6aWlMMaj57Vu5JVKpefOklxTaCc+8Dmmnt7v17YpY5xHgOWWsc1lQMZbxR1UK+xrNMdYXP100LdNDaPRBWkwqmmduZNns02+aObEutPvqK35FPmHCwK5jCe8lF3EBvJjAJhlnVmq5eSfWkES9fUWRYHCVhgDoVZAKr/5q+oRhHJ+Jhbt3ovtltrfl7iKw0LHM+OemhGmwpBEAP/KBEWPdrVkYKzOmi0rhGY/yzz0l7f+7sOV+SxnxgqOJLnK1KD/fM4wio8beG0R3KQPTnjx4/bL/+zTvq47l8+d12+7ObbWGRCgrJBo5OxFCGpboqllkiYm2T6CnBI/al6paZHSXZU1J4YHKoenl4xjRIq0qzv2+HtLv3JnIMx8WKra7cYiDBNbh/Y3TVZA9ALAB4kLQx4+xPf/5zm4BoKPBMd1UlvpBLAAxIQOzM9pkqPZEO6lnE3n9ozO+sfTkwWT7pCiZnB3uzn9ELC5IGI6kiecK5j74Vvg7IkuPTBx92xpcziDX7xQqPz2JXuKiEskfm27/9t3+unjHIEz4T7lExLkjFO8k515iz5GSyl4QtskBIDWR4gB7i29vv/Lp9ctOkmU0lSNLMlfK6IS0irVffXJG12imFgnINnjED0XdafYXMvlJP6MqK9ggOmgxq5v0y9iNqgVRGxyGPkUYpXkEma3jwKZElEIpZpzIcKlJFJPLCnBwaIbfYY3w2YiGjBgB3vCfnCvEozzTPP/cwnz/yrhC7Id/6Z/cdE6XifK5iT0jSytmS90UxwfvSpw7QkBTzyRPtfc4qxerqJwooSwVD9+Skw9mxNP/L/4MQkvz6zOnTyjtD6nCmR3kBScnYANYH54b2D6NBUOvU6Jf0qlsxYhdMzkQqHew5En7O3S55HHqllEtUbz37QYZfZfxFHzOxCY5oZdlKDBP/HnBO7kROSR4uBcj8nEeEyHCq5H2ofZA/LqAegLTyOAyeryToF78hmSVz2M6dOttk7o08d7cGfZepBc+XXE9uvJo16Cq315fHrLgKvd8ePnosourddxmLcFlVXqTpPCjyWp41Z7Kqsv/Xf/u/j9jUsoBF5jQ72567cEGHIsGAwC12hkBVh5FAApIulabNSMRqOJUMvofDlJvFRYnhrEFCBBgSeDO61nnCbrKRxIrs7UvKwc3SbIXSdZOoLVUZl4nuLFBJiPb3dfBrIVQDGu+/eiqAx7I3g5BCvCWP+QLgUdK8XI170+INwzkyBqNbiL4uCz0noRlm2r8/k4I5aeoa2KBq6tva9v0s9j/AzAlZTV8nuaqmfAMG2zKnhKpZEiCumm9EQimJFla8uKgUipdf/9GRKjVxtpLJQ80MIZmHcee6SQQAkgCevV2A55Z6usZ5QSoh98K6N0eqPEmOVakrNoOviT3EnEIubRtaAzlIyHFIHCy26LXTYh3TJ2DHjg54CnBq866tKpHUAE1VeHyQm7J2spB+I21+2GKqPAc+YDU8c4uk2paRHIKwgIBgSUeYN1MDSGGgCbDSAlOOXlutBvcMMp36jhKgGQK6xCYsh7/IO8yWmB3KoDVnkq52GbTbFjxsbw49yYSOjtonN27IaQZ56qVLr7ef/slPdQCy7pFVab9sbipYcRByj/h7DpcxmTTANqA9+TzNPlpKOfW5maVeEHA3exwnPxJRXocATaIOkHHlzW5HrAUDB3829gEsPyy1A/kNfQ7p9Dcc3AEysn5eWVP84Wt8HpIUWE3JLGZmBHTcp2OGm+sAwACgsr+cODswZyYMa5PX5PsEDs+fl6afw0qNlpqrZNDOnukJGhXvYvj4bDSoXr9xXRp2rXvNTfLQYgA514rmHnkO0jjPhrE8i9937t3VZ+Xa+DwZDKtqTmmTU51L1Yc17rhbTollERuGMDLKNOvKWfJgps0ees/pwKoGcVhj/luJUMkkzA6yr/xZ0x9nSbBnmo2Momsi9RuSpSomUpvpV8on9XeXUIav+b8dgyfAw0FIrJLDXtmdp8JzHPDYYEczrL4E8EBpmujZEsBeO3WqXXjWQy559gE5oAQBwgI8XP+XAZ4239r2/k57XICHPp733nu33br9SVtYoMpLHCIBopF7u6o+JshAVtxnVxy89wRKeC/FrtgBmzBZWphvyygvqgvCZyHmJM/qfkEmYBpAXFDTuM6UKXYKSHEWqhpmpjfrT1W4xUUlzwAoAOB/+A//vv3pz37eCQuuleSCfaO5VnfvqZeR94MQUhPyw0d+/NWXlGGSvXI8nI3pG0tHiRhsSLPajx5sOF/J97qSp+98+ztSpfA1pMXkMlRlIH4gO/gcvA5nnBKpLmmzTJD3sikLFdSF9md/9r+17735pvrr+Ew09/OaSMC+DPCIsCopqdf9NP9DoHrWskD2Oo5y/MZU5+23f91ulGmMhhuTI3XA88XzQDuo5t9MhkreF6r7ldQNAsTOtcs6t4i7gD5ktZmNFhMBkVxDEqzZVbl+CMiagSdDmAJUgF2AcHIe7hvxAELV5juQRBgFLffxDTwHyb8rlhGbQoqHcBufebGFveqUPCfV+BHsKVtQTkVbQmKNK7kxSYr9ddoYyINwcQUoc6bQ1oEZDkAhbnjTnLQYBDm3iTPeV8A5/VvcfuDh1ZBoUkbVMGC+CVMDKn8AbY+EWVYSz5ktIqSeg2XDNoBhXfEaVFc551y5+7TdvXdXn0kEXATJg8ua2zLIaQx25BK6gtEXqoP19sw5AJlDsGKBwIidXPne888+qzOcdcY3hRxVLth70G0MxM9y/nPfiCPs0xdffKmtra+11YUlzYA72sM4J+Y6btng2ekMk/EOcdsDb2M6BODm75D/idsffPBhu/z++5LR3vv8vggE9fJC4qRH/O//7n8c6WbdulUa8XkhMV6Qm6ykFMBD4kNCXTpa/tSCFYNuRkoov6wE+9BMXbQ1jarw8KBreCVTmKlucEOcnK+IqeKDahhmyXdIMqSVZ47MrBcKiQSJHUPOqAKxacRwFKIj+JH8wqSTlI5l4JGN7LK26uPRbCCsIYsp9fe6BB8G96ShQeRuDlbFyHdp22Dz2odpTbaKAQUkQLG5DjJPotnlYQPgUaPo1nY/xPhelWrp16kBi7KMrKpEeqLCAipJU8Orm1Ilb6kyK/IQgSEkXbLJBEljh10Bs9zzhOoFeKa+JR1iVd1Rf0D50rs6VdK+0kAD9mzd7IZGycvcACXUryBVpWr/c1zZXClinkc2Atcr55jT7uMA7PCnemMkOZhTP5CrKSRlDmKNpAK3I0nYrFtnoyTxVfl9xnaRrtShrS22AIc1AhCmA7AkZVutmUwl5xyDovp6uAaIAvXnmDQg+Kh6UwG6Ax5HrA6QSUZ7AlTD/mJRzbXhJMShQoL/6muvtT/+yR+3M2fPiZ2LXTX7OaYMgJ2ApQDzXPcohRpBbGSmkVvkay5nI20rL3wNhjRYByCyTkhUCHSwhDCpfGZV9mSvXGC5HHI4VAFlsMMABs/GWlDlhLhBYkXAI+hqwG7ppfkZ9VuVPJHnGIlaAjNVINZG9p6v0UA+z53/tlTOw0vPnTmrSemnT53yQbAPmPBnM2NpoKZEG+ayJIrIQ6lQIdljD7C2xNaVLCdJkG1+LRMRK7q9pRloJG08U96Dz0RsBtDzOXP9rsyVkUtZ/Tt22Oo3/VaRnWVIs4kdRo7OtYPdg3a0j7TTPX9u6F1X9TeygKxFJwLuI3IVMHEvDaJjhcfUhX9VhUuAwb8nwPMlIKdXePyNSYZNJvkw7iB186l6OEbA43jqQX4j4IEhJF7Ith8wh0wVaZbm0T2WmQSAB735OfrB+HxwSV8R8BzNtba9R3/iI1V4/uc//kP77bu/abc+vdHm5uh3pHcEByzc97Y1+wVW3L1PY1XY4Edys5Kc4pJFLxnDWKmmQjAs8HNFhBCTWUNUJGFIkem9/8GHYn7tYlmyvpIbqmJeltez1R+WGM79IZHlPKFqDvP853/+Z+3NN7+nuCf3TJqH1UeFJNWSNmSYqvbcu6e/cw1d3p4BkmW4k7lsrlzXZx+qfAJ/ZUMbOXuYbghSemIuvf66Pi/rlBEaSHslQQPw3P/cUmbJYOywGSInFX8l+MipZ5oqVz//+c9UOSKO8DmQx2GHz14U4JFBjp+LgMaxxmj/m/KlGtEwAh6TGxfb0spqe+vtt1XhYQ1H3u/+5pIbVmXS1Q/3EHvope97r5pV1T9VDLcHHP8ttQQ/U031HmjrcuWx2UH12j4P3J/J/baU1gRqXPwiQ+QcI0YCipH+ktTiCse5RvUBsMOzAART/dOA+6p4J/8ac6fkUCGZkwfl7HHMSfBwfmaSZRoJElVOXiPVH9ZtyN8QZOQfVL7IJbleAZ6KaSHvRoMoV8NqEujXQD1cC/cSch8CM0oBPgmmSBAKnNucMSgU5Li6uVH5qx3slCf2nMEtDew9zi3ucWbxZbhySNGQRXyuqIsyA9ADuQE8VHMZTH3OnX2VpxE7+TvfB9DBOEbtAszgor+GPtjKBVl7xF3Oa55t+jX5PpsKrevs0vMiBhXgIQdTbgOhVc+Rc10qBalN0sfoXiDwCc/xqHqpOOeuXr3WPvjww/bOr9/RzD7G7Ch3n/V9EjHw3/72748I8pTB2KgsbFhSSkZsCBiija0Ns87VwMqFwa4JRJCslUwtyZh0rLC81UzpRvZ9Mew8cFV49vYUDGNBx6YhURDjwiwKuRK53M7AMxhWsbZI3nZ25OzE5iH5AZXzc0KgGTyKXbWSXRDe8SGjsuMs27pUeLLxuJmRhiSQ2R3Hybf140b63VkOh50qgWb9H5d4mDk1crXVqA6eai7jfph5sEQlDWlhit1MaNtqve/hkbzzH9WANxYFzwcGhiSFqfIk/CQ2VDNkA132wm4wM3Pog7R0jpquzLWZFY42lSDH5PB9AR67hojVlkQtQXM6pG30MEnZYMFtUTyBYe4R94DX6i5tZWWsjQmzdHCooGJb6tx3a2O7rKo2iOUZR705EKlDAA+sUwAdwId1lp4g3Tfu7babTblXWtsMNCxTBt8ng/uU1fkaf+dZyS0ww0lraJzBspOXrIMAN+2L6h9LP48THR9ifH4dJCV/HBU+Stx6f4edxvyszFqSGNNsz4GC3v6PfvjDduG556XBB6TxvayhAOOA+uxbXieJie5Nd0uyrCaVnYCd9C7lezMtnuRNQCrGEhpaaqtOMY8aNGzpFZUi2xvbyCDJu4HGuhIWkhc19M/PdzYLwENJScMqccvpQMnOO+kHTOWGP3NQknBwwIwVyJiHjA6EqXglrhCD1laqCl0kjmaHEKuaHZbEcK6f0p8AYe6Z3H9k/WqHQw4IfrFXn3/+guQMaLep+HB/CO6w5g9I3kgS7tzRtXJgINfj2jlw1NsnKcx2B1y2NF/pPRg2D5man7nv+Z4AHuyodzZ3ZE+N02TADhU2z+ux8cdYqcnePFnhGSVtYV6TGArWCui4yvN7AU8WfwGf44DH2nXIMklRNp6qMqtZHhrY6wqIJG3VW4ZagRjHmiEm7sq4herVnP5O4o5jn22PL4iRB+h+HcBzyDaeOWrb+9vt6dPHXdL2298iX7om5tSgZ6bt7AbweL8sLGJlbDOBkD2W6Ln675lcMPeYnBjwQNQcYHpQEl8ZoiyvyHgIQxcSod/Kkeu6Kgiu6DhJZ/+oX0OyZIgKS1GS7Koywrla5wrEIzNqAN0AyVQY47go0mDTldI4HZKwcQagOFB/kJhaSxP7YMk0Rncr3GBjy9+U8FOZowpVcUPn9PKK9kP2M+uW94bhBvSowiMXMtvnxzo+5yXx1kmZz3TiEIqGP/mTfyMzFPZYAA+kRYiH4wl3sLwHuebZdSKoyAgZP+BCefGiLL1xKHzr7XfazVufat35THVfrc6MQdaoe1XmFJ07qDMvCX3Y/PQ168+6n6l5aE2V6YPX16REOUbspr6q5NjVAJnuyHjHfSMmuN1zS86FKui1V18VAMVwBmkU9wApLveN+VyAbv70qAFL6nl9sfBdGXNckpazLdX4xOx87lz3bDnkjhSKQFHdg1RrBBZUJZyT2oBqClViV3me9GeRqplBVFXsSm6efvOvgXWUc0RZIhdNZJTVf60eRXqOuZ7z563ImQMsAoTt7qn+xxiGVZXToOlQqhsRP48eywCGv7O3iBVqq6j91ivFmoOJa6zbSLDPdtsDqgoqPGdkrFJlWe1bubieO6ezh+odZxdrkvMPNVaMR1gfYAfklHa+XepVUWKGZbOzUjVtb265Yn7gnE+Km8wBkzkILRsMui9TMxmC1Iw7DZJnHpX3HOCcodG/+/jj9qu33pIz5Cef3PRQ+lEl/ctf/N0R/QgsSt7Qmt1zYqu5QXJH2N4y8e5uPH0AymgqXxXgiawtN7c37VcwUyUAW0kCZSWWcnKpplwCW9+kxQLZlWKxvXDhghYmAYVFQjkW5hd3ExYpDzwPRaYFNDjXJO85mLOSikVrK11mMSXHvM1r8ylBlqbZLIkBSEl1xAYZMEiGo54UD2BUE1kFi/7w+Dm9TppjLYdJ5YPFzM2VnE3OK8xAMCCznOikW5xLew8ePnJ1Kw3zh4diYKThPXtGjAsAiOciW79ilsPOsFmjd1eSW+XRBBYXFlzBwNoVsEOVZ7/kNmMZc5IqGJCkx8b9GZYcCjgMrAz/xjrKvIa4ZalaxgFcgEcyRO5FbVqzPAZQVHjcQWXJFyXqzADh8xPQCCQCPUvLtuwlSSh9qORUbCa56xw2bLDTKySbYlXBzIDxfDw7x83UYofTD1TN4wqm9bxHoJPEwGYXrjQpwPd+rwI8cUYJuZCAXSVes0zeJxxC3AMCooHYrkFwediTrH37299pr712Sf0IMbPw4T+xkvw9+umUpFMFzKESWVuqBnYDtNvMWOmhMZwAyzrGYMSkh8Gtgm2tJ89DMvOvaeFzNQSyAI8clWTbHMBzTY46PAMSKYgS2GO+D8Y7lcORJeT9AgizVgNcARgkbWPlKp9xqkrZDS99P1qTJekidoj0oNyu2VlutrdU8IwOLkC3Sv64umErjc4Z2RSzKUq6wqERu9+L3/iGAB7rlHVNXLv/+eftk1s3RUYF8Ci5Q/989pz2DuzkOIE9emwB56HXiM+R9Zo5ZZOkba7tbO22g132AIDHTkzEkTOnz9rpsKyue4JViRMMW+67JW2RDZcotUtMqspzEvAo0Awn0kl5m2s7vRJkltQJoSRtAJ7Hj1X5g4iYKjyWfbjH1E5PqiIfQi4Z8GgPk0BTwd4/cO/ekycGPM9dkD018USXpxmhxyVtlt/OSofuZNJn5OHMQdvZ29bsKyo8//AP/09759dvtxs3rkrKhuPl4iL7F4voXVV4lpaZSWTzEmJIpFvpITBT6ThhR6N5qSF2d7fb5tMnOET05wDgZ/+zt5DqAHhgPwN4uCF6/YWFqvoUCKoG9ZxhIcU4P6X3L/thD+2epstHOqT4UGSX9lH1brK3QiI6pBV5WlWmSXjjx5x6YKrO9cE6wOKMIO/getjHfFbyA9Y174Us8c5nd9zDc/9+SU4Z2MlzN6knkEfCXTOrsMDmc8F0/+QnP5aLJZU+fp5m6Nuffio51kgE5WIlMa7kXXlC9VKZnGSmy6wYb4hkGZRg6b2w2N759W/ardu3lfyZ0LT0bqpwVO9WkV9aAxZ3VuW/5M6DSVK/d6b2vXMi7aozdTTRsdKw5F96OOkhMtGotVhAUwm75OEGrOld5D5hU06l7dJrr2lUgGcpMkD+se4bckB+Q97YddJEHa+tnEfjPepcrOpJrktOfrWeJI0voxSBEsWXgERXeAwYJwex8byzTbFzuRgbGahvinyV1G+3hn1GSi6y2uoUPc/qwf7agKfspEWcJ7dTZeRIcSqV9U46at4Mn5feeueIdnwtlzbdJyurYlqlns2SoovUqJzCoNnZkvvATAq578skGZK29bXVdub0mgZfK29BOVBtHplJSEzk+1PdkWtpOdbJmIhxC+fPyy2Z77MDb43SUP7syjPubCsLS22RKvvR8ZEhcoGW2ssYRDlHzaKTmqGcAyVzEwkyp4oO0tO333lblZ6rV66KyJJ1eMm/Z37xl7884oJZlJFFkDhy4dwkbqS84JXIeUEBMKQtrGSwV3O6o4bLR73s6zqt7ZZh3pbcDMVBBYOL5lf6Upy66gJ5KJHeUEqnlCYNPNPaNzbbE/n8M+TQzfPpzQhzzHUqsRyAhJvkahhq9Oa90uNSsZ2DmLcS5wpvyMz6CdpPMpEAyGEvB5qy+Ywhgg6wAlyOPdY86jeSPRJYSsckvzV3xpt4shrtZf8BMDx+8rQ9qYGEWuBycLIdqRYarkbF1kUDLXa/XO5yTXH64NrcuDn5uNt8QlP0NFOCKk9mbURLG/atu6cNFR4WKtW3zqjlMGMhl5mBLFOL9ZadMxsTjYUCi00l+synVBliY+pMq1tXS6qzbntHSadOnfJmpkdpBT2zgWxYoxhiCNSUvE8mE6pg2r1rBIZJIlPZyNemezmxnicBT4IHB7VZ5eor64lMjqpUy2KQUVWfei4BJVSXeFapMLBHY2EMq4vsCTbxze99v128+IrnHlVlLpUbX6NxaJKLBEavwUFeUwAigDivFVBgB0ZYGlt6akZWzceK9IHXU7KU+QhI9Koyk8/DtQlol106cojr167pGfK6SMNofr13934NiGWIblVP01tTErUEWiXJJQni+cNCAjR6RZrrHgYxKu5VNSbrk57BBw8+F3EQOcPEMgLYPDwWS2XJb9fpOfJMBU+X9/2BBOAQ4xfrFCYe22uY6sjHIA2o3hKTb9z8REMbCfjEJeYocZhw+IxucNwzWf6Wk2We3cg0d8nr2lr/Xq2Bo9m2u7lnwDOXobtr+izorm2XbZCQBnovjkhODW6m6k5Y2pKz1VoKdpkFOJw0LtBym4CNk4nj/+3zxDIbXpJnBIBUD4/AH/Ms3KcnR88AHqouzUwo6+0LFR7klzXXh7MwFR5AD1WuYxWekrdhWqBewyNXY9R8W4DnoNFfSS/gRvtNAR7c2q5fv9rIF3FqW1lFQgxhcyDTAuQkq6uZU8WZ43NDDHOsZ2tW3cEBz0EDy2R9vS2gV2x8Mdf0H/G8MPl4773LqpJCeqgqX4mmDAqUQJKYV4+QLKktqYodts8BM7NuUPd8nshFrHIPoK2nlDl0ignuYVGvRu/FKvZ9xLrDfKeeTFaOIeXHIPmVoqNYZ0wVaEBXVbWMTcgrADyQolKLoF5BgkMc64DHrHnOPs5PGu1/8IPvt1defVUyZeIPZjAk6pCzxwBPgdxUfEKQhjBKLCUvgIiESAb0AM4gBt5973K7/dkdV97LMTS9mlNSnFzKhjuJy2ktmCRweggncvACRkXSItuD1POznM5Vzz6MqVIRocdkcWVEAmEnsyT3K6efDimuLLdfe1XKAuaoeZ4ZBgnTzBkN5GZ0Q/XsjoDHMi1XMaFMzAAAIABJREFU8DLINWdSzpwMLk1yrQqOPrMVIJa2FamofCokQRESYxwqiSOVDc14qeqkXUVrjsuJWVUxLoiT7tcFPCbaTd6OlTnJCo/tpwJrqvJBkNNvTd9n5aI1GLgbTFTlyQNZDWwcq61OCej1mTCZYghsllTRPY8L7dT6ajt35rSy2GxrDWKn+nPmjNawRtasAYrs0in3OSTtR5aEsg/Vh1SD2pXbM0ojecbRoWcUPt1sp1bX2srisnq2cz7pWugpL8DDz6qPqPIxqjoyzCmwR+8h1WnIHeb54X74/gcfyA4/e6v37//1X/7yiESJw1VVioV5BXmSQyV49C0g96H5uxIVElkavLTRa5+Fgc9MHiUTKsVN1ro4VNHYnYYjDilsY0H+jxkuSsWimovYmGZMT+ngZWEqadvalqsGNxF2Ow9QVZFC4ip70jMgK22zfG70Ogl4vFlsaOBgokbl1bU+1DQNYi67Tta7Bjyef5MkjQfWD/Vi7zlc5caFJKQagbKBe39L2TFnA9nZzbNoop9MxciJ81zbpmFaLlFmml2Sd7lP11ySgzR/KVBX82YWML0dAp+1Ae20MuhjE9D3YVKfCvAE2OgwLOMAN9pPZgUBQ5StM9Mnmy8MjO6fKjz08GwIxRvwUN508PXg0QTmQUooxG55pHT6NedGgUgN7yvabJ25WFme+muqV4l7T5A72NtTaXdRDLbL9AaktvO1EYTXh5ktvifOXJO9uQ+7sVnbGyNmGanouJKH/j2mDBOjFylDZ9zK4lPXpSG8vj+qJqytVUnZxh5m1Ngb7nGJW92f/Juftm9969vVwO7AHsA2riknVVnTrl6NoMdVILsNTuDJzoABFhqeWMYFsq6sileOJYHT0j+HJGHtaaDgvPXAmdlCKVySNnp4rl9TwpBkhqGuWO0i7aGikrkh/DyHKUkrvzNTgfsFGMhvAA+JRxIV7m9kiZF5sQ5UZbl/v5qx77Yb167LnS+sO/EAACcbdOzL15FSntb6y2wHXgeQlv05SjGoWnGAPHfhOSUM7lOa97Dlx49UxcJ5BxkIoIn3gSHmMOHQSYWNzxGpWp5ZT4yqUsvzHTXbMThQ0nAw03a3ADz08LgvCqbbvXBndV28t+Y9lK7a1XgUBe4/E+AZqhATyxpBzZQeIGNww3+dwPnS7wE9zlcMeMhz+Pxbmxu6V5wlPO8AV+JaJG282dGMbchJeFmXEPw4s4l8APBIi76jQ5NniBU5lVEkfTEtQHoBUPP1G/Dw/6rw6LcrPAE82ztbAjz/+I//0H711v9s169fkZRtZZW1vSp5G9KR5RV6ppZqFlcRcrX/RPKpad9SY1t42zREMZWqqtYvVVVsgjHvOC3XPzYj+/3Djz6SvGNMHDy7A0Iz1XIq2VW5qf7DTmYRk1OI062fmsEj/elN5kWSBASlIV59YGUQ4PNmqFRUDhGTmrDzjk9lwSwL7JIzy0iGKhnJlYktnhPuUcQMPhOELJVR8hq7vJqICVHpCs8EeNifATzMCXnp5ZdVQRLhcuOGgBOvGQJhrIan4jDFBQ+CHYkW4rVnZZ1RTxSf/4OPPtKg6h31KkM2RsYdwjPSc6f1cdeyWsRM1VSdiYvfF9NwvVrZqeucqgqHgF6IrJge1XBuJcMoVnROpbfKr51nK4UPZ1ENYMbJj6ro+WefaRsbxF/vyTigpZdyJKIiaetmAqWs8XnkBL4DnkFRkPuriIAgRJIoE6TqjVU/WvbSXMeCzqt8lqlyubhogxidY6hYMjplGj8yATBXJ/8Q04IJePg1dBaWC6HAZ4FVFxEsjxThMUsfPZJlqwgCthR+y9wk+VfV2r00ytjKoCU5Rk9PLS0uxUkfBjw3KznbC89f0OBku7NaDsregcjj3OHshHCDoIt5giWJng+l4bTryMpNJnD+katLVogsb37B9vg7e+3M+qm2srSi69V6qh4gydWKELXs1q0cVvyYBLIZmltriF30td/+7HZ79713NWfqo49+Z4niroef6178zV/9ba/w8A8sApqmQHRO0GekSSZxp2Kig6YcbdKoFI90BWa5OsSulSTcjK6AxKl1ST1wweEwIiFGmkYvjqU4j2tSuRkkNhJJhC1pF+2OhUaYqkE1OY0Vm7heKKnb25Mb1uKyEy/e3w38ZqqOlYdT/qweJhg+2W4GPJSjVkqNZvrd09BBQg4FRwO9hz3svfnSO8JKs/uOqyldk1qGBvk3S7dSbSmLzt6IOC9tIqycg0KEXV7cLqtPDbABULwniRPPlcUrQLC80ofv2almIuscEA/aHtO0nz4W4HHCNumwO9gpq+gAK9YEpXoYHrNi5edaZWLrV+lpYEq3TQtU9qwKC82VHfAMzjGp5cdFiorOCpUdmBpA0yG9NSQPTnBjn04CZMA73yVtfP/h/oEqYqyPNBGOrmEu8Tv4TYDU1ReXh09K06pfq7M23sQ2zijve4FfJ4ydoypZgjdmHWR5tgn65fDFGub58Z0BMAogyHJoEr3/uTXvCwvt5z/70/bd735vqmpVlYc96rXiqqaedc3OiextTJpzAPE9qeq40dY9XfxMAE+s2RNIQygoeUnVrqpLDsgmRSSH0ZBKN+DzGelJwrQAEoLnh/SAWHHv/uciZpjFQYBlb7IX4uImPfbmZp9dQAwJ4EEGQzI/Ji85cK07toFHXktTse/cbTduXG9PHz8xE1lS10gRAC+xazXZ4H4wqogk5OwrEqpugFKxBnYUNyi025Y0mYVWwob2/TbWpHe0b3nPgB2uP7/Sv5hZWpYi1eE2zJ6wg5KTwwA73YPdo7b5ZLvtbu0rfZcj08qKEn8qPNx7A7hJZltqy0rzc6D60OtsZTVfT6YFBjh2OQvgGRO0PuQmV3/8zxk3bgvwSNLmGU4091ret9HXtGeE2EV0Zs62cAAQAR4MSOjhYVCpXHyYeebhdk+ebuj+PP/8C2qEj0nFaFpglzk7PMalTSmLWpRgV/fb3gGM5I7c2f7pn/6xvfX2P0nSNr8w29bWVtqZs+vq5VHFZxkFgZNkrnMkPiITs8U/5COxx7dFSTCyo1nMZZCcsQ9mlVCzxkkC2JeAZlwaAUpUuWy//VgKC5F2nEODOUJkxG78rvOqJt3rvkqS7t6fMfHvQKYSuiTEmnXTtVYD2BkfvT7PkJhFz6/+JecQZnlNMCJ/igMp16R5aVRYz2Ejbkt8BknSxK04X1WtEG3/EuD59re/JRtuchSqOvSe2GDpSf/M7i/22RCVRvKDMW6yBuNuJRKuKl0Qldeu39Drpo8qQyyzvk0w2AyGe0Nu5qqFe+FCnrhiUG6JVWyb7mX1Hleif2zyfPWLjqoOzrMM3SRvslzdz1kmPzI7LYK4elG5T8TXWGGT41GV4L4jayPpFKlZ58Uoh59IWudn6l/pw2D9vlHEiOAt0JNrSnWfqmcMHdzYH0MgS+X4pR7YwQrd+8e9sOSuui71yGbI9fQ567juJZKTtbQTS/lL/nOq2iTHMglqAFqo8th76z7MHEldg+QyfX2q/sW0ooygsg8Vcmuz5d/SHzUSmL3CNMjbef3Tp6hEnpHCRgWLckDlPKA3nPMHB0hVVMvQRo5vtAzUucn65BmEXAD4kjNYPsdA91OGFoetrXO2MP5mt9RF1esbUENYYq92MFuFB5E1imc4G1p55grPp3JpQ9JGP496l8tUSGBSgOfpE5kA8KDZEDoQV5arb2XWvTegfYb5DclXXyhaMJZpcQEGHE7AxIDSjM/8ERgObhSAZ2lJ5XECL+yJhlJR5kJDWXN3QN9hF7kuGiI54KjuxCKV7xFjLsRne9mtjc22vbvTVtbXlPhKSrcYwGPtcaWVnYlxedSmDWzcMKD8HGAvDVeel2KUPpa3DVTcw2AWu1xSBpZhqvq7UsBrjEmXzR3cH+Ek0oyWHpSYlziv8CyMdKeGrNqC3eVlSngyu4XXInljI4DQAXYg8S5VkfmCpRHueaSysNu20eI+fqiZEUMmNc0Yim67ZrVkkBzJHhWc3KfcYx0S1V+gxutNO11l8OghYHbPdtBdXlFl9ByissCEcTh3TokZa4s1xPpzxccg96SUjODnJlWssW1TrGSa4VRVRQHwxP45xgO94jFIvRJQui44MwBOlI7d/+WkPv1kvr9m5ZK+CICU/NPmGGaizHLZCIL7xvPBlIHv1zqpPi4CDVUeWE0Nht3bbz/76c/aG2+82Q+RgJr0kYRh422ll61DqTqjJmakz4U4bnc8HWI8P9Z/WWlrHxjgkHRa9uceJyWhcT5MoqNJ3a4m87kEeNbXpcu9cf26SY8lAA9OWo9UGSbwvvTSRVuBi709dI/Pw4d9sndksaxzD3hdUMC1OYDn8ERfHOCg6pQSLJsMyH3qcztZEqPMIHKQurePv2seTlVMI/sQA7Vt5zfLepa77AtwDdjkZ1i/7EfFush9n2Akc0dzeDIgkPsSl5u45ITIUdJXfZeWz9nWmLXDM1bT6Vlmc/h37MgVw7cP2pNHm217Y5cGlO42J8Bz+qwSaJJpu3J5XbrCU7HQqeqXSNqmKuYUN9wLYznYl6UJ/7ysTVtDgzkL8OzuKLGVmxFs8uZGZ8IzpHpugQTRb2bAw5kEqMS0gArPgog8gAR74unGpvaWmOrz50W4parzlVzaILQOSZr4fdA++OBye/udX7W3335LpgULC3Nt/dRKO3v2tMAOuRjVGSQrkBXeQ1MyOzpbes/4LEZ66J4KyLWZtra6op5N7h6fncqcSICjI1VDOWdJ6mLhSsWHRnwPby4r/Lr1iZlKEmv+EooJ1iwJO3utx/Sai+QKeKSxAaa+VtZ5JJ3HqjvD4x+rBgF8YetNRix2IpWzX05QzAKpShjvw3/zzNiPvB+SNmyqORNYs+zXDPMeAQ/vzbrgrKeyeenSa6q48jpxsI17YwcZxUhzrWM1Jx8p55RMWpgxWHPEeCY8463tHcnZHj992pUE3OtUiXgdXjfkhc9/S6a7dXcastOrM7D5sWFOkizZ2m6kiKMLXJlH9KTSA6jjIGoJqwlLJ8BT728s6N0K4VYAS8iRGdtdj+pESLERbOTvId3IEVMpF9BSBcPxK5XsEGvpqxRBoDVHT4zKzb1qEpJdc3fUavBFwKPnlrELg2TcVctB+cMaqwdreVj/v9+Pc/p3mFzkeZjkHJUdk+wsoFIAV5U8S9oYmnxMGTzIw7KnAsD9ff7EAYEGPVPuamMk56C6miIgl9kDKzY74Ps5nzhzaHOhtQQihQHc9KnasQ8JIiTOmlQ0nrdolRAmHJDeyI7ZjwAkYitnnQbnttm2trzaFubm3Utd/dm69t6X5vsFyauzTq7LPptVmdvFXZGAOdMe1My+3/zmN6pqM1sUPECFJwB56uG5f18PnyCDjExNwnJVsKyILiY+BE43+UAZCuSZEb7gDPBTD8SBg4gmyq+t2jmLKd/ra1rcTijc2KZ+lnKdQicvx5LS9SkJZP5J+cjjqsU/yahAw5Jg7ZteQ65FfN/ebltepcLjGTR2GFnsTLsQcjWO9cFe7UjfQ7OuHmbNo3AAMFvoZMYnQQZEZgaRHKeK/Qijn4OgU/q12P1MaxsJxbqaoweJ3a2mwHtGiTZmDzTVdCettZP3yMS6EUNpsBWcY/9ZgeOz27f1PrK3PXdOLLntLX2gZaigS6ZOgLc2mbPwoB2oeS5JTB1uVaXiME1DoXTiBwQqD/HMDJ5Yjzq5duIsgIoJgCoEDqgAHn5GVapyq4kVuA/8eVUKuX6sMNmAAGn06lSKYjghI4Y4AhXzJYnckLzzmeU8U5bPOcgTPMKOhL0L8Empne+Ldjtfy+uHbckhlhkKXL+vKzN1HAJzSFWRp9jEKXE127Wr+zICniQT2VP0xJH0Y2rxwz/6kcwLaJD39GsHC8n5qhLA/fI123UlDaVcf9ZUZ5UGM4A4m8nEQfvdzZ76XPXa/FyScplG1GGaJsLpPlsPHNKAfUiiLUnJ9esC5khY7MrlmR9Ud75x8RXFlyQ5sSkOUWDLzTU7FpbDUxKHgL84nfF5UoUDQMTpTYMPt7Zkhb27ve2BeSUvmJjGulcFelUFLgKDe0P8gERi/XKfJd3dZ4gd1dZ1VZxSdSVeUaG6feeOKxdY9JfZROYmyJQE6WYNjcvcmeyrJBkxK2BtkAzaZcdziPislgnvt40n2217Y0+9Ify7gCEVodNndOC5euCZa8HoJBpu2PYB6/Ufc5fjw0dHoiQObV8d8ERPbrlHenjY6wBQAOnTDVf0vB9dIdRzAvDosg/bVgEeQA7PbQdSpZyDVJEugAvhBeB55hkAz3rv4ZFpQUnajlV4hh4evnn/YE/vBxD5+MrvGg5tv/712+3mrRttcWm+ra+vtDNn1tuMSkUAMADBXnv8BMlUNa4PTdfuTTB4kJMnwLrkaxAMR4cHqhpxZnF2sG9dwXOvoPa0yB1m5mwIAF2+/L5kHwA//2bshGUyFnZUZSD9QyUD0kDomcGIBCv6IgAmQGzSQhIXzUFzpUnGRJFHxZCl0z3Te+ZclKyHCkkx/+6rtHSbvcSz4bpzdshh9vx5j7eYm5sAj2Ldoc5vAXzItUHS5jOG3i7P/3r11Ve0T3gN4iiSUvUcoI7ooG5yleqkVeUpIRm4L4k/IRjYn3Kx29iU8dBm4rCOACe5yRns0lokqnqEDQT4vEpUh4G/6f3x3og9fBr4cfdEQp6J9tUs1XtJXJkc1QpRJTgvKOIt836KzK2Nr3ggZ0Sek5QVHmjsOOezIfFLQK76S3gWXifer6mESf4/fF8UBeOfY9y1aYFltcqTutuXwY5MrApsdMey6lvS2VnEUCp1Jvv8PAIYtR8CeuIq+DXgDj8fZYCgSJHmymsKTB4zmegOewB1nmNpiLNfBnOLMSdLnunqID3IyStKedKHuIdsTf9QjFfcGzg/DBnFJCd9pvyZ+X16RtUTx1nNWaRcoHrT2Wfpj2Ldswc4dwA+Mf05terZmmrLiIFX9XM5V3O+3ZVimq8367yynIbp4eH+3ruHo+u19s4776h/h75FObxVz56A7F/8n3/de3j4B7HH5W4lhrwcpeRqc2DrTiUTGh7qDyQ3lnKUyAdUY9nRoYIPrEl0tqdweChbWkpSbAhuUmwDYdkBPLL+RVdaCFxgCKcxECRDq8qeDkAl55DqvwhYwp1BTatqXDXgUSJ8zAEtMoGyiJb15YI+vxKe0QYwjK7sPL3qsuk4JGSXjMvKYIKQwG1JWfXGiIhIL4PZ7shx4vokZFxMe/otzGZUBaD0kojAwxbEnSjJdwYFxmSA50HFBV0zzxJXlTQ/p9rEeyTZURXkgAR4s21uPGmPHz1oBwck27ZNVQJcGlIlqnGeK9OCyMPSm5OkPIeDErMahubvgRE9lBZefULcS0kqavBlsfECusguT59pz5xnAjia4WcFejL1XqxD6cV7qVoze2q2TzE2dhfiwLaG1sHPFRUFkWG+QidNig0J4O2yjVEq2evfFTSHYbRmKuYHsO3AY0JjOqgifcxU8vDe7Bd+sUZZD+pLoNeo7EFZh3fveMAbsq9vffNb7dXXLkmek4Q6/Uuuqrn/I4AmZgSpKgbw9UO4AE9AE+vUgMfuMGiNZV+N/E4yxtYbI2GAYm06ssjREhvwlIVsySRwKqOHB8DGgQpbBOBBtsc8AAa2RdIm5rRmggRouZJpcGApqitkfJ33m6aA2+EuhzDBOT1gqngeHnqmB3OMFj3bK/d/ZDAnls3AQJKjeWQtDO5bKTvXPVcjK9mxHOSMnNeoVJKsUq1A0uZK+VTlDQuqmVMF5kZXSctIbA0ci209g4V53S+IDjTY/Cz3QM+R/p29mUaefrDnZ8YBo8NJ7wFYNuBxn6QBjiRuWIpWspYeHstp/fU03U+A58tsqU9mDl9S5YmcTclMenh8TjB7hd419fDUrLde4ZmfbTO0Vs4AaHxIEj9S4XEFgv/Gxc0VPQGe590rdWptAjyq8PwzpgW9h0fMtl2VADcYFVx+/z2Bnk8//UTVnLV11A704LkSRB8P6561zZkpSWg3sJmAo/tZ+E1/QjlCSs1x5HEMy0u6ftZLEgTAnX5VPENPj13zO+/8uv36N7/Rs5NsLcAn0uPMQKsk0omZpWR8toAMra2q3sZcpldMJU31+ZxJ7HYYS9N29fHUavJl1sw7/q4hmzjYuXqpfSDTCc/hgGXWCAGcDzUEeq6df+a8AfrKspzacJ+lypp9z2so7n0Z4MH5bWVZLmM2FpjR0FR6jDMgPXEy8dHMeDHSg/zLvbTOJTLoVyB7xzPebDrEzBcbF4Vl/0KFp0CBiMhByaJztM6Mfg2d1/cj77KlOvfImcZ92O9+KhaDbXVAr2XXJoclRx3srHuvMWu2nLOoMqodooivAB7uf1dJJFGuz5YKtBy+1tcna/QaxB2gMxrlHCeayKOQ3w3V55oTmUrPMbBRZK5ygxpqGWI4pKz3TMnDpvnnx+/r1wE8NbbEMdIEvvZdqTY6UOv9PCVnPOJ8Ju+bjCIm4wG/ViqivZ9L8lSfPeN+Momd+U1+numrjQIFaS2/AT38mwaNnj8vsxzcTRmay5nKv/PL+2lPdu7k+rjyRjkTEpyqMs8wvWdcJ60O9OI/c+acZG0CvczAlAU+Q9w9Z0fS8MzoqnOJZ4/zKfdvcXHZ5//8vGS7VHWwpWZ2FlJU9bgXsaw9+1/+018esQEJgmoUn5/3B8LxhGnofHgG96BHryZzlRRxiGFmyy4gZE/ygAQT5GRhj5ELCeyU7Eiviyd/sT5h1GkQJJFQCRMtNdaFBXC6bIZAVc2anhbroCKnFRZ7VQ2UOIH+eOBpbFdpsxxopOW03XOf8K75BAxONCuTa0xJNL0/AUw98GUBjWzMkCgnyepMgkBl9XKUzSD32ZI4S2yMjGvezQ6AEve6QsDaiBmyRQWjNmYxCJHbsIAEUtWQ59cCrFLi52vY4FKi5FnHVtSDxqzh5RcLDQZ1Y+Nxe/IISVsAj4GXQFENV9P7MNiOdVCgIbN23ItklyqDKx/wWj8CdlQNndRhtYonuyoExTxmcC1A0EkkFQ571r/w4otyuuLvvalTkim7ocRlMI1viVGpHPGnDxJkdnWNFdin4GT5WdxV0lzroFLyxS5dnOYoBBk7uXdTt3o/qPBURS9yCPEvGWhWJR7JCGLVXMHLRh0eAsbr82y1kWdnlJiyjnjG7GcOfIYnMtn45Zcv6j5hANIra0VejAdR5AM5RCfA4wQ26zmyS1dHHNDMpLCGrbWOhXbsL9XMXwYT48yKAEvFggx6LfOQzx98rqF/mgUzPy+QADChof/8+efayy+9LLYb0Mr9StUpfSiSJZ2aBnqmipNgnT6dTAHn8xDbiFtypamZA7w3/YYAnlSUtT82PTg3c3b4zGFKZf1Zg4A5EJCsRaLx4OEDaY65d+qXUT+SHZzo62H/33/A0EQTR9z7JAbpxUki5d5Er/kMoSN+KrF6/LgnexdkjvC8QA/3hGcr8Lu11xbnVtrsDDON7BrJerJExf1xrvBkhlVkHV4PNa+gmnmLba3EyIlcAFL18By2RtHlWIVnkOWYulbKVnlHsZsls3Aj9ZHuEff+0eOHlkQjaatG6sgSGfBJhYdqys7utsxsJCtC0gZxpjEJJOTu4UFxQOX4pRdfEgAVMJTXtC2p+XPq4YlZwWRaoArPPoc7VZbFdvPmjfbhRx+2y5d/227fvqlZO6tryESwdaXXFbUCMdHxn5zUMcLKCtZS9l2MIhT/xWq7mrUwP9tWVpeVMPD8uS+K5V1uWZb8C4tKFEjg/+lXv2q/euvtDnislXeSpUS5YpsBq/tU+Br7gERqBDyZL5KYKvMZo+DeR5U492Us9pg3xrAgIE1urRoovlomSDNai6hEADwBqZxTvCNyzQwqN+lz3y6JRUb6PPRcsFQmTlZ4cBlDMcC9J9bQQyf1wPZ2JfxmPFOd6HqprnZy/2T6ENM/yHsDnKgaPXrMOI1d2+YOZOaXStoK5KvXUnLwqde2s/vu/CyZ+aTYsHTpUGuDwe2di5u08McwUECS97UT4q5YKLI21Q+fTX4v8sTEXCo8VB050zmzQ3ae/GwiFgVqa7DpCg6zBXhCKJfqhecMeOLZaRRAuQ1aYsd+oe/SOaDyjIC8SKHK3KifdcqNfH0CbgWu+NMz8L78l6szzmH+5V+pB00otEzCu8tnDKVCsEZermssMHF4uKcevZlmQylLAaf+scyHFPlUEvgM4oZkEzld57YBUaRsBq9RNLhKy1DUZcljD8ogyS0eZ2SWo3lxr74i4kxmLiVD5+yPQ6gATw21t4LqQLFZcanIOFQLKDQePXikAc9nT5+xK6skb6e9h8+cFZBJf2VyY+IUZyLnG3GQsxI1GoCHmVYAHQDP1atX2q1Pb9ezMqmjPOlvf/F3R7D+lIC0MRYXheZgzKUnr8RR8o895u/gpGbAo4soowIvSCfVbGrNpmkzmqXBzUHKJps6mMKqGpnRnhJBMamV+Mu+tZrIcGWS17cS6n01mmtGz7yH5OnAr2b0eLbL5pGHW85z3mw0Ntf8jMFYwXKMKaEQmzwMAA27fXKBTBWclAdttyyGqyRr+kyZiSE3lgOVWQnayPziMGX2wgM9+Z4sllR95AwmJt8F14VFKlBolV1u5j0yCFaSnRkP/iJIyL62mG9Yat73Bz/4gcr/IGm9XwG+yOC8UXDYAInjuILs0BbgSvTLYUTAB6kjz7+kTS41IntwT5dS5dJ4E5BYP1SOYkedpjLuJ0YFrAHuoxgpNYVaxyu2SCzfkaqErKkLVKqee9a+75RVV1fKtWPQKWPtOHj5n2SK2OQpo48HbZJ+x7bBSrIi3ch2TbK2uLWNQ938dyUuCgL23h8DZ9dcq3rmkzMslg9Es7QKjtg7l5uNAGpZr3M9AAL68Ri+d/fOPQ0oJHF7443vaV+TUJNkk2ylg3M3AAAgAElEQVTHLSdrNOvUa8nArScqJRVKU3qkUzzDJJuq9DBbpAw5FExpLsYSXLaXHj4oEFUuhmlQ1UDEmjfBe2SAGesPMKK9X/KOhw8equH3hedfaJcuvS6gN835sNOerLHl9OZ+nZ7c1xoltrCeLKnF1Q1w8ETJUape/GxMAuhdgO3dKDMEtMkEd/UdVRxUlbMOCh6XK8T0ISJhOtPOPXPO5hiHh5LH3bt/T5I97j/AgoGEL7z4gnqTqKyTuAL4mK/E9XL/ACv5PWn6I/ma0bMgSeN189uM/6wqO4AepIA4ecn6U0nCTFuYW25zMyQNUz8OzLrkyCtM4V72oLcYF4iAMVmggZKsSg9q6wfpBKRj5GHAA2CYR/qmbVX7oPbX0JTY5/NYzsEv9xGkzw2w74rfI8UTnmf2YeTHhw1mGYer1g5kA223K+LB1s6OQdzsTNtEa16zOCAJvvnNb0nuC/CNmmSSs5XpwiGW3nHA8t+5xqNDxiTQS7PQbt36pP3u44/aR7/7oN29e1tVn2VsqFcW1RMpcASDq/gQY5dJ018b37mnBpKWpLmkg+ppUm5l56c4axFfrLbYqbhIfxgVoM0CPG+1t956206fxGvFWsd87UVkLd2ZdFYSa/rnqNiQGI1J4VhhCHOdZDD21V0P1HFs0r/jaeOQJlY1dF8kpExnCkTEfMRz5iaJFH9njSJ3xqqatUHlDxmfen8zhLecYBXnumIBF0O7E0I8kLOwv4gNGuj88EF7+uSp3i/uXqkapFLL/iTWkYBxbWMDvtZbDWSlymZJDr1TGd+hAN/Z+twmJWn+0sTWF8mZtXH8DlbFtcaCGCT7c3KeBqzkmY33O+dRFB89qS/pff/ZweQp1ymiIU34qn5PJMXJ9wgg4bq4l7FbJt6QwBL79VwrYU4FXb3hMS0YJH0a21cubXICHGyZJYFHqri8omeTvl5yCJ0BAJ6S7FmK79lJGYpbt74Dv7HCl/seAnT6nC4J5X7l+6YqWZ3xQ1NOJxh774pbCmYaYHVWMQUi0YDProM2srCzotwm6007aBUbntg5XVMIRu6zpISs1Rosa6OwNRmTpN+Yr6HOIMfKQGZAifqeywgrElviMGdiigt8LpwImWdF7y3xKMCMSztXFZ7M0ZRkW6NF1tWOQnwGrKiYUvP81He4v6/hvVwHH3Nra6e9//777b3LlzV3DFIHUxavT+eoumd/98v/fkQz7nvvvacLYdEx9RvGnMXB7RK7UxUdDdETKnajo5oAQco0tyNFI8hsukmJtyIZQaNOz4HmoDD4sVgDTZAmMZGFoPuFtNCqUqMkZ2/PE3A3NgoAHQjwSN8LM1D+4QRFyYwATFwPFQRAQtneGpyYHcmE21g+x16WawCIkDgrWPVp0tbd8yuIOH0P2pgFFlhwKuMhyymZh/sA7HQTHfMIeDjAOMRTxbK0ywEqjI2qJnLTcRVEE+ZVfSvnmrLHltsVjN8CjK+nz8quGMBTEheawHEe+slPfqIF7OZtb3LLtLyYIkshEQTsMOsBtxB0wL6GYu8KyEgaU9bSGUjmKbkwmGYSJP3bd98Oh1BkPfys7m2xsx70dyQdqftwfO9syUqScKB1RLUQWRuMLL/5O+tMaymzjxRALMGI3DIHnyqVNRRPQTY63S7nGPqsjp8q/WCKvC+VkLBYSfacnJXsoYZusaaPUUjF4Ln8XFrhoXE5h1bOOX2PALob+SLf4dkRcLByvn//ngINgHh1hdkSPxBDo8nSWwCex6rITRIvDpiJtQoQSQVW1bfuEmgQz9cyVd3g1T1UYiCLSSfwTfNhLJ1TQ2gmeC+gyfUeykHI90i2srqiawXgkCC4LD4n5zYIGvp3AHJUR8Ki8pgiS+MZJOkQKI+hSpEz6k/bxghly71/JSON/EJzdc6edcV7dbUxi4eKCdfz+BGDfx+776j2pfaRrN2TmLNPF8RcwRgDZCBSuBbYZ4ApDDTXSbJFVUESTaZt0+8zO6tKnWU5292WmsGFMG45fJMIhE3jugJ2mFnEfuG+AXjym4SOw04HwuFsW17EuINRBMX6zTE7xJrrCVDWlHU5Kdq4IElx+ngsu7WVfK+Gl/ytTp8+gwfgM4H+0cAjmy1STyd8NnmJZfrxOTwCPNs7BaRdSWWdAXicyweZsHfmxBJzTvF34izyIhJR/u3ixW+07373uyIKOHh1cpSUjc85G1vqekmXurvIr80AFmRGsCAZG1O/P76CBfEdzeBZXMbkYsGA54CeQ6o5ZTMMYErfYWeRJxDKwFGbgdj5UeFlljU/xTLOQlUfIbmebsgVlWdJUkLcvf3ZZ9K5v/POb7yvJC0qwINrVVnzmlSxMQd9lpzBsvpWL9fvY7iHgJl+gxMx9Pf9J/tIw2HVv+QqAJ+BPZQerUjCx14LXDchbLvihD5R/d52b2wNQjSwmxJz9iC9gs8+e14EBXGLn8O4gP3EvgoZlKoqezckoABPmRTEETTOsTl/NSgd4KXZQJzxIxz4fXfEEivlMl/nx5L3kldUZUpnTVlO9902DLgOI/7FpH4a6JlY3nu+hA7M1iVvT0+SyLP0FFcVUQRnOfjGzU6GVgV4XM1wDjGe2e5hqgRWQ6AZjL7XZZyKaTVcPO8RQwUqXcqNUH/UYPQR8OQ9RfQNRKNymKHaNYLBCQgOd0tBY+r7yTVV4bOeY33PACiP7yrIIeT1h20GsmYwOfL9jWQti6EcECtujJX1DqjKWU/na5lpWLZsx16Ze5VddwoJNkeZs3nBmTM2czl1Sme0crxty+wlNXtiV14bjRhQQUixd8j3km/ouc9jkLDalhaXTeIWQSj3RZHQ5Lg2XlFOj6mBKns1hFVGPWuK2Z9//lAYBtDz0ccfa2YeJJZ/TbOPZn75i/969OmtT9vly5cNeJaWJHeSkwJMTiXBFPkIPgRMkk6YicxhkXWxDAd2lUBosFTZ1KqHh4PzFDIxVyXkRBHTAYZllpyNxM0AwoucA4ybmURCesfqs1DSVAmyDjcl1MjULJ8Kg4c9qEmOyeo3OsYRwKTxkpstl7olO1BYKhLAYyZOdtOyDIyLjcvSqgKXs8h0ZBdTXzN1NFW3eoOQ8One8TCp8CBdg8Uu+UppQbSAIreSplbVFbOtuL3ECcWfxxN0A8gAGDKSKCBKOZ3F+uMf/bidP/+MAU+uOZWo6IYbVn9MMX/ctrc32u4ODnoGu9xTyRvK8tGSNl+/PdU9jT4VmbjaAToAYCxS2DdAUgJYWKKF2XkzDKoyzMLr6h6F6eH7pflcXhLooYrIn1iJKllkpkUNr9L1YaWOEcSJ3qjILsek2MWcIexUkAurbOmZE5DOkuVAr2plHx5Xh8t4jGV9ZP12De6grz4eqHzIZWCfWRwH0i5ZKafCmExgdQoooP9l4ynWzAvt+9//ftffcngQfHLf08Pj88qfawQ8AT0Bc/ka68CJRADDpoc70r9TGmASJj2LakRMVTSAVJLUcrFLFU5gad5VD9YbwTLrhP0HkPvwgw/b669/s/3oxz8REx+Sgn2edRjgEhAkgFMyPtgy4lX04dyLEdyxvjwHDGvmMzocmAGGNS3JDyV5rsND1XaU/4Wz9mFp+QBB+1zc0c7BinneE5UbKkawXtxPDmQqNwBS3lODg5eXVQWS697Wlr5vZNm4FyRtOUwAnfnNIWOr/yd6P+IBP5sZCgAZ7jvXur931NbXiHlrzBiuBuQlfW4bmzBbyKYPkVh5D5Qzl7lF2YNaBjq5EvYJ1z1Dw7HkUKSVhuEck4ZM+674qUqc3LSra2UGSzV220xisz0WKUNT+aZ7eOpQ91oOWimZnPp/Zu3ItokMyhVkeip07za32jde+Ub73hvfa8+eL+nGAGyQtdlWe0bAp/cS1/cQreYY4yCJz5wG4V258rv28ccftfv378iCGtCztEx1HinvbluQk1ykSlMSPhH57u3rQEf3N5VSu7S5sopJ0KK+F5ArkLK5qSq+jT0WOuCBBX3v3ffaRp8sz/gJVwAydNl71PP30rOn/iLFqv//AU+An/oMaoZHRj106+EithRDSgIIUUIvnKpNWjNWDCS+qN9Ys4wswTbhd9CWlxalfnj++Qs9qeNnOKdkAoMtdfrp5FjonCKETpf/Fslp4x7nRFTW0mfmSjgujVQXh76a3493/j8APHV+fQkITWXkeIWgUsYxgR+JwdFcY7z+GVQC3ouZWzMqFsS2lzoh/dUkuRhR8N8miV09J/aTB/bWhhOAR9UaAWPLxZM3xYQp8VUOgyX/5fV5Pfa8rkstCe7hTT50EvAE9EwkzQBqjoGbART2ezJVWKIYOfm4S0hSe6te4xDZ3aZiCoBcvaVYm1N9LRVPci/UBWmd4PzkTBHp1PuDy0ikrNI1ooDWAGL8GQ/u1TDj7R2d16rmDoPqeT5ULrmG9M06r/M4DAgjO4puaS/GYMcKIvdQs0/J80Weau6XzxSdJqX8yMzMSKgFaOVejILCRj9cAzGQag9n8ae3P2sffmhntpu3buncY+8F60dRM/OLv/rbo09v3RIykkZ3YUFTv2HKxcqXNpTFSZVHDYKj7CrDoWo6PR92o9g2FmGQuywksQcsxj5gI7pPHiKBQ2pFmo/Lrpg/6e/h+8ICezBlWepVopEpuK4QHWoeyza9BPJVN3ucUr37QCxh6w5S5eqD/pRkoM9xqGQs57KS8pLjSDOqiogbtC23qKa0Almx2rVDjY+w6C75XvWYAHZqAjuvo42l93Vi7Z6YDAR1rwcHNQ+RYJAybz4PhxuLlV+8dmRHkZCRxPzwhz8UqOVzulHPVyepUlVc+DeSKUwLdrY32+5u7KMNarrGvBh6gbLS/gaAigGvw0YsDaxjVZxI4uSrX4eI1gSabZq8YWJkEOFUinsg63OVtEtWB+sH2wdgXlpqz164oCqPG85pfLPTIBsjvTyS3UV2WAm+gHhVxBKUO/PXn5erZz3RKIlawMnEuLiS6F8j41JuVnVI2rY88pRJfhepiABNBYDpPasCFBA2zEHgc7IHWA9MnueAfvDgkfp4uF9UQi5evKiKRQK9AR8APKAjg/58cHAPJCvFkKPckTQklCBV0oEABh9GMKjo5Z18pSFS1u7lcpgqlkD/fJmJ1Nej05bbYQEOXh9wFi04ewYQ8MEHH4qJ/94bb/ZgzRpgn4jJrWpNl4ZGCz7MITou10tDuP8kLhCw0y9DoCfZ2XwKm/S5dP3MDyPZpkLE3klvnp68qpn7Ag8cLDEZ8H7et7PY06e6VhhrqkCsXQ4e1q36nVaWZctNQCeAc71pIgUcSaM9M6s9KuvssuMeq27sMe4lsTUubTFl4dmbbCFO40q50I4OZ7SX+B4ceV586WXJg3jfgG3Wd6S4duTxvAY7tAX0ZK8UC1lMm/5AykNPxSC5CBCOFCT7qfB9b4LWPa0hv/x9a3vTgA9Z4tMnXRaZ73HCZaMYNQuXhAmiCEtgS7MP9HeSUkACg2nffPP77cKzSP/OuKVoAD2p8IxVn0naZjZ2AUvXpYV2G8Bz9XftytWP2+f377alFSqegB7YUaqhu22eCs8ssdeqiNyqiVSZAI/vrwftudLrnBnr2tybxEvsWIn/nnjuuXokJXfv3pP0A6c2O1vuiUSTvS9mRCLf9qqXyIOdPXB4p1jur5CZD9/yRQb86/28I2mqG4mLtU8zc6Wq+jz3OH45qarZUNXcnXigvlY5otYg1/1dVXc0tPXFF2y/e+5cN/YA7ABY+Bkq9EnGuedRpxyLNdU7CwEU+atiEn3J6nWkx+pfD/BY9ZgZT06mQ27laejorvEPzge8FifJ1vHKktdn/fSxhL+E9wI9kxFPKvgBEpJjV/LNGiPPI+7wb1KalBGS7uE2FsdTr2jyDPe32YXOkn6rCLRmSprt1odJ0qa5N+1Iex2ZYtxS7br71SRtnag5Bv5yJ38/4On3ud/jCTyNROocbo+zR21tBQLK4ws4w1njfJ9NZ7ZUqQ1pN5oRZBZeerslIax7TiWUs4nXxJkYC35+lhyL1gL1yGeAuO5rZTWVDLtX1ZI6gA7nMucicnmeMecY8RNi37MRkUjj4rei15LpFW0aMVko0yauz7Mzcdkk13BPuVooMzB518Y/nI+f3LzVbtz4pN345KZMuR4+emS5flUSeXnJCbnFf/0Xf3OE7SIWldwwggR9EcjQkrCosYyhebK49CAfockMcerSNk+v5+bDavAw+qJGR69KjMtL/EpwUrkRnbiG27F499WMmoZgNoEO3NKjRvbWKz+jh3odorzHjq6RAWmxyjUokSyhBi6S7IKcMx1dJWkAQ0nlwj5X/qpcVgxiuUdYQucAKEa3zBH0gA4PBGTCHPvw9aoJo6CNXPdKw1TLsSUDxgQAO9hJsEc76fkJsf9mc0trubyiPhYFjYODzk6RDCFH1PN97rn2/e//QIscJN8ZC/plqNSBjAvIBvBQ3dnbw3Iwn4eGw2iOXcYey7wAl0gSOFScZFPZMQvd5UPlUuIAZqiAxJHP0mUKVsbrnqXkrE6m0gzT78DmBKTHYTATuLNhNVxP8ks/KzFMJQ1DJsGzyYGVgbr6noF5UBVQEg8ndaOs4NihUCSBQXk1CtbaldMN5dsaXJmZNHx4D6StayutuIfuWTcfoGENbjEiFZisq7duXw3rJMCPHrfr167rvn/nO99VAksACgjm8xJ4LIGcEv30hihxquG6qZbwffk698/NhDU7apcDnXUyOYu5r8ASw0nu514D5F622PXcJCouYj8B3DM0zS/rWp88ftLXOZ8TwMEU5fPPPNteeeXVLmnjdUaZnXoJKzaELeYz85pqrKwYJClrSVHCNrJ/+gyNImNYj7Bf7CUCOzphAj2yIRmeaB4P/ULe47wH68K6fuak4NJmeSb7SoB/b69MC3yYWUqzosOBCibBm/fILB4+PxK+9Kxxnbbipm/nQW8QjUSP1+e6MqMkltSJD66k87xI/F2lRsKGqx/9UZdex+HvOcVfV66cFPE5WY/Eeg4t92Ma8MRG2dKbuG5N8g6ADhUeA55wGlPyNFV3HFfqmFU8ZT2q8sBsF4wGas7R40d22WPtES+1nkvfHqAjCVgxzgI8GiSJ+6gbazWVe2e3vXbpUvvB938gpzZkbSPYGV3aOsgpSZvkQhr7vt8W5miuX2i3b3/arl77uF27dqV9/uBeW1lGD8/aWlR1x4CHe2fp+CQH8swOV8gKRHYJS5nWGAbqdwCP5RtxtvSfkYfElpr9897l99vl9w14YE6p7rgPK8OMd9xQXqQE94l7X0T/10YsX0eB1V+8KjupboeY85oZGq6Lhfa6cKXHk+ojq3EClcq0qsAFeCQHpdK7t6NxHAxXRFbKGcleSc9dSDqb7JhkzO8vAzq976Qa7ZOMioGvIeV66KNz2le4q3+opE33v87XDlSGKk+v1/WeulI6jPLu4fp69XHsQ+k7NfNdAHW1jod+UJ87JpyVCBehTYykMqfekDpXRjnbsR6eImkt64UsqB7mcuEN6FH+SeIuFZFHmBCnWMiZExj5mp5j5T3TjBqttqoUD6t4YsCnvqhp4fbvP7buleUXqCyH2A7lpQ5JlaMkqxrgOdPWVhbb2dMMBD3XsIhmUDU5C3FN9yf9pFUI4J6nRymgJfc4SiafeeS+qybkTq13tzRMo3ItOQ85dzTos6rGzu1ndF/J3ZFOQ6SAJTgfWe+cOYAzk4a4itaw+5Vl54blyHy4j1naXIGcBRlseJbioi3FNYjWuEGzAne2NYfv9u3PBHauXbvert+4oX8jpnNtlr7ZCc9qizpr/uov/ubo9qefqsKTfgsOUxqHeGoKGszSWTVbrj6IQtwZNqpScQ0eVRm9JC4wQkkqVEoEJZatc+apwNDHoU3BpSoMGUjJwX2uZlS49OU8kwMzmyKlPCHFqt7AWOnfNb3ayLBbD0oXaTeyOL7I8QjQRXIjOZTn9kQj3JP5IdgGcEWKJtCxtNyBG4mzErhKssMEuZ/HyZ1/uzclpgx6r2IOlCeXhKwPcWQIm/p26K0yiwJwQbpASVilzLk5vTaHG5rtu3fuqImLpOriyy+3N954Q+55GsTZNZ9OYPk5AbmDg/bk8aO2uYH8abvtwyKqMbuMGXyZ3aZ6ZCbYMNLfDhI2EvEMmBVTVjaj0QsLYGj47Vxb0HDYKgMXsJo0sVWWr+TF7K2d71hnAD5Z6tKwDlO+RHBw4pVKlsFM0zBdDbNCBlLSBwHUaHirGTP9ZkreS0L5ZSyPgfFkSDB+trJEsrVqHcayeYUEqIqAZWZ25crEa9ahGQ/e2+8/VZt8cNiQwxIK7rFBz+P28cdXZONMEza9HwS3AJ6APjciu8qTAJcKjoB8HQIjKEqPUgCFQQ+sKY2lBhSpoOTnAng8J8Va/AwD5Wvx7VePk+ysnczTMyOZ2iE290syF7h29Zpeg+Q/gZTnP35+gLUkoiXRy/4zILNNKveUa4gNdeSNqfKEDVteZJK9q6GwgrBZ2H/f/9zVF9mbly46DfOy5i6rd+n7l5CPwpTvtScAnrLLVa/QmbPqmzzLDLBIFuZmRVIAjpC1ybhFBwkmCO4t4mf5jB7AaRkb35+kjPeXAw79bs884wGnxPL5efe1yTmHA8RN2cSb06fOyDzhu999o333O9+VyQE/46TN1XIOyoAtnN0yMZz75gSh7KvTp1NxWzFC/TA2L8iePl7hmUBOtzEWIWDAo+c4bwOaAB4OXGId/61ZVYoHNo2IrEH7tvYKldAnTzcUP3kmJLTEYSQTl15/vf3wj/6ovfzSRdkcK+Xp83dS7ZmxW1v5DAT8oLkH8CzOzQjcfPbZ7Xbt+lXZUz94eK+trCy1ldXFtoJpgQDPXknaTPTxRtlbEzs+ARwNe1WMMbBh5g9yNv6U3HtM2uo5WMbD82asBOvkSXvv8nvt3XcvG/Cw31QxMiCUTFMTzK00YJ+pn7Qsq4s//wrp+f/at0TpoJhdn+s46HHVXTGxwK2SWYVgO85qbhGGB5U8pW8lfcciP4rAhSRj/z37HEnlee2VMOk5q0820EsaqUqtx3WE/InqImRn7kSvqqh316z11/n1vwJ4ou4cE3g/y0rLp/E8nWg4WQUq3HRCijp9Aq9Nm14csZYDqoYenlReTBDZcjx/Ang4E4mdVMMiQxbRPqhZRlmZKpPKRaoS2omC9CNm8LUl+CEreVa8fsCNz7nRySxPZ6hk6V6dkLwbgQ/855dVeOqn4kZZQ2OTP/Wh5NXXnjxjeXGunTuz3p45e0prs1d46H0tt8SoaEJGsmZFdm9slGkQBQVINIxnPIQ1feLKHcuwQGcyJga0lhQ4lilN5TyZeUZVhb/zfrQSINnm+QA2UIvxdcBk2kMAU1SPMh6CZz2ePdx/zGHAHHyf1oOGmtasySNktvYIAF+IyL1+XUDn6rVr7fr1TyRjg8RS/24MsrpNfCWqPKZf/OUvZVpw+f3LumjeXIdiabyl2yOBlLXrohJYAA3yAQUBEKZsjz3cjL9zkOvw2KMZ3RKwPgun5tskGElSVoMPJbHA4roO4V1N6d2VnaKSADGIMw1/n+62xiFczUzdjUR9GzNtB6Bx5GGaWY7R67JhwjBIy1h++STK2YCqDvTpxn2r91JwrK15GGEtwliwYEbAw9fzWjyUOJWdZIsMAmq1pS+g7CCD1nGnCOCxlMalR8/N8ER5AhUVMhIlni+lPhLFF196Uc3r3/rWt7QJfDiEaZ1VoEnw5lpIzDY3nwjs0JuRuT7RMvPzXbssUFHJDlpw1kpV6th8Ajw1wC1VsYRKF0A0FMJT2OuJ6cpOSLiysTU0EAvqkh2qMlP9CmLna+ozyRmMefS7Y8mb3c+/S7JZ1QCzcE7swiTmPZM0BxD48iZTgmOvPfSO6bMZvbajA+Y9eR6PkjCBw3I9LH0yQUmNfzQRVgVGk8cXrKs3UPL9jkQygEcSRuY8PHnaPr5yVb0ir712STIN1ghrjgQ5gGdkfRL8si5GMOw9OxmMpMJjySL70A4yAB6xLFov9vOfHHxcSQK4xG2J/+79bzWQNbJTwA6AnfjCYRQrWqorc7P0viD/oiGb3oUZJe+xZM5ntAGCZWKZx1PLysMRhzld+dxpRA5Y4hBgJgsHOPsDYIFNNf1Sbsa0DI+KVQBPBtmxxqjasDf1WTUA0nI29gHxlfgDIKHCwzXKlGQegslzddKPw9/zeQJ4uGbuOc871aBUsVgTGeinw/LcWRE7PEvHIR8iGCM8fPhI1RpVg559rr3++uv6jaRNQy01BNmxYm3tlCpWkaNaolnsaZHDZr69j5KgqGLa93lF5S4LqWjQHabyc0YVATwCzmIxIVT8vPncSP9sf4p9cDXB0iepyikSXFcaZfaCacHWlvszZ5rugWz1Dw7b6998vf3oj37ULl261J6/8IKJkUJNYw/PCIJEtOn3YZs7OmyLc8gI53VfATv8fvjo87a6CuAhyZsqPAuLltiYIATwWFoadjxVAMu2uQ+T/TCgaRfDApqaax6c+lgLaOvz1rw2nc1yo9tSdYcmX8wa+Nwzs5PRi8/zsrsXMWjzIsutkx4PSd/Xydi/xve6Ak+vjAFM1tDg5TAl1JL6Hf9+zy0yEZakLSRapEvueXAPjysBzM5xckYyJ4MGyNOq6Kj/pyraATipPGh4a5GBY2U550MqTwJlRbANPjFf6c784YAnHXd+mw50JqxTZgjHIFBvjB+TfKvWvSEMcPx/099LSdNqnl2dj6OEOMqfmAmkmg4xw9fSMxaH2YDwVMqm1woFrkzEe3VYC5aATs39IymbSmhfV9UmcZykrMcylGpOVm30318B8IySkBg9OG76XB/bK5x7zrXF+ZkG6FlfWWrrp7BiP6O+G8iznHmJFSocqFq21OVueo3qke/jRspAK2Rm4o3Od/bA/EI33wlJyX0jp4BYwmgHVQOvB+GIyQdrm3XN3/IAACAASURBVNcj3qHIIB9QTrq61udouffH/bzEX2GEnV09L86//BbIYlTA/jQqAJdEKjict58/eKi/Y+hDbnvnLm6nD0y0lUxSkwTkgsharF4ynlEHPJcv67DgoilDgbYAKWHKQd5oyqnu6GCNXlzN8LZZJInv82OqN8OlSwMeQAu6PiyVqaCkxCh5WMmNYlQgDZ7AjG0prUWcE+iR9aCcgmj4d8VBDWoFrsLAY6NN35GCfvXWdBkc8zIK3Z46RWPyaQU5BTqaPJdwlPOiS3I79vGogiGJhYdXibXoE76RiVmTrc9RCbSTW0/V1nDVrU03T9b0Z23mLrfK4e/oJKteSdZsFbtLhUvfaxZD1SrkbCRLOqCO9Dzv36PMeFsLcWPjafsGXuqvvNJee+01fT4DFwcsrg2Q6snudptzj8LTdgCoO3AzembDOPmxtEwsfjXIpSol1P/4sXt2un2xmdT0+4w6YDN5rvJ0+WIYkZJwZcidbEoz06WAgxvbLYeKVhXQgwOJJgHXhtNziM8/UiRcYarKkoMqATUBNEyi10NNk6+6fjcSGK1DiwnKvfX5ULMNADyRhtW1jIdlKnwEhgCegJuxGtNZcWfprvDs7XVTCMAmFR4SWaRfJNQEHbP6nufDr1RgwrilaTQn8FjZiftKWOjeo1UNwDDNqvTEQhTGRYdQDdstKR+xIABEzfdq4vUeF4dWZil37nwmWZ6utx0JtHG/sWoG+C0DdqiAabYRc3Hc0yEpJi5c9ISVNtzEBvNnvKdHsBrbcA7a3J9x39JTRvWU2MPepfKCoYctue1Kye3sUtQ0dtcaiVOb7J0lBdtU8klyHkBC3JVhAQNasdvH0a366jJMlPfiF88hg2T5jMQOvhZDBVfZDNwngOT5BqkAs9aTWGBwgYECn53qI4kH/TvMJCE+5pACHXAY2Rlvve/7VB55hhQ5eF+vDcfIyDt1z0ksiNci3gx6OlHg7NZSLbGtrjBOgAdgaZBPEowUCfAIMP68qm3cW15mbh72EhdKKurM35kXiGS/I2MjDolFnJsTOWY2/rBdev2b6nGkusWcp2O21L3SUxUeIYGpxwewM9cO29LcrIwJ7t25227cgIW81h4+ut8BjyVtk0sbn1hDhbvZR1zYnMT5PLFEbW+Pe2oHq/1DqtF7bUbT2L0OpnXrirerxwfqrTURudc+/Oij9v77H9Q8GORr822+mN5Y37o6OqtY6n5VZkwVe/0H4Z2v+UPHkshK03MzhuNxTLi/LJEPYZa1lrg2Juv8m0DjkZ1qY9PrSqXBtgG3h5RHxhZiTH9WJeoYwC8QJga/4ptiD3kAz7Ojt6+Ed/5g0wIRiJxPX/YIdJ9Lnl59w72XrgBDP8cGEq8rGUJWduBjSRu/I+/lPvYzdZiVFSfInAX8Nxcqy/lheLIIiZIiR/bt88uARy6DBcT6uBNVc7wi8mzy8TsIqiGgIVyTg7iyXDCu37P6y7guv0YPzwS2CpT1kRJlD71kFUEMl5TrzDL/a1fW1Gsry4rF2K7Tf6P5aFIk4WrmShm9pgJCAHXlpO6xMenvHm3NP0x+rbzZ1TGRkmUgkNaFMceAWEKuhlkPZDrvw3liItUVf3KNzAqkuoqcW4qdUlJYQWIlBueoiSj3uYqUXF5RXsvXpW5gyHiXkH8msPXgIefUripKnHdU6jlLZY1dMYznR7Xe8lGKG+47Vg9PbKlJTEmApbur+RXrp0+JdcRljRcD3AB2qBzwhhz4HDiwRoAdbmYSdwKkpWvW55F08rCoUKQSYhDQLGepEqYay8syt7ueVUVGVZ5oIcu2Mg5mAjxx6EHjDbMops8flt9mHB2wLAVb9HWpsXhNzcNyfKIiUBaGE+Dxgh9fK0AtFaPYhYbdjKFBDAtUxUrPAyW4GnaZQJqhf0koHaRrRhDlXyz7VlakPY8fuT5TDspKxtngaDsBLLCf9HSwyHHgQ9L28sWLWtxm8sye8V6wfQCjHJwscgAPFqqNahkHwIlpvQa1TlaTqPJ5AFzMUIrEUUYUlQjLxKFXGt0sqwA6VHj6+/QKlKtZPTHnYJLVuXtAAn51IFXZ2ZWeFQUK1nAAYXp2VNplbsBgAz6xiVP1ZuqZGQcrptQ9HRZjCb8frDlZe+PzUZuvhj8/Z0sup6oS+MskQa+AVjVHFZ45S0Nt01t2zsWic99Jdkls2E84l8CG0OAP4DFTj7uVAc/k4OIDuVcoq03Y0iDf8zBQqXLx+aYkwPbMAvk4NUKA5FmXJFPrhP1ZrmQaxim3FVfX1M8jAwmvI67zk09utA8//FCHH79IQNmbxJv1NWLTWa2JVJv+OcBDDIvj2liRC+hLgs6azUGbg1VN0ARSiIQDhvFuKuZl2KiG2tbsISdD09C+aKF5fw4GyvvcY1XHYdu3cNFD2rHYTrNG13HUYkbXWiP2pvfA8cSV4Tw3nocmUZerJdedCs/YX2C9tt0nM5eIexzA47htVp/4zr/TGC8CCKKLZ1Lv42ryss4EXa9mljH4NcYXJMcw3ZZXqhJd8kb2mvJVAMj2Tu/hmWKdd8y0/2DobJDiuGIHzvT4yCFozy5YsgvHSauALl+zdHKZmonMGEjqlQDQ36ihxHuaU8Was0z3QEDo0muXZOMuo4+XL06zdqrKY3c2Ax5JPwbAM0uMxKxntrWV5aV2587tXuF58OCe5u8AdgBD6oncB3TZ8YtqFS+YWBp21Y3Ztmb1sETOWLuOcXEMVqUyweeK2oG4oJEPi0t9Hg+GBXxmLhs5yMcffyz5ydONrZpXZ3l5JqTL5Kd6CR2fAng4kb4eeEnC/NXS+loHReSYPbeM2Qns1DyfMyKyJJ0pZUgUKVykSlpXdQFdlVBEqAlMCALOuALgBXaSgxyXUfmV+DfvQ4+fcKgf+1ljtnDc1RPJPTj+X0vSdhLw5D5M1YnxDItldakH6rONUm0+61gJiYLBd2Dq4UklY/zZVM2JSValeH4eya5MlAYHtcxQ4ryK+2YHlAVK5A4pEtxES6Rt5J0GrFbbRPLJFXaHX/WHeB/3HGRCwuYo+/vYhMjnRy2krwF4ukX3MKw8Z2oa+yG0x36j+dnDdrS/2xbnW1tdWVaf8tkzZ9R/TbUnQMG2855VNVZl1McyGECo/75mGY2EZ854+mmouozzfrLuqeokznJ+8X6cKbTAWJWwoDON84PYw2fiGXP/yGeiHuH7iFM7O5auyyugDLx4zkjF79y9K2D18BEzODeENWjJoNhi8tNukgAdKt48F8Vytc4wWNqW9sHEMdmZ+Yv//FdHtz61LTWojTKQrFGRVsSW9axn6MCCcwFMOUcixQUY8ICwtlTGStNXNkNPmBaYMO2+ChLUeOmb0aV3xLZzck0RknfVxhbHDnhKOsuOmjqVHmSaksuFoSecsCi9SXUKNuaJpoZHbr6HUrl3x8nxKVd4KpC5x6JAgXTNNi3IdF4NG1Ty6CRUAXaUctSG8YFtV7cw41l0+VPyH81XmWaW6LVpYNPMFZqZWUQEaDepqwHzxGwBWUKXRjUzCLhewA4ufFg4c28BuZ5O7OQ3PRAu3e9r8Oj21lMlFvjBdwa+KiQ68DVzw44dKemTmJEUAnikey7mfGJpUvau6kQOiQAeoQAfKNhSp4yegZW+D0vu0akgYZbGVY6sC1V6mNkDI1KsSAKD2IvqQZq0GiOIqdXSa9hTMdufuZySBp3yyOKYfapBcAmag5zHEozI4SZ5j+VzdjGLLWRcXSKBY3+lb4ZEjWfouF37AmZ9b1+A5969zzV0FCKDwJQqRpKPLrkoNy/1PKWBsgiEAJ6Tkjav92JAYZvLOSvAASmCKrA12VyS1Nk57TOkVQRqXhMAF4ZKjDKW19vb7drVq3KUcrWmqVLFs4QQOXfuGU19ln1lrUebY1g+GUkb1x6XNPb2JIfIs/Hsnqx9Wxxv6TVTHSEeUJUAtCNlQ9LL99kq2L0PJONxW0zvkAHCgg6nHAwcBhOw2tSz5p7LXvvUuta09MynTrcFBiAXYRO2eQLSvu+pSAWoQVjEcpuvs2bSx8O9S19CdNQk2syB4Vl6Ujax97CzZXI1KoYWJzeSaCcqVMyw7Ka/01JHwHjWg6/BzorWxlvTT//lzuaWbKkDggV6tBfq0ykeOEb4eZXTptaR7awVGcq90U6UT3QwbnGOZfr7wlKbnUPuiGulmU4s/Ul92TcrOHKumFXU/djdk+QXl7Y3vvuGAY+qUpOs7V8EPFzf7k6bn2ltZWmxfXbn03bt2tV29erH7f7nzOGhajvXFhaR7ZDEbWnwKNfLHCsBnpKWSIZVMSY9ftzPfl+x4p2baQtL821t3ZLN3nStRNxDBSVjK4095w9rmink16/fkCwEYwwUA7GQdy9jVdbKMVSJk4Dw2M/w1eGLE+KvCZKkAHY/o2JUAE/lAwEcXifu8/FZ6Rl9fe7LOEiyigKRv03Ap2I1a6oI0ZOVmv5pTzTqhwDKGZ7rqjz6Sz+3XFatj/jqN7Fyl5xbX/kHkfQENPYqTEnRdAQeBzvZi/0eiQycRnv0npciKEeC0OAgm8U9vtNzMhCMnI1kOC6YkRxzL4lZxH5c8YizEEzphXYlzcZTud8GOHYplZSz5hHautlkgc5KiJciWiUXLal1P6dP3tAT/TYBPh0QV7L+1SRtzhuz3nTGlxtoqhIh1kTgat7VrIiThbmjtrI0L8CjUQFnz2roOmoFCHrZohdR6FEeeZ6zOo9z3kfmHCIvIKcb9RAXyU+J2bgGy01wir+Ww26Wa+qu5G/GCKdsLjA3JyDDQ9csnapYqUI/w1wyGxRBHpIT2PiAXkyTm8jWwBVXrxAvr7bP7twVxpDaSHm+czvnE5arAXYU0xllUj4BvJcVMwcicuIXoHX9n//jf5FLG6YFYX2Z1YB1MZUP6erOnNbkb94I5HX7s9vSzgnwqLrD/A3PZ0n52H9aiqWHi+SKktvqig4cMdU1xMzo3CBBlYWSsoktFfPLAlg0q1QsuVkbl5lHcFGQvB2xUOjNqFkTWaxqbqxmOTPKdoKw1plBhZTpPHQsU6vlEFFOaQJLlZByLdGBZvhomFXd7CopetMjN/AiiuSAf/Wmq0F92gAMVXOJM+VEHT4KFAY9SAI9nwbtuQeLKkmT7eV2Nd/byloLtkAh14018YsvvNCefe453Wf6euI/z/ulCVOgYc/Wf9tbG6rwMBuP58YzDQj0no9j2GxvPMeql5/FPYp1ozkIg+GB5yXZ2U7PPgfWsR4eR0ulNuV2FrAqh6/q06Fs6iY3QKKtvrl+noXOtxncRGooXPVyAG6VUJSRhiUhFQQrMNlCOUq0SsBK52uWyszesVJ1GMgheDowV4kcIFxynuneRe7lSkqkbAI81aAt9lmuX15zJPwZBminPveQuMIYWViTmxkN6YDcAB4H/93e15br4HO4r2Zi7PNsDcJ8fWMfU9aogCnToOkB29xQOZoEFFaoW7nCnhbZIHAj+3AzezxDH3r0l8xpTwPGr1z5uL3723cNeGZn1FdBZYEAeOE5BnC+2MvVfI6AfGm/S2qm57+46PdacfO9LYCnZCOHQoAS/81eI14BRBiQxpyXh58/aLdufdoePaJ3Z2OQFth5Zmyu5eBlnWKRruHLp093cwnZUmN1u4kW2j1GADjN/FlbNTinj7Li1Xj/Rzkh1Txc+GTyMti2Jg4Ra5JgSAKxvFwVNNzqSr63van5MEjA5HJWPS9Z18lVk6wY9NgRkjXF5yNuKTZxaKr6bIdKM4ru/dHPE7cwRtncajNyVkp1GMLE7oNZU+wZxYeqQPdEVHGjAH59DTkYYM0N5JuuRkgyQqWeuRUeqkqCSQ8POxIFgJQMGDIAVtlTW9uqfjN4FMCDcQGrZDQo+H2A53B3pyEqXmbw6O1b7eq1K5rDc+/eZzIoAOCA0Zlttr2zKbMuSDCAKiDOMcDSD9vsunpgC3HLUWBH2WtzC3NteXWpnT13RtW49KiwthUfV1Y882yDeUVPtObZdyg0bt76tH3yyc129959zR8i2JE4dWveIvEkUyxJW9VX0rjxlXPuyUb4K/9IebyUnezQK+mEP5n0yMxnGKV7oLq7W0/M3Rt7rKoRp1HmAtb6EyFZA8pPnm/T2nTritZGqUdGwHMsyU/sHyo/ATv/moAnyhiTBaWT7Pf1uPNn9qH7YXDwM2DtVZ3e3F9nd+5xBzx+RCPgCYB0zwqxdVUy4bjwEpu4l5LnMpy8FERxdVXeFLDTqy68h/sHA3is8jHRyetx3YrvNU5FUq+S339hNVbFplfq6j5NlZ5yd80H+xoVngD2tADIqXXIhUMm5ozleVHZObW61NZXl9qazGpc3VHrxarVACHEOhGWChZ9mpDeZY2eChnXITk4gKSGfGZOnoRvh02gZ5Rv8uxCkAE+x3MlBKlzAJPixJ2AngCsOMXxpwlGO27yM8QncAVmRPgJMHbis8/uqJjCIrJ5mud0ylmzKtUAXffnVZU1rQqoDMglRaQZg+jv//H/+E/dljoubRcuXNCkYg4DJGjcXHphSLAYpIYjws2bNxVAnWhvKcF0cmQ7UFvnJoEsi1AATtlbu5JhlKsEKlKs6JR1w+08g2zl1NqaS8apnhQL1b3TK5HUpuJwnXFvBpK2Xb2OGxOFOmEW1lxG1SbThraXO2ADwOfEa/J0z0MTI1nXHMbV+l6SepgJD2FM03OvErUZLTySDE2iR2MOgi/ZUoKAEs6S/PFw+TxITvSA6wGiQ9cG12sW4NHcokp6RlCV4FZsNTMmsCeGbeZ5IwPJwub90vyc5kwOYQGevd2aHj4xzr2HpwBPAFNYdhLCTNftAJXEvQap6n2rFyksrp32bF4QtiJys5g58D4qBWOJSL+VTC2sXWXtiQVVgMN1yZrr3kdWg7NI0qyVtXsggL47pQwWykVPDYyCgRrXIOvsMh3IIfpFkmhybONz6fPu7BZDPdleK8kp/WlkZQmA7BUS2gyR5DNROYkbG89RZeQTsjP2Iv70Mqt48UUDnuUV9wFgMVusH4dZktv45AP8Yes7GOqJqe2x7YpUFt3dFcX2uKmwUP6WJJL4UPbs5jSxagZ8LKs6QHxRoj8k5FwjfV8fX7kiwEMSy33AKpkDkq9feP6F9tJLL5dtt4GYpD/lNBjwMVY5uMcGPJaupHLImo0cjuvne3gOXBt2oDCRWxub7d7de+3qlSsa6sqBHOczzS2bmemuQuxLrpf7iVmA+nIo+W9zf562O7BXjx5KmsfX+PwvPP98O//ss/p8VC/tROaEgtfWGqmhwmJC69BwP1CctczYyjiiiCNVh4vkCZEiS+eaPr+1vdFm5wECrqJbUmViw1KdDE8OMRFpL708p6tKV4AHV7Sq+AXsyOygUJNiLcQWzaqaRRLJZOYg2XnLmWnJXGNiIFbPsVYVzT5LZKrQoVJAQ873GfDgUIYLI70s1vJzAFLh4UBENrjCgFutGSR9m+3FF19q3/72t9ub33uzfePiK05qkcR9Qb42M7i00Xc40+aODmxawByexfn26ac3Bdo/+t0Hkrdl9MrMLDPtAGdP2+wsQxC32v3799w8XyYa3TRHgKdVr6crPAI8e7sCPEurS+38c+e1TkdrZvdHrHfAQ/LAMwUYYfCAsuPq1Wsa2vfo8RPdG/fCpQejCDn2Va/ol/nK15S0/UGAJ+95IqiOoGP8e/+2SswnIqo6e4r5Dhg5+SfDbfkVwCOThqpIdxlv9RBF5hNlx1D0Ga62QNmx8TUh8Zy4aVt8jSLPH2JakF45A54v9qbkPo0VCPc8J4crO+UCbCYpS4Kdvx8zlfDQ0V6J6j/n/ex+ZAOe0xX7NftQcxjL7KjOOyRMJtSdZPdhoD6ZqvfYwCFxJ/mZqh51NoXQUh5HrVfzIDmPPdOvmw4M/TknJYr576iI6gdLYvslLm3jnKJeIfMMyCh51JtedupKyjNwnXuv4e4GPGv8XqEiZgtp95ingmUStDsYpm/11KkuDU+bCe8LuHG/97LOYQ3/JudBdgYQWoT0cA9m+tUsqXbuo/NTJPxk6pQ1pMp6qTVSOUoxIAUGncGVo83JsAyzrH31/zDbDqkt5z7VZxHy5ZoLeS9jGdZBVFoLVO+NN9LjGPMqG6ZVzzVqL9Z0AM/7zOGhxDQ32154/gW5+bAAdcCq8RH/65129/5dAR40wLCTchkrVlAIdpjTkQ0Uu0skcZqJUHNEDB4s+eAmq1m6tMKe7TAjQCRwgqNY7H4zj6UcUZw4O3l2P49lUAar1vLlwRnw2DEJUMPCUUJdDjduyEW3DnK2hWGcYia5mXsrpLqSttqyDTVry7KbafMeNGr07b4j9zfZEhfWks9HAqo+hjr4NSCL3hRpWXGaMIhSwoh+nf/Vw9PgUabH10BPSde27VCk6bTpFdrZ6Z7o3/zmN2VPjEObrFnLt5zr14KqZkHr790Aj1se7P3CPC5UHgYVTb96OKoSJ90kVaxazGq0ZpJxSRnMAFhqlRJzKnoCrgV2urxvpIjqGHFju3uvVAqmQlcbNjrSSGq4XzKVSKAcvP/DPvDz6ZXhT9kyFmsicwyebzWrBkynculnO51Wk/S3lMyDO1U0zrpfgNfquwqgCOAZg8IkZZpVkgyA0H3bwSnRrH76SPicBs1Y3lKloaS8LPkVrDWsEOCCIBkmRoPDutOb/66SswgBS5+O/ZLWdjAfKMc4kmmxwDOeiMy1ERtwa0GSQLUv5XQPv6O8TWnb65z3Ys/Fnl72z0dNn/nKlStyk6JyyfVRocS6kh6M5y4831546SVpd3kdmXUU4OmV1jIBmSpxHKgGPJ0RK8mDelhKzsbffT8YQLqqg4CvPbj/oGHj7/u+15678JwIEua1cP9tArClvRVQjOzLg20P7e724IGCOQ6I7DFAFTa4Hnh4wRIBhorWnIUAWlegiZOOPwau9EzVMMODGspJ0lq9ihwCyQ0ivVOsK1DItRJfADsALI8JqIppHRbZ496r3lN63Rl05as6IwSC68BOMhRCw5V/uyWpP+uwGfDUPDQzmkV89cbuyJCnFSiwU7FcgLUSB84IGcjgvEYP1tam91g1q87NeHid9dxThYc1hIphaWXVsU5gdKMAz3fa99/8QXvlG68oI02FB1CDvE3/nZ680bSA95w5bPOzzNqaaQ8fMqT2dnvv8rvt9u2bkrPZuRuDDWSXT9r/S927Pul5Xdedp+833G8NEABFkRQpKpma/A8uV+YfnA/zyePYlmTZTpzyTFKpGk8ltiwrjhw7Y1skRVIULyBBgLj3/Zr6rbXXeU43oZhQMnYFqhZAoPt9n/d5ztln77XXWvvgiE76M1lYc37FsYkkroNqBRRhAa7zDae2Bu2QcQRQIFeVQPb9yeylFZu1hP7B8+A1AYlidU4H+KOPP1YBzj0QIl5JnzVXGYLt+OBiqBtzTboHVQ/9/07jPid0N0lVpw5r6WGG1wiFKmfHc16wujVjUVHFRNEhrQ2oYbNF25ry5GkodLoX7nyYutcp7F136MRpihmmWZ+gLJ8MlpVHV7FVSfX4LTVF47kf7Zf/5a9GKdRVdM3mUGHlWdbg5NOd/BSUTnjNTgjNNLqXnCdjESSnyuiaZHTkeEEuSAwj5xkHMgusnIs7m0112IucATZ3sdHR1EWbPoMobPVsWJ8CNyULqA4PnX/lih4QH4AvBVL1u07e8r7GvSasFZsoeTpPsqaKFlj11wDE+KxMMWBjm+MJMIy2vOvIqsDsw73p8JAjzrelBSju3Luc7bAwrHUN+8PFN8DYnAA66N7cMztXQisG8LduKkAVeUJnaRzRlV5U3NBw6GIHGawOvbj0aZljeGJ2kBsHYiJF01nmCQKpZQ3vc0LGCZr/BfgEyHCo4gYg5s6dT9udO59JOjONWDAlUdINqLW9a2O6Nb9k5FJ01BSxyd/zGWf+5e//a9tSv/22DjIOH9Bgujs8aLWeipfHi23t7Gjg3vsfvO9FWMEl1CH5nA8T6f2wBdirS3Qg17RpM1BZkvhQgKytrnpBlksXzg990nVar0XEEVLO7B90PyXESuGjhPeYZGCv7R+xyHLoV2eAWS19uKinlWu+QcTxrbpPRXWzS5wR+HHB8f3iFcqVCpR1qx1KP+KEwO9b2qOa7hsudnQ8bHqQd3fHbGurGUDlhS6kW+gtFrZUtm7TaZEX0i93srIE516woFlUmmHy+LGc2m689FJ75RvfaG+8+aa6O7yunTLM747tY0RtsSalAGJWxBzt1QXPZPD021m3Swux1nT7XXva84s1wL9bbO57YPFttUbrvWPL7YLUwSX3YhRFpshQF0TzW9jw7kBIF3V4oM9N0dMpV0VnzGclYWPTp/JXooWwFxphzYRhzREsHICxRgyiiqCYzzWnZ+T3nsSpoexMfOaYEETEWYd6kLGyQnUANuJk63bTgtRdLGcV/j3FY54VhW2cVDpNshBa9hGdWRJtJajQtwb6fAKwkPw+2LSoaqDii4sabiYL5xPcbe9N3YcyM4ijDNdNIc7+xh3RAviiWjLNvZJy6TZiVV9BCwc0u5cR1Oc1k4YDDA43XF7otnxWrvtKCSQZlHjp6tV29fr1dqa6DFwD+4J7lY5sR8m1Zxiqi0bQM6CcgwwFa4olPP9rmBvFmvbJ9q6uZ2vTe4V7RyygG37l6hXFKXddsEr2ftTrq8tgQw2uCyrRl1/el9sMr8NapANE4QTQRPFELFTncW5WlGE6SaEMpyOcgifIWw67/Hv2AJ8u+pToBlXADNxu9q3cAJeYYWVdFXQJ7/PMR/KAuwAhmQ0WQMf51NTNjCtbOuLTdS1oLXIA87uKoKHgSfcwwv3oCLzPzfsOeCWQqPSO3Ac+k4100B0aEeYXyKW6tzWJnQINbjcIO3Q2THR2ZOThWHjz5q325htvScejDk8VNqayTXqe583hUTdohjUOqOWzB+fC//Jf/qrdHdV8TQAAIABJREFUufNxW11DG0oSBGUTm/4nbXt7U3avn3/+mb5XAE7Rhtm/GveAo5GQTiztTfFmba+sksCs+qwrwyCeA/cv1vygwnIehaZdoubo1dDu4tjGPoNWws/me0whMulKQuolm+U41jmWT92gGu73PJ1OFQ2JZy6oSj9ZzKpQznv8zHoqSvMLVQWn3N1G+tb456+8ZnUhT3fr+7X21z3ZufHMtiHAfp2LreT/BSU8X+eVn/s9ooMW02EywyiN7DBnjf0sYyRRm6GBWieYtcW6GYvBkwWROwBi0sie33qcAIbsQdaWdCgXL6ojGatio/d7AoTIGTSapIxdEk/zvqc/oIryAlSSO8SprSfzVZyaOh9TBcf/dNH190Xdy3s4plkb7MTfzBNosWIwlbYsxbvicMX9PiOq6FRi6WhWo/cu96Lq0HKiDOvH/76o3GS2Lci1HpDYNHRel85MAL5QzdIgIIYzG+f69euKZ5w5nF08h4w/wEAn9z7PllizCFCyvCKn3OztACZuONjVNfmwXWRrjp9YMjGKmM6C7nBbunTFanLH/cO2u3/UdvYOVFfIke3hw3af8xHDAo18ABTyGcxXYpLYJ6eG2Xa8JaYjpzTUMpz4v/71vzn+9NNP29/99Kd1ADclxCx4OjckLhy25jw7maA1DnKrAiNBrxitXYTtqNEFp6oW6YyCylVly90TlxNKRzkIefEa3ePQxS7a6EQtwVqw2lhl5yyzg0pk1KnQJttvuwe7bb+slMO4DV1AQi9s7KQNMmWALxIWFXhaWBbhmirkJBsqVAR2Y8FzJOMCTBYyw6U2Vbl8JHC4Gs/hdCA0ng5WxPihMUmIXda87hy5gxSBerRDRs7tEmUr6QMh5iSyLBRMAxiSiIaDWSxvvfVtTVGXaEzPdkfPNBa5KkCYeC/6neepMO9iSfx8i+lVIMolowqmcl8jqQ3HNhofNtGUWFpUmC5F5hdEN2DxqcFAtfkHfmwokHLLqsnMQosrSeW5q+OjosHdQiXhldBmWGoSYSOXDlgEgqDxUEAoFpIg8PesM5IOCx6dTIybTUFxGFrWEZE+tXmcIWE8Ke3hvGYSQyWQFSATDQnS4u1ryrdn3chxpoKrBeE+dAku7N3YfeaQSOI42qNmYF+cBWPdbiqQaZNqvxfqHvqpEXkMFezb36+Zzt/iAqmeOw9lpqFAxddoRKJdZ/qVDsI6QPidYM1zpCBgwNjP3v2ZAjZ7k0noIFCzCwvtwpXL7dK1a215DX9/a1NS3CrRraTP3Vhb9rLm+rqOtqqQuiCSvEaMADJUcHdnT2J7NBQk0+mGXb16pV26dFldGe6X3r+6nF73RjW5BwAidHbufXGv3b9/T3uOa+Twwf4ZPRIzDWTkwDDYudm2uWU3OK6H4jiDkPVZy/LZh4BBnb5Pao+4S4COuFzORCF14aDucBV2KnwzOqCKniRGOWym/eqBqtozA/CQgidrjv/O9STucj38kkOPDE8manOodPqMZYLS6SMcbtXRMihmrnjs59OhZ51QaLNX3MU7buQLKqy0li1uVcFzeNSWdK+Xan4cVrjb7aWbt9q333yrvfGtN9tLNyaXtqnL46InXR59DgPY1q2KAUQX0V+YQvz1X/1l+/TOx23tDJ1XEgTmxAFk2biAgufjTz7S2ZCCI/FNgA57xy0q89lV9NDRhMHgmVcZCp3uJf9OvATAkRPpYM3P97C/3n//fVnXf/TxR31+hu6rxMTWjnIOWe+ITTpnpZFcx71CwOv7xrR/0sp4D1jeeLLYeV5iGeqQsHhRvl6wmBi6FtFOlnAnScSpnNl0JArjiPtLGeSza/ip8c95kXSEXqgaibD8hX7oV/9mNG/kCE4+J1v+dGdERSrAKboOOu0BVMSUqII6Z1cd7F0T1Rk45C2VHAdcS7zktQG05PJ4/lwBi3M9NveCp+KTY47lDVlrI0hlhiE29wbSVPCoCBn1gKbyec3mLK4/l7bQe6sWTu/YxEjI9z30Z+eEiPQn4wNf09A5UxyY7jX3XFQ00fZctJjKxjnrzqnvtbWlOoO1f2fbyhIgEefpOHx1eh4B9G0AcU4DSgE5yC0zl477xx4kn5YO6PyFLtkg/yPf29/dbYvzi+0MneIAEuWglvw0tPkRwFJ3vjr8ynNrHlXWSWKFDI1qVAkjEB4/3Wx7R63tHWK+5YH30d5Gj6qzrajMmquj3N6jYJLLpfuUGiFrjt8DpGTn9ILnb//2b3Ww8gZCKxfmXWHXcNHMKYH+QOEjIWU5QqlqTnDyn048QB3MIOtQsdhsCw6o3AgCMge8uPAXLjiB4ubNzqq4IJGoleriqTQ80cxoE56ytDYKudu2y/aTB5CKyQ8qA5rQo3AA28Mdxwc+v80buNwyXJh3Es11ikPJAbK2pnuoGQ97WDsfKkEpP5PaIFnEhaienlO0bzQvBglCZav7NR0EZf0b8ZmMCVxYcD+iR/D126QAhJjPRYJFAHn44GF76eZLEny/9dZ3lFQFFVBnRrojGx6o0MEevAoeI9W4hEBbcXuWDcbn1sylWIlXcpvEe1x0iQNpIee9Q4ccbWtF46vOiQJKBWehCoNtcvi53IO0OtUloWOIWLcQqphRZPNlA3EtpjQzr2hLgSZzp6QpOYdF8Bmh83xedRHLdCGHhF6rkq8esApJ62YRp4ueCovhm/akopKySRPkSeoxdIj7nQ0gnMiFPhqqUgIpCZ0FiSvdHc2ojJPaHqwy96Y6Sf0AL4oX7w3C7yDnqdj+8oyYJGamwTQBGUtrK9rnsbEVDSI0JH6nOC9XOVGdormrzg/ziTLokm4pYMz7770nGhjdFglc0V+trrQLl6+0i1evtPmis3H9QfpN77MZQKh5Am/KKjtIpa5hmEUki3L0EtWdlPHC5pY6PCSZrBsSReIf90TDQrHxr5k0RkNZK+GG+xjk0Gaf3b37RcMk5u7dzxXcKZJA4m7fvq2hwFDbZBqhGDlbmsCtGvrpVr6QxVmcLXPoxQVvOrADynRRK2YBdXC48NsV3RTqIZ8PLch8zU3wTAwKSBe8psaaTtC7iVXwxATBCYFRvRT8ATpGbZlRTdvfa4ZY0dwyJHLkXKsAHyyCxSuH1iKqKHN2sjZJCNxtJ+Z5ZgcUXWb9gLgqTTfdSwY6nm+EBTUObfMLS217GMqpgueNt9prr73erq/fkDZH9LuBujZaUfc/194GDzk6pgDBnZKu0Wb7y7/8T+2TT3/RzpxBb8j+XGhHx56hc3i41548faziHg2cAYWiCEqDkEnygmn0XGLPv72z1Z4+edypHLn3AmbKAj4duwA50JlZn6w/Cp1PPv64ffzJJ32EwNhVM+BtMyINdpyjgK5BweWU1SlBvbtT3ZsBsOoJR3QNg+mA1k7RhsYOz69a8KQQ6+VBga8xD5qupf5U16lh0KVbzHoOTS9IfyhsUyLlDkjiyNcuSf4RCx7Fj3EWXQF26dqH7h2L6MTUxJt0isdOT6du1VkCSA44K6CjaLIB4cgvM+9QwCj7llEGGGuUrXw0N4o5pcHuDJxOU6xChLi2X/PeBsfUXNOUSw162lMd6RQ0kxfBSRtxQXNVzwTwG+l/jsmhr7lM7gOESxcZqUSKGvZnNJmsK+6XgS0DDYB+K8sL7cKFs21hzoYynseGPbQ72eTsKlZn51TowBa6cOGi8lMA31CeuXZyQnLXnA3KH6GgaxQDsondpnlzAObdndWsE878nP+eBVhzbQJkVDdFc9fKFCm6ecUvtOi7u5r1dv/+lwL87j943PahN/NFMVNgnLtkkxtyzmQXU2YmSWfLGdLjxkhhceeO8yNAR0rRmX/5e3/oDs/f/Z30HBxomnY7N2ftCMUDcwXKbICL5qVJnKTHqVIiRY5FpaZbiXKmBOfARRLIHTSJ0oAEIeT9QDmvYhZQg5MoegjM8PUTxIVqx6yA1+TPZTcoAW650ejPu1satLa7vyN6WxFuy0mohlbKJQ4/HWt4Mu3efMdCJ4sGAQWOYofkJv7noWixUEjTKQjIl9zqdEEoxLc6JqpeNzmQPaRVotNKzGgB21XEU7e5FrdnXe0rKJRQHdqGgmwsuYsGloSD6yQZI7kjgJAson1gavpbb73VLl++UrNaPAvERgsufIL6uvjx8FfEnFgiQmub2tt0/9xm7MVAUcZiZiAnEOzMK7h0Kg0uatWxSleqt6tjKXiEl7ttmZMA8Ht3FgmizwaoRLYjVAy4LRewCPLYcFmXpobUbI/DQxWFrOvYJRMsQKEIylhes+BB7VX8l0NJirYcdpnVEDvssYMzWsUmCRy7QArkhd7mUO5gQhX54aPr/UrETmEj+kFNV07HJZ0ufg8FSBOURcmcpjE7qXK3TolqHXx8BvYSn9GdTqNRosggdiyzD14rQV6IPxoQXBhpXVdS7kFmtpfV/krhGNtL9FyijDF00d0zaGt0KflZ6LM//+CD9gXC6idPzP3G2ef8hXbp2tV2kUGkZS7ie+r4k44szzKt/3RtRtQyKNGIXPGZ+PsYRdDl2dvZUyxiPg17I0UStEEc2CgSKIKyP0gKRnQzdCwc3u58dqd9+sknire8FyJ5zETo8tAtskbOSaM619XZTRKrLjqujz3GTmhXivCg+oAf6cKky8y+9aFpUwm+NOhUQ41t6kKxHCQ4+zbFTu+SlpHCSGvJeyQWObmy5i46KxJn0ztGNLYG3/XEwTbVTh38/9HpOPGxiYPXfHWx1Al1J9xDVz1UrwG2MadMyK/PIFmhHhwKHJlbWLTj4daOukOhtGGQsX7tugueE7N2qqMzFkDR9OD2RXP+6EAObNDVnj570v7iL37cPvr4520Nvc0ac5awy+as4LNAb9sQpS1nQgoe/1721DpX3GH310zb2GT43gMlYxMN0Ad91p/u/bKtxJPs8MwfPXwoG9jP796VCdHDBw/kvBpaTuZbCeAqC1i6PLN1Zobi0ukXo2NVT+j99Hrnf+zcVyZqTdBENfrv7fDErWvsMKmzdKrwUd48oPLoiFmjoXuMlOruJBra5kB/+p+l4LFz4eSoejrup+DJHBjOD2mgMm+t9KfSIhe9iHWhUvjUYFU5ZB4eKi5qtmG5VMr1F9CqNKLREiYOQWvSQPbSH+v8Km1GkYj6uk5s4NnQAfXSstuqf6/nW2YNoTNmfQUAqbLpZDOw18LT6IjsJ4DXdJa7lbRylTLfqoGniX3RkYiRVKwkSRNmTE0jp+HiVfBAVa88l3MLgOTl2zfbeWayqegxWMWeh/5Fbqci6ehIWlP2N26koa55ELS74eRj0OmiRXOuF4dPU+TVES7NqvSBvOaaXUYBGuWyXHPvONNcBJsx4C+zggIo8sHIwSxxgHL8tN27d0/n+d37D9ouc3/EPvANT03APmTtjGdXCm8+L6+TgueEf8posz6YaeWMmvn+d3/v+LM7d9pP335bFSMvwmJ0wbPjwW/Hx+J247CmajuDLuNWVggvD4wPTKLM18i3hqLEQcM0Z2gvmv5alAgO5/Vr18SHt9WeRbAkV/CTSewlSCr3MW5cOjxKMKCLbCFy21BbXmJuqCDYfu75MyQopzrnEMAeW50muiPc9EyvPvCch5gt6FrKTYqERD7o589Xt8NJydEhlsEI0nwQs8AIpiCSadVtPMOqd0Mbms4ISbQ46DULSA5KhXjIcrSKLRYp1+iODQXMw460WpRs3Us4l9xPNgvvgQYANOAbL7/cXnv9NdmtYn/rxU6hY4/7Tm+pDRDqD/eXzwWljaSB67Ld7IT2uvga5xeYzkfSqcnJQt79DG1W4OFXcdwwalv8WdkO2g2K+8JrdCeTPrDSGgOQBiG1xXE3bcbubRLAy1rcz2LqOLgLFg0Ca1tCuNJHxRtf830qoSdQ5f6k4FEBVG58KRSSSE9W4HaVSmdyQqhcDCcpTCDPhu+IVOy6B2pQKHDSEkGxlDAZ/RtudYXCyFjChSJJLdcZShH3REUP31P0udACQo1LYBFQMQh43WKn04mxhs010oETwjk/2xZwF6vp9ToYMu26DDhMZ9xte6z/uu+7Qq22JPTjZ0IRIwFBxAgC/cknn7QHXz6oeTXn2uWrV9vl9XVR2mQJNNAECcK8r62TrVvgXsuufHevo1Pu9tnfP8ki35uCJ/tWrov7B+3cmXNtfnZ+GP45Iwtp4hRrlecY9DMFT6gJomkeHSvBRDOJcxcHFnuCuAcgQaeH2GLamql+Xj8Z0uvicywyU4xo/6kz506k6A3Vjc6hoeda8Qi7cGaqsT4AUJZ5prXm42QZem0HnGotdHDiFEp6+vuUOFcHJ+vPHR4ObuvKHGMnM4wpYenpTLaDNVgCl/xzU8Fj62YnDTFV8Aw3pdJQUTNRvLoe7NFdOuwAJ/MLbUszJqBrV8Hz5rfbq998rTo8s127080KRj1P2Vb782DdT7yDKYBL5dP2+Mmj9ud//mft5x++11ZWOMjR3qADBMV00bOzC9f+vkDCJJ7ab9qrHkYoGqk6EBNIwVny7NlT8f2lL60YEBqn9nYVjXHdYl1BraTTyEBq1uHdL76Q1hP3Qe4hz076NyU30YEBQi21WTqdA8U80PfY1TcVsWz9VXOWWNwPrz9T/aGDLXGHc8/ov6fDY9AtNMOyOh+6KkqATnVZxoInXaIwKXrnbKAPR++R8+Tkh/p7/usfvMPj85lQOXY+RDcq8K/TT4saPtHrTR3nS3qcoRjJWuHTqntaMT/xLwJ5XCwlWyi6OGua9yPGkhMRi548fqIOAOCr6JkDhS4dtKyxfkZGM2PHcZOkTxS203MwsFjF9eCSW6l2zxHHbl5eb9QEmSlh7S9AQkDHxNkMYe4AhJg/zY6lNd8tAGb2iKlavrdaa9WhXVtdbi/fvtUuX77Uzqytmk7fmhzNcPkEBExOYgtxU+tEHbxgXWm6TZYiuJPkDhp5H524gEMzYlnduLZe0gAbGGh+JnRYmZgtdto4LrwyiSmjGNPQYuDlkSBianFGluaIZ0oe/Ojx4/bw8dO2g0Zxn4HPRclmNIYA65rRV050LhSdO3KGA9KL6RJg5xSdMNRGMSIkXSgQ6Lu/9X0NHn33nXfcJtrfV5LKIUTBwxrhB9aYV7C8pNkFSnprToUDMQIiTz4FIdMsC3iB+vma5k4CwoBIEpBlz77hocelKQWPHNlqVgRuQSRXSrzK2SsbodNiSlCngUjPNhTANbBqa6Nt7Wy13QMcxpww8CttSCXSNbEexxt3d2o2TDnRaBOLh0nBw0BST5W9cOGSFlMWHwUPxViczBwobBlIgsEGtsuW0VRbp7pg0NBBJtKSbJQrVjj26f7w3gQHijqGM5EERsBltNVniK/f4n2uwboBt4qhs33rjW+1119/XcUah3v4kix8iiM5o6hLttG1Dkka5muwIvQ9aTMKeZE1YT9ayr62qFhyBFpdKeGj6Xf+mjRMmQGUIKPORiVSI20qwSObLzbG/H0SIel7lMhPc56CUieoB91JcdGdo2T7aqQ8QzydQFqzAfWHwiHicTaf3KAqOQgCOHZupkNymlVQIbnTffvRPx6Ane5RZJHag+H0s5kjLuV++CAxasbeAZnj4GHN4HSCG5gNEXx/Yoyhwrza8F2YWd2mIEOmh1ofMK7HFDyhPYkDjYicAAXSFbt5FTxO0KTBqOHCIFkyD8B5heKbgqcEkQRdUQrXzrRnT5+0u5/f9SCyu19ovzBpGne2K+vX1eEZC54kvEm0bT7hQyJFty2iHbhHdNYd1brWaM0ylfrwuJ1ZA2WbN7IkLrjd5jybypQxdyzhnNv22oWXYyTXzt6F1oZ2AqSLPYhpAcUOXW441u5UQsmjU2bUKzorWYHzzGZtsqLOXAFQFFQyZSjjklBvcw9SyLKeAUI4NJmTRcHDoSQhrIpEd3kyW8c56URXS+HO75P+bqKyde52Bd0UfYmLfB7cxhy3KjGurlV0Hk6ES0lRr8M6NJ1wcgM1n75mLEDbG+d6iR971I5lY02B5SF1dHlkyy3dHwk8BQ+xD6v3TWl43nzj2+1br72h7ptc2mJLPVLbntfhmW2N2pe1hu3002eP26NHD9oPf/in7b333mmLSzjhUZxgBcv68PLlPkJrI37z+bJXJ9R2tS0t+pmYi2s6NWcPoNXSssGlUFYy04Tb+DwN1p1P77RPPv2k00MoehA3379/vxyxDgUaCQAobdz+fhU8dHhOiHXccYx+t2sohoKndwVLG9DT0Ggrxlls9Xemyr+4hsdyjLrA3uka5qVJVD50AupioPPYLKjAqKIjG8AKoBe95CktyIkb8jVKn3/ggsf6WMek5xUN7OXQsjLsehKmu9PDz0l/WlTaEcnPz+ec1sgNugVrnrOT2TF07kODJR6hB6fQIa95/OixCh7ikzTJlfd5/pbzyOh60xXkWVFO6Lwbk956BH2ZZjxHPSdWFjE1w0nHe5JY59XnHqBjrqnEGgpOwSOqFwCG55sRNye6uOUJpp/a0Y2ijjzLrpbWAWt+mNg1mKzAqDj5fJYWF9o1wL3LF1WMcO7yHuSQGV5tWUMNZq55YtIMnXEeOJ1pzCMiXgDu4DJq6rVc7Wr21/rVa+3l27fbInGV2ZkFoqRg4XWVD+FY+uiRQbMnT7tb8+TAa4MFageYMoBvALPEa2KB2Ep8brQ7MmaZzMVinCMDKg2yhg7n++TuvT+vgf7Ts9tS9Hq9ej1aS6Vn/Lvf+71jEon33n9PiTEvJu5ms7YBlIUbhhMS6JEOsxJ+CUnXwEeQ9mN9CGlGHjGJHDtBH05KlGiPnT3TzpzndZxwsJKokvlgCOnRlrAh5PBRFrnccKGwxQ1M0pxho0miPJfkmW4+iMHm9kbbw7mmTAt8SEOZKROCmgwLJzrFjitfu3JNiILdfUDPOExITuBIxpWJz6dJ4jpQD52olG0siZ4erugSJ216QxeTFeyIREO1qCSQxUJhSBuR16KqJUmhnemugRGXDORL5yVOZUbT3Y15/fVvtW+/+aYKH9rLtnz0V/iysYLE+14C+T2jqfKRhdYwdGfYKCOCG+Q5Liiik5Rob+IAm+IoakzNLfIcpUHUz0oq55PYGCpJKboE7oHce+iP/M5zsXAXO9filo5J1ODYk4R2CsrWefCaPGMShziLUTSzjqB4CAV/6k1Ngj5RnnADwznPB+xYtPWgWQWE4+zk+JLA3ZHGgdveqRh17WnH8gox0GAv0tXhWabggcbHWuL6lAgfHSmB4TNE3zRqeHQfKpCnaGUfE6iyP/Ws9LzQqPl+EXRBtozSGSnVeuQwoOAZElANsCsOr/fZvoaaKdiGrlBFpnQSswmQ7lDwTKDefPjzD1X4cA+hG968fVvdnQuXLonSls8cSlnu//iscx9T8OR7kqCn+MnvjgF+ZkxFWFletR27ELHJolSJQMwzqgttnnZc2oy+877EKFB0Zg3weUzT8wBPOlscDgJBcExbIbaWTkWOke6Y/bKEJd1KYhivCUqmIkaOf+bKs+9Yx6breTgsSYeMQDSCoLoKZXqQToELRu/T/O6Cx4jkWBA9r5CcdCmebXZ4ULa+A+feR1WFnBN7yqmHaKTY7p8yOnCilqLHCG/ff0pWD1T0dGSo5j7s0O3TcOr5tikbXA/oTMHzxutvths3bk4anpHaVsXOCeMCrV+KYBc8dHiePeM8fND+5E/+fXvnnb9TR8eFDteJvQfUZYuV6fJkXEHop6IDlRjZHTjmxsnXWu8hRsUOLnvW2HXt1tKyKYHHxy7mSCwz7HZzU51GhohrPR8d9gSGeBGTjDhJ8ex01mhuEgkUFt+Ty1qMCMbBiqILlcU1Dy+Du/10azDNYOgT56zeLU+xo/PgaxQQJ76lollH+ove1KlOk7h9jMPzJMBlo6t1PujRBF71DmcNoe5U5Be9vkrch7PpV3iFF/oR1pnF7e66jr9yfqXgGWNmKNB9Vkw5owLwuSCZ6LSKS3JDhKpFvLN5TtYwf0c+FwAKgBGQmqSZYoffYeiwnt3xsN4z4JKXzUSRjBMkVHuZ3hQQEH1VtGU5e0/eMPc+ec4C52q2XEaI9O8tWUEAJyfP/nLRU1RduZUZXIsOOxrwDlDhsIjZzsUL+jk+i0CGL5nJ9kRAmgqmei3HVQPKgA/Qytj/vG/oxVx/zuQAP2I4zM8rlzb4aUdZ/l6Ngc1N3feAtS7WrHs+d8b5BBRe5QKZrZk5No2ByQaAyUUBUzEwM5WOWZlFXccCvLSWvC5nn2iMotQ5L947wLWZOZnESrtqsudyLZxHyq8LdBbVEbOCI+YqTsNEs24nEMUhxmB2Cs86H37w/T84vn/vXvvwF7+ws83RUc2Aofre0odWtVgFjxLsjm6aPsQiZ3Gm6sNy1QXPli5YtK2lxXbh8qV25dq1tnrGVb4mvtYcngvnU8GagsJDju5AyWTNjki3JzQhbYx9KEee+cKDVOdiZ0s2Oscz9g/Pok/Bow4MFnrQzkS1Apm1aGxzw/xTby4jVwiW3eWx3S+oRYRbXBNOZjTh8UrP4a6p4jU4NKgqByrXSlEV5wwjBqbXSZSF5gedQCHEBB3uI9dGkkIr0+/t5Ms22K6a+QJRZkO6ODTiDJUN/Q7iaBYnr0MnB2oLBZYr/239N/zIUO4UxHT/KTo99MldmWno1CiwTUIUqpCTH1OjMsMjP3+iGzIMMBOSosJx2qxJYOhkUHRmeCqbWogxAsmiSrq0OPlLtpV9yKF5/xHxUyjw+mqtF9oE4pmvx48eiUpIgOaa1Z1snoFkQ4wpUZvedTxUilQiWpP58GNRc/rnc3CIYhBNQ/3OGswMA7QsFn+eEULPfuEA5z7zPC0SfKruSaezVKBI56sXPJV4+lo8k0WJvGaoOEEI6hzkl6A6aqPQ6elIPc1YiY+/XFZqXlZmY0EnK0caBVda2oWa8WxZ3+znjz/6WEPJuP90eG69/HK7fPVaO3/5sswSWIMpPMbEXbbGAAAgAElEQVSEO4BL35MFpKRwyHoNkBI9WgCPjnoSw+ZAOmcn+mUtMlkPl2PaqHPhXpqehEWwAz7Phb2HbpIOD+5cxCTzrnHXMSpnoS+OhO7MJT6IGlfxcAQ0sz84EFinmcPk4bhT1yoUuGmW07Y6ldo7pZlLkhO0MglSDjMXhKYCpuCpcl4bb9zX2Q9B2jzh3KYWfaEo8TtR6kzgQVyVoiMoRLIjpyWSTqLlwsev5e7XoTQ8Wse8ljkQnruDbg+Xztm5KgrsQBrTAkCiG9fHDs80fPSEY9swkycFDwnmzs6WKW2PH7b/8Cf/vr39zt/qjGgNKgaILIc3qK61FTzrXLuADTSQShwpXj0XC8MFj1BIx9Idc3I9xYui8JK4ixZ2ZO1nCh4YBsS5uA9q4COudcfHYh9QjBPvOL+F2pdtuNND2o0g0y64UriMsWxyyCp6TSX1JwePpuAZLH9rTZ/o0Nlj6YULnnSbOh2pnnmAgt7l6H/vmKciTRssBfNku33yrBrs1zOP5IXKj3/cgueXXWqobol5/K6YDxAyDMZO3vO8rq8T5BosXV0Pu765y615OYwpqdjBOgRMJOHXIHv0kjUTsM9DGqiJCRN9Lg5n6TFsajo8A1hSf05U6SBRxZqqjRQXEucywiAFmQ/2wVhFZ6eBBkyq0jnIWZpOSt5rMi1w7sG5hr7ag+3N2vni3hdiLtAtIZZyr2LuoBjG/MuaQRdAMxRtnW1lIy5nz6L/s1Y5b6DB2bRmQXGA+wr9lVxGBRZur+T7A/NDs56ljZ/yyg5sl4mX40qxNYqxc+6s6YqxpTZYYAZF3OrENKjZhcrnAYjmF+To92wD1pPHHkRPm8JIcoKaNSmJBfMriyI3Fj495ofmWEwYjz0oZsQPvvf7x9AsOIDDuwRJYtdT8LDA+Oap4PGMGU2yLtpMPNRZsLQmSRQVUHemDg+B+tqN6+3Wy7fa2ZqqPm4sowBrFjiBUMvvvGgdPuV9kEaoD8Ja/x1K007RtHTjDnbbwtJCm5m3q1h4zFPBAyLAoVBuR3sWX0E1g3pGomUnOmfPpmVA98C8wKibuZouambULuaaM901jmagoLGBdUESW1wLd31l3iw196gsGbXQKvnkMkhk5WayteXJ7QuLk2aAgnNjU1QVi3g51CP4O1Kx853vvKVCgYSGIOODD2c+I+4pyqT7QDwHjUndFW8Cip6guUnmQl1KsMzBEDeNzMNIohX0PB23uJulS8VaspOSkQ5eP5QCXhP0AST89u1b7dr6uro80jogVK/BVie6KxW07DriNm2SiSAxBEUoetAhKda/xEVEXvBfSjdCUhqjCL43XZQ+0HRsQw+IdbpSI1fcQ1EPehExoRKhrxW1oChh3QqaJHhhQbRK7DwZdEmAYR1GDC7EfQ9a6aYODpK3IHD9Gk652CRB6clAoa92sathlErAi6sMj1fTjU1vSHdQ62d3R376AUV6kqA965a7qIWZ5F48e7oZsmYvDjIBkmfPPKGABnc/+1x0MJ4zz/z2yy+3K9fWZU2NBiMFTRJvx4mpKE/3zxqSiTaQtXKa9pPA6oGYC9LuOC2fBs5xf/wZA5iUSUsVBFPBg/W+DzK35/e0th4+eig6B0kesc6icnfptE5lMW4jAe3pWZuGxM0ma0cdtHLGVEGJ3TJ7QQCA6cZOEOoZaMJ4eNy7bWdv19bj5eIX1DKFVgqedGpNKbDzJLFMh1q6sIUen9yDph64yHRcLN/5npZ0FqdPrclEo/48cqhi55rioA/IJPZWUsXr6dAljhPlhcZPtvcMvWOtatI3M5/KsGBjY6vdvGWXtldffa2tX8Oljfk7DB/FvGAqetSRNHGg21Kn4KGw2cOhbYsu8ePe4cGZjUIHF7f9A/jze5rXwzOG4cBzj81sL9YVtzyRXIyE7lSaeBw03Pql6O5S+IsyWjRGWBwUuMQxXlMU7fPnpdHlWTL7gkIcPQ+doVGLps6O/e6eA/GUq5X0WEUzGTrzftCnOwvj3CYXF/9DCp56/68UPHUW9AIt/53OQWk8YlrQE/qxGBtmTWmdJpb8T1DwuKNR6vBT16s9OTAKch6kGFDnF+p96Tg4A3oSWVS3cY8arPGYCBU683MGQ2oIqayFccLcBBTYUJeA/EV5Ryyo615PBUTFjpFiC6BRtLYkaz53h/VYYGHPN0s3mO9zUeeBy845asZedfHVLeivAfC8LfdFmyK4EzLlMemkWQ6RmZScI5zd0NKYuZY5Z5wDDP1l35GHQY/DmZgzjnyT8xkpA+tMMV20S+dF1jDmuZhOZ0OBpsIK10+KJL4v5hAUVjCwGEguK+o9M1ZUvCGb2NxuTx8/1t9TEMEWUH5bw8K5R6NpkQaMzs8VKMNMs8m9tTM6pLn3oG9jhJXLH7e2tLpGj7s9pvsMM2tzs3Jiy0zCRoimnGdG8Q3wTQEZgEdD4qtA7CB0FTxjATXzO//ie8dUe7S4U9GjC+DPoqTRhSHROneuLa0sazFyYJN4S0ikCdVYb7JwnXCrJS4uOehV8SBnZ9r1mzfbK6++IhoKyLQq6UKRJZRFJN75yQdaMLEFTvvSwWjyUM/BCz1Gbk+lCzg4OmhLK4uyW1U7N8h1Foo0Nr5J7vC4YuXnSdLlhFWFl6tVFx9xHguXkoXsazJyp4N1ACvHSrc7Wex6lkoSh/Cbp4TCQ6b68L4TiKXdxlhYqtyrAOSQo2NDh0taj3ZsjUQlQBQ7cmi7RII4V/QGkmK3NtU2LAFhXMusMZqXOxuIhixeK2Eei9UUa3xWXsvmDxR5fs10oKI1GNsvOVT0czW0rBc8Gr7o2SqxZZb7yOXLMmFgbglaKnW6Dg8qUaQ7GArDoA84xZlOG5/7BrIJFRL+MPQpUE6KH7tY0THc1BoP6u8pwlUM5xg/Vehkps2Joqd2A0n/iDiNZw9LRw4w5ajipNP0JhLmuNzwu6ihIL46AKwfoXvoA8RrIRaSQauEpFegzgF3QkTcOc5V5GPJrsPAs42ceDnxjkYsRTwx4MnTZ1rb3KvnU8RqeOPgosPe5wBQAVpFhBzzyh4ZUwAPIdvQXuMwuHX75Xbt+nV1eeAROWhPtKasqxQ3I13DxbaLHn75Wg14xFI6ezJFC/ftcN+zHjKjiPc7WfDYTMV/5/fgM+kgrUI7Ba/pU6aUmlpwVB007rORfgqp5ZWiDReVJIOWuffJIV1AOMFPEqb3k0bRDpTqqmbgnkxaTC/UDLP9PSOZdEBLKB+HHJ5NumF8rnTCuGYjhnb2DNI2JkGJ/eMz8LoncXF3PR/i6xQ8cWEU0EQHshIf9rCKDg44fe5pThbz0SgT5DYunYhrLT43NDaKZYQ0aBrR8ITSRsHD3LJrV9eL0uZixxS2cm17roYHsT+fkfsL3Yz9+LT98M/+tL37s5/qjHDRQ2FCschemQqeuXmDN6P5guPp2EVknfp7rBNjqK4TlLjUyUkrJj9l5NBf84D3WxEd9uZLN6UfY3gua4fPj7bn00/cgeT5ykhB5+ZiO9IcHpWQX0nxTySZ/TmbIRENSH4oQKKpY2W///9DwZP361cbmlsVOyf+vRJcneFJzmqezAma1KAHCZD6ovXOCIK98M/+Cj9Qythe8CQGZm+OBc/48hMV1SyUOLgBxHD2OMk2G8DnUBkW6QwreldpubyuvW7j8AXAHKvliO8nUDU6DMd260ULSI6rnzq3ZWM8AFk5D3phkNlxpavh3wEZQm9OIZEuTXI1j87Y79Q6MTt2YekwUL2ojTXjLNR8xf0+nNNjIDg7ZXh18YKo2nnf2HFztrF/2WcwN5iTA7C5tmogkJhH8ZixEL7vNWqgcsApziKTsEOu7tncrBg7nDVyd0N7U+5uHp/gTqvuo748j1LndxUq6lAtwy6xlv3c2bOKH9CmWQspSHJusDZYC5w7GX5uNoUbFXJzxhhlaVlUWXWWH9uEIbFLYySqO51c2fS9Zd0b8oJQLZWrV1NEBU/tUVnN1ygOrR0KHtDrL+/f9+RmbAQHW2ofItY5YDrA4SgRPihyTVKXpeCmNTsSONcgvLHqRfdzg1kwr73WLl25XBWstT+0z3JgqpNT7U6SRgoK2QgXxSzJrIqeSqqSDKsNV4OKjtpRW17FMQoh65TgyPFrbvIRJ3g74XfB4yGeVKPu1Ogz6Hqmv/cCdkVtKg2HIJX9OHjUSPaUhLgYSKIQ6olEXiWWj+nA1D4fJgLHl7w7X9l1IguInxE3c8NWt5oXQgVfwx7f+s532re//aY2G/ccZBlUhSLVgWgoeB7bppnr0meUQNq2ruPgygQfNlqnyuxbiK4ikkO4BkTpM0kLFCZEOecMs1OCTs5CC6zgmoInYjjQDwqeV77xjV7wiFKJhqeGYQZZ6a3mQqBGhFoFMgXC7o50LrJkVau3nE9qrlAf5lf8UqFJNZhPYsSi1HQeO2shE5j7oT+JLcdOy+RkNBVo6iQWLxh0xogaBcGqqGuyh8TYY2VZ15FWde9QdC2Ck2m6pu7YmrZxUhRelJFCMMcZGBkoGhQpHQY+f+4bVDkbX+DOstu2drZVII4Fjzs7Fp0qoFZhGKqePi90iaJN8JkIbnwfn5/ihrk8suvk72dnpKG7deu2Cp5LV66e2N856PI+CYLpKBr1nTqqrhFOCu5TrPlQtkvl0cGRAASy5SBtphaUZW8V+Xze6b04+Gzn7W5QOl2TY2G6vaK3crBJ70gRC8IF4mdKE6/De2WYKweYGTnTvAF15cp2VuYGFOXDpPQUoKGdZYDbblEbWA02LXBxHTe+JDU6wBQrvXe4Frr5Iw3BtBAKz0lr1LuHHSypfw8J5ZSWIc9kGhLoAzmzoES9C2WrRiDw2bkfoapG48J9xXCFL3WodRDOqKNLhwdKBfc9HR7Wsmyp33yrvXz7lXbt6rUqcKqzMxoYPNeWmnvIM2Fd2KaVOTw/+tEPZVowo4qJ84W1AKWNDo8pbehwTI80AOXuqV+DQa3a47Jz93nlc4p4BAAxnS2JBSlOtR415LUsiWdmBDhCDX7llVfay9/4hqjO3DuAyp9/8PP2wQfvtw8//FAzMzjXXQwvVbHjosfY9vTruUBTzSNRUlyGIL3oGY0whsHN3QL6V6W0Vdydruw0wdnRcPylT6O5YF8t5X5ZUdOLNiOwL1aG/EObFphs/LUKnhRD/J68rHcbK1YTA+X4WW6ferbd7MF0L/acxx5E4zgV4ek+Zq1GkD7exIBUKboShwToDvbgAgl5r+rcWG+D8Uslu0XZUicn9tEqLM62CxcvdjDKw3ZN/eLsFBD67Kk6TwL41dlmn5EbsW/dzUn33NQvx/AwItINoVjopjRF4VYHpwApcmlLHXYVfykqMCu4eAlaGkYF6Np5XZsOcU94nhm1QNyKSY4NSwwCC3+faXag3NhQvJaWb4PRJpPwX5gZa196VfnIe/f1uIG51mRvDxvBzm3W8/aCp/5b5io1lmWaxzPRsWVzD/CLCcLeXvvywZeTzfYOpljWJmow9tZWb0BIm4p2uZgtWhsAnVoTNhcBAIvuq3coJRmZbTPf/e3fPYb+Al2EG6UPcvaskmYQW37BkZfz1+Ki6A9287II8hFf4vw+U3AOBQ6kLTddlK6D/Xb9pRvtlVe/KR2PhFtVBbLAEn5sQW0LujhoYV+b1lsXQ54oeFyJiltZiRXjtdENUfAY3XCy582TQsVtVlveGeGNRa0H4bng4YE5MbF421Q7V+5GNE0qgSvOITaicyOanEQqB9GEKE+BwF0E82AnxMTdJu6XBGYry55jozkphUUdNz0TChjuERU0narQ2t76zlvtzTfe1Ibh+hAJpuCxe5WtlyXUr7k0KiKUXAgetfBdwvXSTCjIudiJXeCUwNnqcLJsNn1B64n7VbOK3N48VnEUJECJH4LAcgAUGl3DD6FxXb50SXNLQCaxuyQYh36nYqREiHLPCu2y3PzsWkcnEtc1u+dhz0prGb3LBhz3zU2Tl+TIYlTJnUijkUJwqjDh97HYGQW8PdEbCg0l5MPwyFxf1nqfd1PzCyxCrgQUF7ayDuZ9ef6yYNfgMAR9TpAo4niWfEFX0ZDctPm1Vl2AdUSkkBytz9IXMXRVttx9eNdEX8v9k8U6c6W2t4zK8P7wr0vc645d0dgKcfHnD2I3dWS4pMxMSveCz07QxykrCDHIPgXQrdu3K45cavvdXZEBbNbQpdiNviZoN58x+3bsAgUdy56zIHwatrm3u692P+t9nH2k9VtaERc73r/5ZQOC5dpfHJoGTnTQ1d5JEZOfZd16Xxy2lVUXPHwm9klmZYGMmo5oYIa1JhrwMPVanTjR7Zwsj0hbZo6pK4Cb4y6iUebSGPXMgSaNxzDYdew+sL7oAuCgk7lH+d48g9N0FBebmGXYSjrIsCvyum+/hNKWTqcSH/Rjoua5k+y4aQGvk4FpYDNI86JiueMRRwRF3vb2bpuF4shZ1zs826a0qeD5Rrt65VTBU5Q209vcrTxBaZvhGviMADwkR+gxt9qf//hH7YMPfmbTAhpQ6EuPobZBb+W5brUHD74sHa27p6KJah+XM6aKH+LkRBE1mGD9qLj1ZUzRO3GcEVXge14XCdOiEOTLVy7LtfP1115rr73+ugAG1sU7777T3n777fbTv/u79umdOxImE5NJutLhURJbR0+IKnmGLsInK2gxNcrJcExo3d0pE4z/gQVPzvq81/NE66f/TtqFFIbjDk4xPmg/Tlc2vXP6IiXPP3LBM81FmgZsZv+NjqYpeEwbNcCSjsWo9UvBY9qyh7CL3n/a9TI0+9KCk1vJjESDSg18B0ilyOa/00mKxib7O7EaBooMA3qn3/mJRlQUgBOrfccn0/EuXrzQ1tfXu1sv8dddawqDidpOkQDbw4A+cRfnYlUFPUdLnMvQb85PCirPHAKsXGvXrq3LqUwUNfKpeWZNrsqghvhDccV7sV+IwTdvvqSfWV21fIL9Foo778f9EquqNHnsMdtRX1ShSV6QszgmNdDz+TN5gk0XmD1V9ERkEOQPm1smbuv5AVS4K58ZToBvKibLoTQSgWhPc3854PT+MQzLa8lw5UizOakLkM4gIbBm+pHOE86kDu7t7nroPJ2ds+cE4uo5VrEdK/TkL2l68P4TJdPrY+b3vv8HxxQsWFPTSsMtyHN4KHhKgxNrO6yPsdvc2rZ71TO7V6HbkRaEydXLS4O2YLkn0Y+ePFbB8/obb7TLV6+oJcWNowoFrcxmyk3a36WCNiLMAuHDi8FcB7w+pFed9T2lEVDwF23huM3OszLNG42AzAeiLaOVaAstM5LrwOWX9JAmEC2391gk8SznusNv1xAndT/4GZXJSjzclpsGMKlTVolYR1gzKb3sCLWFiu7kYXPu4vDe9jjf61V+kjUlOjVlXAuk3NX4fjZukHJMC1577TUlRBkAlWFf3H+S5Jge8Hw17yUJBJ2MY2akuBCJME3JT7UsU7DooNacHQ5z7stkB9pnGlSbNLM0CHDpvvCz8Op170ugrQVcGwchO0UO1DwWPgFRAuTt7eqCrGn9EnA0j0jmFHa4o7Cnbfro0WOt2ehcZBW+uSVUITOegi5lvkfWYjoS6kAVvesEAliHvX5+MAgYzQfSYVDiX4K6fogUciY7SM3MMW1ALlq1wfk5goja1HL/8wBJ0BA+Qx+senTULl+5oqJHB0kdJgZusmesAxh1UnzWCCNZT3Z1eaaOrmcPlXZgQHAyn4l1pDVc7OYcSsE/e4cn90bCWJLs5ZqftaV9AgJ946WXVPAg8gzQwX3nvngI8MV27sKFE/zp0znHV7sLMRXJtHgjWRO9yvTAFAQBLwBEtuiG7nuoqTvFFoZrb8/hkmWNn5+Z3Wj8+U0FkyFKcdaZpSWXm2dPVQAQN+VQqZhjC1bFunnT9RIb0hG2S2J1TAtrT4eH6wJ5iyOOaMdK6F0Yy7mxOpi4RXLAcPDIIadMMTKkMnOMkviM1EDuDTOF2PM8LwpUvj8dat6XX9ozAoiIHfD5SUjKAGLg44+JVgp0c+Br9lB9b99XRW/xMy+q5iCS15lweOC4NYubpj8jawjGwZ5mb82IUsHaZhYPMR5nNgwLXn/NpgXoZihw4sg2O3Z2XGep+DGJnNWE9pFOz6y6M1Da/vSHf9Lee/8dzeGZV0FEXGdPQQncac82nmr6OAXtWFTaRCO0EKi9EdL7rFLX8Mg6JX5paGGdIcQ+YoaQz0rmYzV79eqVtn79env59suaAfXSzZe6JvTTO59q7hVW8Dxf2B8CiHb2WgaPOi5O4MlYuE7lvrtAKbhOFLf1LN0VqF7RoI/Rp+HH6wx8kVoi8e10wdObMKcoaU4YytWpBiVP7xf+b19lX7mUbsjQi5hYxk+mB4kTiWM5t3tfaKoe6/WnbrximO7H0JXK7KKiseoeCwCxxtCy58leO5S2E8XpQOvNs9HPVE7Fn5OzBLj0Zfh9wgI4QSXm30nmK37R5clrn8gVirWTIjM664wwyHtn+OVkeuChu4C+FAtC+uV41uTUlqQ7RVKKp4DNHgxu0yV+lvPRoK5zSfYbax3KlwqdZ0+VG4g2K8diCj40xgz09Dk40oW5X3RgKGxIzrHjlua7hq/yb8RNxUXFNg+ap4vEGY5TnYCruTn9LDMTr1691lZW1nos5X5SsNClkd7uAUNIH3nEyxkKq2v6TAIki4EBiM3rE190/2pOD/k+uiGKQ+7h5rPN9uTRI9PnOJdXGZdCzLJTY2KT4ihAUgZK40wsqn/NvQnFLHn5cFb1wlpoUWt7h/u6VrTz0Y8H9Ey+P1EardO0299E6UvzwPHSGlNreMO4qTz0D37wr2RaQIATfeTSJSWMVHVqk5XVrIwKyjGHQkgWglDZNhgi9EgHOf/OoX1Rs2rOq/UEGsyQIdwo1l+60b715puitFH5pkpVyzxTUan+Sh8g1A5bTZLRTDcvdJgbLUS4NtRoU6392o7aEU44/I8NKLTAhYoRAlfIuzt1oDDEqJBZ5vIksRI14vBI98JC/mmoYUeRNckWdykOcQdPEve0G906bOKMhhPPf48HWzoJSawnhLpp84nf+PSJgpjbeOlenLTETTs27ickXiAZFDxYUqsbsrfvdi3uKE+f6LNlAGk6NAlsusfV4SFxmKaaZwq8NQDhfBpZNGoc+pcsHzu9xpQNPoeDh5+H9AHSh+2qkkdESxKm19PcE9N15GDCxF9oPhRvGQq6tSWdGaYGBAk+M5uZ12ZbURRwD+GKZkLx2BlJEi+BYlmph4KRgyPiNxUig54lfWMfTMVZH7oY2qxd9OiAkASS+xuRuAYH1hoZLWFVqJSoVMV9WYKyHtkb6tTVUDOef1rV7Ha6YOzpUJykW6sEqLvg9MF/JWqvbgvJ05PHj2XkAO1PRZXQKT+LaCXS5YM+RBHmZzsVuqG+9EO/OoUWmM8qTjB/hqBNLOEwu3z5SvvmN19pV65elQ21OxeecO2u00xbWzurRJukNd2qiQ7qzxKKW5B/niFrKIXFiS5XKLLDgM3wyaG0cShR8HSdSiUXcWHjYAuixyFiXnFoaKYmQZsk3n788cft888/k2CVZ07sRUAOXdGzWKzNCEgQPrW4zzXoN0Nt85k5kLRGGQFA8aGhmnPdyMIAh90zA27od/RpHEgzNkmwdsrmCdy33EOjpu4yy1Z1xraqvH/mYvFzoTfw2u5m2e3Jg/l8MPK7B+GlThiQ/gK6WPNKuIq2wLOSbqW6pNHreE1YdK29GlfA6i4KkYX+sbOrxJ/4AphyQDdE3eUDUdq4DyQS16+/1F579fX25pvfbrdu3q6Cp0EaMOUjJgXp8BDeq+Dxetprc3NoeeZV0Dx88GX74//3/2nvvvvTtnaG+0oMONaMnqdPH5V99dP24OGXKj4nSmX0DjH8SHFg0wcZM+izHni/zdqhkZTVw7JX5N6o76luK8+T8x1kGwMbfgdUgCYMkEUMZn1S5KDrZUCp3QSh+j5rR9LvsP/GuTYZ9jjVAqe7P0p6Twq1TtDh+k8m4U6CL9v7Fyp3esHgP0z6hJ7IJ6Hvv/vMFgAl59YIeE784fnXKypc2nxTt+SESQjrUDP9ilKoZ2W6abQGp4u0r9ADo5Cvaz5h3z3sl2mEg2no0RDXLuuPIEXIWISGgTH+PnZ4TgASBWQE2OvMG43FtaaZXKgPny5jIeLBxHCZNN5ifZSxSQCOyCsSWxJPOd/yb5xtZ2EflcYlwOGYT5GbjKwH9jg5Cq/B2eKOsbvkxBcZfGw8s0V2db65D5m9g5siRQ/7Th0q5SmmofIatuVGGrJm503MaARm2XVWa6HyA9Yaz0gjMQoMc8cWJ7Lltrp2VoyGpWWcZGtFHx+VHudRu3PnTrt37wvFYVPhzorqz3uR36QDxLw1dXyOjgSGkR9RGF25ctVmYYtLAk3k0vvocemFPAczA1XF1EJXI2MJz+8JWBmJhwFGbd4TFLNoW7O2XDTPyI1XjpYaleBulfNs68fz+tGjSqIhlsa8lrRy+MyGhIWlZ1tjT2S0NTGLdFV0eEgAuXGeBXFJVR0XzA2idcGCoJgRkjHTdDBwcGtR1JRcEDIWIpUt3GBQeG4WD5E22t1799q16+vttW99SwUP1CQWOFQlPmBPMmu+gGfbuI3qFtzOhMLQ3qLg4QBVYkWl53kuRpc5DzjMDtrhsW20M1ypD9PjZh0efqXg4SNyaJBkyo1LFpwZ3uaFPSH05iWzUDjc1lbg6hvRDR0miJ0KnqXYM1aHSUiyUQJZ9mkGwBSvdcDvH3THMJ4TG4yEOfQEB4G4u5m6oqFUIAYbz/SeHGbod1599VV9L0UFIn353z9+rCSWDkiqYyMQDs5GZWfk0gbY5mt0cpIBpJqnUvfe4lkLmmNpHiTIN8eFXirvDFKMtokAQ3CgeEETwtpItS8UfSwa0ZMU/ZEARpChS0mSDO2N1i6fl0QzQj3zV8tYY/zOaTYAACAASURBVNfdKA2xLbqLnm3cVbr7jA8+tcULAe8OIXV4JUh/xfXs1CGfQlqIN2gQk9RrnpU40UUf4t9GuptmM9UcoPwZEECUl0LreQ4R/GVd3bx5Ux2SoISmvYRqlu6GA1QSC54xbjIER5Kdu3fv6ouOGGCHrdBNI3UxWAYA1cLuWp1KWhLkhEIWqqVZVdXdolCAS82zoXNMAcB/gzwTjzjwYpig9Q7Pet/Ca4qlcMST+OezB+keE3aCKIker5vEcqIO+X6K/lUoXNeBtVlRIKkLnLCbNifKhQqMNR02XGu6I6bE2i6ezgFrG1MMkkh0EoBMd+9+rs9GocThowIu3PBWNt5KEqzRiAtbdzU8Vfzw3rzGBOw0HQKiPmK+AXBT3VyKZXV9JN6veQWxNS6b73TI0qWJvidFTyiCPMN0gzwUz1TLdHnGgsdOQp5+3efniMteA3rL6p3n6k5ahoua7iLAgJkpNcw1+hAlb4Vqq2NZ9JrGOiXWU0yUUJZ9sK99cKwp3+h5eEbE7fXrN9pr33y9ffvb32m3b71YwcOSp9hhxg5V0JcP7rU7n37S/s2//b/b3/ztX7eVFYpICveZtrn1tG1uMt/LgBPPAgrcWLRP9rs5GHzepVg0pfKwaxM8KNpMiMzJyz7lXnMmn79wQUXO1WvXtA/oAENj59zkeeGYhMaT8wHAIw5KONh9+QDHys0CB6sS+W8VJKUhCADSS4i/R/NSJYQ70S9Y74zJZJU8XZSdome8jvxdbKmrL1Vnse/7yWLp5AVFL3CiMMscoXRg0hkpAX9yiEoYhq6KXztaSzNfqkuiC7N7lUdteFxHlFTpAo2Pw01HQUKq1nMcne62jZ9oLHjGzk/uQ9g4vfNamlVft1kuRwd7ovhHM0Osd0fStDHp02BUiL3hewz+oVlSK6aA4Wa2fm1d2hcE8hSB/AyxLPEI2hhn/fVr6zXbJkXB1I3oerhicEQrrI7IGmY5Bt7GXEo/U8ZR3LRJD+RY5O6CwacYPoWFk3Ej0cRTWCU2ErO4RynMAipFR00xxvMkNsp0YH7Bsb86FgHJoeLDzIKODxgZSQpxmEKGnxUVFvOwXQ8b5TqJC9xbcnQXPFcEslEgiXnE2Y6cZHC5098D3GEwUTkZALHo2jj3MV9JIPBS7/qGQdJNC7p7pHMGdSHJJ+cBTzwwW/PCNjasH6fgKaZPnOY0AFk6+Mn4wuY7ngeluVB93MVIp59W98z3f+cHxyS93DhuAigjSSX0LhJmgifJiTZOiWRJsCTmqgOTgIjeh4cBMk/hREHDTSDxVofn/j1R2dDwXLpyRQktAYbqmEQivP5QzQ5ImCsoiqbFQqCtWBW0bnRpPKRZqYOf4K528cyROgSHx/teQJqqS7vR7ma9w1MiUHjRFrra3UwHV3VSLBi21sTGAi5SzGtE14LHOkkPA0JdUXYONlODi2Ynm0aZHZQuJK18LAcl2raJQxIx0WB2dtUdu3/Pi5r7xXuyaMPtnwoed5WSyJDY8wx4pu7wvKok1QNMXexA76Ios6Obk1iuN50KVdYzcOX3RWvjvYUyq7Piqe7dRrJoUnG8CtLPfRe1jGRXKGwJaCuQiwRSegmujcMXsd7mtilUdIvU2Srnk87fr2ATUwuCCeuPhJZBtrSEuR90P0BAWIei9JTOJKi50LLB2EKB3CfOZGlOR6EmmYe+w4ZMhzFzbsJdD6J5+vBh/UkPJ4cbI+ZxvukmGGWEEKoH12Z9DgFnR/eE4CBtm2ZABck7Kk1DFT57++3ipYtKgE+ji6evczzwzCTxIFZEyw9wdqHY7ut+6qjwc0HiOXwlMFS3tKw6ix6mA7qGGM/W7C193oUFD5K9dlVxgCJXSNW5cxouC3CiZLq0Szwb9gXPUbTTxeXemX1el0fXd6rbRqDnPfmVA8StfyfpY5EtPVi55jF8dGEOuiUdDmzT6TJbyMnBidDUBQ/ULs9Z4D4QM9SN2+J+3hNN6Gc/+5koQ3c++0yvQcGzvn5NiKBRaWiGNghQcjDstQA76faYdmeqRkArv3fp66QFQQfpAr+DCxKFei3J9ZFuTtEec/hP+8IGDBMnPrHMFEOvaXeDjCxuqCOYvXZCPDrnmWOsg7H7adTan91o72zfG8TNDNbrz7M6P9YwucPR6ZrdAh0huuPaXhU8C4toUaAzHzaIu3R5GEIqg4D9g3Z9/YZi5bdef6O9xOBRUdq+XodH1BodL3Zpo4v38w/fb3/4h/+q/ee/+klbXIQWDK1ytu3sbqq7YxG0O+PQZJTCDjGpUuAqDun2TqYQGYIISMAzHH+FMmtzA9vpq7C+fKVdW7/Wrl65qmRFYFtpAk2FpmO80SmQpnPTAdtrd+/ea48eP7V5QTly5Vo7PSs7cqBi9Q51LvBriPzdOJsS+q9b92jthE6acqXT5oIpltvr8O/u8EDfPl3gDDQvZf35b5cAEy1toOfVxXY62gAoFcuvLIRtKe/LmF6rFy8x+kgHsxI83fOqQCwu9393cKkXWDHESRH11YbZ+DOnuzzPvecndE1V5Iz0ONGXDttslxJoupEAtJgV8DvvlfhKjDXN6oJiKOuUOA1DgbyUpFed2Bqgm+49bI9LFy+06+vXVZREtB4Tj+SFWaMBcJRvp6M36M30PKsrkPxF3Z2ibJHLTGQL6yy5Lp1dkh5s6YwmJ+EbM2fS2h6fG5yt/O5h1ICcnkmpYa5FVeZZRrdJfs1rjnGe/RitEf8OgyVdL9gRxIOwPaJjVQ4lC+lVMSoAhGFipYOjDt6hO+Tk2p01VeMMdA4RI6HNR8uujj9OnmbxhBrOavTZakOs6EcNQpWTMbkyoB7nXJlmJT+LflwFsGYMGWQUhbAcQhPXxjV7+s+n1/PMd3/r+92WGrQHTiNVOckvdKcUPOpk0HbE4m53T8UQByUBUjzHrW0lwhIWIdSS6HlRLTU6PF/cvy876lsv326X0PCow+MWPA9Pi0rJtVE60Z40C8QIJYe1UNdKuil2WEBqXc7Mdie3qeA5bnsHe1XwTDaBFmj5YHCrs1pgVfBwE3e2d3tBk6RGyQDvc+juDQ+de6NDWbqCxbaKc1YVPEYVQOU9NZgbHxcxocM1gMsoCYMJbV0rulKJjJMkQS2wk9hDbS6q9PO0Ss+e8ZDWGrzJNYXmJBe9zU0tZp7rG2+8IaF/kkXQAYwLKAL4udDMXM0X4lJBAU4uh3HTEEq3EYNqxIXNQYBmtjeMKGI1JdhIbE2Kj3tTzWuwXsKmELKo3NlWkktXCiE1iR7Vfzp3KSRUFOo6gnr7UCd43Lx1U8kySTOIAck6U8VBK404e75MPzFOHcxxXuOZ2eLQeoog+HQfSMI1j6aGOo50to6Kx6WtbFlZzKxb9oasjctFxvfHa78fDAkUsR0X4sTcAj9XwAaeCUV4hOrszyBo0WgYYTO3tg+Pq66S3E2KQ6xiYXBNYl9TKLI+bE6wWYg6POlyl6nOjqmJC3oezx4/1V5NYGK9yrmx7JoFWGhKdc2JWVjQgXb9xg2DCsdHKlrTqeDPJGUargqgMDtbM5OeekbVXGzIXVqORU+C3emCh9e2k81kZZm9FpqjOpRFFREvewHkca2tLpvuRUETZIvDWA56zE84d74OsaWOtHN/Mt/r87uft08+/qS9887bcsGi4AG84aC/fp25UhfMvxd6iIugY2ySTq4r9u6iGdc8i9BEADdARO0uiZmIE2n+PfQ87tN4cPA9GTxqfYxjUpKE/nPQ7HpnxWs26GXAF9awpnnXQMHQE9IN67EAp8wqeEzZNP0v72lq3qJABrpnPHv2i4tx6+NClxk1BJUD+tAuepscNEGWicVMO19ctAaOewLIpT/buIZ7sb5+Q5bU33zl1bZ+7fqLFzw6XjyH59NPP27vvfdu+/0/+EH7j3/xY2l75hasA9g/AHXdJTWww2d9/lFn4VhStuvon3TPbAgklHvR2jE56i0tO5stcC45tvUHTc+Kzi3zy3CfY60ILENHK32ZdQTjHuhdf7r2+wfti3tftsdQ21hf0f5VN+1Ewh49S8W0sRg6nUT/sgZR+Yr9UirZLy2Aaq7O0JuJTMe9mhQ0vdDwKzG8UjTdUVN0osAZ9S1V6lQHq1N4KoaOXRB3aCbqprtwTmgt9h8/Sf3HUOikmBf9qQx+0kWvB24dlBLT9MaKPlfzVYoFXGBKFZFjYRe9Tz7vWJAK/BMheVJmfqUg7xVem23W8HjKoa8n3R3WDL/cGWfdOtbDKqJbQ+wiFpLboNO9dPlSzTycV1ERnYsGn0NxJ3mniL90WftBSH/s2GtGjwuPyWgqyTN5R+K8404VsMNnz9kcwIb/rurUn6wslt39qKKnQFXb5UP/NoUdsxuxhorim275GDvVyakuBe9DPPry4UOBD9LnVadHVC7tWbsjE2cz3JrzlPfxQOKY2hhA0lm2BFVuVSAdxY9YO8qHD5zjodXpjALnccqFBkMxsXREazeF2l3pqYOo1xsLnhpXMp4lipEH5PV7YmORN9BMiQZHDBjAtKKg8wyI1dH9a2bjc6QDk3PuRE01KNDazG/9n79zzCICAScA8sVNAQlEVMsKB4GGa8chw4vxbxQy4UUi8iJR5SHIQveMkxOSGmhvdBHu3b/Xzl64IGtqU9rc4YkGIwtSInfNxqG4MXosmpSKDA57d3A0AElTZD0Q0FbI5YAkxS8GC3R44DQTXMpHvuyk1eGRLTFdCrvC8XckERqWWYcEyQj8STZWKu4MQ0rBQ4WLfmcZ4VcJsVLZ8rq6rqFrkva+5voUyh9tj+g1Zfvt3+3ew6AoaXiU4M6rMicB5z7Ekk9dkj0fXEFZWSSgxq+++s126+YtPTN13Sh4ZMH81PaFR+7eJKI5+S0yAS5uDEkVtxRhrJ9HBPLEByE1dK6KBiYkp7ph06I0d3l08MkmUmGDu9jurjo8FBXpdqV4pDALspVBUxqgCAq+C63OrnLQuPC8h14JdQ/LQ9Y3CXwOGhDjJAR9Ovsg/DTv3bNKwrkFeWLgJ0GYey+x5CkudhKyCbmyWDtDaoOQy7a3HNOCzKWQlKi8eKmhVwUZSyeCToqK1EJurbVy4ArNj/sV1zTuSxAgPPRNe/KMlaBU2V8JXiRC6SIRDJW0VpEWd7rcJzn9MduEeQJ0CysgpyvF51HSXbRYOSWW2x8Um/Xr6wpuAUygNQoNK3tlQBQN+12YF5DAnCQE3PBd4vjX0bshf0jAHylocrTLjKnqaKSrmkLRIIC7ubwGg0clPF0ltpUxhgaFrtbhYZMMFcKlEwxCyN6mA86eY77JRx991N59913peKAMcuATd0Ez3XkyTYnDdHNrw7zqEs+q+McNbugEj8gbyQKvlfWSwz+fI1SQOFVmgKz2QjkPhn7mzom751mbRhmtwcvnY22NKFy0ixHNchjnl4uTStzLPjbxQKYxNeFFtq5w7EF8efY1t434HypNiqhe8MT2eEhYlXAIcaZLuquCR6YFUHLRBooNMCNam6m4B6J6fePlVyZb6hfo8DiZY1dyFu23zz77tL3//s/aD37vd9uP/+OfeUL7PN0WrNrcw1hYIC7agCAxt3fWpAks+l8Z9agzNmt3UO79UoFt7B3nqy5G0qUPEgp3n3NDVLaLDC4+Z8fVzU3tp0xgl56zXLOi8zM6D+sDBJsJ7U6A8hVTmVHPmFlkTqacOPEr3YusCRc8Ez0uBZCfTdLLsSj4e/5c4M1Xv2ssdpzc9l/HLnhC2X5uF+eEoH/6+SRY0dXo2cW8Jq5jpdUIXZHX73rEavnkPhg89HNXx2k4M220BAPFBY0dtCawJ+i5waBJKxo7wRTVnTY5aN46wBFtUQE+uUcjAJKf7+u0W85zzejcKHpsdBSgN0VDUPsOIFLglNEQcT65UGyk+fy8n+jb1ZXWupdI/0xbo/vPeV4SgFDWAo47x7IbWaQAXBNxkzmE0VtpoDMgKh2J6prnPNcg9GKqZLhx9hqrqM9DLDA4cTJDgFXkDoZGGuRK4YFekmHTC84leJ0A3vr9wHMu1ZmXzXQo5AatTHX2GJCY5lAsAkyRTwGO8PehzjkvQTfM55n00wLOYL7sF8unhP/amWJV2aBHBjyMb6lRKlq6szPFaLKGyXIzg6/kvWEfTC6mVTrPHLXdfXJtW3znnBHN8ehI+fZpCnUKKdZBOoSmB1oXKgnGOK+pitfe4fsXv/HbxxxM0KVS8JBAc+CD7rKpoJNoc5awi6qTIofv4c9yb2LmS9kYyzpXxcicKnIOehD2NdqUN9ZtWnC2TAuko9npHEkKHw3509wdCh66Kkbyd7YoqvYVp8z1tF0r3xexEomZAsEcR8mRqG1pD3qTTB0ezZJQom27z17w0JLEaID3QUCPG8jaGSGD3DhV89vbigOq3LXhPGhLpgV16GTSbBwk4keuIGHApD9Qro2/0+HzjHkwT8S3p4vGYaSO2tZW8T8XK7ki4bIYjs8c1NbDvIyyyuJwdVV6iPVr16S5whlKc3hkOvEsZ1TZ29pP33SZstmV3Tf3w5ibuJIl0ktrOffW8zeo7s3V9cKcrHpPJ6UJDFpLGoK4b0S/aExCD6DhqZOId/yEVnooLZaungvFGmDzIcQFaed1aPXS4ZFWqTqJMgpYIkC6zS8tmIqFaR6ONh/BhyKbruLMrJwFRfu8dKknYKFqRLsTGon0KWVdHq3KpMmZjAPUpZIOyZQ1Eo0EdtGYioIUnmq+h0IkFtI5SISAlz2xWvqFYPEeDh4eNkhSzf1h3bB+1YUp2lRoa6xhu4RNw94S/ELxIsgE5RKFk3WHo41QGs846qhXuQfq9TPfoXQjJPznL9JevyC7eiivFKtKtquFDT0RyhjPlH0kx5ntXRVXpvj4cOdnAiiIbjq44OXPrAf22dh1SBKdZDEJftAmWv2sATo9nofkojGWo/yd3AHX1tx1huNdcw7YEwA/mD+g2/n4o4/aBx/8XPod6AgIZyn4rq+vqzuuOQICF0gwHQsyeJXnT/iIbT3v4ZkFBgyIq9xD/t5ruAb6VuHGwRVjAmKHUMflJXcy0X2UKYH445WshULQqU3bnknBF/dr7PQQl9NlDPDCz+UQ8/73cyJp973y88t+5N9IUHjWFDu+z1izGl2N46afn7s9pqEaSe8JGjta0LLvJ6CN1l4xGOju2wUMmi5x7VBFEFqq27debt985TVRZV6E0ubPAPUaHeShKW0/f799/3e/1370oz9th0eIcWfa8gqFCsyAhXbmzKo6NRb21tynzK/qOo0UBdYYWsODxsnOmTE7yR5NYWuXNrud8mfuJee8NIhzczoPOF84o9HPES+Jw6YpT+5u7r62tkMXbM9DbEc0etSVpLsRAT3XlOc/Fjxjgh/0qRc/1RFRt/OXtYB+Wd3TOzjP+4bp7B3JXXqLGrroA/yX/Oxz/jrxJm5tVe+ciEX8mLticbh0hyeuZClykhSHIp09mOKRfc2ZENpxXAzDMBBwUcUHe937w7rHg0O6vOXKmWI1hhbFQgkCn0ImiWJP7is3yJBNgYHsZdF+vZ8XaO8cHqibSTHCmiOu8bsKFIn4bT6UmJlBplx7wCcVVYNWKUwZrkXGKqsryssUw8gF6qxIEa78jHsgkM4ObgG+2D+cWeRJ6ex4AD1/564653Bn55S5kEX0pixPcxYTk8pNks8gy3y/XgoY9hrndrpb5Jaed4bBTGbrWEcXW2bN+8GchP9Vd8xnXI0iKMo4+ZrGhpTQnwXMWRGgM+6h0UN2GnCN9JDRFIZD5Ffs7WogKHbUDMisYRtbOV9LvAp1MAwcdSP7XJycQRnbkDUq4pvmko1jWHLP3Y0ypS3a7dQG5MW8t5grw4iYsAZyEDiGmUYnMO03f+O3NYeHJCAFD9/Mh+KglVf42mqbU+U0JzSMhZIWG4HM7jbmIXP49MU7O2Pb6oeP2r0v77fVs2falfVroivJpQ09SCHBodtIrC0TAiNUPEQd3BRZtWD4Nzob6iKhx6mk190ULEHnZEk9I29EnXrFP3ei60TZC4ukiYOPZJm/S6LuZIWDCWE0BY+FwPydE/ld3VMeCoXXonQ5yhl6les2IIk/dtFOZCU8D72nzZSTxzm3Yw8OdPA8ePBQHQlNsE+blMFXe55oLs3H0qLcNqDRxHVKgZfOlRJd7FA3OpUOVI+EEtF0HPagRbHhkySGVqXrBu0o+0a2G1736l7pHkUz4OLDVqd0wpa7ZXXE2lgNBg0IzSRtJAcFJ/yxg8Y5SRStxQVR8bAfJohnVpQoaTMMn7ygz02wJaFinWkTHB6a8yvnlnkV5nR5EFLzs9ocNYhMCLXcvozKj6cc95A1x/NSYVHD+khO6fDQZnUi4VZxf11tvqJr1QGQZFrdSmkJrL3J66vIqSAb1yyeu/VRDhbRhKlbWJ2HoOFO/Ep0XiYephFMFAxRU6vLw96jeAMV4zDM/Bw+qw68ogNxnzLgi59VwlhtZLeaEXzaQU7AAZ9BBY+v2+J4t/ljQNG7nYNtt9Cu5WVRba7fuN7Wb9zQuhYKjyZte1t6LAo1rodDFp3axtMN2WhmrlGSg7GQiTjUyJ5RIMAdCiYnzzXrodZEdCj8Ww4qFYPbNvqgo8Sa5PpE3a1DG6cbU69METjZGXG3nFkDdHg+/fST9vHHnyjmUqSQYNOVhLNOUsDeZf8QX9irWFjzvdLEVFEfTRw3I5121k6c4npyReFThi5aLyWG5XpZy+qcnfMwYgKYUNUqepLIhb6aeQ9x0tHegMtdoE8O74Av0UTx/Yp7st/PIEJmSpi2JtplNH5VuCRBIbmA527Kr3VvRrYLva51ZAME07/iEuTkGmrfgcS46BBZOyp4DtAy7pIRtRkGDmoA9WHb3t1Vd/jmS7c1t+zmS7deqOAxmAV/H+CttXv37rYPP/ygffd7v9N++MP/0PYPdtXdwa3t/AXGQGBWcVHJmwaRVoGazpwLyxqboCTV+9q5j7Ny3sf6UEx27GwHegxoAE0oXQD2Ce/DPtK5LTDN5jWcO+h2iJMxfBgpak540dxS6LCmJoqLk52MdTCFKUl3ug8qeEKVdlXWOz2xUc73+rm5u6M05QULHjucnfqhr/znKbvpMtOx/tC/XET0/5j+O5qP6ktln6RGGjtYvVtVNMOY4/CqfQ+f0NtMpjld11z0RVGWAYhxQM2wzZinqFtaFu5FgczcFH6OhBatboT2I5reO3VV/IxFjouOabBqACHlZ3UflGTLeGfJIvbFeZkWLM7OtIus76tXBUKSX8YFmP0sACrjEmpMCHklzJbMYjEF3XFa61qMGyfBcmtdXWkrxHZkCkW7inulumAxyim9cJJfA2lmqmTOjIAaNL+bG3JoiwaRv09Hhpzr/PmL7eyZc+1AFvEGKNQ10VgCi/e597yH5tqoK7XVPvvs84ZbmsT43CcKHhV+xDjcGw1CEAMoJnhe+4f7bWEZ6rzJgQF7puHOpY2qrki6i3E65jWnIdKAWKW1qf3BZwPwF7tmG2OwYw1w3a/Zlx7i6TyJeycGFANSS2qg4qRstNUd9eLXMwvdb+rw1AByb/82O3vcFpdYOxQt7q767HAMiWbUtGnO7yU9K7sme8ZQ5mUG/Iote9apAdwCGQCj6PCAxHGgshj54hcoAog6QVR0ghriqNZi0aZsVW39BZuQh8QFkTRQKPGLB4zdLAUPqP3l9au9w6MkvxJANr8nmNsGWRSr4h+SDLMQSWpJBPkQVPUseJJafhG8Q6XRjZuf1dBRFT0qTCZKm4Y4yVjA81uEju5MBQ/vp002h7ZmRYUFBy+Hc1p1BPBUlyT7FDxYU7vDk4A7uZmFOhA6TWZmQDeDXqBOxe6OzAkwKUC3I/G0Bkm6otbw1UquQ4eTQYRmYBitVTsYqz9ZHeKoRQXdpA2gQMScgmcNJTEohpI+zYRxd82Fms0LvNgJznMqeliIdmTz4uV5x4udQKSfl1D7QEkphynPjs6N3dAcKMOpDA3RyL8pD6IGzDQ5iKDn4T5z3x5i2gCq3Jq46NHCcH/kvLaxqXXLBlHiOjOjeyf3lCpc7LZCcuAJ6wRRdTuWlybHG/HaKXhseRjEgcDBvcbViISC9+K+nXBjUbdvsj4XhlFFC69DNxQtUbjxcljrwwU9cEtdBdEgp+LDeg2j/sOJbNpKvObrOXa6XHGX+YZ8fu4Ja5lAG7GyDzw/01hg81wIzNDf4hwnZIei5/BIRa4CUc0H0n7a2ZWl5f6O7xnfK3CgqIqm1/lzhZeuQ7oOPXQ8L9262W7evqX1Cqql7t3mVjt7/pyScwo1Ph8B98mjx+3xw8dtrjo8p6lOY7FD0kzA5DOzVmKZHGpGuj/5rEnaU/QwdPTzzz5X4TNS2nhd2f+q8OG+2iKVNevDZFcdVTo0xEFZ/X6B690XOlC5zxQ6dGDhr4N4apZRWVM/evxQAAi0Vq6b70/hGmfHdFL5TFmjnbIiKtLk9iaqwNy8uie6n+fO654ul/2oaMvVJQvSmtePtkNAjGKSDRW4V0HiwkdnjYb6G7c2ABSjzt6DGE5w6NOBztygCfUeCvY6QuVwCL06BU/pH605Croau+RKqtUhsUsb91Td/oVF7W8XPFBLDeRRWFCgk9Bg7fqdt/6p5tS8SIfHyDhOnhSCrd394vP24c8/aN/97m+3H/7Zn4i+QXfnwoWz7crVS+3aNaiM1wR8iZpSg6tNU0y314NH1XlBsyjAI5z543LtrAnsNXxQM/UuXtR5nuRfiVvRDyX+fvxE5zOdHf4M7TJFrGIC71NOVNIFoc44IsHiy3O8Jpv0GjI9sBfGosMgSooHFzS92x+Q8FQhJECMc2aKeF/7TyfrnbFwcUI2FsVJ0SzWrkQ+4wVSSGeswKDL7NdfbI10Ydyt9PpN8Rjdnd6jChzHX9OQuyvbQA3r8ayvbSfRPKNoQ2Lk4+6FacKT41gVjLLGB3giSTS9Pk5Xz1SSEAAAIABJREFUBtAMqp2mqU21XmiVU/dcMaIMXQS+4qxWifva8mJbW1mqL2amoW88188L3Z+c86dc7ASql4Y7xVaGXOas0cDJcsjknkcOQTc3n8FUq2jfZJTd56GFBmZQ97DraXkG0ThT/JP/ispfDq3OAzGnOd/WVs/K9CT5S7o2Kngk4nf8d/5moyEMgNDcOP8wvU5fSCJK30NszrBogZ6H+20eG/sFAzqhbeV5j+M+ApZ4pp7pprxXur8eBeCnOhYExDyKGBhF+rzIBOL8WiCnoKPqlJjyl1zOxahnBlq32jVbxTAIBU6gdo2a0ZqfRa/L2sH4xzkZ15uaSc9W+nif26H98e+92zcWWCXDmNgN1kOZVljucL/1m99VhwfUE0cnZpjwiwdPUNTBeOG8BaPVhUBMTsJs56WybC43IRUKoL5VqdElAqG89+WXbfXMmqaj9zk8VMEqePbK97uGK5ZgVi26uXkH/u3tTvPiQ9BVCV+ez8zDEu9+3/SdOSpGFTx+Bj5kPfMkWhzbtXoOBQUPCbwOksOjKixYlHbR0CTf6j4F0UniDEJJhbqAxZ6iekXA4tlHEI2rBuJvFgzfQoGR2UeqWre3e0JEYkRSp4GOZZIQOou6Xmphzom+EgMD0DwoSwQfCjzR/IprGarNR7/4SHqq0FO4tilQm47WEZ7iZ2JLvSBhsTdLKmZRvUj40zVZ8JA7ninJrab7Pn3W0RoCjAoovZBfLOhSb9eqCD7QgFs6NdCYQHV5PRJE8UyPPO+JRIniwlxWr1cKCHe6/DlG7YHoLJkJUrN0eLZnMX+o18lnJ2CMlDDek4DLe3KfQXxISvR6pTdIAWCDC69t0SbTAqZL+eyZLLL5HKGSqfgpUw4CiZOmkyhpLxCK2z1ReGrgYiUQE6rnxC9DSrk30eiMvFjWMDcrnQ4haN0q2zbcBiFwbbN4nmcKYqVkdzBDONo/bE8fPZKWR3zqOljtQFViUokb7bYolNctUX1du35d06VvvfyyYhELDvSJRAzQRdQIDSxmbe+3p4+etCePnvThtk4cfCibqzy5iol2WsXZiW5ZHQxjp0dJd6eIev9tb+20u599rt+5R+6EmCLhQ8X0BPZZiibTCujuMG/FNv4aevuIDu4DrVfWJ4VO7MMpRDnofI9ae/Togb6XgofvZ23wPhQr/M51iHK2ayoGKCOfdUxgUrioa8Acg+MUPZgtMKSXYb4UPe5aBvDI3knynUJH3fxBHMx9D996LBj5+Wii3A01rWpx0Yfj0pLtWsXfL9dJ9qGShRK8yla1QADvXaOnEvJXoeMErxDuMSEt+EVU3OpyeczCYts/hJmwq2JnBhdOzSdjHg9r7Vy7dnW9/dPv/C/t5Ze/8UIFj7sidHcYhUCH54v2i48+bD/4wffan//4z6TZWTuz3C5eREvjgmd9/arAKNHCRWF1ZzlaKFmaF/gFncw0YFNc3F0GmHOHPUJw6Q2r4LFzlc2B+EW8lvi7Bt9mPpNmjshgxIlc4pJmX4haxH6dbxyq6iAmwSywJGsnFKGe/CRzrmMxHZBRyxngZuz88Po8p96p/trlzoAJjUVU/lxJ0tS9cQGmweaDjtNAoJHn6GGyzqKtMcXG15h5UUnaOTO856wJSackMUprPbqzU59t6pBV51Kde9O91PUo3lziHOegAB1oytXl1zmqtWLzJI3IOPLQzVDJe3enjxiYALVcZ7ornTodLWfpOdOpgF6mGLiy1K5cPN/Ora1opEU+S94rNOGAn7q/6t7YRZD3cafCRkhyM60iIRbSPalnLhfsBYDvGkDv89NzzNzRcOcBkNlxq4yqKmnP50rMFzMBOYFs4t1pt6OaC57lJfSlKw1nXzEwuAbR+mzTTG5gzYsdOnn+7CX2GfEso1FiXKSCLS5wfSYhsZOB0LttZp55NX79dOCjySHP07ooVs4JdzrFBwP9obCZsujY4S6f5QKc5wDUO8hTtmATTQM8ldMTXy3OqblTLijVSJi3U6cLnhTZRemL/l73PAPkS8s3wzgWZr/Nt7W1MgJaLkDLCEDR/8iv/dX3Toa+D0Vu1tfYUZryy8qpfue3vn8c216SZ0TZ/BICBmLIXJ1LF5XYiOom3uO2tR+VYCgpr4fKjVcSU4GAggdkEzoHlLar69faRZB7rHKLrkY1Kc52tUQz9TacRE0J39yQq5im3h7stzOrDHWywI0HYRSfmSpGQKmKxZ4wg6ISEycnHM4UNhwom5s8bM9gsA2fUQJeg+6OgoiSwmo1y1KwWpdKoNB/2GZ0UZ2VSujKu5wbbpTaVq0kjPxdDn8OJro0vCef08Pe7Momip4WJe1N7KZdLLkos3g3BQ8UGygqsXWkUHXCYn2ILEuPW/vZe+9JO+BFbhFgugZu4ReLWkmjpynbbrAcV8pL3xvHSYwHADqwcK1T5wwTAtP4eDYpapJQhvajal3e80aNOOS4biG/K8sqRrh2v7Y3ooMwVCja6FDIFlUUy36XeyTUauIAJwFkbVO4aNZPcYpNBXERGQROCAhC5hIwSgejVrQTSgmfZc1oFEKTnQl00qC5SxV0J500rp1nSPJraped5txNs2bMxbkP2bT8gx7JPKQSPdv6lgFEURm1cUswGC6Gii4F2w09C4pOkqt8du6x1nrNGKJrimXl7du3VYzn8OCFOQDQ9SG2R3iPrTKfjbXI6y1gZf1ss2Y2GVVTUTuKF6u9bKjEfByHomNTH25cb7du3xZtcJ5kXk5lu0rKhRSeOas1IrBiY0tfYlrGZag7DCZYeq+m4CFejId871TW4RowI8V4Enve78mjp+piTQ5m7p7wy10Xa89c+GImgmvQgZ634tOe5yEQCyh6AI3oEjJYDsOCy1cuq2vdKW2zrT18SMHzpRwaKfx47nQ9r2h4M0jjqtZauOdJ0pTQiG4w7QEVeoU4pvMr0GZpUa9Jl8eHoF0YbYk9FatjkZN7OK0Pr9uRT93Bg5ozpuJG83qgIleCtujp4Ob1k0xg2w+I4WSC/QIQxN4WnbKG8I7JmIr/Gu7bBf5JtMRoLv1hOSZhSy2L2+0dG/FoODFUZWjTm211DYeoK+2ffIcOz69e8KDV4fl9eueT9od/+AftL//zfxKd7ey5tXbp0oV28RKaQBwpGZCM3vVJd8xMB02FT3SmPJO98OFdmJIMrqxkWKyTDrqNuKDyTDkjA7hxFgukmGEGkDWegJ10UM08oAM7PX/d96JhK943Ck5mgwBsuUsfG3HFy2EPal2coNQ6OPVOhnKHSXTf6WMD1U3r+gAnvecKar52+WPK3EChOxUjXe40z/YjhscVrxLxdH97PC4qVugzpj0fdmE4CaBMXOT4WudfzXQRlaccBkUhH7pB4/2b2mEn6X9KKDN7R+Chz4l0CaS9qyKqsweqkI5GjGcpbV+o0c9xXBvpatFSsLZMvZpE8MmFutsajpUrS+3GtSvt3BnAG89WIQaiV0QvxroSQ2Z2Vq+XvU9OCPWNGNqpaKLzJfeaXDVt6kM8Q3dyJEBWmpoq3FzwYKTE2Wy7feUbZbriHCFdEDuZJu+UdjcaxaJwi7InkGa1zcxQXDETpuj9ReviFEssSjEvNkuZqCjmNrtEioU0OFM6nvEs3RnSjEj2/sFOO6JjPN/aPI6MZb5gtoIBN59ZmQtUxayerwsxueeqMDAAO+q4PDKB4m7buQmjSh48rPvoYbyeh7PY58+ZTmynVfIhs4qqsEzJI43flH9yztlRd8qx6IQfH+/JxOXsWc6AMzrPnNe4CxgnuDjROpdH94imE2DMa1m213XmKddLx/LU2p757m//bndpg6qDY5KTFN9wkFU0NxLhFk0BnqX0IRW0/MEstAotSY39mtQOok3Bs3b2bLt6fV2vR4KegkcJecSymrfgKaq20VvQhhEi9fChC4aDQ6GCJGTe4HM6EIOSk3zOL3GIYVoAPcqTp+XWQadGPElPd5WOhS7PNjSSaokyjVvcRyp5vt920XYjM5WHG57NL970nIfkHR8V37p7zpsm4Smy0Mi2dH/Ds474mQXJ/c4QKTpuKSq4t+JbP31q/qTmBFkszD3Ia0j0XcNjCSJqqZYYnQXDQsAdijkgEeaF2jMmLmwSJy7lsQ4HGIe0Mgxw29gtTfFkhbAayTEaSYFqoTILVC1NAr5kAqaAcT08N+uEqt2IHobrBMUqH3tP84XqaP5+6DUcxBwQPH8CJZ9bRXfRQEyhM4VFBXxpXyhIeW4kAnCKzWe3BXD4qj5sTO3LwcDPsweEZMdPv4JoDqGOpFdHIyitEPFy69P+6Al6bHiryVGIou/9VJz34kemBOliTILtaFh0HWXtrLVTaKC6JAjHD23oAahBco35Ap9fFLfqTtAhpKjg/sgRbZep8dYo8doIL9977732N//f37Sf/OVPRI/kUOderi4tt/2dnTZTnN6IluMo5uFph+r8CFgQ78AFEf92/uIF0Rhv3Lyp6wOxhtrIvQd48UBPzAyaksCjfXdjddANMx6sv/N9Mvd6SZQpdXiWFithcDBP8hGaVHjgimdDW19zukg0Dk1TcdcZUwYL+IkBvL7ss6G2ldEL18VB4qLe1p/8LJ0e2/lv1dDRK+3K5cv6jOoAF0KpgkcujQ+1t3gOly9fkt5JTlsyf/E9UhegAAGSd/7OM21MSYlmzNQ0F2BGUj0Qlt91H0OJKLvhJMFxMQJ4cKF3LFDC8dQgDvfRdAtTayxmXrBld3UdFhaWFHNJmtnvKrarQ+bCFMtw778kbdYAWSw/7YGJymb+dyVHRXlT0lT3/DBCb4qyJRc8W9s7bUZ0Snd42CdPn260FWZ7XLp8ouDBeK3koJrJg8GavnioNlub9vUR1GPQy/m2sfG03bv/Rft3/+7ftp/+9G+s3TkP3QyKz2JbXmEu17LiI98nnQUJVyVm7g6U01E5Rw4sIIMVK5xVtku3NsCd6OgJGAuhM/j+fa034gJndQqhrJsAWFoDNZ0+3Tz/G0h0FTxBVEYL56Hg6TOVoiUUL7+oW4M5zH+r6CE+aC12LtzXq3GC7Ie2FhpPL3zKSSosg7hKKXlDR0GCXclnaGKs4cRlre04Qc3OaPYYz8uUKyei7A/2MQCtOqO116Kx8vDd0joMKPVEKzP4mnPZ999FIu/vBHay5RXIsoLrFwm5907mwuiZ1/D1Ed2f3ivPxmd4YmGS9lCWRN0tS391ckujKnoWoFKh/CvMJFxeagty76JbsiUtrQZXl4FJXlNGQBc8Kw5QS/e/dKGmoU2U8Ohv1Fksyj2xnnEmAOAS2w/DJ3vXXh2OMpKpmOZY4vM32pGAlfI5qS6IOn9K+suQYR7qO0UJbJ6M4YjJU7EzihkTy2ZRnOfnTBnDybjyHxty+UwU0FmzIiMr2Nt3wbN/uNuO50wjF6OgjF56l7E6lnqt+vymkme8iuN6zsicjenYaHxKud9BE0c6wGuncxMnUoG6lQeoozUAXHn9iTJnJpCNIAyaGXQOg4WLJjemcXLQzp0rIyCK3aEYZNHnnM4oF/7bZ4SLvBMdnXqmBa+oYPI6Lqrzb/6L76ngIcGOm0Y2DBcId55BRjwQPlSnKm1slPBorro7FhcryVVlZicquJBU9gwvpHJXh+fSReuCEItWUp6p8ySTU+vKlT1UEGg0ctpi0RweqBKULTPit9k5HfQRvuvAXeAQK7/5Qs1NP3G7UYIyulVyQjPHUjQBzY6Z0cbj0EgFTXUqm8O5+f7eolQtLfk+VBBFeJoqOolCDhaKAFHIlPTbJjjuTtwzFgUonHjVsot2UaHrrIFwLnh21VHis3TXE90PLxoSiySGsW3mmbKw3333nXbnzmdG9moierif6TDw+UkMg+jMzzJlfrsXPPH7T8DwMeTg7ATFuhlTZ1xcKuErOlva0kYl3GJ13uXES10J0InqFPLvtqA8WxOOj3WPuC8cSCSJIJoKjkHVhrlNSjTrXnKlIPEkivDbuV8a4olFbW+jlwZL3axK0umoVXdFBXU5ovUiZ0DEQ5lSd6hQjdwr7ofWTDppnbPtAJIEUcNahToZOdHhOAhvda9OHE4OvrkeHwhOzOX4srer1+Jevfrqq+311193d5T7fWB0kgMnhYFQpjIeYL9QOOBYxc/Q3fnJT37S/viP/1hxg/fgXq4uL6sw1pDGmrNAoA9FJrQOnqd4tdpPft5co6lVF2RcQOEjUKS40HG8E8BRgIiL0grmgzg/g36FBtV1QM3jZ0lK0q3lM4VLnX0eKg+HNECF7PYZBnd0rBk8pNCs7wzWlIAfrdwpG00SUF6b58T9cSFgYwz2+YMvH7RHjx8JxGBdU+xcueqp157UbQCFde7vM5+c+8+9Rvej9XsOip+FngA+mqVSc5OINSrUqwiJSYgGSwrZt5EH9z+zkvic2n/6e3dJOyc7s22Kysr9I9ZwTbLD9SnjfTKYQZCIAUiQ2ACo8e8UfLx21pYBLz+jjBtQt7cOSxdyjvHJnIP86lAbNDyKxUUBokg5Yg/uY2ZTerH5ecUXDApE1abg0RR35ssxu2xZGrJ0eAQotNkmtUWKnfpdOGT9maJHsfGQ94IGs9C2tpmI/qD9+Mc/ar/4xQfq7qyskhQDWJjHjlPR1taGCh6K0I4U12fi9T30OmBaElTT+kTdrE53p1UV1YWfpSsr4wt1CV1QJUbxmVlX09gEO3rp3CnQiD87EUZgTHc7XH0/8HD7kySmA9FBNAwBunC4rr2cn9JRTfIvMKgKI2sT05nJunLyYnAnxXlVmxUT7aS13A0s9I7VbXICOyX1MUzg39HhRvsZGle6O+lcppiPaJzvM2vjoBxTXfDozIbZwfiOHVMVxwImz9P3qn7F3u1UXZdOKX9NnkTRwa/xTEtuk5ijs7hsnMkZ6FrJzbXOkREgcjeOzlNRQ8Ndx9iJDtvRkUAw4nMou1pz1R2O4B6Qrh6MXV1HIKrsng2M0BFHRwjT4IycGFXsyOFxonSPdDzt/5rD6NhI8s/cpPm2srTazq6eazNlPDIBMs7LJic7D4IOiycFeGJHZlsJvDVVomZgZRYWvzPclDOH74hTWg2Klqtt2fXHuS4OYnNz6qoSz1wwR/YR57IYLPg1zX45aPtHLnqOZ9HXTjblXtKeeZh9F02S4nmZ/RiUtoFAKKjiXw2W5znrOT9UnG5sdF2UitzSqJITsv7zK4wcM3vcYcl12em3aHNFk9W11Br3ZwQMfCbnSs5LCiveT5KHcpt1Ieh1mTxI7rG0hQrIti23wTB+ee+68xlKY48z//v/8RvHuFIQDG2xesaHlbh5dBDsStWR7iO3aWV5XD7vJAa8xuNHj4SSaXhgceY5oKBikMizUXVInz/XJ3NrIByc/6pwR4u+PAjobAQO3gOUkwDNjRcP/EQHxout822hYunwMwcxVCFxOitggLwnSZfGQTSBhal9l7ky1S2Q0021YfMZhXAeeR6MOLsVJIKWugAI0oPuA6c1BpWu9iCSRcnPn3bt4jPLtEAHE4j2oQadynd99Fina1LT0C3yqsnphdwSgN9/771257M74m+TbPHVBfIDkha9E8kHCIqGUsmisEfnCuBBDqauTwJKEBlX2VWNl/uZEl60Ut1ZaUK7dBjv7yk54t5+ef++EhPNKlm/rjXEepLzWiyVoUUWkiP3lXJBixjfxVSGb1ooqFbs3LwCEddjQaC/wj8fUbAERlMiD+0aKCG+aSD5SnEz0m4S4LiXOVSdeJ9K1qpdnA2a33NAjTQhH6ATIt+Lnfp71jI0NhIXfo6uzY0bN9qv//qvt1/7tV8TJe2DDz5ob7/9tg7HaD/4TIALoV8maP7zf/6/tX/2z/5Xfea//uu/bn/0R3+kn8teJE7t7m7LCpj4IRvp5WVTOUsQHRSLtawO3cqKDjliiGhhqyuaE3Lt6lX9zt/x/rLB5xkv4Rx3tl28dEnC6R0NOS0kdODfZ5WmW8k6NlK1ZqpDoVMp6iOE7ZRdXP9qwry0XzOz7ezaWSUGG0+fdatodUuqu6z7VMNl5e5YtvmsD+13ulN0yfd2ZYCAlg4HS00VX7/W1q+t26VNczZcrIm6Ufbk/B1AjECNC+dlQU2ioPVUts7M6uI16ahTVHB97LGIYrn/XK87zrinWTOiQXNFNwi4ks+fbmzuJbFF1uZFmSIJioEC1+jkBFvj427o4e4c9MlF7RcAHYpHO05aEyUUnSI0SQLPvgwXNEBVcaH0C5WtRA9SRNyidE40IDowFOB8QVnioN8nIVACdijaJK5t6SpjS02sofj6zlv/RMOaod+xb8XLxyVNqn3btc5jmEGRV50eJ3qAI2hl5trmJsN7H8ia+sHD++rm7O1vt8ePH7SjY2iteyqINjaYpr7VZmYZUD1vG19oadIwsgeOPcxVOkYnocQrPgvnhaC9choLJbEXNdJceTZWkoLo8aTZ1OEz2cga5JmKiGnYLGsYR0uKCc5Q77sgrBaDGzm3C9NkFe/C1UyQFEIuHtyZC1iVJN5J8ZxsjQH3/N8TlYpL1llZSX26U6wdzXGrs4Ofi2Oh9RiOt2YNeIArv6SZq7ELLtozuNN5Q7dcHqyNE9O5z7wu7xk7d85Vn1FbZSPtmYPRctBJhPHBNanop9iKkL20OAJnK1dxcnusGH316hVdN3tMdGmAGUC7oiR6a5R2phJjAcowNpS02qqcfU/cNdXNeY/fz8V1Bszz+gBQzHCCDcD94d+h38rm/MplAWU8d0yKHj4EzHBHkH1EMuthz5WvzaczO7FDbDxSGhEAMdHXcdC1vsTgjansPDsATtGy1/4rZ2/iq2t2VvntMw93qLr31mC7PJQpM4gGjBXbZQzY2JjBCAkbJGj4PxJFUaJWWulECVEnEGh1oNPqTqSkw+Ch00p3R0REQGNjuyhXYezCU9k1152nM0/Rb61n7b3PLXei4uDDuXXvd77vffe7h+dZaz3rOdc21860laX1tnTiGo8ANK4ndtDd644DzPQGxq4TN1vhfnkBv1JrPKSbzPeFdnIMmM9Pf5bH2+CDYsxqzTEzRTERcPzmUgAZUE1Nx/X6SvisJlpUokPSc7wAANzzyddIj9MAXu+vfkTu32Nzi9RMV7JX7Fgy7Zg7GBij7hWLb6/tXKcT3PTu8ZrtY52ESnV9FQ+Wy6+UNQU2hy1z4gazjuMatW1lxhRZbGd1hwuuE1zPT82VBRueRYVhoMigseX5GOK4/pgxzhgs/Hf/6HdPYB6wpYysZba+A0Gk+HHWe6oWYXu7F4WBILAZU6vjwvrj8s5e14HFZDWSaalA+ldk4fF+WaRGRmPPZx/zdJaPDp5Nwq5rpbmVs0dqn539zVl03rsjO2VdapOC0egpiUosflkIQQQsD7FGU7aIJb0QagIKXXpjunenIN0yKm8cjBGJHZsLC3awO5tikpKtZ1OMuxjosdirU7aeyNncg0GLNH0sqhYi8j2Co4wDmxHP4evf+Hp78cUX3Xj05k2582RS9vqPsppWIMvmW4i6y6EG0xD9dpIK9e2xXst1GYXwJFEw/ejx0GcSGEwONCo6LAcvBcxYqi4sqK6JgJFg/R2PPdbe/Oa3aP6ZobLbECg48is2/QRJOogLWQw7Y5c2JzWSFSCHlBEChgYwLEaNjCzaCjKbWg+isf4+PFQQrsA9Er9eM+S5OL9fgkYF2ry/JqX/3/zn/tc9sfTrIidKYDMjNkqwCpXVtUzSEhwVSf6YcxxMb33rW9vP/MzPtA9/+MNKWv7yL/+yfeELT6hGjvVvIMAyLIJtJ1Gwnq39wsd+oT3+3se1qT31xafapz79KRuOqIbKTXdJeBgv7pegjQCA3h7q1bWz44NldVVzmjnPOmCewKSwUcECw15QyJ8myEkuod0JkGE1L1y61A6oe2MuhcYumn1GX0XNF5sKwMA9ZoNPsahY5dJDyw602FSSNNaMHSMXu2wCttlM7EiKMg+UlJREi3sLIibpUTWGZI985ZVXunw1jUdjSx1WhrVrAMVBpPaeuv80YuV+wjby2axpWLdIY7lOxnnM+cGaGJEjcF8U4ysWt2oJSZxYY2aTHZiyFuXIuL7WC+J5TqmlFPJ+cqJ1aYODStyqIDlF2uzVBL8BZ8zIm80M0JIkSKuPZndqCup+Q505qDUS6dKpJVPIDKjv4nFrS8etrWNrSv0XyY6klcdOeJaXbVCigLRaK6yttx/4wR9sjz76qPZABUVKeI7bsRre0tDU1trmfypeJmkEPJFBw0rb3r7Tbt660Z599uvt6tXLsmHd2eWsvKyE5/j4oN28da1tbcPgYQJi9FsBHTJA9csyK6lG1FuYhbgpLvOYlgp3ML8ouZtNbuzwlvqf3hZgqm8LcxbDGo0z52HVFVrea3TYeyf7IvsmZwpOSmFZpg7sxRb2QKmAUwUnEyCkPa7MbtSsGjVIMVhxpuSZ0sj7/LlNmQFp7lXtiFiM2oPnhEcB2+qKallhSy1RwtnMjnORinI9vEf/7OrebvXEjnSKSXg6615nRoDE1HwkIZHUfZMifRjr467SUN1k1XpKulvtNe7cAUkn4bGBiN4XVUU1Rnd9jydx3PD4yZ7y0EMPau0IyZ/c/CJn7X1HpnNgFWdGwIVK2BxcV2PtknAHQe8sN/tBxTzMxwAWWY/M78h4g/KrVuf2liRfC4urqoeDxUG6RhmC4ru19MOppEyAtFfv8TEBcowWdtru3rbOeEmH9zEZsdzeapazSnjObtzfzm1caKtLG6cMbJRE13wO+Nxro2ap1FQz23vmlSzWx3+s4G3cIXErcraSpovhLRlkkmDfi90xAwj477xetO+KqUqC5VofJd6Ohr3nLh874TkxKcA98XwDaswOaOlZxJwPWaC4svbQuJfNMjqtmQC9nIFKvA0yRn4/5Gsj6RDA5sHpgGP67iSmDkNnAHgAIGFNHWvZKEvXW3Vlqa/qwLEYHcdlXo9mb9SDrhxgiUM4LvQZAAAgAElEQVT44t9z/nJORU7YFTW//pv/+ISDjYMyTaA03CXRIriQRWzp7h0QoRfnIDSjkKJ8tMJieI5JeKzFZsC5KIqmeS+KbUFotXhW3UMnqA+fye8YsXRfBBZx7FCHjtu9WtTBdyqWMqJUPVFKdmQtuCfKfF/RB0Vek4RuoFMe2AThI6AZzflUyLVSTT9Lb7xHoW8sW8uhJU2kPNGbJBsqmq8CXklCJueM1KLk0ErAo8JLodhclhvbyVCgNLtB+EXpsYmqyaqTPw4U3u/ZZ59VDc/1G9eV9PAdWUtHhXrgaNqaAB1Zm91fnAgIGZx6C1j3X/KX8COFGs5N05zwRI/vIC6Lx++HvGpo+lmuyH/Y6HGy+p7v+e72trc9WjI/+u/cUR0Jhd3cC3KdoAzdCjRIhXrmjKRGnyvHOzfV8zZj57DIcvSaKnj1pmmZYe4jUj1Nr8gmJnRTC7X3SijXH8YxdTy1GaWJ2ZCHmL2J3EAbXLFsScLGhlsWvnPRcCW/KqjF2evMpgpC3/7o29tHfuoj7QMf+ED7zGc+o+/PfuazAixgC4Ru0ZQNtLC6o7NJEwAo4Xn8cV0TydInP/kpBV8Jpkl41AV8we4wCYQ5BGFoObQir1LCc4wtpZN9rpP9hzpC6lNAFGEQ+FzJj4pFIeGRhPH++9ve4VHbRi5SyZ4QdxJa2Vv6m/+2PNU1DiCR+eI5S3pX2mQ2e1mRVy+GmE0o2WgLkrQR8MqylCaNuO7UWg8TyLpwV2/LaixjqwLa0t6z3uZaPV7LWEnGd+6cXh90fGb2uJfUD6oHUDmbzevndMLDmrh5ujN7sb02CXHgx/jcunlDz4hnQmCNKQ0/mQdBfsPw8HpkyVwvaxJAjPfRgQ17c9tNjcOABsQIm+u9yc6XOfC9TgxiSXpY3wr6yrDEwJE7bL/mK4Xo9/yDmBeaxh6ftPVVjCQwRXGyMyc8SXYACEAvmWfvfOcPS/75uhMeofbIolfa7u52u3PnZvvq155pr7z6kmRslrldVcM99OtbW9RmIosi4SGgQ3pqx7/0wWKc0hgxdTX0w9lSbedd1cXN4F0a0fJzSBMDCrqIOcGsWWSrTRIEp8C4Bx06d2zhzc9xftrZNO5QYjl7AOj9lvfP+kjinsAkaHrmuX6/+o1sYKZxDpt3O0SlZ1NkW7w2LBaPOXsLLQsAD2S0NDll3csuJcDPPW9tuw8R+1gkP5IIlttj5K9OepwwZb8MQEawxhyNIYSBUrfFMAho4HFnx4ZJ1A2rsL7e0/Urfj6pjXYNrKWnBHEPXHrAtRRlGpHzaE4qfV6UKyMJOL2yUDSklmFys8wZlThC9YnljBvbeJsXEZy6VEGtBWqt8fdh6PS7+yTLIPirqoejLtQAja37DWYYRBEQSDuPmoM94TmyS5lMD7bdRiByTz4vdSWbG2fa+TMX2sXzD7S15c3JTaySxQkInPcNx1Flt11xY+RPmbPdTfaUGQdryMyge7HHZrxYnorRkmxZblV1OsW2eU54nZixYF0VgNDlo64bWljGqXC3HZ4AEDoeSI3fbCKj2KseSOKtPE/1wynX2ZlxsfTLyXYAJs0/9SWr2KN6t6UuzsDXiDkdsw0pX9Qu49pgdD1RwqLFOCxskgiDsrBOQ/sef/T9YDBoqY1KTBsnz+xnMzASxk2sH7vWP/hvf/MkBfFkzEjaZm1sLFBTZxHf77AsTBJ7vFu2RnCvQKYYEC4iSQuI1YN0Uac7bqGfsu5DI19FeQyGP8OuXBxyyvB37G4WJicdY0UlFmWXhUsikuJBT0zTbNlMR+IzZFQ94ajAPQFHgnCzM2kyVYhMNTJU5l1GD/ui7S1tS0NNuR1B5VeRf4pK1bgRsbcvqG8gQQGiTQwlmGMe3mF/nx47+6I5o7uPpC4Bk2l7B33cBxvnSy+/1C5fvqwkARkjtVV2gzuc7KkHNasEcsl0uJikyVnntAxiGt/ZBadqc6xJDZtmhFJ9X6rQOPTv3PCUgJekjcJPflKk/eCDrgGTzKcsayPPMBIEjVvTe4qLksD34rVicKT1l4WkexxEHmW9/ziwGdOgKr0ux1lOic7zGEfhp2WUoW9Nw7qQ2kWlYfVOJWgzUzM1fcthpkXbI3anaP4a/zL/DQk4jA/JDHJAArif/pmfbj/xEz/R/uIv/qL9xWf/on3msyQ8d3ojUd6Tgz8sjDaShcX2sY9/rL3v8fdpM3TC88kqpK+Df9FgCLIc1g/BO3OQfQEnSKRU2WTNBJvh4YvP4vni1IZjGbJFsT+1f8SOPBK0jTNn2zY9bkC8y/GOFWQmxQmzZFxhW/jv6huUsZej5Fx8GUvQgwM7g8mufteHO/Is3MMOj3rxLfMtaNkMqERPb8mkg4H53/kd9+a5JTaG13CvqSlLIBY5TjZy7i19dlyn58L0oMzsb7duwfAYAMDwANbdwYJZ1aC3CTwti10XSMO8ZgwlFSLBLO01B5PqLdVgzy6VsG+wO/QPuv/+CwrSeU9+h89Ms1T3PIIlK/aXZs7rG6oL3VhH4mbUMD/7862aK81sMTxmumAeRtHDvWnPaxMhGJ52eNwWQMdJeGDNkHQU+ruEQyPSwZISa/+oRPCHSXgee+xvlfAsk/CsrVihsH1HhgUvvPicdOs7uzg13lDCA2i1t4+2H6cv9P2u77TkNhIuy/344hm4bxf1ZbttaxvH1O1KeEYzRfVuq/o9VAZOOoOoV50OhexIUwrI6uBeyYEz5pHJqM6DpEfampIOTQyEzseYEwAmlJNkrJ2TvAaUUJAlcNMWvrrGApxc07vSzm5uyAU1yXYYwD7nq4dYJHQkD2KAMV8qIJDzjbOCWMJOnK4dZC9WLY1Ml5Cl8Ssl4yl2Stc6JTzp5SVGuArhLSuz8ZFUB0hFZzfRks+m9siuUshxkGfaJj3AZNB7PV+507oGKA6bvI44SgxVMaLqvVNsFr/PcxPzozPSNVo8W/gumZiUqyTr0DXAZr41v46JLdJji2A1zrVTY9lesxzL6ZRAkLittKWVdTj+trCIRNXzOAG1e63ElMdGUrZnNlDNtXBmqheNJKwuB1BPGhkfGSTN/g6Atb5ypq0tb7TlRe+3iSlyLJrlsOQzhidJ3OY5F/DVyVckgbOI35K2pcXsh1MLj3krKiC4u4cVc6E5jplF1cz1eZj1VyxrYs+V1eUGPb27v6Wkp8vFJhc5A/HVE3GSx+ccjENbEpMRB9vhT4BfxYkCtvQsrJhSo+re7mLudRZwJP3AvLfwpbqjkq4m2QuAkZKByElVP+knU4mcAeU4rinuLdOdzvCU2VXiyQAenhthzWyUIwbXD7wDxwt/77/89RNQIA4m6YbPnTulD0QLh7RoUHD48KNftEsYF8ICcdJ0RwuMQZ19uaMVhRYFFUQHyr9b7uEmjwkIbA0Yv3moecvnSKqc3DgrteYzOmIHfPy3s0YnPJKbvSbhcWA4sxk9+Jw0nwqEiuGR44o00H4AbvYVWZQ93kUvl0zLgbMZDzf5YoNz/Q0zSV15iw4WOiPKe1B1WnCMgQpg5/qQaFEPVeQKKsgGrfeoJpkJJHNA5BkJcTg8kjOUrcIr4aHovPoXacEnyE9iA2oudGhd0rY4gg3mzJIn3W8ZPgg9KcQmonp5cpRjRyQZ/I4YKhlceDMwc4KV576QY5jCaK9nWQ7voQJIjZUXIJOe35+frRK0dMYektve+JTgBg0/P3tiqYXjRNpaVe9maoBbyayunflX/xinHy38zsSZLZo3T72Vs7tONZvdGZbokau5WZ+DuE5D92SnGo7q8yOLG7rt6OSOQJKQg6yttgceeLA9+ujb2kc/+tH2Ux/5qfbFp5C0Pdk+//nPae2yXhK08t88B1+u19Yvfvzj7X3vc8Lz5JMkPJ/QYRygAXQauyoTZ4tCqFmLYt5K1pYEg3nKZ7lI0WMPKotskYQHPTwHoXS65chnBrhqPtbW2627W+06VrsTgia5KJrxTWyONxXM63DcqN4vq8iD4v4Td8C4ElZQCQpbc1ANWwmy2e9AqmGVqraHe1DKWfM9Y5XnHaAhdV6e70a8+V2CGRgZvnit+06dM3pbzHfQM36HewsANTM8eU9+h/cj2ZFctWR3SXjci8Ofa0189Y9YRPdspmeVwFqBoMeG7wSXHK5iP1ZXlOzwLRkeZiKYU4iR31MSxzVcvnxFCRjMke6jusMjc6FeiZqm1GXwnkYaqbVyTwY1Ay5EU02tq1g56zFLITUoyYRmAkhSs4Nj+iy0jbUNy9eK3eGnTQuWZGDAOMGY8H7s0X9bhgfolybNazCGxyD+2+3pp7/Ynnv+We3X1PAgdTs+3m9HJ0igMeJBsmJnNzODRsALl7S8Vqzwce+HhSTqrkx3sOwefXG63GVyRzLYVsoNScgsfY0TV4IC/j5schLkML2qK6gEKcFkEtL0mJnXQ6zCASeV/HOeqvC+nnU1FHTNgzdnm7YU6lz1XDIQRJ8ftqVAPM6qLlWJsxqSFjUl33QShexlkn2lXjWfJ6mbHGb3xECcO08Ns5O1SGeSjOhnGl5qHHwwXH711Xb12jXtcTwTwCLHKbaqB3Rxg/RYebPXcx4SKFqpknNQNcW7ZljVH4meZ9XZnn2Ie06TXuqXUYpImYOjLIqOkrol6TFSfqj9C1sb9i/WovaSM5ti0fld9uEE6EqSqq4Hxy5ihTADCSpjlqHAem29jINcd3bm7H1NPsoLBhJT6xU1fA/oYba071jSKiMnmdK4vYfPPJ+5ip/wgS6peEyVYG2XF1dbO15qywup8fAemwRzRkjy9zzjOOml/m8AAn1W+XgvMDr7jB36AJGH3M1S/skldbZLLic23U9Z/vfEe5LOBXT3eeJYti3SIPluOzg2sx0m1OxdmD/HXw49HLewr/JMzdgMAHuumfbn+LOS7IlFrTPScbLfc8RUQ9kT5liSzTrXIuGLcQTnSI/bldyOuJk53+dnxWaKU6fxStI1K7rCGHcGtPrLzXOzM2cFCOcsW/iP/94/OElNDkEGB6mzNNuycvNsBNx8KGNvNLZoVoPLWqSgxPyZwXdggpyjmovu78lRCDo2/+bOrzlcnbTov1V05QI/y7pwOXEdQg7GFE05SE3XVydDCYyNsNrBKEjF2JDLiauj7aP4PoHAoKHNUjHAHAjxvg8dz3vuUwCI3GJCP3xHDlbjIJdi0EyCPDQhV6WPDysTBgWkQ1RxFS8fHuy127duqCDWKPBocGnJhw83U7ROEjMGPA/b4rqDOyiwetdUb5uZ3tb1K7BflMGC9L+lo+Q9TamnKNABe0dJCkGbGQgYL23EIG2VvSeBykT3vHPCQ2E2m3k04GkIJnkTqBU6bzlvubtxJGV5zyTFQfN04JQGNge+tLIqZrZzX18Yc61SBRpdMlCMpCjn+MWf6u0wcywhgaq2ibnI5lRgtDfRJD/FBEz9K4JZhw1KkDcnVam9GondSICWQP/UZ+REhxsSpJ//+Z9X0oNF+V//9V+3J598Uj2uOMBVG6VeQZZr5Yux/MVf/EUnPMfH7YtPfrF94pOfUPCVzQWUzpau1uiD1rHGOTDpv4DpiOflkvteKeGBobDjypve9Kb2lre8WV3uAUd4Nsx95rSanFUwwx6wuLzSrt242V69es1AQznEKNgpuSj1QEECY3DChh4JWFgjxhakmf2FIC3JRoIG2aYrYFhox2X/HPR7Doa4h2GTafkqr4u0i/kTpJNnlQJmJe4LC3o+kTDxWp5DEDknPARQm3pNEp40Hw0rRHJJsiGjl7LEDbvDOIaJTzIkySPNTy89oIQLnT3XGBmb9ln1ZbOsUAHryqrkkdQSkOyw9ri+yAExTECyR52SZaY8d7OEjD+/A1Nr239bhSvZKrZJFrtlcSvJMYnUgWvFVNcXF6lssJUWpPr+VMLDsjs4UvfwUwlPydpIdpiwJDqM152tuzp/mJM/9EPvbG9/+9tfH8PD+SAJKMkB+w178277yyefaN/+9jdVo0Ois3+wK2Znf3+77e3jaElN00Lb3KRXUUlLFzEBwWExjYktHeM6eb6sURgeGqh6Pxh1Nd1dsph0J84D4fa2c5oR6yYo1ZAwAU3OVyU8VTTcN4YKKEawVcFVNX0MQEkSy17AV2Q0snGmUWZZPPNaswGAFLA/rnV0JWXOFvd6yjmfvWdG5y2NdB1CkvC0S7CDajlXVW2Yz9bd9tDDD7Y3PPxw38+6FLlkZolNem+rqjvC+OWFF17oRi+st6xR2/5vuK0H9RtVC6yid9U1DFkcezSsjOpSC6xQKwrinzJUEpBJ/7lirtWKgv6JgCVnz5kVj1tn+uyIOXPCQ50YSR7jAzAk2XHV+pJY2SDJaDlj+s1vfKN945vf7Amyg0rXdbHXsv/AplEfKufICxfb+fsvtoUlJHcEtJYIu4bZLot5bwEcxcaLsarmodZEVs+mqhFJ0pL5NGRLa23xZKkdHhy3Jf5P8zMuaOW25qCvjDRGcC/FCfc6JnPhl4PVSX1gGAxeqgThHpazg+azlX+B1XFM7TKvqvvNOAzA172bNMackwAEMDx7JDxuRZKkJ/UxnYUt9VPiW0m5SzqY+tGAhSn+121PbSyYnwKcztD6YU5yEisXUFh9IJUEl8FJHPMM9pv58f4ymKSUwLgMg29bp4tdjeJG8f8gDAKiRw7HtcdZthupTQzavSUJebS9Huk//E///okkDLu7WjQ4cZjRSMJjGYWyPTLHckpQUXZNrASp7ubuhCc0GRmkLRgPhF7irmTNvC3jmEjJjn1xLjTrCQ9IfjVs0iFYAW4Yhsi+2Ng8GZ2xauLXRlXzvSdt2Ryz6VvfmEZclk3ocFY3VwPy0dAa8QzLVAWXSMxwxShE/N6DJ7a8mfgJcCUR6PrRWBLjF2/NctgfNkE2DBcCsyHttps3r7etu7d1sPIwGaPU/HRUeELAUj/ERsyXigtlV3qjCgLtgJKEJxNFqNKC6xfk0lEFzNJHV5Gd5Wnp/O2GmC5G86LJQlUAmQa1degkOck9mKK1/CUd7ZEPcB3pe8J9Cp0oNCOsSuR2p8wCOiJXutNJ96xNilmheViLsBgZbyygDWn0N+4xgYISjEqMho1lZJKey05UzODoud+T8GicJ+Zp2nsnkVpWhinm/I4/c0ghO7uU90Q+pCLRVa0pnj3syUd/9qPtp3/6p9uXv/Ll9vRTT7fPf+HzqpNi8wKNp1h/Nqfg7ZgXH//4L7Yf6QzPk+2Tn/jkSHhUSOgauvRkAkEkQaZeTLK2uyPhUR+dcnNkr+D9H3nTI5JI4VjGtTJWMAbIczIvCZJAA0lQr1y73l65cqXtIdmpRrzsEa59OKfAMZt89P8J5JVMlasRz+heqUxQbuaj0PFyagMxNutjZ6P+/mXXmdqu1KmxZlljYVRUR1Ry3iQ11nSfdDMXkgD+zodB+hdYNuBGkzgfub6DvTkJCoccn6XeSAqSLAMLqxb2DuQ4LK8c9La22wUaIFcTZLsfnTUyveLiaJ4Xe4ZYquWl9sY3vLE9+NCDAhuc+JcUbndPCVcSHuo6mVMKctdWhSbzbLAf53CdARTmjZoJV4NDGzKkBqR6bt13fqyBOi8ct1uyMv/UMiCwpIfSlPAgaVMdD8wdYFBr7W7Zsd6+Qz2Mmbh3kvC8zhqeBdV7Qdawf/BcLZf6/Bc+27757NdlNgMLijvbnbs325077L9bkrZtbK6rHwWNfxkr9t0AEGocrAakJK0wRO5twp9JeL7TmdeLiAEEi4WPCXIAthS4h6GPEY0Zm5EU5Ywmzpv3Op0Z3dU1LnvUt9gdKX2uBCYw1hVIM75pGC2pdCVSqt+sYB62S5IUAqD0L4MFKvZFwGaXrujCdM3MT9WUVYF4ZC/qhTNZ10ZOn4SH4N/ubmV5XMxLVCJScZTFv+t0LR2jJvbKlcuyg3ezx0VJPjFOwIqdPYnx5XNIKlwvzJkN+16xRLFcAXmRxnHesW84QXNdkdmvcjVcWZEZAEkViQa1MrA/SXj0eyXzORYjsNcOVD9Ln6/RR4W9jMQ6e7TAxJK9pc7XCYkZuig1EkhfvHihXbhwUfGjLKrX/E3SM1xUy6iowB1JqcrWWvvXMglSE0vG56eGKpbSnmfVjHtq9I2D4sKJwRYlPBML16WaEX5Pkq+AXmE+53O3SzrqL3XiTrTyvYxQ5l2SkbAwYSqyxgZz4f0+z2BmLKQGKLMlXeOCXdqo9Ssxh66K+TOYXDf1TLPNOT5xewvYHuz+3auJ+TOcy4YpBu9pS3eDzG7iXMmOVF2jl0966kUVE+AhiZ+HrFpt3BuDdRMIKwKYfwGnyTEyfulBZvZqei/VfSX+HIB7l+BNvXdmxb/+/T/6z/7+iSalemlc0qQ1MkKHc1vF4kiWhm9hDVjUobGsC9+bDmg3SWISe2K5sFHa2gveUPS7ZS+XLPpUAiK3mWpYWVKISOFAf/jiOtMJnEEbiNVpyVokJ0EHkmHmuhyIG33gXiI94d6zMMIkGeXyJtUbJMXGkeCo0Ea7aqVLOUmUbZ0zEXyvODq5SHdmQrJwxIiIPeNQcwMvgr+DPYoib7Wdna0yMDANmIRHWura6PQ5JZvjz9QJ8Fyg3bE4HV3gba15KuEpy1GSKrEoKe4unSc34IXnRoQs7DnZ8IL1ISRtcT3P9LyxRKWK5CKlmPoV2AFmUzUCfHEI4MhGwNYdbMrmUdresoRMsmsJQiFoxXTZea3Yliq/kXK8nIiycDt1nNqBCkrn55ckclC/Q17mJz0nPGF47PA0f835zuncZ1Rt5fUde/IuPOp5alOuv+7ziQ2ORou8kECWhIdk58MfskvbF554on32s59tV69e0ZyJ/EmS0zqEJDVRwlOStmNMC55sn/jEJ3QoR/rhdZHu6c2SpWUSnhvF8FAQbGMBdchuTXtLeuRwbUjakL0S7BI8JADIvFRyVB3Kk/BQvM21M5d4L/YZOwJZUicTgwqMZteWaKktM0VP7h5dPtSr6LfbsbsBmmz0lfD4M5PAyEmrfi9NfSNbQ+IVVjK9BthbmD8kHFmvw7rZ6HQMERKweY+DYXFSoMLdquMJwMT7EbhEgsI1Be0LC8S18DqCGddX3VUPJT7/onrl3Cd3MBBgQAc1UNzeViKlYGRhQfMISRvXwfun9odrpi6QpOeVV16VpI3fjeyF9z537j4lVEsw/FIAeN/l0GZtpl+UEi96Q2FNDCK9jr2twTcrzItCr2QniKKlX147mBbA7lDHA8OjGp5yaePnSQXhOJ0RsKrfUbH4WLB/13e9vhoeEh7kbHwmdZYkPQeH++3f/bs/bV//+t+05RWAQ1DyI9lUX7v2qkwMQDvTkNT2xq5HYOzUdPumXfNipOHCcgxyYICw0i7Wo84lAYllAqOi6apzCxgWlYVl15ZOx93RKp7Ry8jATrYUo7apmYnqI02qDUjC3FR9jvZkg0k8sTCxdmnz2gyTkvcCWHMSz/6tItXutKYeWwXARLoO8ymwp/r98FlSZ5QEqKPg5WzXz++FxQrIrZ5YW123DEhudNkPrJCIYUTqRS1rtROe2FRk98VEc/+Re5KMMDbER7yGWkYnSrbp5prjgpieY5F2R/aUFiHqeF/9qiLns6nAhpnWWothprOvwDQe7O+23e0t1f2Oc8unikyntre1R3PG8vlKSGWm5HUE6u8+PpYhse9rL19Z1l6RHm689uhkQe5sy6vrZWjh5+f4x0ohx4DlulUMH9eFXX3UJgFDPD9GEmqGr75RB1Dvve8aZJ0TlUB304HO4VjCFXWNFRF1jk4H6yyZDQl6WrMR17FhcJStaLafnhOQVNhmTmpvqvKMFO2zH8mQpHoOaUov4DS7L6Zn9I8yiSCGivrwSry151f8agADcKCMCQARAiRQG6ha+QKT0s9HDcOJ29dsTpJ+VcWxGtS246GSt0qAVBeWWvq6UceSeWZFblTMLumk6kkdd9NmRc+0coZ53caxjQ0oz1frgdi8avDCCAUhnlkeg8Aj2lr4T/7z/+okCQuFpATEmrTlxKYGUevUUQxrVB6Ub8h1NJJl7dsT3ogkGdugFs2SnMisQM5LU++VsC2htDKoOQC54U6LlxECG12SMjYSf2bJkaYgs9Ovxfi4GVEsVu0cI0Q2vS7UU8VBhRCIQp6dgftAyGarRViojB4Qm3IsA8VGmJGRD7/kcHZKiQQmY0jAAuJp/SxaYiZwHWSluVfRYhgeyRt2hdaA2qj9Rukek/A42LGmM0wFf8cXz5fDlEVCMSDornukmDLNWPvAtHEE84XAh4SnF5zRrK/sPNWgrrzWs+GwOZv2HbrW9NHgPhlJs2je9IJYsACy6Dn4H3roYRXasxhAf55//gX1EcqicyLpwzgJjjbU6iOV8X5tkl2e/7I3xS2JzduHL9+RQ3jzMVLuz6nAl+LhMugw0RIKeCCgfZnNJgq1ubxW0laIapDq18jaThHvUwAyFvOplV1/vcicL7kWZg9vfuTN7cM/+eH2Yz/2Y0p0/vzP/7z92Z/9mYJZ6b91MHHAUVCOi6JDS8b04x/7eHv8feXSVpI25qbkJeomPdgd1jMBNO9Bfy6Sa1vZg+xRzG3EyvP/rHpnkOhgakL/JTZnWQWXnJPNTXOrekUQMCFpu3LtWiNh5d9dv7Mp98MkFv3519pP7w3mdJrqaU0XapzaubAjXAOv5f1VkyMXs52epCTpIFBizbAOgsrHrUkNk2tv7G441VQzCQ+/614VNiGIhEKocO0jSUazB/XCXe2LdozMeGU9mhWyJbbQV+2dRwrWegNSJGeV9NEEcO6vw+8BBMHeX75yRfsQawP5Cs8LxkZum2UTzHohkSLpwRwlgIr3fpzoHhSAwe9h78p18t5p5Mp+zr6DpBHUmMCRPWu4lVn+OCc3YXWCLvZ/q4SnUcMzmRbEllo9fagfOzmRtTMsCvNUDM/iUvvhd72rPfY6TQtIeKj1Oqe2eTYAACAASURBVNonSSSZdeH1H//x/92+8syX5NKGdG1p+USuba+++qISHvLsSxcvtPsvMP7nVcfEc+P5w+QA9FAfwp4dB7UqIdB4xe0uMmue+wzahCnMvIjsu6PQk5w3oE9+BvRzIOguq0l43FPOdXVeCzCYceKyARFrytLt6sNT7L7rBWysk/OwqwyqLwosT2SNMQMSILlY9rP021hbr8Jk25eniDvzoQOAarfgpME1RWYved/dXc4/O9GxjuZ60ThFRvrPXFXDYUxN9vZ6PXKULaxj3GiJp2SDv7DQG4cDMPg832u7OzZuSVNlBX09CXBQJ0v9asgbGZvAIPr+Vc9DsVrVoJnzk6SKeWy5KvUVC21/l2QLRchxdyB1LTaSKa7FJi0E3QTJPBfAsvPn6bd1Xv2g1Iidmu0D11VHns91iQXL3rez286eu6+tb5zR+lJMkVYhBUK6/po+LNWEun4aDK1mk2UFP89tBdEdMF+W6xysnZKkYq1Go9FSW6he1udramoVm5QM3YlPmAzHJfnqtTn1+yctjdKt9JnVQo6bKxmoeGiA8AaqeH3AaJ5ZFAdh33kGAbi4PpidQxIenpsARbMbir3KJMbxInGwE4mscZc2lJSv957zmoNB5hyWRKxULXoecp5jOZX0r8YpYMJ32i/6fjwB+r3so5wMc83KNQBqlKgBGHCe0FdyOHNmL8i9JHaNq6pjTKsK4iaXvkF6bikrEUOVmKSe93/x679xYje0PS3QS5dIeFxXw9+p4HB9TZIGyTsmSjpMiTcNMxFMWC5QE6GkTdkwrWu9r8sO+qY5OWukaaUH1h7meXBBMHi/SO6ykc8FW9Iid82vbzr9VYIm5UAYEhTXjSSAjs7Yr3dylMkbtNkMhg0cqN0hCHN3WctRQE1wbElCIEmYGuxZCsdXNjFRhFXjkqaZ0m8jYaiAh94olrXttBWNrfkKUe2FuvSkk2KxFElWQsSkBYkhu+dejATt6f0lMYI6RFZSk4nrkySmYbW7OiU8BLdL7p1AUaFoWCdZGZu+uEtCZtcVM16zzCbSxtQhZbETjCKbQUP/rne9S58PavylL/1V+8pXnukyPO7DAd1aNWUlOHeT0Wyyc12XA2An49p8VEtB8ysXzMZZaD4sPRdLkpY6MxXDesy+49eUnwzJZlFKsG+9hsdSHM2t7iZT8pwkPacQbH9aR6ZqgXe2Z5K4MSflRLZIMrCmBsJvefNbZEv9wQ9+sH3+85+XUxuJDwEVm+AcNOrPJcdjvXzsYx9rjz/+Pq1H2KFPffJTnQX2xj02c54BiTzzm0OeoJa5rIN0fUNzlvEHwWdPgPnlJ4FuEiXGPAF8ZB2R7vB8b96+3a7fvKWicxIuDmiYA0k7qvHxCKDKESjBlepShllKNlmui4RcTGrNVW+aHmE08JbuWqKRhCf9cDiiCGYiP1UhvO7d75c9Uwx62dfyCBk/GI2YOCRRS92NpGdllhCE1kX+dqSLrC068XsP1bmWiXvVnlH1Uax9S/aGKURkZXHK4z6QqaVZqWUsF5yIrLqGJ4ewJXM2T5B19y71myQwF2RWcN/9F4SmJ0DgNSRGuLsxVtwDzxA5EIwftUIkScOR7rR8bSQ/Ltz3WiqzDdYZ0qGjk7ZBH54wPBy8kbTROwjWq1ge9eRaWmo/8AOvvw8PUraVpQU1ct26izEBbp377d/8m/+zPf30k5KoyIltbaldvvJyu3z55XZwiPEHezMJA4mpTTY4LzjQ9/fMsOEChupCCbiaBKbepex4y600AJjR37kGKPWu3hN0BqZ3WDc1mLqU1zllfkdCqdp3kBzbUY3/xYTAknOQ5JgujF4y6SMmuZRs+8taWAyvpY0K8Kp3m1Mr9xeLrDhrLutFtXpiAc+afa2auTAc2ctydnO/kaByrQa2nDggCxSzQ5NZvstEIwBpEHUbf7jRZ5r2BqjgmQh0KZaZJF8gyYmtqAEXqWNUwFcMD9eswHdioJPopE6lS7vVSByE06xMwFQ1+S0XVq6L5p/s50p4QM8FoOA0SR20DSGGtNfrxLXJZkic8LkWOsx3amwM/hootqmOywgYH65D8vv9g3bm7Lm2KhDIAfo4gzFWqMAfdlemEYC9jvUc73l+O+gewLlASzn/lVtsb5FhEFLOqr2vn5VFsyHQnAAY2LIJgOKFSLiK1Uii0M/DMgVhTiJJVU3UPS6uWnflJDmSjqHqEaNSNepR0+Q5ZM0yx+cYCYbHCY8NK8JesQbyHCJtuzcZSSKSsyBg9ohDHceZwXWlHLVQB2LLyvgh/XYmM4E5Fk6ieCpuKIb4FMBPkja187CRCEql2+3o6MDGG5iGMG+qnsvkh9nBsDYew2Grb0B/mGZ1l8hKYHsdd5E0C//wt3+nanj2hEoga4uDBYMvW+JVWwOzyBKozKiMg1USHhe8RfbgAR42gUl4coE8kDwEo0nl1lV0XV5HUG4b7MrqJPdwIpAiuAQIobJ57wxc5HcDuTIa76z6NMOTbNIyEPeJGMYHpxmePGwFYyyUotEZo6Cyak6ZuqaiEqWFLXQlGucxYezEk4SEiSEEVEHBHdHnO9tbbXODg2VFXb3t/e9iR5IiJ1i2mI2kLAX52cSccbv2RzKJKl7m9UoGigrk35PwSHNbEiEOqJkhi1VzmBU2TduQGomwHaO1poyP6PAymMjBk+aCYeweeeRN7R3f/d0qlAfxRyLzxBNfaF/84lM9uWacCNTlMlPohjaTos0zL0aR43wPPAe62ZPokuydLtSr1OJUsaDn5KCTs/jn5GBe/GFIVDDsHagnOwVVa6NJ0JZA7XRdW3VBj+VrZTx+RENjG+lJ2AESHj33KoAkgHzkzY+o8ehPfvgn21NPPSXDgi888QW5ATGOQZqwRCWJNko8NR59/HHd/1NPfbF96lNuPOq+N2j0zXAYyBiNR21NbPY3NTZCNpeXlBQRCEvGRpKClXQxq5KPCX0Ni+t6FBWNLi21O3e32s07d2Q6QSAjl6WzNGw874JN1eCVhGJuOFvPWc9ukmfzjFQzRMJSHdLVIFNOOq0MC3CjpG+KAx5pozc21QSPpDJgTBL3nsBX7VoOtiRCBPvMURIm6ieR4WVtcA8JbHid7fl3OtueuqOwRoxb6hFmCWASoiSB9x6yqjtQvYsDTs3fRs0MaL0ZJ54zZgRITtiDCDTPnXNvjQFEWQYRyRymKLyW31WdwaVLSmAEelXRNs+A+XH79q125epVj+3OjtBkaoowsnj44TeoJmIufJ9dkSIdjaX8SIB8T9TvtMN7Eh7V8WChviTQg35OAqi2tjv48T3f872qKXs9fXgW2Y+WSXjo13RbpgWwPP/Hv/p0e+KJz8t6enV1sW1srknOdvX6ZUIvydzM/PhMFGNX1sc6C4SMWuJtMM7Nr88BFtx/sQNvYVJAfKkXUWCec1kqjZHkh81MghgENcF3ZxpLksy9EOwR9CHVy16Yc34wI+5TElAvDFwaT9uBaqWYRCcs/DfzXgl7tUlwQHRXfxdALK5PzEvmlOqO6QM1/b4kPpLK2KxoGAU54UnyzziyX5lF3VOis7aGuYLPiKwry2eMEFuKY5Av501MNgKSJqEwIzz66XQFRp2BqsisWtTEJmGW5p/uVePxZCzEzN4xyxQghSPBMZibvPMtgFq1sCttbYWaqeW2uW4JPXOL93QM5vfHIU3NGjsT4bQze1ZnyrorpRPh9GHqfduoHUWGCsAgsMhJi8fF3wZVrexwU1gnO0p4dM5VTS1tfSepuntBhYGxjFHNpaUUMbg9nFuHq5n656lPYH0BBharlERJY1xtJCyFso13knDX4niter1WkqV6EoMtmR9RRMUppNcB9ebqBmXT6FQkQ1mKB4TQ+llEmnaon7q/kogq4ZmTkDKBSsDvOq7q5UeT5HpmSWDTakCGCSV/U4y2DwCAcsiAcI8lKubJHFAIUslhX+clKc0Z4gTNNtdq2lzjk3Wwu7fT7txBfr2v84QaOiTPaidRoHzqEB3yMGYVu0/OwKlPPJVk6vFNdT+lxlr4R//T/3JiSndXDA/ygWTxHP7ezFbUpyNFtExi05hJHOISVnQcOu9azEp46iER3LBJxf2FATBSNfScyUoHLe0DEXTLSAJBkBEvkrAEz31zQs8rnSgSEYKQ1XrYDnyyEdvdzEiFUWSCcVtPs4pyqIQRStF5NggX8Jky1b/VwwAK5m+FnrKRbm8bDSkmgvfjtfrsya1j2HF6w0HCldcgtVB/jetV/H37ZjuDdICOuEdm56z1vis7S/XUKAS9Z+Bdb1ljThGpDCNaHYo44Vlqls3VCKCTkx5c1abF/adzNAGiN//DkoTZepAF4c3CDIkSnkpK2Jg0xhzsOnhcCyRUqppoEaC/5S1vae9+93+gA/7ylcvtr57+q/bMM1/xYhc6ZClCDudII2NekYRnRvbyZ3faXrYLkgoFrU/nf5orqdXSBlu1BiBRMbgod0Ad/GVBfi+lPSdEUYSIWi8d3iQvrek0/mbo5lNYWM3eisVJg1Q946BUtVH3DZakcwH51pHqH0DYf+7nfq797Ed/tn3ta19rz3zlmfb000/rgGQMCZLi0hb5Uja5j/3Cx9p7H39vT3g+/elPa54nmeQ6+G8+EHQHaRpBKkEkz5W5hFRONvc1p86fO6dglmajkZvlWXLYELyo78gee8vEMC8vt7tb2+323btqYknQwYaZ74AdM6iSIKKv6cmqd05EIklLMOF9DlQVxpZ6ipsK5CkYV08tJTxmZ/gMJ4npsG2G2sm8gyTeN41L2dvY4N141E2Z+QoYEEmbGhl+h4QncrUEWTEjsbEBNS+W90Xi1/sTVVKpAw1JVDE0qhMsJoFAn8CF4Jvrvnr1WsOEAMbOtUu0Fyib8GqcyPUQbLJf81rGCJkb8tRLDzygBIakjr1bdaGLi0pwkGvBCKVwmvshmVKt0EMPtUsXLyrBskQo5ZBhR6shX0xByh1IIINg/yNJ2k41Hi3jAmp62LO7LfW2bampiXnb294mN7rXm/Csr7BvNrH7JAiwPJ/81B+2z33+szrc19bopbLRbt663m7dvt5WV7HvxRhiW/I3LKqFjkpODhORWifLZVxYjJvbuXbpIv2QHi5jIM8tg23IBN0TRtIrgYZOUiyBcxAaPXCCg4HEFwNexjQKTI9JPNjnYem9l+dsy57pfaikRGX8ovO0NPecGQQzXL/ijUsXNTcUTyzgIMq5aakYNSWvvPpKNZsdiQvjAcCgfeOhhyR7NPu3rDOEeSV+qNiiGIywD/LZmbPsM0kStrepV15ra6usYYMlqUdSQl9shwPAMAdmRlQMXb2bdN6UvEzKl6qr6PUOFVwSo0hWB/BY1ZgJIGPkk7NMKLZaVBxr33j++efV3Jd9KkE864XzitcmoNS5vbzSzmwCIi231aWFtrHuRC6vndUWAByKlyT3dXuI7KNelzDbNpDJtTtJdSNN9knV+m5sqtUDYEKJqgrEcSK5vsaeQpzD/dswiBCKOca+gV23B0UiNSdMp5idSOWTvdhePUxNDAZGw82xF+d85yYD5ilxmUowHP84GQ1DlGBavQMjSwWgqEQ0TEPUOfyUu+dUnZ1kKKqQxFUy4alNLex91uPi8kJbWgFMb73mXWz6xF4lwfDR7xolxcmSB/sKBgCW+if32vHrHPvC7BwcoHCgDvF0whOmhfmm9yx7cI3b5GKo2IjkSyUVqddyIslgKN6GeVbtIbHGXe0p2MGTG9yPmY0cGqtspRyjexIl8LEYqWldSJmBkVDFYUqQ6r47YMB8+u1/8j93lzb3VnjANrbHXjgJGJzwWLuuv0t2q4PSN5I+D/wMLZngciArFMIVdi75lOtqIvUIIpNaIBIQSzn82Zaymap3szAHzkYxjR54stCcigLEJTEg3pDZZIwgM2iwErxvNLVz9pqu32ZEaF7qwD29eHjobqjmArxlKHCK+kqepwCqmmdlonvjcm+A2IYqURKi58BBLlQlJVBCQZf5Klyl+Bv74Ns3r7eV5cW2vEixnpNVig3d3XnIbfqi6NbRTl6C6CR7jwzGttsuSLX7lwtf4843syQcxqZwLY0RDUvtViWV6sjbkz9L51LLRLJjadNA8yNRJOCWBfDiQjt/33061N78yCOavlD1L7/0cnv18qt9MxqdjKlRcuA/66AjZcz8o8BTc2XVfSEYiyMhE2Ztghbk8JHxRm2Acv2p5C1JnGSI1dFam9yEoIat8e/4vXVAVn2VmMdQ8IW0ZOGy+WsTL5TEm7M3UEnfpmrKXqTXNasxDkCyZ5aHcSVgpA/PRz7ykfahD324vfzyS+1b3/pW+9KXvqQgns+gODqF5kpSakNkrfzSL/1Se//736/NDnboE5/4pJ67+12l+3IkEnEdcx1P3FfMfiGDWVYwTSDbi+TLjlj7DzKQHcs21OCznIq6Fnxlpd26fbvduHlbbAAoMWANFq1smkmamHPcw5y0R/YQV5fIsQAJpM8viRX3z5y2+QqOWXfVMJTxkYzz6EiBf/ae1IkFtInclnuOHfRcdB5TAuh816s95P5DVac0y0cYAzG4VROYvUpBxjrBr62qqcW6rPXhfTHvzToCDY9NrgKkSEA4IJmfJUuVFXg5TkrOR7+E/X337qrvIR0ZCbqDmfWy4D22zl+F4gtuVPrAg0p62IM5S8wKGwhx8fe2gazt7Z708XtY3tLOwFbcm10COjM5+oVYw5s61VpZBIs6OpFr2oqiBtfs8KzVgFQNo6tXi+RfB+Iw2BceeeTNss+Wm9gShhaM04nWr/uaLLRlzgDGSOYwdmej6ejJISqEnbayYnbw93//X7Q//8yfyWHz7Nn19uDDl9qdO/RKuiaLav6enyQT7CFGNG2QEwfJ7Nt2IUTOdb5dvOAGsDh+ySm01ktY1TSsnIEY7p1zJoxf5ItJmhO88X5qiRA243C/7R/aJZTkXxI7GMdyLByBY9WgaV8dveRSZ0mizHNkLoolpCB+YhZ8Li00EOAbNM7drSa4lbCxPjKvWS+8T9QfcnTVuI2GvwkwZyAhElDJY0oyrOB6YVnNMmOoYBnVPRa9BS5lvklSxvxS40YnkumpIiCwiryjWHHAaBCxS3QKaJNRQRkORaEhyRLAz96e1t+3vv0tg73I1ehpVAoHNaeFhapaKd4bQwcxo1JbHEoVEne87JF9H6j7DJDIc498j7o82eQfHQu0SpLKfmz3OxiIZddjnj8vdgfQwHbQZl4kD4zDmpqtsq+WvP/E9SNKnoQfs6Kqlw5scJk8+QBMfFJN5yvWqi0gWVA3rejJSpz+cnbWKw1ulrNv7YlBVRzow0LZglluoEuRzYcdK8apGI7IN1lnigcih9PZ58Q1fasCrMZhNmqk1OosrSy2lTUShn5bp/7guTtJ4GdZfGqXwo5UH8u4r+V3uwmB2DZ6NRF7WE2Vr8zdOVkbiimYOpsZpKYmZ27yh84UzX12xBK7Dn11zf2cBFxMjFDinryviZQhy+jKmh6XWd7mgq2KBcOQkvD81u/+sxMXsO/owOWbhcgXCyy6xxTpzchJbpib4YZJHmSTSfM2ZfxLZRFLcyzrWRUY1YYxfLlLR6gGnscKIFPY5C7JPhBd5GTJSWwqE4QneDYda4cZFqMbtbk3DZ8tJHZz024j+/uih0kWkPDkkOF1cqtQR+BqAFeOZUF9CWbi9w/CzKayCTUPVVwojwMWa1thXWB88vtMDq4pn2PE1E3KpEcuKZidquj8vi308xYNBW9cb8eH++2YTBkt7862ArUEC9GABrVOwhU5YlifTOZQmjMl2APqSXaYIlOxMgSxFSxog62gv6MMCb6XQHB9jSqyPD628x/o89mz1WnbjRh5TkKtqonWfffdrw2UZ0xik74ivHYsoGIBNFdN3c6uXOnyzYFql6czbkIJ3a55ApK6KjTJ4+TaMU4O5pGLJAuhKH1gFn8ScCV8aLKlpU6gMnaoJJSSNqqnC9a1lZyVAw3PnPcjyFDfqWq0yFzi/uO0F2vIbidbnv1JnJVAxZGudO0EJDhQEfB+3/d9X/vAj3+g/cj7f6Rdv3a9Pf/C80p4cBLjMyk253ALG8G9ujh3v/3dX/mV9uMf+HGNCZK2P/yDP9Q9EzzYxdEyRVk3HxyoML03G8ba/uTEdRJ37uieeBbsN9Td8Myix0/DUUwquG5Q6jCglmO4d8eNm7fatRs3pBen2B4bWOxZYZb4Yu0wn1xrddIbGvbguBLOSDs42JBWIdtinSVYdK+Qxba9BYOKXOSWi43pen7uXLksTrVYtbCS0DCvSCgp4k/TTx9S/iaQ59kg9wJwggHx3kHBsU094vyW3w9AwPNhTAhAYCMIiF5++eVCxW3ljFyQ/kt+f6PhkRAJHFrw+iPhCUMlLX4h7d7bd1UXwPszR3SoV28eXktwRCAFoAALw/vIKhbnvPV1Nyp94EHV5iAZ8r5u8CrB+JBGg/J6f3R91wWNC4wGe2SveaukJmqCIH9CZuvgJ+FZojs6660CJ47DNB+NY5vMYuTWeSipG/PlLW95qxjR2LhKlgFooYRH4ZjBFcawEh6hJ4Aa2keQcBLYLbR/8b//r+3P/uxPZEF9//1n21ve+kjb2rrVbty81m7cvNq2aEQK4NQsCRWgUkCJAdUFAXhxrZSxxLlz7f77L0qGLuBpb19nWUwgLAUzcNJVBaVoYM1haawAtZLlgEA6Y3fc/DI29Qa19trBoQuNSf7V+PTu3WKOkJz7vIwkSgqBkrsjx+aZdJMSGYu4wWzkY8yTGB+wp3DXcicFlESaVywVayLSWLk8yuU0Eh/qhy2ZMxcz1TsWEKq6ZBVuI2/D4tnf5JnESqurdqjsjcd7wGtJVNyi0t+NucMcTs2CXCSLhY/cK/K3ABVKxqdeJ2n6KTt56pyqwD4yNp6tnBJvXG8vvfiSUHL+LYYGqYNijIOyJxlCDeKE56itStpmQwKAB/6sxKfOH8Ub1dDSrO6VduXyFe1fPAs+k7477NskPiSGxDVOeJYkJ1aN3vpGW1lbH+6nvRYnPXJS6uD2FULmbOju2h2ka9XrBpBBQKCSDrNrDtoN6gw2I/2VemRj6CMJTpXQelYMNiRuZEo+quF69ubsTeP5IYMl4VHIMBp3Vs2IagjliutEt/9e1Uhxl3PykGtTzFlNd6OmUXy9Sr+jFZT3/ffyOyMhOS07jITTxhAFQHaQdNQ/VubYkxoB3Eew0zBm2jELDBj9fySZK5OmGeCIY+Gp2uJkoDPNNX/awnFbWSXRrDV6CrAqyKpMk/I8UiLQE9/p/kZM5PrCgN9SdFR7g4Xf+t1/fmKt7JboZShyya5KExpqLQFrp3SrOVte60J9u5Kx4ZI9ckBY6+3voDjf6aI9DpnYrktxIZsd2BQMxsGsGmPxG9lg53obZ+clWaOofs+bA9eahn1Mcg7b7lS0vVXMghHToDUcaNYoWquaOhQmcpAR2A4hThcvSF6T5qhjHF0nRH1Nik9J3lLrxMSONW/fgHJoTw5scTK6e/tW29m603bVQ8MdmW+jrSdxU7I5ao0y4a1X9VioCKxQtDi5OTlyduxiROv4ddgS+MsKcDR+FQ0rcwuzUPquuiGzSEZ2+HPqChg7AgnGC72wC71dwJik1mybpZFIfChWJoji+o1yW0pklMyBwNB5WlpwSrqEO9dSepdY4hMNs4CCxaW2sXlWFHzfVGExa5HOKHgQEaEO0h2XO13Xk5odS0KZMXfCsKekl+tFLpF+PCrgLUtss5vWlIuZKGkf80PXVk3bcr+2Y7TZwdjAy3Gmxp/Go/wrwQvMx/d+7/e29//o+9t73/te9Y/42le/1j73uc+pPkNsYrkLCn0vx7ZIYX711361/cQHf0IbsxKeP/yEQAgBJBVZmE538aY09hcvVt3GeQUEsdkFUQNlhpWJFCzPTckK40CAU9ehYKpbR9ss5M5d9yLhmXLQXqSI/txZNclNMuqEx4m2LDqrrwzjL/mOWAlLS3hutia+rca8zDOemXXDyFRJ3GnKektzlkAtzUKTNPE5KZp2bQqMEEnULQUNATwsLbLGnPcgKaFeBAmXehCdYH6w2+Vo2Y9T05M6Gd6P4JD3IOHh7/ks7pvnxphiMEAzV96bz4kcObJh1ZVB/8M0Ay4cHGpckRRx/UnCE0hTP8DBDvr/6quvSl5D8kLwyLUjWSSgyv7M8+U5k7gQ4MruPKxqLE4roDHbk8aHC0p4qG3CsY1kJ0h+rGW9PkcT6aCwAS9ITtaXVto6EonDsmD2YpHZRfrwIGnjnm9yz6qX2pZpwdsfffvrTnhOQHZ1diH3pH1Ba7/3e/+brKlJeM6f32yPvPkNSnJu377ebt681rZwdCvJmPaBQpOVsEj2vVL1OnauJAFE8iuGZPOsgTU1efReY7BygBC8x8ym8TyYCwb07ExpictwGSTxh9GMpByb7eUV1gnqDz7HbmOayw1AIQnPkMO4ifiBQAReNyc8YUcFWqr5rA1NBF4Wa0xtpRpOU2e6Y2mewAZqQqiJlQkQPVwcCDNuxB0AKAlebTpiIEjSHoGZtp3u969CeoJxGxfMKPN8LswIdxQMlmG7xljvJ3v7USfcGYKy8jUqPdXp7lF3c0cKBs7xgH5cLwmFzBzKlIBEJ+Y/ATYDVEYupKTq2Jb5JCXnz55t950/2+4/f04Jj80u3Bje9ZJlzFT7kRF/s6/et9w8WEAjyotz56Z9e7WbWTG2Kj6Xo9sZJTwGDtPs856fldSMfn2VBE3JjqXkOW8tWQq4FjZEsSdxTzH5OX/DZER9YKOOwdZl/1WvmW5cMAr4R/1xKTQkR3Qdm63lx1nfAdipV43VGu7fx597LFYxVlgegZVScwwX34AGy6tLbfPMeltcKeMsXYOFgj2fqGTGvXH83GL0oTjpVMJhhqSDRJM73QIQjpyOKvGbE56Sh/qzqz5GMkOvx7gmYwAAIABJREFUqYC6p2uKp4xncqpNbKlxXAA5IkEZ9/QaZ7z07SmGLj0bcy2VOpzq1RVQwvXF3uO0HyBpi9wC+0EOTiEUmmgsYtszk8WzcY3JWTbAlRyx2CK7YIM0AkrhMraGPrRsiwoa7AlkNN0TIhlclwpN9n7RbLuvjdkEM1ZGlF2IVTdUiQIbnwqvC33hpjmQuRaYBTbFMDxmR9zV3IsWVoENcPQKitROEqq6ttQKETQjMbj4wKXSvK9J/xsUVa5Pu7tKTPRNTVL5+HPfktpVQ1UlbpOkJXroBKNKmOi1ceNau33jWiP5QYZkytnF4UaPSFLGwZPDgM+1JfBkxVgzJprnQb0X9SoJ41IjeLZxgTd1S95sKxlaNJuAk0QjBL0QtWqZ0hgOCjP6T9H2PF8ltTZdsHafuoazmicE7Uj62ISdPJXRQNWLJUCXw86UnIHkJRDDLQpUjHuwvHVRz2xxmYRnkhrOumoVrLpwIJ7vOQT7AVgGEUkkmaAKupBNUn9SNWLMO5I9XJwkeSr6NQEz88GSTfz4nVCJzi/td+RsQTO8eRTfX0U/vX6n/hvE+vad25r73/Pd36OE5z3veU977rnn25e//NftT//kT1UflQApwXVQdiNGrf3yL/9y+/Ef/zGtnaeetqSN+hrXQo3iVC6I30FehhTpzW9+RMEua5+xIPF3HSAJw/1msArsyDzKulCSHbOPanApMIOEQC6G+1qvOLzAAGjdwliU+QCsc5DuaIolLRRY4m7UzAffgxMy5Luq08EGeHe3O1RRtI3umP2CPSeBPCBK1jrPy+9xV6wZzmYwLnGqG/PGdW3Mn7Azjz76qJJDwCHWFUF3wKK+lxRCn+Jk9ly+CCSRf3GP2YvZ33gueX9YFp7DQEVdUwTrqHqdKtTm98JIge4qyCrreVsLu2cXr/v2t59r169f058ZRxJOQAoVomP8sm67YsaI5+PE0layPrTNAjDXLHu1k6PMcuRcR10Whe127xH4UvvysKe19bHWXHe7rPqSwyMlOxsra0p49O9ZM9V0FGkbhgW4/mG0cOPWzXb3zlZ7/4/+aPs73/93Xl/Co/MbWQjM/K6SnZPjw/b7f/B77c///E+V5GxurrWHHr7UdnawDx6yNpIjAimfhcMVlHHgfMCcgGdM4opzHWzm5ga9ruyuqKJjQJg6VxXcV28LS7htbsMZAYgEy9ODsDKwAbRyo2vLpJFO8ZN1zprCLGdllZpLN+h2X53TaGrqdn0GUH9o63GukWQm9V+s1QR2kRUxZww2gsp6TaY/SQeCKgn0uW8gZJbfBNxMoDvLL19z7nVXS9g6AqMyKiqgLO/bUfkKunzOGQhhHXu/Gq0JHOQa/NC5ltYN2nuc8HBfMFfEBGrWiykI/Zaq8TN7k1xVk9SVvJz7VhsQKWq2FeeIja2+QMwdro2YBLt/2O8HL11sDz/0YFste2i9p87JKFKGo15iMX4KiGTO7NoshfHIOo8sUOdwxQhKpNY5T5H3A7YNMMJj7zEa7FbJ1vS6cmbTees1nToT1fiWBFZnbknuncgfaZ+2uqJqecpxTpLBqiHv4OWUjOaezCyNvjxhgVL43w0AWJeypgY0HplEgvRZ/TEzOYkTst46Y1E5wb1JeWqDaPWwvrnWFpbKgjlNzLWy6kuY5xSHVa8c7s1negE887hXgncqGeQpHrF3Idf13HbsMeIe3ccEBltRYktyYpmsr7lhaWIW7VGVVAvwVTNVaY7rjB3ummMOOsGd56QB39EmJmxPEqnU7rD3RQEmxhbgkoQHq8Tr166V/OxsWfZaFiA3mM2NCkJtJZub8mYaNujQ+ve7dhPji4XJYcshC8roruDrPRsMyxEEeUyqUGhGQE252sIwFGOCl+ECF4c3o2NsCCATyKR4bShwrocggt9jE0oxMGhuJCT8u5GPLMYUuFny5ARtPFwW6plzZ+VCRGf70SmaeiKcVSjiNfKaGgk2OVCJoPijhsfolqwDJ7QoiKo2/Z3tdvXyK+365cvt1s0b7QYyk2vXuqxNVsS1AfXNvswVOMDYgMfGMxKfgZJV99pKRhUeKoGq3gDVp8AxxnBh49nkIJhZsSSxQQLdmXs0po25gSQcpfknmAGxhuXheXA4MH6XX72srtYEg2LIKgBijii5PYa2H3a9zDmxbxfuFyKqxJt5uOqmasRdLFg22HkxWnscpqoKGHuH4BgxmAnKXLTL2+h9lPoe++Nbzia2aX1DHa8JKtT8MHO8pCeWblo/TQIo5qzkV32PK1an1/QE5ojGueQcO3Iz3BZyTfD4jnc81n70R3+0vfc9723ffu7b7a/+6kvtj/7oj6ruY0FBEOj8LL0MI4hpwePve5/u8emn/6r9y3/5aV2jkU03M3MNndEoAl+eH8YTyG4IdGKQIn05zMT589pT+LysRZ4jY4kkDhCm68WXMQQosEQoljfDjTNnNKYkUHyu60FGvYsTt2lgilVj/1KgL3DCwRW/SxABi5P3EChzctSWlukngvx3S/si8xKU3Ne3qifAs7bF8vX2yiuvtBdeeKF985vf1NzlvoIqjtqzIwWxJDr0m0J65oTnRJ8f95r00GGs8h4kJXaMs9Qkc53XxsGJuUmyIUbgwkX9OQmt2C81ujto50Bm1cR0Q9LkK1eutueff6698MKLNgY5setlpAFC9fYP2jef/abMDJizjCPXy/3AJjKPck2wbiQ/ZiqRbrpRIMxdWOL0GSKYVj0QLmRnsSl3X5ewcJH58fyS9HhdxDFqSElgeNaQMC2tyrgAKRsJTr4B8tiHcfu7cfOmrLFv3QFl32kf/dmPtne/+z2vK+Hh/F4hyTm0yQUFuTAjn/jkH6iGh4bRKytL7b4LZ9vu7la7uwX7d12o8QMPoBCggNn4iiS1JI2rHkeeH+spPZDYz1ZX1ozKlg139ljWIAkF561YsanBpFolVHPD2OhaSTFqGPNMxFZWLQ/22pahmXUImpszpgeXvQh8OLURrPIlFrcSnUhmfKY7iJnfF9ad+Ug47b3UBdFKLqa+XJGdpx5GMcq9dTclfVEiUiwsCWBYEvYIn0lmPBgzAXuVePXagR5ljvOh19xWgsNaCFM+1+wlznHQyz61L5tq4hSABWpTiQsAx5j/rKVYv/P8zfj4mXLdYsvv3unnvpQR9NOjJ90Sxhjn1D8HwODhBx5sb3rjG8Wy29VsNHrsoLHk1WVHHFvfqqdInRbzyGNjWfsoU3A9qtbo0nLbl+SVyMFJS+ZnDBp6vZ0SlwIsEmFX8hMWo5tPhKGN2Yy1Vdo/3LTYSajkYamtrqJ6ycMmAJt9kXNNqok5efj3/bmfH8Q7VaurxGe2vp4c3SaTqATriWPHUW1m3bFGxRElqes1PewBK4vtBJfQcomzKceQakr8VXWJqqORHNa1QnpdGYncy4oP5q2STZQVmOtg0Y68sDShOW+ydlTmEmOn1DxVvPEatkwW0qfHJSQH7nNLS3a8k/tjAcrdFa/YrCRcGet7HWyjvMmDDBEioEhNkIvJxKmNhIdFc/XKVR0sp2ptyOY33IE7qPtMCYoWpjCtUHy5hFXBbxIe92sAmbpYm68TjXSHzYYzszz3ZncpgLdDxEBT3NzINChfRk/NAoFGUaPA4c0GxkYdlzgcXvi7yPAiOXJNDRInAmIjPZHwsel7g3Q3cDcidEdm3kvdjumqXOyHe+3Y+lnFfyQ82EUib7l9W3UJoBJBR6JjDs3vQmgnP+7+bsZAltN7e+3W9atieLZu35GkJMEP4w+Lw3uH3Qr6xBjl74yyuNZpToo09SaZmg6jjHk1fkyg4U7GvH54oSsZLvQgqIMz/FFU3BMJaWbrdJ92He6ZAIlgkmaZBL7ME4JGXHuQ0VBYblON4QRiacGhxs0OVe7xIsnQg25qSVKqoH7dCc/h0UnbVVFuGQJ0ZmdsnEnyswFngzkVRNdGOVCdYQk5H+JCvVdX24HciHBOsqsQh4VRK9fOud7LtTw8Ax3GK+4q3QsVg7wUU2AnoMGYksARzMEoXr12VYcUAfX7Hn9fe/d73t1efPHF9qUv/XX7v/7tv20vvPiC5jaHLPuA5aSWKXr+LLWf+zkHgKw5HN7++I//WOiPgtqzZ4SOap849BpNbQqJK8+AzSdSM8af7t2g1NwPMqnMYVvvruiwZ9/AzckARBVHdpmAEaP19U0FJyp0FpOKFIfu5y6yZcRIagPUuOGaWSmh4EKII1tzDVXqxWQDjUzgGJDgpB2dEMDuKXnjngjuuU/eh2fP+mKeJuHBUenZZ78poINry/yYDQ2Y57iX0XOKnzwDvnh9bK+zefPfzG/2h0jlYHd5LffHNfEd+2quyw5wD3QnOT6b13dbW/pm4ORGPYQMBba0xr797W8rYWNcw8bxrHl27EmMC+wVz4334xlRf8SezzWwht1f4azNWFaWK6Hc1fNGs8/vxHI4/Y34b9dznCmQzI6gbhw9HD0dqLnYeEb4HZt4z+EsXaSGByCRwJmatP19uftdp67qyhU1r8UQhuajqimSXHupkeD/yI+8/3UlPHzeKhjgUXPvukPW+Xb71//6X7UvPPG5tr19R5p1ZCqHR6zxLbE89OZ545sebmfOOEGxLJrvMrNZR550RgX+sQOH3VH/GrnRGaAMkhwZHCCEwMJiWSKxZH4ybzJWjNi8HhIE52xIQmmzIpupdDcxa2S6bv7U+1QNWkd+3dBKr03HddVz4ZBK09AKplRwTMKzQaDPgNZnTM5PkaYNCbNNAHJ+OTCawVMziampTZ87O7TCKppdyvWnliJ7D38/qx/CCvCZjL3BEiSv9KGy+Qv7UICF+dkYGHN9JOw7zA7nOGPAWLGfAqSo6e4Z9xXjc6xUWTcjDita7Gv2a6lfqj7IbIsZ7PvOnW+X7r9gkxzAs0oE/JxH7ZXHMmts1LSMs88zgetPs2bvpXY2UzxwsuBSNowI5kR8Kt7Xc6mztigI5wFC/qf6Gil2yhmvq7frN0vBYHmsrqoCfMcVndGp/jczWM8Yx4jKqq8xV0bOMxKRMEp+bi7OV8xaCXRAXSsxBisRpoj3NMsAuOprNfFSCU+//JllorSJhvbHeD0OJVT1AuxsZSlp4lDW51kpU+5NpmaWM+ee/g7zMeKSnR3VJIbiSSKS90//pTmOy+UPFs0kBa9xomIQPaywWNGG5NpW/DJzqDGNcdTMkM0MDwPX9/zMr/rdJD1ht9XDqhQi+h0lPEWp2v0FT3xPeDY1NdE6c6aabB163ylqLHQ5FxO2RAnPndt6ziyEJDws3NS0OClx0pMExa4mozgqLIpqPiqpcbJT+sFy1Ujg4oRg1Pmw+RhVdY0BzjCSNakpIY3aTIUKRS+kx6iaJXwc8GwYkl+0E1P6e3aHSwap4KOcxiRJo9GWbIBL/lRIkgrykQhQg0IRtqxfKcKkV4C1iyRKLvol8NiU9la++NXFOHIN0ZQwRnfvtD16XKgJGhIa1xZwz7A9WFjT4T79T9Ksyxad/swU6wXVEXpcm06eiw6l8nhH764Ao0wZslhcRBy7QmtgPdFNs3YXsaKza1/q1OiMFDJ+kRnByhCsiRGp/gOwO6DPCtb2aZiYg9o9CoT4bzjZIXAMwxj7UgLUdG3XvJUEabfRfX3eCDpqOaNCZYeY6/ccDRBSNqiidkfS0QOJep9VXHWoFwJJOXCxqwIzV/u5diPmFsXucAj4gNLO0AMbN7m1rCTBg2Si5WZE4IYUgYQnznZIzLCWpoaHufKNb3xTicuLL74guQsyCAJNrcfqU8Ag8/kf+MAH2w/+wA9o7eAURNNSHc4UQJ8/Jw387Vt3ytq9FTtBUnBRzyMgA8+JwDlsAM9f3eTRsN++o3tiDcqhSwnPpc46ByVlzEAQSa7U/2ZpUQEAiCmGAw40trQWQTV5jRN1M0uj7ihHjwNk9zGxFTZrlnWq2sHDPRWUk/BwuHE/lupivY1zWAESBNO3bysJIGkgqXz22WdLcrrVJbwBeBjLMDzYIMP08N6MK58bSp7xZ12EMeE1/pwb1RB0Swlqrol74Jr4HdaQ+9iQGK72HmFpiMpcjEPk+uqa9qmXX3mlPffcc+2ll14UC8azeujhh5zIbPIsHfwRNAtk4ZCsa+TzYGayDpG5JWiEOXFye0t7EM8lSTBr2iwYRgwu0DdDYZdMsYJC3R2UpUGipE9Td/QRsNhYQC5tFOK2Ba93mqheu+Z7fOGF9sJLL4ndkXyRGkAAl80zlnD+2Aded8IDw4MkXfWSR8gud9qf/On/07785S/JiY0Dfp1C5EX2j4N2d+u2jA0eeuiBtnnGcltZJ/Otgvr0L/G99zHQfS8p2VEPpezD0dhXvUrO55wP3CvuZ6w3O7+ZcRdTO/WrcjF/SZgL/bds2M8i5ij53MhdmLtyx6zn1FmA1AQUQNZlzGrwa+Y2gRNAHC5f1IHYxdWFx054y1Fr+jn/fRL6HjCVVa0Q6jLbSM1o6p2c8BhAZbx0D9U7Ji6U3KebubofUtaw+7Lh+AqzTN2eJbGM79yDzO8bkIXkxaCr4oIyTuJziQVgZgJeyE1vHdtu1xdHQjsH8F2d0UsEyhC6YrXN9Y127sw5S8mE+jthdRJVDH0h4ZHQWW7us9yNus3WWIlBLOikQhLEAh00xjgZLmC3jWridJH+SBjT72taraUWccJ2uo3IfK9Sj0xSRCVWx8jnK+EpuVtXaSSpyO+ckn5HsjVkpCFzulqlQFwxJGrlMWSnURzlZ0CHe8HQxIz3Jl0zUDPvW/l9Ep1DrOC7xDXJ3kjoYtZybzJulU2Sx0qy6t4DCCXm0L/KdfdAzr9qumItXJdgdia2riUJm1UHeqe+n3QQvRIegxCuMYpl9/HJgVwsl5YZz8FKpWdSX7/1eRqTqikneVSsPSuMqtdSAH6fF5Fu2rZ94bf+yT8/YVHChnS3lt5w0w47HJRJDGYr19MMjxcukjYOQK6NzQNZS+REDGCkHNns5GJRMjEvliFbC/XlzcyDmkloGc1Aar9TwiPnoXIFC1LKQcJBOQIUFxyKaUlxY9lEc+CGPbLZgLWybBRsgkLDz55VQC7nqBVQz1hnG6UXe6Q+Ii4klfvVtMF7PKvvBghpBes8C/fAWDtdK8OhgCQNmRPmAxWYguzQPJIAhEDlOeQoz7+gjRdJkzZzsVq+1564lpvdTGX3sVFfIlyLHMTToC/oV5f7eY859ZVyutQ9hWJO0pXNuaN51fsnrh/ejBcVSMOcMWmZI3Gqo7Az8zEJRRY3k5qEMXOZgJT5J0vcSzTWtbRS76lFeNz2pK/2848d9Uh+XBTNMzcb5jEgCSFhiWtJKPss1iQ9jPVcPCtJAnK6smsNzqXDpKyxmSvppaTFWwhqaldmtETPpxL2bqhRenHZ7R7sa9xevXxZCQwyh8cff1z20swHXH+eeOIJBefMz/RpYSyMuFlzzj3/0A+9U7bWfCb1P0998YtKkEnMWQf8x7VrN7SxsW4ix+KANpJvBoTPmRMe1jHvGT06cxNGgIaCdqM63w+ZIWlZlCwKEML9RMxesgeBlpL4UOTMnCLBSTf0GJKocW5Qut6/xTVrCcDjLih5yt5WOzzab8flosX8cvBvR7LZUGWu4YEBgSlBo89atK7aDpbZw9JPBNMCuR/haFf3E5TZNS22cs93jBB4b1l3HzkRiySONe2Gpvdr7kcWFmMZfioxkqHDkjqy85yoXYJJffHFl9qVy5f1fjCjqcVSZ/tCteUMWXUeXLMY8nLOMuPjxFYJ59KSrtN9xWjKaWteJZn17CL7I9Hhfcy++dxgDjoAH8h1txdOvUjZkwaAUU0sDI/92bXWb9250165fLm98OKL7VvPPdeef/FFse6AHrAKgE7nz93XfvXXfk0mHa/HpU2fx0AouCbpZO88aE899WR77vln2+LiiZyJ6MWzvkHysiiJJMk0zUjX1pzQpFdM6lmS0IVNt0yEz1qUy57w4jQILeAwxdCqywEAvGklAAmPnCixh6+mwTLLKflSWHoxKJLFDZtmAw5mpBOsBbnlXHNNIpIq6odKlg3rkrqkQvnvRW+NFttYiKRLdcTYiJMgSH41ZN4KrtOLw5T3KSlcJK2KLWqf7TWPFaxaDeI+bpEcx+GSv5M8GyMPapgxvAC8k5mH+2GFjUxtbSTAcbjTuthxs3YZ0FR9g+5RoAvxw1ndh8DPig3E7q2titVR76xNm3wELGbtwQLDAInBWa1GodXnJGypQBtiDoxf9g/b6vJaO7NxxvLH+kpQGoYssvrTcjXLnZLUJHkOoMJbzQmP9k766OjZ8dynhEeJp+tfTic+Bg5T2+TAebBQac5peaGlaWEPePBHR+wPsP1pSPramMR/U/dePyKLDHuga4qbWUlSct7PBghJtpTolgw/cWuA+jlpCjuUSzgF8PYExFc4qzf0Z0X4MD3ViqKSucRKqU9SA9FJXhdTjHkkBGYX2xL5flqk2PyI/jtIcnHunEodijlOfJ5EXyNar/MYOoZKg9TUaSUJ9JqzcsRx6L4svg38DHMHjaXsvE/X7xQPp3iK3ENkRJ3XAXxT9pJri3Szgy7YUqtg88ZN9cPAcpDDJm+Y/iUgxSBWyTydsRrF4YsPZOEiBUmBIjcO/a7C2/PntDERmKvAqd+8NYdZAO62O+Q03MCQrVUtSTVDddEj0jM3AZ0XOwekNlF1s+UQCWNjejSSujisOAixjImBRH/OpiMKsrXqBeTNKy5jSOQIMNJ/hwnFBhM2h0DAunQc2SyF6wF6JopmeS1wepMIxXWfBVttY8+Z/j0u1Fqk+RVuNCfHbbVvAItijzjMvv71r/dvbCVhf3KQ9AZoVeejGhhplt0/ILS0A2nXnhAIkPSwVyYhmC01O2MzrS4XHFpi4V4ysaE0SuR/M7shirLQptmqPEimC25d/K+6ii0a9OFilr5CKZg3WuXxw7nLXbyV/NQ8jM01z1VzUMlfFUkWy5Jrz+YzyzG0EdO7h54taprl4FWLvIKuLMIUeIfJZC5zqJL0cBI48SyHlm5FjksbTjyuR2Jw1P9D1LlrhnrdThUBDqvq8vkv5zaVVyK1QGZ1+5aumfX8rne9q73nPe9tFy7cr/elFw8gBdeX7u622K5C3JKTUIuDzIzDHKkTTUsjt3MNCxbkONFZepEmoBTOymqapKaaIhJMhX2IhDSHDeOj9ScplHs1JXBJQMVY7+0dKKnxoWegIS5ms/0z1xL2OsG6JQ2WCWQD7/db/5bAiffCXWuBzVkb9EJ3m+LaeK8k4JKdVlJHcAnD88wzz0j6hYyIz2DucR2pywkTifQPJpxr5XXsHSnyzoYdhJB/5/0jA+Rzkxzxk3/nd+aEJ254CsrKDdGofNVEVGDD/WKh/eqrl2VI4FoCu+0xZ6wCcI1jipoJ7hLUCYGvoCR1PbIfXlkpdsmNRjlkuZ80ZWV9u9ajHPSqp5rKW6sGJAlVEjuBF2s0S/R+E8ReNSokc2VasL681g5V6L2rhAc529Xr19tV5Gw3b7a75eaH7S3Pl333V37l77YPfuCDf6uEh348JxTyKFA5at/4xtfalauvqMkobA4qZeRrG5srquWhLsAWrezH1dAwneMn2W9sb4N2Lp5YdpQi4yEvrr21lA8E8SSa6jFVtvCZfwl4Iz8xKOnEhvPgtN209/EkOwLHykhIMs3qxZE6TQWpi7b8d7A7ah4cgo5eY+zdRmQtJwdgI3gm8VH/lqr9MZtg51Sv39MmD94LEljlZ0wgfAablYkE3koT9+QzqMn1si74XPapgIBqGIw0vSTV3HNPIDqTMGTeBnStkohCRQnhMhbOZxsgdWrXONPEuCxbthZ0WrKzcotF+YH5CDJvMYCVjJr1cCFFgvAOwuwdtNXl1XZm/azqZXqCmCST8z8F3tRhVu0Sn5nzvitppuaR3juqIWYlwDZHovYdWZvlaKcSinI603OrPjXuseJ9mOeQkoEwbjJX0LM3C9nlTLpfZKqodZDPpRVEZGE1w8LonAJn3auR93MskrNzmIXMAX3iQimDxBJWf52A9D2x9vvMSfhIkPzeHUztipFYrjgWTGKiPxMbEd9KLuj4N0X5GZ/ICeek0WMJuJbZOQr/Z2JhNpw6QUqMK9z6mmzM47TrENXPJ4D5YLCcGCXRC3Axxitx4Kh7dh08sSw12OqENhKeYmmc8FTCl3uwqlXAs6SnlfDkuua8waY41S+0mGDFrP/D7/yzExYcuncONQ5c0KUkMtaOI4Ow3aU3mWEmwMPgAfChckbasYWkHiyBAfKsTXflDgszD/i9mX6QF2eBNgnwBDFlnwHN4a4FL0e1KdurBnppRDo0vg662KSQgalx2i7N3qoQstezxOSAnhFOpu4tqOV+omcnqRpo+o4CcvX3Kde0LA5Rx5V4pY5gHBxOJiS/AzGnGRvSGxysnCH4J4kmCMjxkX7irBRExm57N9szz/xN+5u/eaZ95StfEXLPQRfaeg7yKnTuRZop3JbzTFH/CkaQICKFmxbcLP9ynjDvJpXaFWoTra8SymIOhpX06YQnNKTlhF7kKTKNe1D6oyR49ML3pg3iJXeas7ZCN9rMwWB5oOQJHJgVJBPgqAt46cST5Ghhx6a7NLNBnTgImEcg7LJBLW11NmPRwFWUqt5UNFTc2ZamX3IQ5mrJLDSfS+bgjcXMkeR5veiQTdZUsMmeFDoOFCYSgCBRGrvqR8XSzyHO+7/jHe9o3//93y82gTFJ350EH1wH64LHrecg6rgpgQTtRCIH8k8PnzC5PpBhWlyIzjxG1pSkk3/n+mNtzIYnYEFzfVPggg9wz32YTmSiHEp8hU7XvlKb3n4lPAfM1UrOI5WNw5T2rIWmeYCdKs1sU1+X3hcaax1SNmkxc7ykZ5xal5397ba6vqKu1wxtEpHsO6mZcTDlw4b5QWL45JNP6idMDHOEayFoiTlK9lj239hczwmnk8QQAAAgAElEQVSPCpYroJGOusAi5GwwJax7nrdfZ0CBz+fv+CwYHmp4kmTlYAhKK9kKoRBymqVlSW4BSrhe5gZ7OM+R97jv/H1yYmP/Yy1xsJAcpz4p9+8xwP1tVa93gLbuXmq7+21nl/o1r7EwlA6yXXPl/cUFr5EM+ZBFQgmDe67Gin3SFtiMC+tMrlW7oOb77Yj6pLWNdgZZLJ+LOQatEwDnSL75Rr5YdXNiV8v+/WMf+3h7/+us4YHh4cQoflSMDknPSy+90G7fuaGCfxBN6nfOnUO6vFYJD33dANsqYOqymQQqA03q6DGfc2J2Z1lWvgNkyli60bUDNJ4R85T5IuZNiWsV5hdjxxiGYe7zo9e6uWCeZJdILEx91Bq9Hrfs9AMOmaGzzX0StcQHnA1hOh3Y2vwEhgezgt39A7M8XXJX8qlePzpAiwAXfJ5qzMJ+lyFDB2unVgbZa0kIb9ygluuagFsZ+1C7Vi6D3AtzlYRHdVC3b1WN1oHWBwCNnEFlr235LNeQ8VebjQJyBZItNLE0PG+xQKWmyFmZeg+zXgaWGaeYL7nG1/UJkfecAiEBoev+2SdXllbb5vrZttiTgsRSBoWTaKV2y7JBq2o6EJQxT0+cOh+dGNgwwL4DS+3wmASEnXokYklspPwQE1tIP7FFtWRQwiOmwE137ehaCY8SsarZKzaE7YJE5+SEaMi1Xg5HvKdFyRJWZZA8BhWU8JSleZpb9kA7Uc0pVzmkxu6NGEB3xFQjqegR0ZRspeFoamoiGUv8VClNlf9Xt4nFprkkY6e6ngD5uX6xrZwP3b559C0aiUnYnUo86oxSMh7G5eiwbayttHNnNmS8EgLA8Yz3pd66pOypNd4TeOj4/LT9t+Vzo87broaW87IXtgXLxOfY9DuxSAN4Ngijs3d6dr4XEyZ9L7jXje43/8d/emLt6ZZkD7jARPrAL1nHCgoFuwFr4oXE73SL0Eo2xAaooZylZHzNvVu8Iaep2tTvpRIZLxZnuXGZ4H1yICY7trTBBZ0u4iVBs/SB18QmMvbE+XcmCKgHh2E0/iQ9yVrzoPhpd7rNQhOQy0DXHykocFE8PWR8yJAUbO1st9s0aiuJB9I+9fHAwnWSeqhGh8LfQq4TJKffkNHF1Y7+pntyD4yXl9oaWkQK2dtxWyvHFMaDz8MU4Zm/qYTny19pryjhcaNHvr/TxI0rTQI9oRiqj3CQTbKzX5tSRwwml54UoQZhCqLTNbDlmhLnHE2MQlUsEy09akkKXWt1rrMaBLMk00l43EjSUrG5sDc2w7aytTuN6jVYHCmyZexq17PsDPadDYVNs5CM6lmUjSDzzoeBkSYSwrAmaXQnZz0az1ZCxbN3Eb2ddGQJruajyCNsguGDf9FBeDnoMOZCWSniTb8GHV7MJSc7s+GE5YqjtkqWrmyCyLlASynopyaEvlN37/SaDsaIexIji0xFyb0Ddq6TMeNZWNZpZoLrZe0bDd11YfrZM66nWKbWgAJzrwtQfdUAVmDFJsccBQhQMEovK+Qdst21ZbwkiNganzmjsTRiWahbJfw5IOT2RdKz66bEPUk9cWCSRpmw01x7mBTVcMkiGzelbfesqYLp1MgQUAvsOGnu9H6419bPrLXlVXTpbp4bdofxihQriCHXQsKDnI1aJxzPcDPjs2HJ3vrWt+p+WWtBYsNCzX+fAGQGhhJgyJgB9mnHTZNVzFy1RKnd4755PxIswCy1HSjWmmsUClbGH8sV2PKMcO3EJhdWimsUS1bMqa2n7XbJGpQMUJp+B1E5A5gfXL/NQ87rp4Mwu2im8WgC5QBbYetVOxjQoeo3eSAwuMw5WNvIU+f7jgmNElkYnuWVtrFMY0m7tAnVBK1krOTaBnvsZIgEiGSMPf1DH/pQe+cPvfN1MzzLBClBI6up3rVrV9Ssc219WdJIzAvOnOUcWW3bO7RxOBQw0xZijR/ZR1o2DPlINw7iuVX9zjI9ZNjDyt7dgElZxXq7LVcqu65JOrW6OqkakNRWv7vJvUw1pt2xkt5ZSKzcFFTbeNlOx/HKTS/H2Z4AMxr/FBVr3k2yJQCRnIWWrC0iHm0H5fTlQKr6fkxKDF+Di6JTA5zC/tQK8ywDagbkc28c9/pSk/P93fbyKy+1V155qe3u7ej1XA9JoV0YDb4YsNnSPorsmNddwqnxPjs1xlBEddDVhDn97zgPZBokK++Ttr7BOBoo1vWlVnNySmP81N8ImePaejGibnoumWgxHkGzbeTgM6o/8/2jtryw2tZW1oGjnBTMJhNTnyIHuTYgYJ6FCXa6XVB7AZkjuKw61FKLLC2vtoUlEntMn3iWqQeppyUQwwmP23xQe5sWJWbC+KxFmE72nlWDmZY6Wlae/VD1Qo0zd721BRvXKJGYgcHUo/QaHkcAI+GpeGSSXSYO7TDDVDOEsoBzZ2avEvPY/GCAE9mrO/2mf/oODNScoNVrjOyZ0bBitdzZ0iak1o/YFAFd6UUV1UKYpkQ8vrQoQkbfHrsknuCOubLQNtdWKuGxo5/i6onlGYxqEt3B4iWJs1LoHhB8qvXWtba4tCElrFinjJgCjOhMqDKCAObeN8pBuZ4z7xYwUHFArzOKm2KZpfzGP/6nJ7FiBcHj2xshqMxAr3kNh5WlJHsKKPgaUh7LSoxiWMvrBVxazKJkx2QtxuIed5hRS9JzZLFPSOXMcHijjPWwPf1N/ybQsuODJ54R1WokurRcLNSOCgstVdnpNUSdSSpdqjaYCpCl6V1IMoK+fLPsrwkit9qNmzfk+EPCIxQNRD8NySTfWVWdA0g2h7UKEcP2rK2pzoeDSHr6kralKDcZPQue+1wn2CIxghHSJkOwSw8R7utW++pXv9a++tWvSkpjhscJj217neGHVmSiJ6jSRlmB90wTKuHhmVbQkUXdkYm+waRwdug53Y26pILl2tGRjNoY+qQuU4MEnWGBIhNKYBj0jUOAIExOUCUthBmgtwuHVJzBhJDURhjtryUwBD2+ZtAoLZqSOFmKYC2piK1KRMOm8TsUxSdoTNIod79iCLQeSIbpZ1H9ElSbg74adnFvV5/B6WNkk4Ntta8jXqtgUM1I3eTPm5odTWzXODbBuONlzBU0INWklqOCTVgBxltM4saGfrJRgBQyhkFlw2AgoeAaw3Qg41NjvCPm6ZKC9/TYwT4XxzQuiYCWz4+sinHhOgw4mC0OghxpCW5sDz/0UHvgwQeVrCbZd8F6uUKJ8UljYXoGuCHtzNSycxCoX758RcwKLAXPM/Iu+pjw/q4lsRUxv8++RbKMbOvBBx8qhnDd7BKOMmvLsv3igDbymv4fNkxhHQKu8MXv8LnIBb/whS/oOrgmkg6ka4899pjmZxIjnktAFo/nqDNknBhzyQeruZ+s2qf+XoyrcQQXUGMKkLoeXkvCw33zMw08Y2+qfZKkGbSd5rA7O7K6R9ZG0pNmxdwzY0ii8eBD9PS56OL1OhB9FmDtbeacPZu/s734fQYxirGhmzdJhuqICkzqvRKw8q+eXEHruo3+otl3kmmUA4wZ81DdzVWTwXrB6l1HtBICaWwOT9oaxe8UWNNDDJCOpsiHB21v/8A1lkgRq76S36Zm7bHveux1JzzMULTwfIMV8K0Grvs7qtvBuOD27RunEp6jowM1KaUnxWg6CiCTMKdj1z2QUEhxbMOClcVygNLcs6zSDNpR1TtU4FJSYlv0GshIsHYaYZ2LuBPE8XyZ89N+OpmtGLWvpocl+xHwGWlsBU9ho3PunEp0Jqn3SQ2eXL+qFcRArNPfxcHlAAQC0rKPpo2EmSUnTT6LvE4sHxbruL/brlx5Vd+YTPB+rMGwo+yN7M0620l6tu52B01eAwjgxMR2zaoHKmOk1PW6dteBHUnAxgZmK65Ps3jC+7KYldwT+2z1U2Lec26xttKU1NIhB5xitqZCbY0LDOr+kZidpYXVttjsPDtYBhfif6ckgW1W8VwBb2p3MZlWhSFPLauBaAC2DdXTwPSobndqDmylThieMq06tDwd6adt7zmLzfLwbYaLbwf2UqDo2SIVRHeCBHKjtQZgcDrZeO1/jRdEmeE1UAzIVMNjtceQmVluVgYJmtb1XlWwP6nH/r8vIpcw1Z51JmqqnckzSS1Pv56KmTOXw3xoDVRNt9eJP2DEVyMJGWxN+sGRcB+25YUTuUzC8DgWH+57M0szM0d6/2LTRjI3kqx5MDxGqbs7aouyzxyStjlxnGudzDiO2j3L/RGxVN115G09LnJ8NFghs48Lv/Hbv3PCgUPwRa8MXJGMXILyG4FlQ5Idch24HFLY3PKGcWrh3XToKMhzkKaFPbl8yCUJ1GNqJJRNKAyEJWpMYLvEcUO4jqFVT5F7FlYMFZQ8TCxPDn4OP16bQuXO8OzsSIPLxoWmm4AuXXoT9NrZqRCwGszIUUIng9gTNKFzf/XKZfXdoO+JDt0aA+mAqxBRwXnJrQgkkXiAkFOYyEaqILCkKOkqn8PAshczWmdo3sZ/MyFrNjFRVLAt561vtG984+vta1/7ejk4IWmzzChNm+KKk2c60+ahspX0kByVJCKObYPBGQdIRVudkZC2t5KxuJtkLpQyrh9ARgUK8aNoFZp+ba3sgI1wKlCemqpqPEr6F0aIYIyEUiYZF+i5A+pWjlxTgV0OCa6DTRwJiw7mkm5FkqTeAyUr00GytiqUjc82ku3iVrFNhbZkHqeOgn87VVdAIEItQRIgacCRUo3eQdGXEzg6yUOCuSM2Ykg+bZHe+2cUwDDCI2936ky+0DQW/JucC+UeddT96ZljMCokijkEqOdjvrJmkeSx/miiicmBzADQoJ89J7tvnN846Ak+QYA5hGBOSaz58jPwmvZGi5uinY64B+4NRhSG+eGH36B+ETxDyeTqwJyDI2aLTCa00Be6E1LqB5gv9Gt66aWXtBZwqEs9DEwD9s9cM26SJCXXrtLpnsB73wX+DzzQHnnkTWp6y+sVUKhBmpMdnku6POfQ4SesEWuZLw5j6iIxD3nqi09pbyDoJVGg6BhZIQkAc4NrffmVl4XQs7dcvHTRNrTLy0oIWNeMP3OBfydpoZ6GL/Ya9scUUQd0Irni83h/gjWALCzJneydLwfKgQrKnasOFcaKcQEsCWDC3/Hecok6d7499PDDOisivbGu2m5PjGPq7di/GRNL4ajjHDilEp6tLZ0trBNJkElKlpc0RyP1UXI9dSHPXMjcKOVrVwdwFmUer62stv2d3ba/s2d7X1oO0GiYQnpJPc3s7IL0q+i+Asfllfb2Rx9tb3jDG10YDgOBRIkAi6Lssrvm71SvwmxkirCPHBHqLVgHvwxKbZYQ8wLc2Uh4bt2+KTnb+saq+vUcKInmbc1UdHmNIoQEKql/dHBGHSDJzpISHkuQnGybcQxDHURUAUNJikeQNBrgzpKwDv6F9RbQQgBtSfts8OOAp+oyS/YSl88wKznHekf5tDgoqVqAzlM1DMxHXPxqPRlMLQfMGUZPYXz1KUnhdOpVk0wEGJSVd5hsWBfO6v29dvvWjXbn9o12sE8TS+/Jc8LDPhbARqxwJS9I0FES5AzgZ2KQAIc5J3J2kuiQsDPX5/NDtQmp2ZRjpKWpPFuDKZw7e2UkUHbdBbDkDM1ZLzm41ASMGYkxs3LY82cOBJVP4J+zXOFyBbOW5Z82drLpz6HWau5Bzn5r623/gHnldgCjsB5lwqjfpW6tA+TqwYTDKkya23k4C6S+l+aWZntq05/qvGknsdwWl9fayUKNx9SMu9e7+oH02Js/eo/wXEgAP//swXclQWYdiHlgUy3f1ur8/02yBrjfE7JKkma2J7Fwj5MKSJYsMtcQliesq+gz39YMWET/pqQhDEklBwGcX9NQlDimYVxw0mCpZ0OEsb4NuPaEpzOF1WKkj/B3+ENnyfxviwuodOBxqTUyKDEStWKPqpZIXv5clAZbFpiec+x5fGtuVJJXJSCdait5v57Vf/Pr/7231NKAx81IrmOlDeQwU6BcKALyHNC/Q+nwB9Ii/W813VJneVxvRL3iLrRRrmPrvrhCWISeHlEsTTBpC9U4lJF08P70SECqRZBk7b9RPjMBLv7NRpHJ1yn0zMiiYS2lcHPB3W3kC9X8s4qJFUQg5wHRryDNzbqc+HEvApiPT4TYXrt6VQHVjRvXxaSwgaUWIfKWOKaYpqVYkdqG+2QSQf8LDuBeYDhbFavfgVFjSYMwf0DuhS0s11v1DPLj30eDfEO6e/fPeF4BH0ivOzdbY6trL113DgRn0tkPqn/FJDfQBk5hNvr3ra2yf3YBfJiJJAlISGSsIB11MTu1zyhRwH1qD3eOJTFcSW7Z+Pjv+y5eaAtIxhZau7V1R8ETMgEkBBR+X7xAM8sHFcQxt7hv2BXkICmSP4ecrRquuSYDyVr11Sm5lVCiknDkUCGB0sEMSq2u7+4NwVfqg9QXqaRdPeGZAjL+Pch/NNTuHxUDADUq0H2lsNqIH/bJ1QeiUHMnnKb/I+eTZKSQ7Byi2VqyYeTvWZ/SeK/N6K+bw0amJGChaqvs9GKkXC5D9S1np+r1wr8j98LtDhYkNSfecJ08uvWNE32N1VTXokMGe+1CDwEMUm/CoU5C+V2PPaYAnfthnbMfJHBCwsh4klApeFpYLEkKz8uFx1z3Sy+9LMMA+uCwThlr5ivzBjc03t/IqO/XB+yCnJO4J8CfyKUcvJGc2fGOvSjW8pHP2LGR2qNN3S9gEUkCyQxMK4km93nh4sX2wKVLSjyYbzC7OOiRELE/EFxfeuCSEgeen9cVTZTduJT1QsJD8pJkmjXPPTNe7M3sQ2HReE2MA2LNDhhgSa4LdjnAJLEVGHWsGhga1YrhuXxZiRP7JDemHlnsu5tnlDzw3pH+pdFoAAH2vaDWKcKWvKjMShQwUWBeLla9LpNan2oAGye5/Bvvk9/Jv/EZBo82PJcrcSMQJSmPQQgJD8EYz4ezCWbHPTuRTlm+iz5fdZLLy+1tbyXheViNP1eXVpTwqPaOGh8S7mPOYCc8/JRDmwBLaiyNn1CjwXqjcS1ObJAW/PnwGBtk9neKu1PEK7jNvUuqYaPjIhBvzkxb75Z4oZIdzoFjJT0BjrS/z25Ts/y4NotuflBoaw/09AmnI7jTMp3866iV0BE7BE89cBkBTOoBnLgNhmE0MY9aoO9lvB/nDvWx6eVxT9A3h1Q9ACvZa1gcR7MlDargvY/TpP/H8fRwf6cd7e/I/XROHgYA60BcgG0MGGDzEid1GdUYkc4Q9ES/0O2AgVNtRqTKOYzn8TNK7wBbDVonmdYAESo1LtbH9+7m2hauVnVZf7ynn6Fj6SFVzNiZ5AjLd5pZi8rAw+79WMqCUh/MtTP3CJy6vH4Ocn0eeTb5saVQ/3Ri4bHBtNkGCcBfhOun5kR/+Kf+2v9Rqo0kp/0VFat0JqJe24FEJKQKoiKNH0nUaz9l/jcDKf9+BqpMtSuA1VgVc66EZ14Y4zGdWqtZpzPo6ZfOEr/pKnv/oRptYkrFbVhb1PWekt+NGPE19/paJd93GPTxV9wfotWldtgWT0h65jntfdOslz2l9Ggl7lA00Y7lMmmmdEHTmheG1crP0cy0z6df/6//4YnkGQSgSAXWQJ3s++4kwg4RptU8cEp4rlyuZo2ekExASW8q4UEegFZViYwK/yhKXhdyz5UzWV2bw0FzoOSCw0y9V86h9960NWVb0IFrzSzItAPQ2JaCklhfO5xjBnIxZkaoPgUCu7tuBjZ1Jsbak/vli8/hgUjmweFZUqvUgRih3lcwQEADCrq1jWPXoa4bWQzBDxslYwIyT2Dn4ugTszzn7bPPOCOB6nRkbSwcxJ01SMJz9qxtZylOlt2qET4SND4DxyGuhyCPZIeeNQl+BriRArIhZZBeN0HvKbo7dKiLRrln5FldggJrVI3lEoRHwiDUMyYFJS/hGfPFuPO8CEjCmAi93lhvDzz8cGurS23v5Lhdu31Tr+XvscplnN/4pjcpYOW5MzdVXF+HDjbG92MVXF3jCciGRNJ1L9GHiyWIQ5eQAidgaVAZm9AwYErOKsHzOeLeU0FRjcLZnUyHLXUd6jVFl/pRp6OiVDm9VLFgIZY6kuRmN7pdJ4ro+tTJwSQJgH7vHjOIgAgkR1il874qEgxWfG+z2f+Xujf7sSzNrvu+G/OQU+RUWWNmVnVVdXV1s5sts0VzECDKImA9mH42/WD9OYZlS+KgpmTSkmnDMPxiA37nk/xgATT5IIMEJLK7q3Keh5jjRlzjt9Ze55wbGVkVN1suy9GIjqyIe++ZvmGvvdZeOz1kipkE2AIScCOCAYWNSmE8Y1oNQS+7kasy5svUR7izNgYCDtgsJ+XcYDu5F9zTAITIPWT8QMJjcVH3k/sIAwPbw1giiAXAWnLmfjHcW/5b9QVHHk8qyK55TY1QXMbu378nsMFnx/3o3ffelaxMyRXsX9fXOutX1j5bKfe9YyQd294RKKG2RYBHDozblYzA+vm8gGDGpWUXyNqeiW3l9fwOFg3JHPeQ+4NMEcDCXOV6uQ/8TfNtfOA1cDQSg8N58B5kcYCXyAw5L9Zk3m/TBrtpJggMO5waqdhpm223WxJr7uryst7PXJNEl/WtAA/nmdrGSIgz1sNy8Rms3wYWS2ZHax3LWNC8Yt3HQaj+FmYhLCfJHQC+LKxZ9/f3u+J6jpksO/uCxsHEvbcAxhwn1ys77YuXOhYKGbLXMZssYFowInOoAI2x62JkAZ75hXbzxk0B0xUAD3KluQW5vh2SMcdMB8MTEmH6njMAORo1jIek1NCE8+arhJI2cf9BDrr8rL8T0Hje8NwK2DjsqFoB/9t7p//O+m+ww7cDhtN+eXyc9tV+nY5a+8OQYJntU073asbG0WjUDmma+rUZ9OnPdGB5sqTmdUcn6JqDZQOIKnyOMUzJZo7JvhK88rqM39NdmV+FnLLTbM3wxuG8Pu3bHLc5C55eNcfuWP1niqhzw1ObMXx1/7chQDoeyes8ZxwkGt2qzTjtlXmfEQMIs3j6t3k8D5L1p32rTs0qTU/tr/rqXuAXdnPnlffkg179QEnoYDBPe4I/x+t0/zEICVkyw2d1pMoM72Hdmjvab/NHgJ6+VYpBjm/w8Z9aP5UUwjUYwOPu0gJFtbZ6VMijtoiamCRM2ugf/oN/LMCTupHYUAvwVHdzF00h6zDqJOgluFYArz4dLNYulEqQpw0N2+QyFlCzukXX2YD+Axoia6Eeg342UMgEIgQhyZQjeyDgkr1v6bPdqDMuJfbkNh6zzaVkS0XnJSOfxoRq/rlJV+09bcqqjakiZIJiUbQ8DCH50nAOaDw2XIIsBQT3aYT5QNlfAoFz593sknodNl6AH8GIGCrYG6Qbq9iRYl6wXhPcTI4K82ILWe45/p0NGgCOqq2AtRgBxEbadGOfS+AEKADwwIbw3+6mbn2/5mo55Qw3O0tReitM7ruocAUAewJpBCPck04qQVa8MmSqdakAXsF9sTsBisxYSQTE8Ix0vgLYgGtAcIEpuVe9fU2tyul48uTlc2XJOT+ePQEQ1sh8J4DyNRnJEwhGxoY8Rtam5Q6S4G8IgLJ55LM47zBVuU5+x7Un2y9ZYAGlyIdSi8K5JGOkuVAsDsdJpju1Ep2VdHpm6L2D7tDK5vXFjQnkjmf9usaBBfildCkfe/XfOCDA3Nfkdza/z11FgsrYJcCUrLJMPQAJPKfUX0kzXnNZphBlNR97YrEkyHgkm0TS5e3HbnXuQcW32N7qGi7jhw7wLNjI4OiwvfvOO0oGcC1meNZVKMz7mQPcS7myETgzv7DbZU5XAT/BrDuduwlvGlpaCrvY3n33PTEkyMIAPnzzfCOLzVzIuOA5Y+f753/25+3WF1+oVo7jkqhJrRPBNfMZgObeJga+HPtnP/tCMjj+Oywk4IB7yn0HXNAHzY5/CwJbrAewDmlsnLU2NTx8Tq6P+qCh5C29gTrdc23sYYrjAMnfBY7HY/WpOrt+pqvPfPzYawlrHP29SGQB1gEyXd+xuTkxP3pOy8uSN3Iv04zVNUL9Zs/rYOAEond3O1ONJAuGPYYC5kjYaL2AFRwwhakjjTse15Y5akbrjMDO1at+turdU5IgapRg6Da3tisz6Fo3xiysD8v+wvyi6ncYiwE8S/RuGh+1IySwAjzU6ZjdkRqB/9b3XFtAQuQZ4FQhwU9t4gY+AUCl0K8A2NvNSYDHhcOeU/5W0rMkbQQPs3w5Ez/LO/xaJVJnf1tnJHTatyqQhQUWL9YRD6d8+7Ao/HRvIeBaoIZkMm5w0smw98nT3hEzf9MnA8rkAjfb/TeZYtDzdXHzK1fQsUWnuzZBVcVv/n718wYgxhdVL+lbSDj4y9+Ov/7YJ3YX1M//05ypY7fZnl0PeBgns93JNwU8ndrudYfrbvGrDM/JYG76dcN7BfTWnn6aG/hzv8b9d75JwDM52GujQxqdZp8ophoQo3WyQE+tnV3CiFWhA0S1EAKASCJ1gKdYQCV7yxL8d/7R709EyS+4L0a+k80m4LaLVTISbFp7XeaNTVmFihVIRyaUAjcHtWRN1/XQyAC77wIBlmsUCKwJhGKhiuQr9QMECQCQuKkQZKifyUDTLR3fgLpzQaYBDz8VpCr7fNCePX0q9yYV9NbnAFSQopDFZxLIfYWAjYUFl6CS3SXQZbNF9kFNwyO+Hz1UYEdghq4dDT6Ah3MEqD1TYfQT3TfOQS5aBTJU+0BtCI5Wa3QXH0hFyumlr1+gAdtCY+NdgilgMhw62w2Ie/iQIOVeu33nTrt/777qLRIQxNXLDEyCa98nBUIKEgjaXFsUEJVmicjvWAinepMIhJbrTJz2Im+Q3K7vIUOgTbDJ77i/ATyy8CS4OzjQGHnr3WtttLzYCNEBPNw/viInJPsP4IkMijHj4tM9BZMEOu7MbcaPvyVY5HMcBNrho5NBFLqzhvUAACAASURBVGMTc4QYdAikiaG0VbILSq251n2sHhdDvXz+lkw7f/NrqwgwJPRgU+iyrcd1uqGikXAur4jpGsozEtDmZyy/w1yRBdkf7ztJMLUZOLsrVkbSHtvJEwjGKMHzhjm5ogAXkCJHPAFyd18XYxd2l9ozalB4HgXC5fAHO1KW9r2sDObNXcaRavGcKPpVDdv+ftfQk9do/VhdUWd45qwkg2WAQi3U/t6u5jPZfoN7m6u45mlHoEBsriz1/QwY58zT69dviE26ceOGwDK/zzMWqKqeOrwf6eq/+j//Vbt7+3bVBa5KjnruvCW4sVG3Jt3f1u9bksazYe4yv3pnsSYgBGCDyWCNEsBecd8PCui5L+kdFMY3tTKAOQCJDBGePhF4cs+cDcuCsfXGXrvqpMIKDmsaA3jee/fdtnFho+3v2pDm8RN/Nmtc7quBCcmRSjDRK2h3R0ksTCBgXq9fv95ZbqeA3dJOuwwKmKop447cA2U2Uo6bATzcS9Y0wE4Y6sjvcg0CoZubXWNH/i55XVnTm92xQYSZN1i8JQEbwDOM2+b2lvY2vlmtxPIMGJ4PP/ywvfP2O5p7yzgQzvcMD0xPD3hsqGHAM2oLEwBPHzaqf5mShZUWDrNTPx38Ous/BDw9m1MgpwKaaUlb2WDPFuvNlEVPHFX5zjcCPF4CT3+SXSCrUOWbATywZLA7PcPT17CIMaqCfUviCvkpueP65lm+xNyFUJnljbPeimKTnPOupPXU8V5ldXpg04PracAzDYpOOn3fodkBT0wJZrklYngEjE8/vnQFb8jwfCXgEdg5fh59MP/a63rN+8LwnMzMzXKXTvNaA543SWq8McMjVnUsQaITCQPiU6Cn1s1XAE+/lorhGaytTjK5YXqX6K2E0Oj3f+fHk4CHDuxU8y/p/4txEMtT0jbpn/co9qs6hPLxTu44C7j7bBQrsbomff9W9b4B7BDAqBPweKxNhYAfe0cAzzBLmUx6Fzgd7He9S5SFLcCjR1rBfGo2ZHe5uODGlbs7YqYoJqYAngFPMHdWRgJ2WUlATjAmfWqsUfXTNp+8lyCIYIBAiOwsNxbAc4Ui7itX9G/OAXMEW7w+qgz6XjHBXg5krypGy4YG6h1T2WaAkWR0pUkXOwHQG821Za4LS9iBgxaMDlJDwA7/VvdwWCwkD/oM2xXzuTFF4GfqociqA9QAP9TqAHbI8hKoXH3rmhgIWdY+eaxrwt0K9o17a5MHivldn0X2XQGmCn1d8CgzDBVd7us8VAMEkzXvoIxncO29d9poeakdjHrAQ+DI36hdIAgB8BAI8UVwx/gh+ImZRDLzkllW0D0FOgbONpEBWV5pORDBMe+N4QWgSgWmCbTFXvrvAVRhcxLs5nPi1Jfji9kZ2948fQsYCA6OkYX1drTR3hIsA0IBH14TLEGMc1mXyS8XvLBAKqwXT1066NhZJ7NYphQEeXKoknMaAG3SgUdq5JBpxqJdToiDzSIMGtJNzmlpZVWZciczYHWq+Lya78p0oxr6cq3MReYnwSljlaRAupun2zzZeYJvHNVkCw67u0gPGNt7w54yHlzT4fuX+x+HxzxT5jzjg/HEWMIt7eOPP9bYijuaZHg1plK/dP/uvfbnf/ZnGvcE6UjuqGHifcjZWGdYyxKkm1VCRrfQNi5u9Dbzsu927Yz619R6SJF/1yxtYV7yKoL+cxds1Z0mkalN4P0AHua5DRGe695xXbb2doNQXs99oQYrAAFQZ8bQBjIArWtvvdXOnzun5BKSQK6bJA3vE6N10LPEYUJj60vSgiTPhzc/1L289vY1gVaBaVl/0//FskgAKH2cMHdhTPO6IbOTusAh4OEzGONa3lMLN3JvtLj9pSZN8uxa01hX+95BZwtkH7lHGvboOzu2rV/BLctd4cXWkmCZW9D4APCsAnh4bkjaVMNzKGlbAA8sj+o4vhbwHAc91UG90hEOgC1pE9jp5GzFApRUtEQHmofU7sgNbrZYz3vQjO9xkPhKlcdpIqk3eg2BrAQsM1NKs9NQMDwAHhVta93s61sMcPoAeYrhqXq9N2F4koue5TGk1mk22RfhpEU+Xytp07g4zvAMAI5lPvU8T34wATtu2zPT1dkOe4bRIhNG1fFM2uHXasymP/jfOeB57fUO7sGp7kn/eq0BFsXOcFfe9KUl++dQszy2jnWe7U1KLqBqoLZRGkGfd0COfqZuZ5AkkhRYDjH1nkjZUsMTlqeTVfby7tHv/+6PJ2zWcZeK7a6zuFW3UM0aATzKYJddH4Anmux0hfdJOphj8xl602/v0OUa6cl2V1ybgNCBkJ2iyNIb8JDN7XsLkJlj43TdBjprSywIgrwopWNuLyGyzSEd4HeVRcWR6fmzZx2rxCYvmckZNkT3GYm/vsWTvll8eoJSNloYlUcPHzWkHwQFACSayuHChIMRwQbn9JSO3o8eSvoma2KsiONmd3ioQEGSmgI8sBxqpMoGX7tLD3io75iTjILeEmzARwRGe9a7YyVLZpZrJGAhk+r+GA7y+Fw3dTSLw7OxsxbuUmvt/Hn3tSCAITABHN6+dUsyxQ+uf6Drwc77zp3b7c7tO5LNEWzacABJyaotao/cTI2fFDTLPQtXMGpk6Fu0v6+ssCycq2cMQSrP4J0P3m9zK4vtYNQ6hoe/BewQhCBFItDjuaCxJ0jhGUQ6NpSoBSxnCQjzY/bHmn31yCkXqtS/JAkwzDpn4+N6OVbkbUM2J8AnEi45TVXXdzEqsJsEcKpxss0iX7bU7Y0MksnmmAAey6RcA5UNV387JoPre3Q4mFpZW2nLanY4AEhyRrJjUz9v+qZinBuF8zhrhfHjWaXQmfE75XgTWaFODsMHu8qFlVVSI31uVmkaiWSL2p6xgmrm8NUrV3X9agaM/Eusz1nXeC0tqiaNAF/NMReXJB0T0zMa2W2RZoHlJMlpcN/Frj571gX6/D4OSDxXeuHA8DCmmIOArjA1vJ/jcVzG+d3bd9oXX3zR9nd3BSaQxPF+fuL4xnhB6gvLCuvLezknkjixoDYjZqtYmBFYYkwQct7DwArzF5IO5y9c6Ngn2dIOmKc0QZSpQF0/58E1AMiyBnEPuAbOiWA/bCmvU4GwJGkrcmkLW4ozH9a7rNU8FzHeJV0OyBc4OJpIfszz+/iTj9u3v/2ZHO5IXAGisW7nmOqL9PyFkiUAHpQBrHkBczE1UIH44oLW6zSpjaQtczJF5JlXcePsapKKUeX6YHdiUS859eGRjs/zpanlGi0CynKYh6PWAMoPzLWPADzvvCvAs7Jop7aGpI31jPuBG1uBHcl3S84Gy4O0TbqDQQI9xAAvjKzNm7dZDKkkKrgx6Kn6narbsWnBIBYpWZsBz2yilzepBZkGPDMGVTPW1Og65a5yEivxdceePTgcIWGneBpTpC68LHlVnXuYnSmwUfvdUC3wdWdnTFFOfLNGlm/ASmjeau5SM3b83pyC4ekotuNA5zWAh3EZw46Zrq83tDjNPQycAhCPka5/o4DnqyDIVwX+pwUFRR+E9f1GAE/1ZJtxruo5DGpGT/vsJCMVo4olS61fxaL2YKYCHtZMxlKBHLuk+r9TB5m11LdqWENmDTB3dPR7//ifTCRno8s5NTFVt6PakUGfGPctcCGu3jg3qiJPu7FxAloQ8l3am2ERKQ3d1PtCG+DLcl5zvYya2pVDEs46HcOj5l3O2Ea2QiCTjF609wErbqZkORpBPIEd54cGH/mMgMDWlgKUM2trXTDB8QWZqiFZiu+97Rj5qr7j4EAbJoDg4f0HAjNkqbFYJCN95epl6cbVlG9+zvIQpCcPH6r4m0BGkiO5pxy1K1evKmhSp+bqKcHfCRYSCAHabDVpgEBgsoYmnQCqOpUDevrA4nknQ+F6lPXExhkXNBoGwuKUw1ICjej7XXsw0jVhPU6gBCgga8tnyAYXJum+pTSwXBS38wUAjaxKDI9qV1ygz3dsvvmbmoaWRCz3lgD7/RvX2wjr1slRe7rpomTOCZDz6aefit0hmOO8eB5Y/DI2uMe5X8lgZ0xkM0pGh/9O0JZMsupVKjscW8/8TFF2aoWGbNHwsxKADUGPiul33KRTcjHq0A4OFCjFVpfJOWSKYoTgKVSgpiwldS1xVxlkHSN3Uj8gMYH2p19dW5FESsCoTDgkkSyLeJkklJua3YZsvkCBN+M5LneSFKXeaGCooTlfzUGRqzIOsfqF2XEzObvMpeeLrMMrGUDCBHDOuW5cuFCuY36W3A+es+pNVpYFPAC5gAXmtFwfqys7YytgN4stcyFW2vxMc06uzS5sGwpmGT98RwKW58nzgjV5/PiJQBnMDuOe5wfYkjX0tbcbBgj8O5a1yOuQsMqV7WAsid/7771XNX0LHetB8A/7BNiWLb4auzqhwVobhmf97JmuaacBNj2R3DDV1t6uowxQ932wDTnPkP/m/I8DHrG6MWuYn7dBxda2nhMAx+MWMwj3JOELgK4AvpjT9PJS7d2VK7La/vTTb+t+Yh4C0AU4Yf/N/eA5CHTR6JYGogV4kmTLGGasmRmiSa3NGnhuJFQAMNmjwu4wX/g7v899iAEGv0sjYtYizpn1W4m68VjmMQDrBfU9wj4acwyDu+9993vt5o0Pba6yuCwp8YRGhwI8uLQZ8Khxa9VTzh3OtbmjOZsWZDAmKV5BYL8x97U8Gne1L5Q9QOUUwvTErMAoKjWY6naCln1Glb9qXGehCYZRzGljtsF73Fl9tjcG8HwTsd6IeaNEDsCndwZzhulVR7poAmeHVgHB3v/lMzbDh2godTHWaUNLG2JUyHhMFDcAMZHm+KL1/71UqV43Vctz8vEr5y2OchaqIDXXp78qv5JaLxiebw7wOICe4bHNeElDhqeXus74IW/08m4tm/Hdnt+zvYkEQ8OwQM7Lx1mwAJ0MxQI2Ycg6nD4ANl39To26EwDw6Hf+4e9N2EglmSDjL2OBuTZXQTaUv4o9CfgbtrN9d3j1aBHYqbzUYEPUxqNgO7pvCvgPJCUgmGbzU0+QcmYi4IBpYaNkA4rVNAFZOtbzHjZmmItkMnmfsr0AozhnlRsa7k7ujuxMLxs/WVi0/+kNgUUsPUiQtrmo2zUuDixtr6zC7QI8bJQqFn70uN2/d0+GBXw2b0LGdvnyJRXvsskCVDhX6oZgSwhSCAQnckVzgTquY+9/8IHBAFnvQ1sCI0dL7YEkPlVLoiB8fqGtU/OztCwpQwrtldWuxmhs3Gz6DlQs8wDAwmhxzwA82sh57mp4ibTMhcGcA40QCfYAdARWOKBxzzg+mWmCmFtf3hLbc+/uPWXZuyL3SABSG1NuZgC0yIVU7Et9GIF8vY6g9/qHH7bR8kLbOzoU4GF8EaACdAA8BFacPwEwYwyGB4DhGik7eSWASqGz9ywvT8O6noARgs44gDHuUtQtC/LqcRAwleCP3w/lRZGyRRo3lMcRtKmgnpqnAj227TYw4Utd4JHflR7cx0mXYNciJTDuan4qexY21TJFG1DAei4sWgq3tEyjRQMeZclT/4YZBt/F9Om+qZu1GaB0Pw8wC9NpmaVlkZr55XBFQuPFy00BHjnElRuc9e8OCmMlzzVTv4LUk3kW+RX3gCJ/5HD0QLHMcl1zjWBZ60UbCbzLUXJ5ubOMZ50KgxeLdjNDmHdsaU4zJhhLJBlgdZA8wezkOcuuvubOFHClHghr6GLnWKsAZAT3jEmuC3CHHIzxRKBPQJO+OYyrBPKqCXr8RHMspg0cXz0sSALovk5kSx0pIwCP8ZYaOgBdALqZmrkO+FgCClO83DU2RRIYtivrfWqPkPI+uHdP65TNNuxixnoF6OB3qscr1z2mkpj+qt2EHUK2d1OStm8JCFLbBDiEwZJpixgem0iwJpICBvDwfFNTp+OU26FqvypZEEDDa7nXSZzw99RsxWgi4C/KAe4LwA/mnC/GD0k3gSVYZRJA5861hcUl7VewagLrh0ftl3/5l9tnn32nrUnSttyWMU5gj1Yvnp7hUZCgSTxpo8P5Nnc4sj21EhYl0Sil0JTWPBt0SdncXNNvipxt+O+YGaQ6QvJtelnIr2c2hkdukVBDM37NGtTw8aoXlJXz6SMix9UGHsnYzniqM73cJQB2PTWPNn1vjoPD4X87kXb6wzlaIpo6NOCZhQWpdfT0RyvfpbgAWh6QiLA+5nXMjdUa/TM//rrBWRyLV2F4Cqqf/lTTdPP079Cdg+EhZWT7rNN/vbGkzQP6FIBnhkFxwmnnat601uv0d6J/pQHPTBhcb34ThmeE09rhQWuH9Jrqz+E47vZ/95I3ranVkylJlClPQK2r+ernpp43Lm2AGvWDQc9cheXqkk6BPFnUlWWBCXd8Z6NwRjUf6uZSDoL4rWQR6mPi7KM3MTt/seE8fvxUfWvSm4LAig0y0gMF5NVbh/elt4YAT2n1o9POayNnUMBJ5+7JkdgMycqecrynKuzl3Ai2ZdFKpnfDTf4E6gq1Sy8O3gGwDQAPGy+brGpl7t9X1hSmg9oC5GKAnYsXL7TzFzZcAL1kC1XOWVr4csHSfa1ibMAOkhp+xzADqJAhhjkB9ADQOB8XkLtwnCZza2S4YXwGsijJtw6smxfbMC5wWsF1JCF2fVtS5lxN0zAOoBBZjQx9jc9fPFeAx7kDOAm8CPIIDjl37hW1A8h8/urf/Fu7wj3EvMFmBcjlYtl5oNoQ99khCGYcSZpUzksB4jyLmx9/1BqSlsMDAR6eH9Kh69c/aDdu3OysZzkez4OAlWcecwXG25DhyWSM9pn/TjF6Aqpk/7m/PDe+3V9koetmP2w0N6wnyLTqanCqni1SOp5DpDnIINP/ScFK1dxwjcbXNkMYMlLpJKxz3d5xtrE2rW77KbmaO327Qa3ugcYZfXjoe2OmyODIYNvjocbCMo1PGQv+bxIA7jnkuq/0gODYqiUrxmloQPJyc6s9e/5C7ARjOawxgF2fQRNK6qHW1zrZI+Oc6w2Tw7//4i/+QoDhgw/eV88lamsAtHGOg+VQsA/oKuCVHjuROwXw4FhInyzGMs+dL+pMMCp4662rdlRcP9M190RyBTjiKz2A1LNmfl7je+vlVslXbfIB4EbSxmsY1yrKr+fMWghrTu8d2DLumwELgOexJKicZzqVw/Jy32Xfj6w1zZfV1HNRa1fqYLgXQ4c4PtvX52At4I/xxPhmHvOT8RhwEHYckIVxwo7YFAwfsNF/qXvGOgCjBIvWNbBzh8zaA2zsAfOClA3TAiyzcaFTLVU5AKaB6pNnT822wT5Wb7Gh0UdAaWrvksTgeTPXWQuSiAg45Zr4HWOI1/EVs5DsPd5/zEDCrgnUjgvwnD/X5sVej6U8kHnH/kH7u3/nP2q/+MMf1loL4KGJDklJszxI2pIRVdrmEMAz10YAnqphT3zpwjdv3B3oYbfsekdU6URXp+M3COSUa1uYnW4zVy8R1/B8vUfudPjjGsLZQyIde8aeG16D3+BYek/PS5z6EwYM+GnfM6KhZLmLfq0y6g3u2/HzwFI3oMdj4HRfqes83av7oE8gy30zp2p0/IrXAB6NvZMAz7GjHzt9MTzl6Kdutaf86kDkjAPTdxLgc/r7qKt+A3mgk7MsAqmued3FvQoO32gO+ESrrGq26zvlbZ96mUpm0tJmhg94I8Dj7FED+AxBfwDPkEObmiNVoiGb9Rqfrn0cAJ1KlOgZV9ZJy+R//V/9owlZUorV+Wn74bIWJtAmwF52ppC+EGTs1GOHoLUyxQQ2Kv6U5AIWyA36CNAUdB9R4E1RKEXkR2I7EsCQLSOwwiGIYFquR+tnJPFS0CbAg43pjjZlHX9Y2IwUbNHuamE6qM1gArABEoQgzQqjlF4csAmwHQluVU9SciACXW4O56ZFsOqRkNYBSCRRqy7k1PEgTaEGiQDqzNl129MiF6kghSCIWh4VDVexLtpxANkH77/frt+4oXtAUElAxGvdzPSZmBQHpzhW2dYbJ40zZC1XVgUalNkXeHAjRfW5CPCjCL4kKQwIMtQJ/JCoyXK5AB/3kPfC1iD7IHDjWfMFIyQGbuOCaoA4nmoDqpv9FzQ7/fKWWRb1PHH/EPWjoQktQYmy8XOSKMq1qmqmgpxh2z765OM2WZxv2wf7ajxK4Pa9731PgRT3l+vn/AGdYX9SYJ4FLHINrjdAZPi3SHICDBnL/D3WtnFkU+1X1YKEBQqgSkadewOAYNxHTtMZFJR0Lg085cZFpvvZMxs51Ar4qtTjuCNQX5Oi56/migYQVjcYxHQ1DiV9pAePAM/SggJMO/X1C0C6nncAuMxKCM6Zj2ruilNgNd7VclLJTxl6VD8c2fxubcnml3GDS5slSOsKasPkca8MsmFT7S5ohqcJyIbl+dM//VMF2nS6f/vtd8TExHWtc9ADGOrbLCzjkQCe4wEEeD2sAs1HAeYAK1vb71ftzTvt0qXLGtO8nvMHRPCeuMmRFIHFwYKbefLwwcP2ErvuWn8YL4AdHAz5e2S3scdmTPHZAHmumzmMoxPXAMtNAgbDE9Y2uxSaiUDaG9CTBpJcnwEP5/lCc4/nwz1jDeNYYWOymQfgHs9GhxmStLHWDzFL1LiMxzIpYE1jneNbNULbO2LthrLOJDeUkFla1L0C7Fy66PqhbEKWAtsNUL1zkI9Sa1R1m2FFYywh+WTNndTAcQ0AHtaBJCPC8ATEpZmq1rHqReR5b4t3jsNYZV0V4Dk8bBewst/YaItLy9orMJnh+nn/b/ztv9N+8Qc/0HoHm94DnjYNeOK8iDXxgOHp4oXOpW3o1uZgvpO3VaCRwLTQUYGd3qr6OHhwAmKGyKRe+iYBSrgPL1szRP0uxZkdYA2UFrNd4ew9hvh8Me4Mla+JK0/884yxKAGcQM9oOtg71XXOcOsDaHx6JwCb4+n0qdcNXdpOdWYm5abUSKcHPDONqcHpwPCY6ZntIfx8gGcWhsf3fRo8ft0cqmclZuObAzwGq+YgZ/l6k/XErWIjxx0eb2DBn/UqwK+AKnupHWKrf1k1W9Z9rtdm7Y8EVLHSP/gv/5tJMtuxK9WmVpIdgmI2M2nKVUhLwaftld1U1J3QV9dhiFZUeMnGxcaxuUnH7z1t1LYBthSCwl4kHRS8cxyOf+niRQcXSNrOrOuzcBHiwiIPyuZHgOtN2xIdgZ2SV3RuKfRSWFwUwHjw4KHrf7Y2da4EMAR0AlbULiHbo8cIhfz0uFG/GNv2RnoUZyUBkidP28NHD9vjhzYsIAgB8NCVG/mQioKXl93JvLn7Oe+hezmATQYBGxfk8vTOu+/oG9kFx+U+wxjdf/igQOGL6uNAVp6dzdKA82fOqhaHOga769F81bpsMxg4jpnp4Tv2uNQxDW1mOUcsZdUnqeyhXcSPnGVXaxD3hKAAaZGK+OvaCPwArre+/LL97Kc/az/96U8UyPHcJV+oxY9AB8DD58i1jQw9xb4AngpaGYw0svzWp5+2ycJc2yI42t5UMPdrv/ZrClL5dyQ9PE+uM7bUjI1I2YZsS/o8RSqjZ1sZpNTK9KYQdpqD8YpcjSAy3etjVpDsuQK+yhIlQHOfo3QW9/MIkwSAZBzAFHA/1L9I9S3lEV99o/ogrRaBSVOwmEDbQSrGFjYGyRfvC3PDWKGnwSLjEekgXd2LlRn64NjMwDViYg8XFpVsoA4NMBDGJOBUtWflJse8JBBGoiTZHkX4MhQxIyHzEUDTvMEv18kxGKsCS3u7kobyJXexjQsCyv/yX/4fCrQ//PBm++CD6+2999/TayS3EntJw9cDWSgLwB+kGfGyQADnzRfnB9jhG+DDXIW5IHBmrTG7w1qz3NnkRz4VNpPXCgAvLGi+qwYQUFcW0nJYpBHwnJ+z2QMDGEvH1lSfpAbDJCWwsT2kptBJEOqCNN92d/Q5vg92dcO6nvWA9ZPPYozx2bAQgLOwkfzkNZIIl82/6hglkzPzkfPkWo8nAljjMB24cO6c/sY4Y610Q1Qbs/DZQ1c01e9UPScDXnWYdZxzZXYxBOFie2UJvanEmWoK5Ty42vVo4v5x/MxR/s16qb5oR0dKiGF9HVY/LBDXHMY/7KsMFaqGUAkQLPXp2bS1pb2HfWl8dNQuX73SLl6+3Faq3om/p13Cr/7Kr7bvfv7dtrayVk5tc5K0TWjyPXaWV59c6xwObqPxfJuDLRgoMGr/7SLB3rzAgQWBb/+VYH3A8ChYShg5rKtQL8mmbWHGIFi1dbP2jlH91uyuUcz9BdafGfv+cF9lmFaS+VkDsFleL/mwJLhfEer1y/H0R88WG1ZAxjIZwDPLmWZ8zHLQAeJ+HfDJ74997Gvthr/i8CEcjT9mATyz3IfBjEFiOySuTvkxPxfgoWb9aymbfs4a8FSpxCvAc2r6T01mWdozJjW/Z3nmp7wJx16WDmBff23HpsAbmBaM1DfHstzprwCe2PT7r2Z8qiFwLXo2UipDjoGLpUGO46/6p98dwJNMJyBGVszqDu/MKZvTXhWyvqjNGfqfwEjOatJBIwOiBwdFtbvazCn6TR8YVM5yJzs41CZKoAzg4WzY6AksZCEqwOMu52x8Q/lQAlRnFp0SC6vjoN5Zc0lu5l34S4EsVs1pNBrLVuRsZJoBTQTiAB/MEiQbW1h0gIX8bW5ewQ4MEBsnxyDYJrAHmEjytbcn9oUO6tK3cw5ywfIDI6svC1kKdjdfCvBsXLro4l7kb+fOSkdOjQxfZMmVXUXG8+K5Mo/SjSvr6YaLVy9faZeQ4wFAqOepTDrZf8uMcLxyPQIbOACV8wTw8Fw4b8sN5xRI4NBmzf9YwWvAJZInWLfrN65L/kQdiupZVCiOdGRPjQnv3b3rhqd37rSHDx5IFsT9U1PRPYOusGgcV0BynvvpTD33imv6+LNvt8n8qG3u77aX21uSM/3mb/6mAA/jIcYMnCPjwayi619i3cu/AUZcQ64jJhddbVhlHN6I2wAAIABJREFUkTlufhdmRs+tCrMDeFRcXkFkEgMBGAnmw/DwDLvseXWGD1B7+viJ2EEa18bkwOPaGaOegWGzr8JW7lEtdu6D48aWGufQuoPX2b2kapYUYNjKSaCuzAnCgIUd6mq8IoNDorRup0Rda9X2KFCmozXJhTIH4Rq6e81zpsZmzmyk+jqtr2sO5X46GWBLaTL9arh5eKjXMw6Rbv7Jn/xJe/DgvqSe1IXgpBaQ2TniqRcWLPK25G+cB9flHjuXdO4ci3kE4PnZz34mi3X+m7WONYa1K1bmMajg/awRrEXpS6Vzl/31i/b8KbVtlr1hT68C+oW6PuSgapKJU9qK7KrFkolJ4ZmZUSH4BuDweTBcgAnGF0X5OX/14lHfMgMe9dQp2Rpjn3nAWsnrOQbPQFb09VncD76ytmL6EYAXSSeMV+z3r2LLfWGjk5mqKeyL51rncH7kJ2uXnCaLAREIHzSVlVRu2WYI/FSz2kVLZ3XdOOpxTJovk1xaZe1yz6/MVcY5CZX0yUodI+fMtTBGvF6d75ISSYDFZluSanqpab6aZWON5Hfc50ePnwj8cH+vwSC+fa2dPXdeEkKzRjaM+e7n32sf3rz5CuCREmPs1GLXHoKZVgwPxu3YRSvhkz1ak7Lbr/s0uF5Ucgw07Z2EKIAnYKc2/AIcsQ4mGCKZMQ2aThHsdMHXKV5bL+lysQosTo+wFNSUG+Vpj9bJouSqP1ug9ybZZi2SJYPJ0V7H5Bz//envxCBIl+YLNDdbDU9Y09Pex7xOvH4xnf17B4zPa1i7KcBzysfQqTQVp53yTbNe0OD1YnjeoKfRmwMesh7qavRKoN794gTmbHpu14Jw4n3vRxRM4P8ngGfG56ZarxnfI7nqEcnKsJz9eNRtmUqulHeizDeK2an6Mhly6N+9i2UPeCzHz7NWDQ8BOACAoIJssILratIn21xlL/dkqcyGLsZmbqSCdxUhK/O/6iZ3tdmQKXPgbHkAGUHADtnZp0+eqU4F5zTAAcclsEX6QZCgYloCLQqvMU+ogCtuKcMAk43L/Tt2FWyR7UUug2sHGzK9FtK8DqkdrAiGAj3goQ/NsuRh6l2xTj8e6DJvYCrwRk6Ge1lJsCRz2iKrvVmbv4McAhY2r2TsuRdkscnqUzQMCCQbDsC5ePmS5DoEB7BByFiQTmAW4aJmO7sBDC1Jc98X2Rfv77e3rl5tVy9d1vUgR1SWuSg+2xsf6NgEhCma55lEtsNPgk6CYAJEAojUQbl3T2/tTYD4zrvvuiZpb99BZjVzVCaV5qd1LNlV37nTbt+6reAC0EPGGGCUAvMAB2V9JZNxMTn1EN/57udt73Dcnr580c5unFdG90c/+pHOkfuaYC/ypADc1CWIJTuwbCgZaf6tLOOguW4Kn2N+ERlNst/5jARikdv4OYQRsZQy7A7XlZq1AB5+xtCA+wD4xfFrm+aH27ZTjqMZg07PsBaOfoG02x3PP1bi/HRfIBsaKNst5gMJYwVOFL4fHgik0OTRQb2NIkwHe8HmM5hrSjJUDQ9JAPVEkVTVAbvOp3r3OENsR0TGOceVecnI85WAP7VEqdEYMjwE2qwpsC6wYnk95/5n/9efKciGdbB19A3V2XDNkmviTgagF9jZElsSlz0Vtl+9ouQF1wMjAxDAvCAy2oAbsVrULi2ZGWLdSUDNTwNhnp/nHM+MwB8wFuZD1x0nRFm/G+jhOAhjxWczN1hDVKNTtYmMLxInsM/UDakmZ3lFa+nFS5d0D8Vo0Th2fGjGp2yjAzZZM+UGSXPmcrGMDM1gxkAJSSBGDRT8pz9OgLwSRdTCXbrcNrIHyJyAeiM7DGrNeP5C8loSR4zbgBStLZvIGcN6ufYp80sGOMUsMtaUlKJ+b2lRiR/ue+zhOedIRsMsBlAxD5lL6TPEdditDbMGj2MxQgCyqlWy2yDJIAN31kTqp0g8sY8xXt99//323vvvt8tXr4rlUb+2qoH86MOP2nvvvS+7/FXmxnxrh/t8g3jc+8aGBbA8rl2cO6IZdMWxg3CIM3SSznG12A5RQySyvL6rEqEL7h3FCVh0AKMiu7i0VfbXcezrA8vM858jpvT9rfaArgVxcNKHZoOw/+R/zsRCcTlc1gKArru0nmKpJ+5LOl5T9AbZZt3n0XzXgua1d/OE+qU811nurzP3kzaaP1JiIPtOkm4koaIBVDxBUrAosiGgO+nZJhk8PB+z+jWWMsYi90w9XoFtu6UhnU5tad1m+zh5iOY+dAP7mGCu2J03AYMz3cfiPd4E8HRgsB5gXzqUs66dOA3Bu2uC2eU/4kzmm9AF1Znkg6Bd92uK4emfh89jeKdOAjwnw3ADg1zJzwsuMe3wdc3K8ER63U3IqXnZs5LDmIaF8mhCv0vH7JHKskeQ6JMHwAT3Xwy3KLdZsZnLAPC4hIbXWorN2k1tJsl7OxEjqV/UHsoxZEtNFhbZBZsQmwQfQhDEC113Q8NQ99VgEqruAwmbHKBK/tOwMz3QiTroIgvsoEb6++0dBb57ewfdBslGqXqSkSUtqhGBLTp7TiYKcQ5T75i1tS6bygbaBbX0s6iu6uproS7e26q1gZVCp83nOyC09EHZV5ikyvDC9HA8gmoCiPT3UJap+izI6reQoiU9BPJ2CQIgMOrU26Roe84PcEOQdf/BA2WZkb5x4y9c3GiXLl9uV6+9paCQzwU8CnAuLRrwPHnc7mCK8OCBg3XkMSurCl4xASBAuXIJac7Frl8K52TJjzOUcXyLNTaBNuwRQTe/03FXcFi6KOCU6cJ1S25SxdP8W254qpFYc2+NFy/FVJCpJqiT1e+FDQeXt2+3//tf/2vJiCh8ljtZMTxhoCxlg5nxQOQ83nv3vfa9H3y/vdjeavcePWh/40e/1D7//HMFbIzL9BoBPJFhd6PJAwU1jBuebbLgYR5yLwKyxDDEbr36ADEJU9eQoCx1GDzfgJgEVckocz8iIRyyO5HPKdgr9yxtaJh2FDPx/OkzAWDZAe/udO5McgNk8jPTy/5Z7nm1Bqrre8kwuRY+X6wHDT73yrWK5ptI5SaYh+y3w4kZlLgwhnlUrVs5cDHXZPVcrow2PXBTWDOmGHnA8LhWKWCnGzMao6wL1N+58F7SwjFF8PSeOrTddcmYJIfbsUEH58NcdB3NCzGyABlej207dW6ML8Yezz7NRWFYKLRnHeHzuB+AjLeuvtXZ2scdLIYHBp90RjerGBA8vf6YNXFA7QIJrndXDpNP5Ur45a1bknJiLAIwYPzSQwymhB5GACY+g0UcNzaOw9piadm6Pg8AkfoimC6STR7LG21haUFrKM/P7OWKQEjqizhfWCh+Zl5wv5l/MFlcLyCB86euBuAIy8N5qXh/d1eJIJnQ7O+3DfU/o++RrchlOlKg2PbQuK0hU6Y3z5bOg89Ifx1bf+NCCdtdsmB6bpXsMe6DYiZJKM2NlKhh3kY+ymfzeo5Ls1uMEJgLjG2uh69IqIdOitzb7Acye3n+XNfIvWEsJHnG/WTMAXiUsDkYtw+uX2/Xb96UUyZyaqadkhw7u7pnWJdfBvzSQumotd1tvnfU9HlhNC/TGBkWTCZtaZ56z9b2d+W2qikbjblzViQKJw1jRjmkCaTQosBmE6rL0yrcZzoppu+kHMPqCEXMBjojSdqm7eqHQaMDielg6KTffV2g6WCDjhk9bTXVJjJdKaYjbWOSCpK/7hjDvy8gS+dedcG1A1AF+TEmSKHysGD5DUwLVLnAjSxVxizn+UavVXBx1OaXqB1Fho6DIOoNj4XEBVxvElliSQEhOCRWi4DYfSvXVPWcnanNEInV44+UUcE5dZ/Fvpu1t2nOHOO69sk8O91yStRUu+nE15D96dkSAv+M2KCjN7pDp3tTMTtvAngCMn3ubslgJqxmSwEdNWdOa4UJqh/uG+MwjGxJ26u3nuNE1w2CoC27Omb+0ElUTwI6xwFPb27iqdzP5czjIfB9k7nd3WyyNSeyV1/9OJzkt7okp+d56pgh91pjtxKnuBROJsQgtC2xBJl7xhoNeKEshjFJIurcOZuBKcUkqdqc1mo8AZDS47x57z5lIE/132fPnlcrlY2Ni9pvSdIBoEZ/8Pv/bMLmQbaQrGLqKtQ1nSyjssQGLmivGQ0qjibrWx27uwBKQVafbSPI4cRV0PxyUye5OL+oDYlAmIAP0MDNYvOL1atBj52ypINXk0yzT+r0PvIiQDBgMEWTvC1JtVToj2Rra8t9ThbtcBb3ODUrpSYlgEfOVG6ySi3LGTX+XHagJyco2/i6oHHaQjg1MpwLG5d6/iD9oyfOZvUBeeRGhEhXCCw4+Y3LdGl3g1ICTQP83guQwlrdo7LgZvPn/pC15jqoXeD8+eZ3wyJeORft0fMFiV8KkF8KeBF4DYMXNf9cXlZPEu4990lyKeo4FFRbRhNXOTlsra1JykNwQhE3n0cWnECKjDzSH9gvWJ6f/uSn7d/+m39jx7lnz6qux+MjZgnJVjEGGIMffetb7Wh+1PYPx+3zX/ieHLX4Pfc+8kgC1ujsI2Wzva1lhNH2d2511auE46r+pcwaIgtLkMU5hT1MYBdQlQUlf+d88vpIKQOcYh5A9rmru9KGYd08wS51INRiwBKKPRpQwmGKPCxcY8NYSwCbmqNkz5lnyoqUWQWbJnOW74NDOscfVZ2XGRvLS8wMGfC43s21YOnF5caobtxb0rlykVPtUdnOJ5voBAnmJ2e1QKlWhCMfHgkQhMWDBSXzwvsZoxTHE4gy5mBgSVoQsBNAc19YC5B+AiKovYtcE+DImOKb+cd1cMzU3oRJgWF2P5ndTpKYYDmANHVPqQPhcyKPTD0Jz4w1i6RBHBpxCmRMci2wszIQkLTX61bGG38jQQRLpbqm1TVbIG++1BxSPeDjJ1oCzGKcFdPLc42kjfPhPAMoONZVXObOX+gcyfg7SQbke3EVZIyy1sDwAHhI6jCGVcBfFtw8hyUc/cTyGexove0ANRk0J65iwCGmd9cGAEiTAW/5PL8PJ7+RxqBZGpIw+w6SGBf0SVun2bGZZc49NTwBhzI+wGhlf79zYbRsEYMLy49znpGxsdbAGkYCZ5m0k2hcN+cB4JGJzcuXMi24dPmKgDWJPx4CSRg+77vf+a56C12+eLmtLs81cMXu9qTt7+y2eYJCQA/7EbPpaNIWcSqlzMfbQVcA740Z0KxdqM0Beqqmxf0nHCyQoOiAifIdQ8lRgYwuUx/AY6bgq5y+TmIB3oT1YaVAtafyzIGTVpzDjv+cAl0zSl6EB+iJA8QikCrQ1gVTA4oheC7M+Js5mQHkYFp0xNMF2/WqmSV0qjlhbd5rozmbNtnMxMkN1lKCtGFCK7WFMiXChbbk+1GTdCFEV7dgxsERaIUYMHQFVlS7WfWbArJlQiMTmK6mc6Vjhdxr2uoVA4D6UMWoA3aj/i1jnRnd1ma66YMXB+zojGaglCIFN8iJi2nmmQFKnFMNMJmnh2YkxEq4XpcvGQDNGShaeRGz+p4l8/PI2OoBUZ7O9M+6QFGdxQRXBmUIaAKAhkCoz2/MyvjA8MjvbmYpYlQseSxhszw3DKT779zLcTs6ZCwTq5rN4UuAR/3bbIC0urLWzp67oESg63IcV2ldPTxq21uAo612//6D9vgJNfU7kijT1oLYkXWdhB37yOi//YM/mkhGsXGxK1DmJAN40g9CG9b4oI3IeNagijZOiK1s4VIErWX8iMDOjl8wAjABZ9bOSBbCRkkQroDh6NC1QOfOKWsJ40DgYobBYASZmYLHNL4jq131A7Jd3dzU51E/gqzj2csXbQVGYn1N3bTVNC/yncXqR1MMjwK7YjvIoKsoH0BX9TtY3wJ6QilLxnNgxoggjSBfWeMjAMaWwMATbLCfPLH9bPUcUgC0uKg+PRTLUhhOVkE1J8XKYPkdORYMDZOEYI8HR3DAsyEwAJiJBcOhTlp/+ku4o7kkHQI8zuR2DlSq23FgzKAiIOfe5rN5BgkiDAZwS0Jn7GJ41Wytrdf7d1RwzbH4G4AHmR0sFPdzZ3tLjUn/8i/+st364st29+6dro6KLuWxERZYpo/LwYFA7vvXr0vKtnb2jBzbUqTMZElwyb9VR1QBe7K+xwFP2J0UMHP/A0bEYFRdQRydOKcAGgCrXNUqCy4ZZ92HZLMCgIdgKAYA+fwcwxsPjmLeaPaUxTATSSBo2YJrZMSQUhReTST5TF7LuMprkuXMXMxmFHmbQN8Ylu9ASYvlFcvMGNtKBIwIXtIQdFK0MfIug95I6MTuVDYwxiCpOUotloCDnLqWxfAsY61MnQ6XXH1dzIC63xegmfPlc5gvsrEuup9zhvXA/TBOZFevXpHckWxNNnzGAuDjyaPHto+X3G+5K/xPIBzJWVg6rkdukOrRVXV2xVrlGVvmyLpjpoLPhqninDgelvqPHuFg9khzNU6TYg6XXHvj3kQHmg/vvveeauRg0HBEJMDhWKyNrA+sE0+fPdU9AGBKnrpQrpYa45b8RbLFmOI+ck8AhEMZJTbxP/nJTzqXMic0Lgrs8HoAT2yds37KQAMpcFm6dwwobn9l4AJAc0NSgDcyzD2xIJw3c4QNJX17QlJovVZDTctalYhhzea7rO5l31/1aAnqYLPSLFSyvv191RNJJbC31zFlqcFKHR/zPICHf8ch7zKsm657WWCG2kgSUMgJ5zHRoAnrGZ+HGEySAJNR+7Vf/bX2/e//QEz6+uqS2ZsdAx72hjA87upo+TOvObKooOFiLYbniJ5T1DvSJww1wJGc1QA92k5LBj0eAwgH7k8d6In85RjoUf2Pi5oHUe0rceMgITwME2e2iiYwPsCNUuDFgMuhQP3/wDI/B1K2vALHk8/j5DBXvJaqkbGtraLmE5iqYYDle9Db9s8WQJOJ9/esgGcIOk57zKN20PYOdsXykDBEqkvyl3WB9Yd5IWYSOU4pZ5LMI8E7XNeG+4+MF8q1s7PFq3HkvdaBfMAOa3IvnXPEKQnRotc/s7xlTy2wyz7lOmXXqBUr0tVJuF5CYI0SgNPekJ/zdV0/1Bk+J0xD5GhpEzGgeHqAF9XFhPiJPXtXjG3ugdxTq81DQE+YCElTda8GzM8wcdExtycgtinAY8ZkCuRUXPHq77wmzHL/zSUb7Mza1yvJ1jod44FiIQN0FG8Ui2jwOFYfnqMjgL4ZHu4TsSnqKFibMDwkrc5foF9eyS0Vm5JQO3wV8OwUw1MxgwFPMTx/+E//uwmZNDaESBGUqS6rUS6ADQCHNvVPQW8qLfaRNrJkl7VJhP0Ra+EMchyu0ICvr661C+cuKFNKMAPocfaXRnkwPOcd3FcfG5+P6wfEPCnDQL2AawZUwK8C9X0Xoz56pH4wKk5+9rSdu3C+ndu4INejobMWnwW4UoC/glHARHUomqgEOzA8FBpzD8oRy4DL6JzgRxrDaiIp+drWy/b02ROxS5KQiVGBbXrh/jt7uIg5IAPssAkDfLinfrgvi3ajaaM7rxMgUdtDk0T1tjh/XveUjui6N1jVEjRiwUtTv+oI39WFIH8rUKiGeru7XS0Ax+A+YEfrwXS+K2omKFZAmr5LGoxNx8RBj39zzWTXORavFVi95CaOMGWARK7p3p277a//6q/bT/76r/xcHtnmVhIQZcH7Ghjqt258+GF77/oH7Z0P3m/X3nFGOnU50fh7Upkm5YsALSwXz3CK7aiib4H4gYtZsmf8DlDo+hI3GuXfnGPkUJEMRfaWQHk6u2ZQGLONMCXDWgaOtah7vqRNTLVtxcawOIiVoV4EKeaAlWIDU83F1uaU+17kgK6R6Bu4uq7GDA8y1MPJWDI4gXmK38lCEcTH2plu7QRwNC1Vw9LK0FcWsNsQB+5sMpuYHHUskIryMf9YdU1aWNVcF9uiGRQMQlZrI7VkS/LLg7FdzNqk3S1ntfv37gt8XdzYEPDF1dB1LJbJAT6ePH7kcyiL/ADNk9ib1FXFoS3PhueYWi1JbJF0FtOVMUGzYtaWZyRptv0sACwJ4rWQVzd5wCr3nucAsKJhLskK7m3MTHj2LMJupvxSnyeDlKVFZ3fpw4NcsWSHXB/3CfaCscy1sCaQrOBLc3lpqWN4Ugtgt7yzeh1MD73CYEe4Pq1lMkEZqz7JTVVrHAwZPxoGa/11osEyXksoOXe1CqiaObJr2bxyv0mchCFSE1ISYJsv9Zkxl8ic8hpjqRv3jmtNvRPXDkCMsUTcJQWuxaKMnex69kxzK8kcEkvcqzPrZyWlY/+5d/9++/LW7bYNCAPsVcNlSwid3Pit/+Q/bX/r139dZiokmBbnWjvYO2oHu/sd4KFlAYBnUgY3SiSUnI3WapwXquqXm9SbkYxiEz8Qy7Mwj9MoDYFZA6kT29PPPiNfAdCkrOSrBqO0bA7tjgGeLqv/dYHfG8i+esBzQg2PAt/K9tfP4SnMDArUBPSoTWhKWDVO09d2ch+hqE1mRXOS6hV71Wfhv+4mOqiMvOw0r/Zr4NwP2/gIxQx1tH29HPeJtRQDJAP6Vc2nJO2YZygD2CMsQXPSqjOgKedOMwxGpIxB8Q3qW2JsnODcCZ0kfswqei03yytp1qD+xNLMnkvjHQZY3oPE6mgNoeYZl9oZKJfT38ATXzlLcO8YghjWcZ/7UoUV68/ZAK/vj8f83NsllqJXW98cvL+fJOct22UtdUtiMzu9aURfi9fP5eHv+svDjGQ0D4Nbjb1ELBSU6S54WCOT985uzS6gQyNjDZvZ3PUCeBSXvQbsDOt+ua+jyVgC2TYxYRAQrTYX29vtxQsYniNJ2YlRLwB4lHx1/8AO8Gwjz95s9+7db4+fPFM8TMJMDA/S8rV1KcCIhUf/7Md/ODlz9qwsgaW9r6APYMOg1YaDpE3FQLaD1h0pByHVD6hexM1I082dZ6ysPHU1O9tte3O7rSyvtnPrZ0VX2e3Hjj0Mlmjo2eQiOYl+XgsdQTZOY53NsuU40X9H9kCGj8D6yfNnbf3c2XaeepkrlzuXIzXQayNtmtQNsOGq1oC6h6KJNfhLUKB+MdX4T9nuqslgc0XaRZYTIPHkKW5QdyVTQS+oGhNc0jB5qJomSWVwGrp0UQ+C7/SmUEHw1nbdY4p6l9yMdWNDGWKeD5IYrhMgQaaYgALjBzLE1Ppw7YA+6fIP2FRLglcuZlwfTnDqWxS5nmypXTuVmgDOk+MgWYl0jGerQuPVtU5HLOOAYpIIZDF80D2tPj0UviEFojnr/Xv33PxVkiCatT53s8OS4HGu1Op85/PP20efftJufutDdUFPnYzOp7q+B7xkA0xgZe2sGTPX1Nj9LBnwAJ4Ew9HsdtIupD5ys3PNgKzM6Z1UmbcAnrA209IzL5aRy1kWZClmCrC1KJbON4toJAZyMKyNbTjGDeq4pmI0K1Oewmyec75sRlBbajmq7e3vVg0PQGNFc9wZKDb4aMHt1qesn5qEmknN/cqHpv5FxYQFyiURlAPZYlvCLRAL50U32ew2Fdnfuk7KhgF2PBQ4VdaHZ+V1gOtl/mIMwJhmYYMdefuddxSwC9hS09QmWlOQBkY6wfWEWvcYsUSMgHsIcCNrDAuUMcN78wwjaeO1Yhn29tvTx4+1nklSW4CVmiOSDdQiyb3swI09ZXO/uqpEAuwK5+3jGNCyQJMciXQPkERyI3ORRpjcG5IOYZ5YT5g7zG++mC8AmbCKHIMxayOIvoEtUluSLXy2Gi4P7LjrIbmWbGt7YGRh8M49IuiSS2WNGWSFNkbxd+abzFzk4Oa6NwA2642aspZzIvMKSdmde3e11g3XeO5PZImcJ+ebZ8NaE8DT13pip2/5pMfaxADyJQHhgX7PtcIMIocQq6c1c7M9ePio3b5zp22yN1GzIwc3Guc+L/nDQfvPf/u322/+3d+UVPccZjbzc228d9QAvzR/huHR2CP5N3ZD61GjT5gNDMjnECAe7I/b06cwg4/aixdP28E+SaLDtrAA4EGyytkjdQVsl8tiJ0PiwszsKIDtUtlhVcqRsUwLpuVcrwabKeuI5GSWGBMZG7Iv5YADcI4xPakf6VQgdYCZAY/KkgiKOJrta5OJzzln/R8CIf6t/bwcNU9/fQ5K+3qp079zZkmbHqldL+yyR0LL5kKcN+sHPcKUlD1zxvtCydjYk1lzZDbC/oYSgEFWyTzVGpccv2d4bHrD+AzL5jVxUUlHAZ7y41bZgSTfbtXRg6FIvIYlJJGCOS6yjHWuTVjb5xcFfIbSx9Pf0W/mldmDA3Q6wDOQ4k3t0yVp299DHrVdoMD3IHuMygJU+xogGema731vL/9VoGdw/Tj5yb7cUjPD5QHoTAnJ8Hf19tmhppmdOdVgzQZ4HG+RqK9k9EDClr9lL9PrpJEct8V5Ug0QGKhcPMbS1081PEdHbW11vZ0D8GxstBFrrqT2BtPsp9sAns0AHso2dtsZAM9b1zrA00nafvx7/3TCRkAGLDa0LFbSIy662Z2aUeK2RhBddQmyfaaZHJ20K8BmgzYCc6Bt2QqBmifs8qLd0Mb7bJiWJCUzCciJpIpJyGfw/u5myT3HrkFxIOLvYaUYdPwtm+LTF8/b6pn1dvbC+Xblrau2SS0NPMie4FzHXFvvJFUgQMuJvJDIelkPprWlsudmMOe85Fi0tans6KPHD9vt27fa9g4ORpa6KUvf6Y+bMt/IwrDxJhAioOec2WQJfkC1LF6AHVlXb1xoFy9dbu8U00GwCrgSW3bG/U2Q1SABunXrdifn4zlxjZ0b1YLvJwGtJIJVkO5FaqSMLwHGtbfekj02gY6d6LYEyCQ5Kpo6z0YyOtlTm+WzfTfBsoNp9l9eiywRUKiaggP6j9jCmmw5zlnUN7GAMw7o1P6DH/6wffvzz9pHn3zSsObl95GwBXjw3wGfAXXDTS9AZLjJJsDW+I2zRBaGCrwZo+kIT+CY7vRhW8IiDAFP3EXCNiX4DOuDMu30AAAgAElEQVRklyjXGmhzUVBkza8WWBHIrnUBbLk2jUJyJxFyDaGF444VN6r0ubKLT2Xbco1kpMmcUMOzsmSGZ3WlY0zzmWEDdF7lDhRAk0yhMuBVI6TNtvoNcU2qgdPYptbsbFsgOK5NQ5KeYj643Xye5RQ1TupZ5P7x7AA6AHcac6qe48xZgR2YGUCBTEzom6JAE/BloBPzkiETOGR8unlbRff0BOr01hUwuPnnmhIiMS3gs+UEubOjbD6/99p22B49eqjzZTzHKIDkjZqWXnRfMeqWUhwsiem2e8E8hZF9altuxg3XqO+rVx0E0cS3NhLuHeCbOZPrS03OcKzlGs2Gm5EJCExtkuysz53V2mfJ4lx7+eK51jG/3jK6gPduXZbExYmsMJPDonVAg6zwy6TC95FkiqW4jGkkcICdv/qrv24v5ewWtt4ZTM4x5g5xoON4jPuhHTfX0J+Xa+/4Ys4OHerIDMaC/OyZAjxlTX3vwf22w3Pls7d32hMaPitL+ETs3d//L/5++4//3t9r1+hJtX62LVFXtX/UDvcP2sLcgmp4aAJ9NLY5h9ieCU6aBOiY46AGQM620+4/QKZ5rz15Qt3jZjs6wmTDgIcAQ9NuICWJeM3RDS5w3W/62p5IivryT++/fstA3tUHUH3Wv2fITxteSupFsoFAtgM6g7AqPS+GWf06DxW5zyKwgZXoss3FYOSYcYgrz2+zG/15ZEyd9rr8uipcf8W6+Ws+5QTXtlMdlzquBYCBa0cytpmrzDvWAZIZxGapSXXdHX24+n5bMXDh8rM/8dOJBBV9OBHdXJMpdmYCi+MsOQG6mIgAHmKErpbPzZKJBSM36h+hHSpSu+KG2P6cCfUVo4V2JNe72cPuU92/fwcvejPAAyOONHUXDVPd42OARwyPGznbXt/g5pAaPiGCsD6Rqg7/e/rCxPAAeObSqNyZkA70DGSewzoerwPDheHrb1gvaXOSYZYvj48YWaTWq1RgUTyk9je1w5ODtjTPPB+3QxjLMsIgsQdAiWkBigdiZZJWAuAa30jaqOGxT4BNC1i7XacuwFOSNva5TtL2T373DyZsHmQL09BN07+yvWo4urdn2QKUUP2eyaJCO2my98zyxJpWHxD076CaCbe0sCTQE71+MubZsJUJt6jZm2pl6iM3kQVt9aDgb9zkdFcnqIw0RZn5ne22sLykWhAc0VxETCO7HW1O3ERqYGAkFByUTE7uQ2JuzN6IwRiPFazmPLk8yZ4qu8sChLXs4yePLHNTPc+QBvWio8wy/UnOnRN7QzAkwCMZHNIQy8PQ+HNd/B1US3EyLnpu0od876WeFYCHbDhBEPUykXMQYHJvyfgSGHZa96VFZ4tLXqQMcvVTIrgggGIskNlJBluLJ+ddEptce7JaXZBcRkHquUORMrUpBSBhlOQGh5Pa/LwCw7t37rYvvvhZ+/KLL8X+MHAB3b/wg++3Tz8D8HyrWywTxIU2TYCYhT3BXc4pgXwmrIJsTZLQyn0BZtgiPpuA0lLLp24GuYM8x+PMWRwXJYYhyiQPi5SsYkBPwE5cBsVO1MZCDYANAcLCTUoqaflCgtQOvJWEVM+FgnGAfy0McuY7cN8VsSglSyNhQTEzkhnZL1eDWjY7bWKymHY21K47rglAhtaxWlXnwtxJZp8xmGsl82/XOPqvnBGYx62t09J3hbO9XTuHiXxOzpD26NU1MO+wfOY5ELgyb2UZDfuB3fP5C3ImvHL5ilgH1UOpTg0K3Iwc7ws7FdDi4N81KOlXE0Y3iRPMQcisAqwINtL7xsB+bHnrvK29lQja39f8w7Xt9p3b6nGFdJUgHyMQMabrZwT4LJsAxNjwgyRFWFkAG/cDm3qSG1DxvOfJs6dlSe+AjvcBrMLw4CLGoq7WAIOEURgPMVPFjAYE8DlcV2qpIt0F7Mi5DMa6GhZHYgfgDLiIJC8SPjla1ryKbI1nwf1KuwMY7TA1zK1bd263v/jLv1SdI+PMElzkXF4jObdcT+YH84F/c21hfyIfTTKD8T/8LDvn0W4BYxobcnBPnmKYgzzuyVOKGVQEw/5F4un27TsNIETrhN/+z8zwCPAgA+S5F+BRXSfZRvYCAA/JQI11gkMHnysrNivY3dlrd+7eavfv3W6PHt3vAc88gSdrEus1p8IYqdqIYJZBHY9JnASQ1fBUXSMc2GbOvc48oPt9ue8lyXDawAZ2Z46aj0iVFE/1Ae3rGBftGU5vn/ZQZoRhaOd716+wzsM6nSHY8fFj03/QSQNPe1CkMk6GzR6kz/IOPSmYHdZhXd9IEk81Dt6zkyx7oZQgGxtKKrI2Zi6np2CSqvydU9a+o1YeC9pbEhlLCQP3COBRZTgySr+2l7Q5wUykpkRp1SMS5/F5kcL18XUl7DpnsjSBn2tHcwvtcDTfxqNvVtI2yzNwHOMSiZ7hYS5Og+eoICJts2kBDPa+a3gq1rWs2qyZSzBo/2DQ+XrAMzQu6BMaw/HqPjyHMwMeXVPJ3E87/pkwAnG4Sc4IeIbKkhhgiGktp1Yl7nBILeWNVDckfUaHbQ5Jm+qYLc900rkAD5K2tXUx9RjMaI4Wmyh/ATE8O5JJI2lD7UQcjWrtbZkWXCzTAiRt5dJGkEJ2P4BHU6IyngTvBjw7YnOUEVR2wIV2KUJVUFAubZxIirjigLYM1TcP1bcg8CP8yQJf1r3ZtI4HrclSsiFyI1KYHykF6A0HJM49khgBpIP9NqIB4NqqannkGKSbQxZzLEmYvrEWVpGxQYlqYqqZIQALmQraas6ba4GxUBbj6Khzm6MBKYXMfCMhUsBaLlZZ5CWVodZkdUVAJiyPO38/liObghJ6pmCdTW+gNQd66ZMjdyud346bN04mCpoIugANyW6SVVDzwxWbDNjV6IwCCc9PL1YEBwCtgKO33ro6uI+uZQRwdfIS9QGqPijVyZyAU652JYXaKwYO2QhsDlIZ1W4sr+g6qA8iqOWayabCiuGuwfOl/uc7n3+nffTxx+2DmzfaWBOgly0SZPJseW3Ahxk321uH9ckYCgAIMIp8JpKHZAIZSwSTktyRdS8zDX6feRBwnmOETQkYC0AJW+KAx4FlMsySSbGZUBSqZpSl81W/g1g3JlPSs5s5z7hHKdGw6znJeE6Ql3ulzDwF50sEo6M2RyZZgN2gPQ5aATtKVNR4NXg8FC3MT8Z9zElUdyTAlaaOZi3V/BYmS+P1rLJb0o3LtcpNgInHVO8nW+hDAWjLvnACZEOdiB1ILR7jkvvPtei+LTP3LBFDYkRd2xr1SHPzHmcv7YrI+GD+detO2Ssz58MOy6GrJIuRBvKMCC74XEAEY3HY7JMLUqNispfU0VVNFeApBgZIogj6ZZ4gtsuS2TQ35fecG2vK3Xt3BXoAMBln1Chh0ECwQ4D47MULZcUzBlkfSG4k+Kcxa0w9qK1jveBecbweKDgrTIYrrCD3Osy6gpuFRQfu1DKR6Kk5Fgmi2PD6fMavWNcqJA9Tx2vj3EZARjDGM0CGy/oRwIz07/6D++2nP/1Ze/rcoJZ7yTEzX/PsnKTyF2MRJtq9hJA9e71PAiavy/Pnv7kP1IVaBbCkMcicoU2A5vmzZxqzK+s0qV0Uo8bfMDOgd9pv/dZvtV//9b/Vrl0pwEOfuWMMDzuZ5s7+uFhb9wViDrDcoqzinO7c/rLdA/A8fiD9vyVtAB41fCuWh3Czb9aoNj0VSZjhqf8O65PqAGVzDSbsOJVamqpJqEjQjLL/pvUmtkinjIiOYKeZqwV4jmeQw1hPETzDDP8seIdEzchudgDCiiwH0rbubvRsVq6teoWd8rL8suH9nemNAE7Lc0//RU3GqBge17/gVmlr9139N2sA+2X6z0Vq7QSBpfJp6J26QxJ6ZrSnG7aL/Z8AeKg3m67h4bXZD2ySQ+xArGNJG/OGvSNJ6h6zVkK7HLMso3Mweji32MajxTaeW5AE8v/tr1nu/PBcEph3gGdgS60hUeYzBkauWVWh/WS/TQR4qP3znLKTqVkzrYlzNFruAU9AjyVt7If1U+8eSlWP3S3lUAC0yMVOkrT5TI+bFiTBNgt21xqCRT6Ap5tzp3x6Vdd1Uvwe4mL4U7HK0X5bnDsy4EF6X8yPDJq2HOtL0ra23s5vbEiepjoxmSRhS12AR702nUR8/PRJubSdHTA8Z7pWCiNMC8TwXLvW9aWxJtSuEjA8ZPxUw3M4dkGzsr5kxSxnU6ahMuFZ08gw8PC7bKKCBYMdaZ0r6Oak2TCcvbcRQYLGPpNj4wTqPdDqoZln4iOVI2CKBCWafG7cAQMUFxzqTtbXJHtBEidpld7nwECuVSUzciZj0jU0ZOMG9MD0IF1wL5wCPJPJFMOD5bNsn3ddwBvGi+HC/QIQKKu6fqZtXNwwkNi4oMCLB0V2kcJlFcxi8VusCgFlOqqn3khdwmm4tL8vSZtcnp66UJfAoAMD9EtaRVbi2gA1dF0umdhkItMB6n4MFuY644pIxlj0rt+4riAQgwU+l2OowVPV0/A7jsFzANSQbec5yXb86ZNGfxHVRrSmDD2BOMyPKPwXLyUJwjsd5ycsdj/+9NP2/vUP2rV33267uh4DQE3ryUQBMd8BIDxDfs/4Sa+mjn0qVmbIzPC3oUSAMSG74XLUi2tWXHCGMrYAp4D0AGyNt1hCDxgh1z+4h1Ey5ATpBM5YADOXOgAVQ4Uh86OCZ6yJe9aH5w5wUGPZ2vwSMDLGmVdiT5SlQ8oI4GFzdZKCOZnNuQNSYZSqCazYi2TcqxcP18wcN/NnwMPmx/wRk0UtBbUeGBJQ5xZGs2zAXYeEvTGZyj1tpLk3zA02FeShAJ1Hjx8JxHA8W6SvaIEj2CaAVV+Z998vR8CRXB9jEMIxuKdhCCJBdX2JdfL8m8VUJgTFJAF2ADo3b96UDTYZJZ4f1+3M56itra4oQxrXQ+YcyQ4Zk6gR79BtxishYxL2nDnMOOBzWC8B+/TZwkbaSZgDvUY1NhgRkJDY3dHPjBGOwTlH549lOywP7OywV5mztl5j2aRhtThnAH2uN/cpSRzm5gpNUkkWVaNgjaWFBbPhuF1WLzRAsLdYS2NyfmLHdaxNAXImvVnx1Wouuu8ao2fPtDGJjSt2h+sfJhdSDJ5NkHsJCOV63cvITn9h2iL9TCIsTBZsG+OHdYfnwzpLDyVYRABPNtKz58/pemDpYJ5YE37jN36j/dJ/8Evq5XMW90FqePaP2ngPSVvV8AB41FT7wJI2maa4ofPaGuC4td29nXZHiZ3b7fHjh21/H2dL1jVMclAzwEa4WNgMT1WSmHAtSdsgwFeA5L8RTrrmNJCgV1d0gVwBgSmGp/phnDKc0csUvM4tSLL0iqStpGvKkE8jnuq4MJu8xqds5msq+Ap4yzFCbvn2dMeeST4ndYLdQjXXZwJmDnZnAzw+V8VRJIVk8OPaO2TtXJINRi63y5evKKDNOGd+wSJb2ux/29AAhic1kjF5Klvlw2J4ZLDhJ546CCU7tFb065xqe9J4WslMJx5S9xXQIyfPDvA4ucXvADyH80vtcG6pAZK/ia+ZnlmdUJQhnien7MPTDgR2BHoEfjzwHBMY6Hg9HDA8NCOW/JT7U1LDTtYW8HPyXXKDWkvaCoLVMYemBK+aFmgevgHDI8DTYHhiknC6p2f3WDti5L6KHUNuXqyOE7Z93dlost+W6UU1sUww5RF2pN2SpI3PwGWNdZr1X2oCgUv3N+okbZsv210Ynqc2FUKyDabB8Kh3adtvo3/xR3+sGh4mWAp1tcmUNbVsjMnKotlXQ0rb2vJFRizZZQ7Mim30ZaTvLKInj2poeHqHE9Ou5VWuXhP72CS7gSjBADdJ7ydIm0cLvax/d5RugRAmvbIRy0uSjnBuygqi7RtN2iGoE9CzuKBjyESAAnQ6l2sTNF0blxF+p6C+LFdVUK+GqVgQ2qo7WUcesDq963tLCxbfm1vWkEt/jwxjfq4rYCb7zYOA3YHlQdpGD44vv/zSTSg3HeR5QfLmScCaDHFkhJFacf1ihqi12YN9c3amZzqa5DcEHIAeAiPZXZYLG2ALe1YAJ8cj2GLyc/78N+MBEwGCQNzzCFIZgAqwB1lZgl6COb5Vi4KxAj2E9Jx2FDwg/5O7XUkGeZbKdhPw8EyOjtrli5faJ9/+tF26cqWdOX9WxcTRNCdDTDAMiIr8Zdj8M4FQD5irZqSkaFxbv3F40+D4gD6DxqcCoATDkbFx/5zFDpV6/B47+2PHQNcj5Phi6soqOQCbGjaklAI8JT0IkBrWYiDD0aTuLLirV0cWEcDDoHDcdUZecLrAEUdFp4nN9KSXVDUDs0mCn4ksrNWwNFJMz8HecMEyLgI7Ob9VUTDnGXkUDKbcjmTF6xqyZOsZ056/NAbe6Xo98cxkjnI00fNg7AE6CYwBo3JNXMaeflHgiiw/Ug8KEmGNCQ4wwkggLwCOHLTMTyKlCtBh/vOM+G/Nu5JVIee8ceNG++ijjyTtTN+bPMuYl3CvGMtiAytoZ4EVw1fObAaFBqlIZm9+eFMSPGSsPHPuXRqEIu1UrRgNfKsPklzs5nHRI/nhdZRnwTkDeDgn7usnn3wiAAC7I2OBslXP2PXmQw2J7yvHjOyVc+P5qN7o3Pn21pUrWhsO9lx/GNaJY8fOnHXWmn7382BTdb8jfo91t6U3Zm1stx7ZoOr4dpyw0hqM41sBaBk7FVPM8fhv1rMAec4F4AZ4Aexynkn+xAwhzym1oTz3OL6x93COJO0APF988aVYHECXNlLcJS/btlr1PLLY3mm/8h/+Svv+L3y/vXUFwBOXtkkbIzsaYUFtrYIYnoOq4cG6WrWujEOa747b3u5Ou3MHwHOnPXv2WPp/2VKDH+YmbXywp6wqkjY1bQzgKZmwQio5tVVUr+izMssFejpBzFRPlDA+YXqGDI8NS2b5mtDsj/mt2ow+kD1JQhcmycDFccFsoIDxxZ7rHiSv1acdc5sbHneWa9P70qNmljcO9urZ3jYy2KmEEGsACRSSAFwrYMc1fVc135jTrClOKpCU2FGMIdm95gdsGPHJUiW23FJCe9P40JI2gm1vEQOFhA1kZDZQDGEAD8lWWfMPAY8syaOgNFAIsxPgBNg5ml9ph/PL/94Dnq92aaummV0BPusp+yx985Dgup2CZpmkfYkVWCNheFzTZxyAjJAaXmLn4wzP64e3Jr0w0th7+Wsa7QZozDajp0esLakBOrNL2iz98zw14BnU8VQdKntBvsPwrCxM2kIbi+Gx0oRGolW68uKl9gnWepKAFy9dsodA+Qikt6Yc3TZfTknacPAE8JDIJBlIEk6NR//4n/+PEzYQJhgDnAAjxfY2DlBbNGtE0VevrQl88PucmIKIQ2dWM4GTbcmGjYxHtPzhpK0uu08HGy43ho0RRMdJuQgbvTYNQy3DwRnM+msy6WwguOrgjkYW0RlQF4bzmdU8kk3z8KAdVB+ZFAsTsHCzYz2tLFk1dzx75owCCRggZaJFG5s6VhF31XIEwSpQLKcib+5j1dekCZ9ciOirUU0Jlemn6PrMGcnwkAFRaEWjwAAeAcdaRAGZqrlRptaSILFcQr5kfSxv496T5ePzOJYlRASQrusgC5uMN69JrRSBCQF+5C0AHo7HufB53NMf/vBvtI++9ZECIwIeFkMxfju7WpwJgAniAJy4ynCu3Cv+xvNR/5JqvooLVECiAubK0Grwj6Dxr6h+B0YO8LxZ3XE9TmwdTEacoC8ZasaugcxY2f8EQtGnB3j3Eh+a6Drb759bYpgImOWwt+Xf+32Amz5bHmaH83Fg5hBkmNEI4IlsyDUJuLXZsW0VgADYLotiAL3nDBlhSzPFxiHZYZ7B5FV9ju+ta24SXCcDngyLNzkvOlDgBjwGQSlo1iZYQCrjV4xkZKkKZp29l6xhyTIJW8LbBt6AZ2InrmJ4qN2hEZilcphvWFoXgC1mRf2NXipwxtmPmhzGY4rhmd/Uw5Fp53mwDqgWDTMBNe+kX9d5ZW6QBfIE6I/DOE5Tzlga81rWMn4ft70wAPw38w5gxf346KMP27e//ZkaTVIzxyaeYNryAKr1J1oPYKEYLzC6gBCCezHTZU0deSMAGDBy4waA57KSHDxnng0AO6DHUlSy/g4MLRlz9oqgKL9jzMIG837uCXbXgLQ4lQ3lncONJXUyAPuHDx8osAojimSG/ln0mqFWJyCYn85cmuVx7VrvvCc2cW4kJozn37OdzFMnrwR8yqUz7Qm4X1wXcluuLdeiup0z6xovYXLVQBonx6qlY5youWsBnjA8qf9hLmY+8Mzy+hRmsx6TNbx963a7j6Pl48d2/7nk5qOuA2W+Gfz/6Ed/s33vu9+VhPIMwE621BPZUhM8CvAQg8g8Y+z6PJqbHuxrDcasAgvqvV2kiLfagwd32vPnMN5IpA12CDJwfZpgEkFNh1iK47I2A54KrbogS/sE8ZBsh8PsFMgpeU5qaTu2p5iYrBOzBOmAHELnI+qUUhRdGGwK9HS4zACLY2u9LHfX0x6TzHYPeBxlO6M+LNwuQU8X6b1ZyKfz7Nid2T5D93YW7ZDTUvqeq6RY6ke9tx91gAd2OHtN1qMkh/Mz45/XxaQl7pIGPFh7j8RK9oCnVAC1l5nJtqpnccE9eHqHUc9J3hvr4IAju8PZrVCAR5K25Xa0sNLGcysCx9/El4b1bI+tA4T93OgTA97Y03eommZKBgrgQe5NkmLI8MSwqZLoxxke1VAZCFnCNjAq+Krz7gDP4SuAp7vkDgTVHHFQUjL50999mFQAT36e/p1OcCbhelzWljX5JMCzPH/UFpC07RnwEOPi4ozaqWd4DHio3TXgcf0zt80Mj+t97t7HFMa9PVEsCPBcBPCsqfZfSbw//uf/s/rwgJ4UQEiLvWd/8tqAZWGsgntn8glkOFjqacjYcrKW0uDY5AnizHffzb1iL8kDIvHhGAQ5kiqx8e/sdJbKBAdMPDLi1L4oC1GBgArjc57Vi4XzYsIzaY9GTQ48ezIQKM39JraPoHKcltxxXmxSLcgE/ASjXR8NKDj6pBwrIpdDleyOq95CGdcFbdibmy9kUQuAI2vOfeNas0mvrJERXRTrxIMjgCHwsqRtqy9whmmSZNCmEACM9O14/OSxAgOxUWyuZVBw7uw5MUhhMgxIxvpMgBAMmLI982ZvEkzr/M6cbRc2Luj1BEZ88Zof/c0fNWoFuKdq0EcdURVsW3O8IykAtULK1pe1MIOQYJpjENjxmTupI9i2OYM1+CWNmZ+X9Oez73zmsQVrtvlSz5h7SIDG9dNUkfsVUBInJ86JsUkg2Gcb+uxistJhlVLTYIbOQCwyScZIgrxsNlyHwbtZDwV4ZEgHRY4OwHqGJBv9sCZBAEBZOEuBLJmjngUzi7MKIKFuCeqlnZZZwEHX78bBtKnhSK2y0UgGVI5lku3R8n3KAKbq1ASakJcNgD2y1LI+5f6ZzXTtFfOZ87Z1tmVpAaySrK7hREciZMGAp2ymI6sDNPGZ3GcDhWdTBejpoSTp4qiJPaGGgp9hGlNHFukW481Sx1HX24mkA/IrgnjGBUAz9SusVUjp1HMG1pEC9Vu3xKywFnz++eftBz/4Qfv4W9+SyYnHybYsjONGJPYS5kHSWjf5lewVOZtYL7UjL52xs5+c79s0CN24IIaC585zA9Dh0gbjEvaJeRqwyudJ3lJjDoDI+KRmL53YP/v2t9uNmwY8qaPL87fG33LjsCsxSeD+cw643iDfQx5IsofnIFlB2bknghBYLtbOvaI8BqkJQAbIuHWtl3kGmxcgG3zR9VxT3RROlFhft4lqEzFw4X4w1mG9ZRRR7DNrqJo2k/Xm2cFglu0p50rSSBj00MYMCv5lm+0xzt+ydySYY2xxXtQ8Iml7+PhxWwNAnT+v/Y+xIzkm83oyaj/60Y/adz//XgGepUa5zf4u3/sNcbYBj6VQyNq4H2YUD1SfsbZKAuCw7e5snQh4CCzo2L5LTc/RuK0sk20vwFOBvQPxV2t3erHbYIp3srJXO8c739EXZWfvmimoUYWRGZ4cP9bHHRwzwuk+Vv9ZLRDi3nrSMft3+K+qXcPIgU6u0isVyIkN7+BnklvTP2cTtam/I0F7f2Wz3JqZX0sunPWCXjUAC+a66gqfP9dayRoGm8n8ikSVscScdpIF05qdausA48Bnua+elQMLNqWpYnEDHtdSRopqJsd7mZKklfx1s3cb0Zgxck2mkt9FtvlpWAqX7yQEATyStI2QtH1DgOfEzqNfjYAE+mV7brllWMiMRcWwxZKl4Tc9Y44OATyofpASep2fG6X9AfeThChxaM/m8Lpe5ja0Px+M/JNOt9Ot9jd+amRXw+7jv9N50ytvCgUen2UZtj5w+vCQZDjZtMD7QL6Gn+b6pjBQ/nk0qZYTqsUOu+OWIfz3XEwLDok9dkphcqjxzTfEAXOBPRTggrIjyT+wBl/qY7mDwuqlyAOSpez5YXgwDyJRSixMfDD6H/77/9WARwVBBgAKVtFUK7tXPTbK5Qk9HIs6mwwnFeTExcatyXUVnmyqZ8Fid3ygyYgOHgATd7X0dpC+XsEDzfzcvTxSB6RfSEOcYez1rNSyJMAIa6ENi4VhPG6bCkRM9yYrLrKqstfJTCTwdJEeC4ZrCpTl1FqrNylTIqaI61bXezeeAuysrtEdHItrS1skaVGne2+EfK76HKnxo+0bVZj87JlqFkRPqxN5OXSpaWTkJRgFVIfyel3XbLLAWi+9wljAvT5gywhO1CCyJIR2eMLOG3tiS7Vca0Lx+arOjWvnvxloBETQ6rAnDsBHbpp5rHhdDlZy53LQbWmiWTEQO/eMMYXEjXtHIG1fdfpUHLR79++JOieAY7LCHqa3U2RJ3HsXidPPwnUTrglxLVmeY/T8+TncCJNlSAGdi+itKzWlWgBd8pJqpFYa+TRWc7bSG4JatzoAACAASURBVMRJG3UWhEgl1dumijolwRwWgcqNCFOBHhgT+AF8DOAAyCkidSIhC3FFBl7UKiC1MUA1BObfuMqoj4UZHr40F8r4gDHHfYWN4x52NsjVdynnwBiJYUXmHddEIiJ9WrgnZNEFlgBx1YOIYwuwAmJf2GCAZ8s5R/bHmhHmbGi9zbWyyIWhTKKEY8pTZnyk5ALXwGsBOYxVzosxKcCzvaW1JXInmCPeA6BhDeAaYUoA9oz3FNlHVqUFmrEMmDww4LPOmCTNprJRBCBxS0rtFmOcwB72nIQD1wfAYi7ITaZs6Jl3LMpJQDC2WReQzCn4rtoExrPMABaXlIyAiaLZbwxJAKYEUTynridTSdo4pvp0qT4K2UyTxA724tq1twRYGZedJLMCbu6pmNCatwRcjBEbkSwLHJIsESheKta+QAgbltzQHgFcniipA1jERIMNTC6COG2ur+kz2IN4vnw2zwimGfkqTE+kiNwP7mlcKlkrGLtaK2RwYn23gmbtu/QDwjIdFsqtFPhcjCYwKDhSzduSZG3qT4StevXR+M5nn7dPPv6kvf/u+219db4djVsb7/GNu9B8gZ1Jo70gcrTDAwArdWesG5TlkC3lRh61O3fKtODR/XY43m1Ly3QlRf7Kem/Hp6EjmfP/fU1K/+9iTabqZKp0epB8OZ61HtbvyOKggrlZInXAjpgJZDonMBpeXl4NqrzfWgo59ffj9T7FBgXyOJk00PXloR5P5gf81MX0gdfpry5nNnX2g9qoLsgLmDvhb6c/Wh83ShK2sGATlJcvNSaZYzQmf/+99yWH5ZzU6J2YYI+4a9OmBeXAqLlBHY/UHDZXMmteTb2pC5Y1deqUPE9SJ6zkW7m6DWM+Gkkvo8aRHb3rtgh5sFfmG8CDRGthgR5dTuDyfA9xZ5ujhofE+DdRw1NPrwM9FZW/QvtMIwoBHpQKsVOvZ6v8zqAeJXPFLUqo4dnVt9iQDvSZvQHozM3xjaQtxgVuQHpEcqSzl0/HYJ975lOXK6iB6CkVwD8N+mOI5aV6IDUsmJO4Z9rIpB+luRtTQCXy0YFRSDerp6zxPQlrpfV/lKqEekQzyKxvAB1YMeIsyIfU6QN4xm1xbtLm1HS5zL6I26sxNfMhyTFioouXiBdtvuHm6JZhorR4hEty1bOzd16+dEnKJJJx7Meqk5Wk7V/87wI8ZBQ4ezZtyZH295XxCGsTPT6BBBuzJEFVPKds/dy8Mr0EIgTL0Y6ywTNJDw722uoqDBFuQi505rVsQryfCU/2L9lOB+p+JKC1uPIMpS8CJHUDzOxYW06GkWAfvTjH1uJfXYCTheiQYsk1VLyHhAkHrXL+UvA2KCZnwVEmpqyLCew5Ptd19gx1AzRdNOWm2iTkP8i6Ki0it6A08Ct06oZj2zKEUH1EOd/FCCL9LroAPQF5zqtYAnVCr4yOagiqiD4BvOeE7zMBXOpHkpmVrK8kTDGBCNAkgMTej0ns4nyep4EUg0aZTQEEF+za8Qv7Rj+/FPSLGVLPi20BXmQ+gD7GEswN14hbIMzE9tZmaTWdNU0tSwJNsmFx2oo8Lf2gwiw6sE9GwRmIfEeOJr/AbF4Dfewwj9EvQr0GvpM5nbDLBVyomLjGnbNgSDuseR5mjiQXLeBJYKzi9QtuEBlmMAmCLpCprFRAj8w/ytWOZ5DslWRt/G9kVyZL2cwc9tII905hPgf88XlIRHn2UMIE5WKNAIhVYC6nNXr7rFDYirxs1AfDyPYqAA4jmMyNPPHL6pnnweu4vsgxGDUA0TBJPM9YfIfFW1paabtYtG+xvtDTy7bFrCmsMWluanmVNe8CLmV8wbwUyFzz/bZD2lXZSdvxEbbK81fjiuQK+11p4gMCqFVjnZFUSzIw3MHs/shn8/wA9nLHG41Uc8eCDHvB9XGPAS3qvUMi6eBA4IAak/v373XmEHwuASPnlQSFQWDYcksmExPmXnJPDNC2FOSTAWO9YfjAlDCvL1++1CVAVHNTpjUaL4eHxWZhm/tM44bnIbMKtNX0GVpfF0NJMsd1RNgxjyX9U6Phh7iePXGfor09JYiuvHVFP3keSL+4Dvr1pEGrXPcwoxBbvtn3pTo8EpMuwFNNYRnHcsasHiYai0pQHYp5W1XyZk1zzNezKRkrsrYDgsH5eQGejYuXxHq5JmmxfXjzw/bhjY/azRs325nVhQYuOWQYHNBkdF5xyGR8pMz58qLZn8PxflvFGRAgtrfdFlRXMSfAcxdr6vu47O22lRXq1gx4VAsgKUmkbOk744AigimTJ8Pf2OxJoY41bZ3Mdhrw9H9zANW7Qs4SpCswUwF2H6Cd5v2ccmplp3BaF2AGZpTD3Ekf+rrk9EmvrRrF05xb95qp4K3kgXWvuoCv1tzsHbOc0ivnMlVrNSfzAZIwSLaJCViPSMJ8+skn2iuSrLE81/Icxrvr3BxjObHpBCbrMnsNX0rEwNoTA8DeKjGAkQ3gqMxzFiqBpzWGHozu0UNvNUCPpVjENXzepB2M2ftdnL+4SPIU0AN7PWqHAOL5xTbB4GJGqd9Mz0wvDtgZcnNdKF8fl4c7BDzsh5ZfOykxRUwWx1i9qio5wP0dYVpwSD+23TY3Ys7aiACGB4AzNwdLSywawNODHkCiyOPwiF0S0gyTtC4D0NWNu25sDoHNkLtJf59XWc3M93496EezAUofEyk2qgSNf/bzMjWDPtEkXQqLlU4SVkhOcjA7iv+8vh3yfcg3yhD/+2gybiNkvEjUGN/0HpT52YGAPxI1kl7cFfbQIeBh7JIEllfAaCSgg/NnXHb5bxyHUQuxR5LIo35UJM4f/eH/phoeCuRM/duFqJMJlA2cbtMcbAayKFs3W8dPYbyzuXx4srrRsWdigvBofkgh58pKvzmqIA8ABUVbkidnmq2P5JazoRLwIJdKZl3Z+5LecN78LUGx9eM7umkEKio6B9gUOAgToNqJQUYkjEckYVxDAI9ATF13ZDnJUhPwnT3L5o/cr6wZS/6TAu8UcXNMNhwtYgogXTjOf6dg3D8dnKXeQjItkHNJNnINoWH5GSnXca2ki8msRyWwzeIZIJJnxGsSfNL0lGAIGQ6F4gRwPA3O1RI/13AoQ1W6So2fKl4TyKuap97BzHIZ7qvkJuvrCrIJaB7cv6/xRPCJtTeDPbKvBDCMzbA5BsglJ6psF8wPz6Yfe2YXEwyF8YmMLqCF+jLR+gE/thqacvzRYiAnkuqErl4Gg0LcFM9WI7osNAY9001GS8V3LDixlTjAOwEdrnUYXUQSifFEWKPO8rnApheisD9FKbejtrhsIH8wNgtG8C8ZH7TxNi6EJemrQlgZF1TdGAEsdVnKqK+fKbLTx4henEBXwXwtPsoyoiWnp1ZldflMWduXdDCgW+OynLxgGBKkp7aLpEsksTA3vEYMD2zQ0nJ79Phpu3cfl0FVGdoJEVMICsxLm55eFYwJDsbzgE3l2AT8gHpsjmW6sX5G14q0SXVH1cfG5hs4NdpOP+NQNUllic0YDkDjfsTMAfBla2QX/DOuCfxhPVgbeC3BDdIV1hE+H8YINobgx0mVXpqprGyZQQRs9lp71mHXTA0bu7KRcM8lE3z2VM+cjY41Va5wFzbKunmhr/+S1btBZ5wR1V8HZq6NCuBY4mw3u96gRgYGh4diYWU/f/9+uei91PtXVpfbW9eutrV16gkxTjhbxgvIUScalwAl5rPATPVASh0jSQFAEusNbBOsUeZ47kVXUyTXPs8t9hquCVWC3dieqYkmUm1qeJDVAbyUyT5s7fr719uN6zfbRx9+q51bXxHDg6EafXdoOkoS9Gg8aYvzo7ayRH1PE8uzvEjjZZinbfXZWVycly313btftnv3b6uGx4CHzCcgmbWUwIuAytlcgxvHaz37UIAmBgYAFxIZ5Wo7ZHEcwLn3U8ZPfqfAt6QwswWY7Fuc6jGm5ms+RIke1Scdy/ZXZt1ArV9vu48rxmhWYKEgbkZDhlcBie98d+yc35DZOemcZ7mhSlq69oXECvOefnrELsRjN25cF8PIeqMG0mnAW4CHeZFGv6ztxAuMdZhl1DaWjA8AjxxxbaojJkfKAeT1YXiq3xxmUR3gsSEKATwAhyV7DOA5YF0iwMcNtJpZi9EZtTEDUm5+3wTgYTDLq3AQoH8d4AlT0hfad4BnihXqW0S4gTyGIsj0C/AoSWHAI7BTgGcEwzMy6Gn1N86PcLkHPJV4KJlpB8W65r1mdlS7N7Cnt5hjYF7AiZ/0uxqHU3HIQOWhP9f7FFMG+CCz7amb/p4Wu5MGyFoBBkkCS+CUEUSDVWCnAI8YHvpZ7rcxa14BHhZZAA/sY8/wHNSeSiLxpe45cQ+KgEulQmO+WNHk+MuA50F7hiuwZOKPpH74zmefKZaSsiKA58c//l+6xqNhSSIVEpVXAWykDmTz2cwIYHzgagxY1rvu84F0wDKs2FVLU71MoTI1PuXeVBKp9P3gpAjI2GQTpHcuZUuewJ3OshZDMzZegAluKJK15MzBMOequqJBDxIzEi4OJjjDrMEbpT3Ufd2wAzYMCBvEZ6lA6sULZTvDQvG+dSRtMDwLbuoVlkFgoltkXNTK39ioBXZKUiVk37nccU0u8hxKkayu89TgGjgvjdsT9Mz5/ZDV4N/K0heLlPoVs2rUYZn5IRCCXQBVi2FYpSO7g6GAiQTFbmBmwJAgI+MmG6yAnepDxrp+Sbqq7wcyF+4nRhQs2BTuci5kpDt75eiSqz4owDZMRYKdIeCJLEpyLTL0aYwbEXKBGwJgOabFhU32lL2UTctLOY5ILlY1Oh0ar4VleJ+He57p5FiyGpSweLpRmbXTnUNO7a4yN1hdlcyHCUu9SlzwAnTiYJjmpRkL3SJW2ZulFcAIDS9t9ShGgiB986XBTmUIbXGKBJIFyYYDAAzYVUAv4yAJA82HCrxZeAJIYzSSeSrgItDgGjRbELuZb2yNdf/psRPAwzMeyFbDVrHpxoJecszFpXb//sN2+85919h0HcId8CdTxthjLisJXvNdSZqlJUmoYBWofeN6mFMECmnYy0xjjOHKhiRObkRlYW9HPjerzbfHGZ3SLStJEigW19wXivABPNixc895LcwSznDcY95HthZzAdzEyCoK5Mq+NtbiBj2pM+sTNdTm2UTCGb3UlABcMFvws4+ULn1y2FAAeQCuJL20xsvUg/UUyR7sn62jU3cWB042HtYGAXYBTTtEcawAnkhQeT/y30uXL7Zz5y1Ni3yTY8P+PnzwQLWNACXmFdcHMGV6xJiCMcAX5xQJNmtqWg2ISVfNJ3PNgSWbMQwaibDnOO09fyEpztIK8loa1MEaYcqy3/Z29tsnn3zaPvn42wo6Nzg++7naVCDDoIAIAHSkTXt1uTUpoMetLRJnKjjFjTCA54t2B8Bz77YsWAE8ZDkDeOyQRBDpTHykImF1wuskDA+4kbI/kcegu/oUw3OcmXhThieSnIG05VTxfTHbncyyC8YqsTTQ8dS23r9iVrRT+2H2xFOd3wloZ3geJ7vQzW6z/eq5eFwynxjXrDFYppOMQip64/r19vEnn2jPiLybtRNgZJdTA5445bJPieGpRtCuP6XOzXJcxj+1ZtRWeA0n9ql60gXkQdRNmUX23osUlD5iax3D85WAB1ZHDM/IYOf/L4BHzKonXYab96ce8KRGxYBntxge2m0E7BCvAXIAO9Qz9iyPbdZYIwE8pDQK+Cth4bq6f38Aj02Osj97zPqujMpoIWDHv7Mgz37nbwp4MG4xw6OE1KbjE2IVYiXKWQR4Ll20QkbmHG8IeH739/6nCbKEa2+/3TXakz10gY7Ua7D5SdZRATsbono4VJYQVwRJQapnigpmU9xcCx4SBr4VJPFd/RygXLtaAgVdZnciCYr7GouD6iqONSzllhs00YDINQKmfS0x6exeZfVr+RULYsAMGtW8hs1V/lZl/xvjBm4ygaA6pb/EQeJFZwjg4m6AAtIeB1/6DIqcqeOpmoqwNZYG9bIz/i0GSr13bPqQDDm/jwxPwvDKOmmPqLqNgKssqENgGNCRgNxBgmuREqip+LpqbLgn3AsMCNw7xBrIo0MWXTu+iEGqhqDK5ndWmOXixKnBwNVUiRSKhZeAgiDaPTGeKbhB5oNEhmuD3XGfgV2Nk9SvRJeca8v1hM3i+RPEKNOOZGvXltOd3bk2CBiDKq6rm0XWnkANBxvf5/w0UAl461izwbPsGKMUDkYyN1Uo2NPUAaG8bxisOsgsuRR/K7cdmwH4W72O1lY7oJS+Oh3TV5lcJ3+8YLFYMJZYX11kT28k941hjrh2Z9fyx6qFCojnWDAlPH/mNgFnsudqmqqGlb1dN9fGnJZLoOrToKmxsKZovn8OAp6yQa9EAsyAGnWu6jOdlbT5g9cg14GRtUROqx5GYksW28NHT9r9B4/a/MKSG7nq/QnyDUhgl7gXgBXdc2rp1BtpXVlUsWjYqVedH2MhLCf3kvOFNaT2SMCjei6kSzeAAHAeKS5BiMZTFQQjpYJBSSKIRZwaEgAN95818MrVK13vH541Yw352RdffKFgJ328PGZcY2j2zEmPyJx4Bm4CazCQLyVYxqyPxebJVY65aPkLx7Sle4wgnNiIs1pX04mDU4G5IcMcxstgyFljvnj/48dPJM2TscMezUgX2+raspi08xfKpOPSJY0x1pRnT5+2L7+8JXbr3r27ul7JX69crs/cco+pkh0zdgHu0ocL8Ky6rgzH0ZK2yfls5CQWMkgnrF6osSuAZ3GZZBUs3IoysDS923y51X7w/V9sv/C977fPPv2sXdq4qLClGpEb/BwicRu3JXrurJBJ99+lJGL8AngWKSSfb7dvf9FuU8dz91Y7GO+0lWWCwwAeszu2g7WcrWN5ImkL26Mi6QEkmmJ4IsXqgcQQ+GQvyDo0OygoO92ZAU81ZhwmfjoGKzK2CqoGlEoPOmZEPW8iaRvMl2EtUv499TvfyFfxy8y/cX0i4zS1Obe+vCVAQzLm+gcGPByJZBtfrKkuOXASj/XHgMc1jKxzStpI0mYnUa2h7Hv6+f+w96ZPdp5Zct9Te2EHsRLgDnZzZ7O59SpLoc8jjTT6Mxz2NztsS5YsWR4tHk3MSLJl2Z8ctqW/RRHyaKSZkZpkcwGxEQCJfa31On6ZJ9/3uYUiiQKnu6fpKUaxULfu8i7PcvJknjxjjeoAeGB4GLSKXg2E1DpEjdYxjOoBDyzpNMODvDh1PAI81HpR8/NrAngyncbxNhbfB+h4T6WBKxRvJ2kT4BkZnlbMjhmeObFgAjwzZscsB/2zC3gEdnR4gWAZ55GydZK2XgYq5QuJxUdheDbbqhqGmxxwXGpTIJLk1HiSfEd6bYWD979HYnj+6T/7vyd263HvCTYYwAcBkIIOejKUHAVWhyyCJqmCfGdD3dTS2ei4dNmsIPa1FC3ymkJm80ZpZFRjr6wC/WrcJ8o1UqmawLACvSVlgE8aZsnaGmeHYgyQX8hisQKcFBJnsQ9jxUCWrK0KrNVJvGt0maAi7EV6WhDgRG4j6RXrBU2U1FshTf/cJJIAT4xO1dXEjEBF/PT8WbnvQkMV11YROD2FqgZCcqGyp80GpsL0YodSp5INzYPCwai84DsWKBncFDxGGhYdPM/ldemtYinhgrTuQ5+ZqoXIYk0RtQBs2QTzHgSQloGVjfK6A1fuA0jd9rDn2mcXLyr4PiZJ5Vy7dh3bVnTt6JHT9dmyqdSExLUmgKS3Yg77MzI8ruEgwx1DiFHaVms85JrkTqlFctZFuYv0Mhg85C2lNNvjOiXTwdHXTlunTtXclKyQzze7WHa/ipDyWSUrqDnmTD4BnrP6GY9jsJtjnbbHVkBOREY9xeaaG/bevCEpT1x+4sZlg5GxlxBnTgAq+3TqUJB7yfXM9XkA3L5GJGwK94e1gGvHtTaDaDDAxqx+SzV2xBYVyGdMbAd4mNO+V05asN6o15bq7ebb/ZW1du/+qpqd2qVsXtlM5lfksQJNsASDLn1B58ZxsohyXpZr+vpFMoZUjwBcva5wUKQnADJOAEg3pzLOkiTi/MLEcI2SENKxTTYlK4N2xzENwMNzMTVA0iaXyAI8gCxYjjAqCfJ7ZicBTR+M5fj7MZ51Icyu12VL0/L8NDfm/fliTUmdHOfG+3F/xaDQCLZb47SOlWkEj4dh4/6jq+ZcJblR1+zdYvi5hHv3YjdqV0JYNq4P542s58KFC2J4oiAAnPJ6xq/HzrSEWbLgsrtmjMYEw8wOc9KBHmMD8ArYgV1WgLewKLMCxvXG5kRzBcDzkx//tL37zg/aKy+92o4eOmLmhiHgZuSSs2FgAEO8e9kyOP5OOQRrBDINwM7i4lw7d+5Mu3DeLA+OREtLJNYwWkA2bXbH5iJheKquoKRpvfGx/13iN9ap0XxL9266fqfktKkNqDR2nwB76Dh9qkv8DgL+zgHLn5VayO63QTK2zWMPfYB+YuQ5W/JOD/cute53uKtcvLaRtz3cO37ps5KIYYzLlfHO3Xb2zBklpx47+Fh76umnxC4KtJR5C3ONYNB1hV5jVccD4OkYHjlf4pw4AJ4NsTuAnkjaDHji6jZKH2croaL+ibssaUO6ZkkbdZr0jholbQI81L2VpC0Mj/o1/cJreL6ZpE2gv6zga2i61qljeFRKEJu6CUV899vM5D4itXKq2x7wSM7WLGsTw1MM6U4Az1AvE0OGL5Gv5fimbRmKm5mqF+vmbSRtXW2zfPaFaboaHkloK9keaVuxO57NrhnWoviIgGdFdZgGPDZDu91uloqKmJg2FPSCdBzouOmRAM8/++cBPCeridyCZSeyAXWxXFyJ4vduxzG7KhF8pEeGCo8rq+bg3o4MYmvU+JBvF99mw0xmFSZJm1bp+iX5UeNRB9+c6MCUQM/6SlcvFwITF/2p+edtSzAiK0njTunyxYrQqd6NL8cAxT1/HFQjy3PvG8vZDNCkIZdTik0RnH12h2P02KtrFLIZEKrLLQwB2epqTAm40WsLDMLs+LFVZa2pmVA/IYp/q4mq3SgAPM7CSG6FrHCopfF1c42CN7s+KOoDk176Fn1+amICThNg5drZ7YWiSq5X72RG5tkmDy589MJZxJOZkYCEkkXC2HEPANhYa3/00UftC+yq79+XNS4BMIwPTh4ezL62zhqPoEeOfJXhDuhhiYoTnc0K3PwxwDv325lggzBdjzTrnFop6iyq70BAj4LIqqEyoOvYoi0N8L4s8AgbF3ZRHa+3gNnskAH4CU60UXW8uwGlQXXf0bh3aVvfhE1clVTIpgG3lVhA6jWYKtRYDzjlwgvw7GGzW66aIgODzMWhaW81AWO+sEHyOq4NrM7AtiKJAvCUY6KLmEdJlgvgnWxRwqQYHtaEdG+WTWqNAbkc0gdlHqANW7NPr2ctIkGDNIRgFjaF3xUIFOvC+kTGiHOJTE5zbnGppK2wRTZA0bpX1tSqa1RfKbLwI7gMO+beRC4IJpET0ONaNQMq1hsYDzTGSL1iuY5hDAE9tYp8Ngu/bDlv3jTgKWe/SHMFOJlzJSPtu4R7LNk0xS6S01I+sz1mac1y+1ipiXEvs6XBkRLmVf2NVPNkBzzczniekgOY3BQTJ1Ckol7XAXLcPMY5YBAQgLV3n5Ni92E/FufFtNGLiZ+8hqCP+qXLl20dDcPOfec5MhxQD6dRPsu5qE6yzsnrhBl7y+twrYTpW9V78R58Bud2DQtgNvO5OQFfAjcAEHsH3wY8P2yvvvyKmiIv0saEOh4Az7rrdejJY8CDAsCAB2BEDQ+FuICdpcV5AZ7z5z9t5y+caaurd/UYgIcgQWYFaOf5t6Qh06YFw1oStqcXvVVwknhIYEeNEKcNVgKCxrWlig13FLQXszT0EHnIF1cNWhIj04BnZHi2lZGVhPQhP2kEPN+khidsWrfWjutuD9Z22n1nPAvnxyxtZsyqYe+du+3TM+4NRgICl7bvfPe7Wk84FMY94505gIJB7KYAj1sqMEdVw0McIcdV6krM8EjKRiy2HcMjl7ZpwMM6RMLVgKcYHrEUmIHAABMYu4YHU4MwPKpVmczIjvrPPuAp1ia3pZO2Wc6Wbwf0Wi/bgwyPzBtSq1MMT0wLLGfzd8w+vgngGR3Zxvm73WPDSKtEwjD/uxq0vC7JaRcLFW3TI35lEbYHPH6aE0qPDHjosagaGwAPSgSXpFy/cU17JgovasoxubIxTtp6PEINzz//X//V5LGDB9sJMTwuHJaWv4KN1HwQwMTIINr09F0g4E2RbgKh2ONyAnH9sYsUcpZR5qPC/Mouq4+FSlmc2bcExQ0Z2fTGoNXAiAHIawQcKGKXtbU7eRPsJhtpwOONUOYAuPcIdDjrbwBm9slBhTuHK1gomZMDcJs6pPC+Smf0+rW1++3uHVwl3MNkqM8oeY9vpLsjI4vTuVAUXIBSkjplJne1xWXqiRZd6KnakgqKY7pQdVRieNZckxMpEgNb+tsKKPvjTrAdZsrAoCRqXcNTayQtG7F0pClDv7qKffPoepZaDoHEul8e/iXPUp2S7WL54n0jFyJ7/d7772tx5+9YAgOakLGwuLhBYwVsVSsWc4y+3sqAzkW4KVTvZWipOco1YqwMFtRlfFHV+AI/yeYETCTgHuQfW5neLoM1lRWM9HJgjUoiRx1U9dCx23nZLKp3gqnaHD9jxN9k0HHjcRZPY1j9FaoOTJK0USIpUAcjB9ih+e76qkE24Lq61jPRmKsBxwbnbiDGecDWJgBODRGPjU0u09F7ZKoA7fydMUnALoZAvWpua9zH3U11X2IELWGL4xdjyNamoxw0xiXuDWG2S8mINtv27cPNjjqcQwpYWSM4Tz4XFgU3Re67pB6daUlqXjjfnoWR49ju3Zo/6tdT/XYAa2qgiexTvaXMiKknTSUbMqe0KbKe6P57HWDM83eSMgAejg0mG6T9awAAIABJREFUg7HIMZMAgOUIuyKJinoGsTYZ8NuogG+A2aJeZ1khjDQMc9kxV8AbBtsJENuaJ0mQY00PioBv3gcpTNoTWEftbDKhQQIpAR7WQ4xZqycXYzMgis/hi6wz14wAjWvNtYAtZIDdvEkvoE2dA252vCcgTlK6W7dlyc114vrypR5BSNKKFSPRwlcP4CzTG00dtB7Mz7XVSGSR2tEYtJrHXsXgBKkP/ZJgMJe5906skdz54Q9+1N55+5328kuvtKOPHTRzMxgXIGfbUE8eTE92U5PDocKE4dQp04dVARsykufOfarv8+c+bSurdwSEoo/zfmjAY1lbGRVUQs8gxjBBoCFFzL1pweCEsoXhecCIxaFQgp2dAImhMHyngEeIrWDOwDT1j/kJWyVsHpc9t/VwR/tI7NV2b72dQUFvVPANTAsim1fNzeKS5Wn37rbTpz9VfTB1k08++YQaIcdJlfHMuo6c3vELgMe1ygY8Vg5onkqtA+BBRVOAR20XOtMCpGsEj4OkrfajLaYFxIV2aaOOl94ndmqbAjzlbBhJ22b1a/qzzPAE1NSE6sbfaHowStoCeMzwyKWN7IZYHNZCszyRtI3Mjkzr9bzYuT8K4DHgqLk7WGZ3AHqbxzSrwlh2xkn9UB9BXdXtAPqmvEXqcwdm58skbSTQHo3hIVN0X8Yzq0PPTBKzGOwQszDuATxHjh5xT04MOdTq4xEAz//yL/7VBGkHRbOxhmUyZfNKkJzCbxahBK1jttra7gRIbK7JimfjZXMly8ZJjZVhBG+jPeCU61o5qDFpvRkuViM9B/d9V3OCQiZ8CtQV/G9SeG3wIjBRkrHIdwJ2AuLkGVCF5EjUIgUbM/EuZE+WSoRf/U5RLOwOgEfWhdWdXJnIkrKkIyygTDaSJfezUxuuZc6oIGtLLUPqjQaDheoRpAWwdq0AkAAeBXdVgL+1loe/JfBPTcqY7Y2M0GAn180BeFNW9KEBT3UoFqAiYCkQS0DDNeR8ka188P77uv8EvM8884wW6MufXxbtTsapl+UEhAXEjhlc65S9eE3vWgIO5Wy39XwzLiNR0jtUt+Ce0bEJQKjh3hY2tLc/cyoDWE3+BKQL8IRp87FW1q0agzHWVJchN0Gsc91Lxa5mbjBnedH1aaBTNTIZy8qQEICrcSTFqXZc2WwE5wZBBI0ugmejLaZArCyrHHUOLtYE+Ntq2E5cSMDs2GcHswTaoyGIA2q+YAQEeKgVol8SdHXVBIb5EOgoWpoNnzke44AAL7GWRoWeH5L0VSHuJqBsf9t/4LF29NjjorxZv5jPXCukVIBpy2PTB8SmIbGZ5m+RTCErg2WR3fECTT6xf3VxuyQj9N25dbutYO5RSYY0w4TVGSQFndEL7x+JF//m2Dgm5Jw4i/GaSIK5vpmfSKp4rvvKjGxR5uUg7yzJawCc5KqDhNSBDY9FihZmtN/k3IPCfZIY99wLgU5YOtjorp6Tz0liRmwqTTYracLrBzt6MeG2oI/kzzJo1AC79DnIK93TB5OHBYFvWVLjvCZLa7NLaWCseVM1dUmG8Z4BPWZe3XyRv4/yV8akZ0GkeCurazaOuHJVzanXNjZtrb3sBq6uz2rthz/4YXvrzbfbSy+83A4f3CvlPaZq9PM18NloaytrAjy7lub9OA1EYeUbiTVsx2kqPNfOnjvTzp093c6dO93ur1CHRCDkruYj4GG8TzM8hRUK7AwVnHZvKne2OLX1Lm0BR75utVcVY1E4qmQ7DwcijJKsn3uk9pxTCrjefrpjeLrnDMdfCa0dHOWQmd/Ja7bFOx3Doyu/RXaXxx7lc6I0CUBxQ+S77fQnpxXo4Rj5xBNPtOe/8x3L06vWkTkG4ElS126bjimIifR+Veuo9RL1SdXeEn9N2AO+xLQg4wRJm5Od1GjvEcsjwEPQLkmbAY+cyeaIsVD7YCpllzYYHup4/qwzPAPgiaRNALcc3AZJW2dcMNTw0HTUgCdgx8AHYFPubO7ONdbwaPVw496dAp4uHTCUdQwJWIucKv7ZKmir2KSXtE0pREqG39ceKw7uJG16y1HSZondTOfQVpI2qZ0eAfBozwLw0CfPgMdmOe5VR5KQMS2G59hRGRigNHh0wPMv/3UxPCerY7eZFDYs1p9YIxNUkflikyMwpzhWm101vLLD0fIgOzFz4ww0gZZqK9YtIysOoDLZNghIHUbYFm9qoLiyTpybG2owAsa46Wag3GQzErWAlBT3EmhTZ8LPFPr3evapmo7OKrMv3Eq2KUXtllWUm5r6TnAMdMx2Iys38zLTwrVQMdYdmhS6S7L6kAySrw1LwvRtCZsNCvyVminX9ND1fsEubdVILMCTn5IE1lcAWd/wrQc8YT/yuu2CK86TIb26AlPguiE5lRFcVMHlyPAw2TuGp4wf4kQDC0ggj1Tl009Ptw8//FB1Irg00Y2e60UPkjgrxd0ugRtjItkrfpqJC+CpYv0yo9gui5HzzE83EitzjJIpDcGgmBQH//31DLzpwcGIiEbgo/ESsNOxPGEM03k4C5clQg5OYGti120Z2l31T4EdCLtoRscMUGrDAmgG2V3bVJNHsMxwLp1bmdgd1Xo5eFUAVbVInKfq9JZ3yZqaWgtLj/YOboZKfhCsLlHbgTOYgXE2YTL7ZGrcu4XgzjV1YmoK3HHezEvupwG6g+0wsUksiDleKGDGfFJz3N0CPSdOPCGwgssZ10JSLIwGZGs5dnpPcEwwzRwkOE7BPnQ5zf5YUPkcJCMcP8EH9PodegPwOqRtK1x31ygGDAeIcf3kHljsHJsDErpkWsO0IUNlLMgRDondrt26nwAMjl9MUi+pjalJsTpmcQs0ltEGiZYw8k76WHYKcJUUkTrFcsZMgiBrhJoXYv+ce4O1dMnfGGuy4I/luGq4zMZpPRjYdq8Prse0VNeJBRIYYwsAfufeAPr43CSbAEMwePwudk3jBwdJ1/+IDa26viSTBtvlmqRxmLIRTclgcQWVE+CyjpnMOAwbfXjo43Sffkg0+FXjadfxcO1+/KOftnfeeqe98N0X28H9u2RUAKiJkzQ9eJAWz88CeGbVp2dzfb0tLxbg2ViTmc3S0lw7e/ZsO3v2k3b27Ol2//5t9eaRM9sMQWpMFaofTxIsgz31yPB0kMcAEDMGbRJdcKMYZazdSZIuTNGj9+Ex2HkUwJMwcgjeOjp8WyBRCUWB2imw9PXwwuUW02v317+qf8Y2srUpsDNdg7Sz965nkxRgXgCWd7EvuqcO/eiQgJLJpgkyzROJXZg/xFzMNTfi9frD+ooULnV2XtPM8IjhnIVZYJyutXWSTgI86cNTLm1bGJ4pwCP3xj2qmSSA35zYXhlJm2yYATxLyIk5xnJpE9wHDmzfoPaRrtdXvegRbamr2svsaWhVfY7HzlgXU+0oypYasJM+PEjVPB86wDPU7dRjyNmqjiegRx/zEC5tI7MTpqUSrekZWIf7gFV1YsD6nCFZ35ttbFPDQ6zgeHGrlAWQ08vaioUewJatqHdaw0MPM6hxYgYAuVqndIAHd1nWAFRoAB72+D2YNz0yw/O//2sxPEwuJhmborJ1FaD08hqCrd4IIJurteBmfpJ9G6VEbHou8I6kbfD87nq2JEjT4ld9dcJQJIrm8x3QV7YlGUYadlZGlOMLW8J9U51J5HGdGUGOnUUjWXEHwmacFPhWxjvSqhgpROqVzKqAoTrJOrAjUsmGTABhsBe7vdvOeAN4qreOtLfV7VjZ1SpSdCGYNfiSc8lu0sXbqnEqfXMv4RpAVGpUuo2De/Qg0+GalgClFMMH0NkcwhpV1VuJJXDhfiypyYr6mrhIUpg/vvWDja2ZOgKY9z/4oH388cft09On5Q4I2AH08Nn8nfSBe2a4h47Ad73PVsBjmU52xHFnzCa/3TrZZ0csW31Qzz61LgyYZzQkMMiMtndYdTrpRhjAjhms4l2ubQ++Ip9zttzOO2Q4aNyoDe3u3aH2wzI2g3zXbvn69EDXbJKBjnosyEnDPWjEFgKWqy4tnel1nyuLzvjlM3gemW/WB+pMWHRw12KTdjLEbnNifHft1nHQZNKsDsDnruSbvn+zCrZ7hsCy0ZkyDaHo1Q55mXd+XUlcATyZG+U6NjtHILurPfnUM0PRPwE3GVCYGaR0kZdx3qwfXDOaYHJcZFFp8Iqc7NBjSOMOVi0RDXatlee56rt17Zr+TVM0sqkCmshhU8e2ZDt+xlOMQDSWW9NnAPYBKIO0hy2yGJOwV7B5JEVgH8Q8F+DJvRI7Vh3NZa0fxjnDfoJZBGDLtUbqy1EmAq4NBPAsDnSlN3rXe6Q/VxyaBkktLQYGcO1kFWNGzpnUG6l20O5Q3C8XVd9WLx2CMpuPlOtTGoJu2E5Xchz19rEDFXVY2kPmcK2yJbbd3VwvGfvx1PBoXed6VF1jEkO8BzUMNoBZbvv27VHHbX7ntewVBJUXL11uN26zHt9XsCbgPzdXtYqb7S/9xb/UfvDuD9WH58BUH55Jm4st9bptqWk8ingB1oc+PIxi+k3gxra4PNvOnTknwHPmzCcj4AFBzeDKWIAHNCUQ5PVklLaNtSKVX+1MC365fXjkSDXV8+Trw9cB7GxNQBfzNMWedG+npFFJJ7/+U8ZnaOf+hjU8wxXvgE7/2CDB28mBdc+N9T7jl3HPHKBu7OOPP2pXr1zVXkmZwXee/47nBOzorl1ac1nbzPAY8MiE5u69AlBO4hjwlDSfOk/2UhJPO+zDs2s3GfUwPPPTDM8scwYFDZ/1IMPz6wB4Cg8Ef9Ta+KBLW9+Hp01WZFowQw3eQwCeSdlS263t0RieoP6hXmeLnCXx6gNGHVtqePq4qH+vJHoVM8z1GYYtkrYtpgX+K6SFDVgeCfDIqOD2YFbltZ+Y5wv9ZCGE4aF9gwzSaCL9qIDnn/3L/0eAB/pUTeSWl2y3XHII1axQ5F8OapKXLFirnxqQAB4VrVehPptUupQny+eaDzIOpglVuyMWwAGbs9DOuPebmMDTUAtUfSAiF+skFWZWnAlRE79Y33ZsTJC7ddruOJ9sbYBZ2Cb3EXHvFZ+jdeiS+6hwytlxK6pM6aXbvQqXS0/u7vbu/6D+JxRorbogW8c4uLCZ2UnAl3qSBJVyyWIxI5uubAObYg25stUNkDOgcv+RgIVIVwYNfwG7rcF3X+PD38i67tu7vzK6Bkeui3Agk0wqoKeXnrgWyyydJI+7d7cb12+0P/iDP2gfffSh7GdPnXquPfX001UIbbkRE44MNvcl7AWfF3lQZG0B2JnEqUfpNdw9uAnz1/+kRo9xAO2fxzX2ZPPsqxuAPjBDZRYwAPcCTINbW606UxKTQlACSrjl1HMknykmlACRQDDF/gAegkIC6FiITwHWkqh50c68KMt31cPMtpm5KmAu98CAoWR8HPC63iTfvB+bKYAEQwBc9WThDODZQw2GgTMsRILMMBTcU5wSqdnxpryiOS12rqylzea47w0z3o1KnY10Y2FL68Iy81jqs3gv5hidvgm+MC14+pln2onHT6jQl/EPYJCVNICnggzGgaSvqt+4oXtAczIW0WNHj2ntS8DNsTH3AR+4qiGzxEzj80uX5Rwji371DLA1P2sN5x93x9g5pz6Nhpai4qlFhHXAFKV6AmnNLGmW6l3kpocdp+tRphIQ6b1VRWth3y0l8zqq+R9TgkpK9AyP5mi3y2tNnp3VxsL14VgigVOt3AImCiSUaBxb4LVqamCc+RuHwzmpTml1tZqMOijjy+yc67UY/6gC2NRgePoG1mSmlc2GhRFr71rMJNr02jLbGBJZ1VTaYNAZa8Al1xuwLjOGPbvc8BrZpN57XaYWMM23YJlWVgV4yGKLzVZN3Eb7i//ZX5RL26lnT7W9u5fddHRt0mB2ZGNPXFQmBQI8ajzqRqTkuAV41HdupmE3DNg5c+bjdv9eMTw4sgF45kngGSC5n8W0aUHW+DAhAT3KQ/+SG48+KuDZyriMEuCw4r3MTQPUccCvCPB42fgqGdujGxYoRJTqw9bwiaUCeDA0EeA5caI9//zzkpmmLxqxiQHPPcVkrFGw6mZ4NrSGCvBg4tIBHplCra5MmRaob1bXh0eNLkl8dS5tkbRpTZx5OMADu0Pz0W8H4Nle0mbAY0mb6dXtGZ7RtMDP2THgkXurx2K+Mpd6zLPdY+MyX7Vw0zSWoUrv0FbrDgZjXerYH/s1pgV/KoCnGB5iBvYaA547ipVIth47RnNoWqWQdLWZGPHLjhqP/v7/9n8Vw3NCXabZ5PqC17AHZn3GjC5BS5pzJgAm0279s+1cU1cTiVwa00VGqAW7irBVk9MxK6MG2Ra30vMDOKqfRhoeDjVAGzAOZJFtnUpgodqRauyVZqODzXBlyt1nyNlaNwGtWgcFEa5B0fWgNgdAVY5hXCc7k5WkSi4egCNn3AmYtQlXvwjem6aDknLch+FZlxGpQSBBjzXqAowp7KysPO+hmppieFgAEZkrQahBa2Yq9TjJ/kf61yehxGhRNJ9mmsW8BewNxf1lhMB7QFcfOny4LS5g+pDsmfuDEECNPVIsGRka/pHBLhme5EhtRu5L/+bf/BvV8BCUfve73xXgEbtQ5+LifTKtlsQM9TYVOKeWIQAnQWHqenK+AUIBPcmIT8kRqTmpviS+Zy4Sd88nhxYpMBUQrHHamxl40bAeVo8XOzgcR6eb5b4T7AU8RVrJZkeWI8GysuSS82AR74BTEqrB7ruKDKsYvK+N0XXhHGh6iO0o1174rWebfH4OKux6ZXt1gw4YPMYlAeP+/QcGdgewzalyT2I17Jofuhnfa2fPnBVgI2h0rd2G3h8WQz1Sqsmvx4n7HMmFTOywjyMLsTP/PkYF/9XgEhaHoBXd9PzCUnv66Wfb4yceV/aHa0T9DsBagKf6hsn57Ladz5jXBMXPPfusggrqdzJ2htoiQADysuvXS450RjbqN65dHVhHji929zjaRWIZhoeCf9aNA/sPiBljocYAIkyDxlYlVXQ973vNZH3guFnHsj76XlneMyVhLcdBNTGua661sgfBlXjxuO/Gdid7IkPMOhhgSsAk2ejComTJ3GvOK2xrJKWpHeTzLEW4q3lNvRPvlxqisPV246y+T1Xjk3U/JgNhiwLuk1ATUy6ANZ0Q4/ew7tyHfHOdVbu57LXTTRapM6A+iWARBnKl3Zf9uR3nWKexO2fd/8mP/0J75+132wvfeaHt37MsOdvG6qZYnIW5BeVtA3gW51tJ2iaNBCmAhz+699xsO3/urEwLADx37+I0B3PP+k+OC6MQZhXjvQCPZ8EQeJSYZFiTAhjSeFQlPdk3tmlAmvGQn5Hr9HvD1/8b1niuzerMH15n5qXRaoXCEUOirtD3WB8zxHa1Pv1pmRZse7hfAVqcFZg+roogh0Lwr79gX/qMJDXZb1LzDID5+JOPGw20GacoHzAtIFHCuon6RnJQagDVMNosKDJYJNBJpEUFoRiFGlySRwV40nhUCTIAj4xgOpe2ipdkiLK41Hbv3qvG47OSmlLPO0raAL+zs2Z4MPuYnyPmspRtnfn0ayBpG5QcQ9PRpCJHWZuMC1TMO7q0TTbC8KADHwFPmo/KpQ1pWxkWBBRZ0lb1iFFU9LViXY/yAeAkqe0loVKwvdq+jnlrEXNXsxflzdS07SRttu7PesRBWKw9xS2n8WjNYz1F18QtMGB4PM9RF5jxobHyxgYlMvlJ/Emyf73NbLKOzrLwtrt3biveY79065c7mgd37t7WOZvhcdIV86SxF+eMyiB4LkY3gB/aIBw/dqy9+torksAxD+ROS0Lv9/7F/znZf+CAMp2xnA1ASeDR11BkY+cChuFRoC2ttms7FHwLSLg/Q6yBxZDEbro2YWecAUpjL5ChFqFuQgJ315iktqcaRFZ9RP++yYyCOvlMNfGsQn4VdEdiVy5go6Ro3fUTHHMFmNbrO9Dk8xVsyyXJWRc5TQnowRjhjV91SjpXPz8SNfUjkYXkiqUgo2bBgXIVu891ndqpi/LnmD1zwZglJGw7AWSRfiV4SEA9LWGj4/oYGNkBDJbLxcVhUwJu814AnYOPPdaWl5wh7b/kcrV7t3ubHDhg96j5eWWcbVnuwInrRLNFNMp/8O/+nSh4MrrPPvtsO378uJ2g5LRGQJb9tMQQVQge5in3gmOJc9dWmWFkjAkCci4ce2qVFIRhP0yNgJphhuXw42F4PKbDSBYbKXbS1r4PfHf1P1mDst9ybZUIIMNdzA0bGIE4QSJBukwt5JRIfUR9Rr2nj30sZO/lmqkPirMR2V862iPnGeGR5aexIzZ7ODryqTcQzll7dpf8yS5ykWgmqyJjhTX64NwfCtsB85cvXRaLwtfYFdkFsC4ktwypqDOtFxpDu8x+2BLeBQkGPGYxAUjcEq6J2IZ7K2J4FhZ3ieE5fvxxHTPAkcVPsrq7d/U61icAJHbHly5elDwPKeXLL7/cHn/8uAJkAR2SKdVQld8lGbl7t73/3nvt/fd+1j768MN2/drVQULpGhvAmMc554AsmHPj+pjhmAwBOAkl/s6cVoZX7pLjWpNAnmsNIOO40ixUUlslVQCbbhUwbGIN9somF2ZF1w1WqsaN1yVpwOsHwI+Dk+YWhaKuk+H4YEYwp4g7lNcFG2GI0eukeLwf5wnISZ0Zx8zxqN6mxlNYO8aMs81I9mxIYbMQs/3aQKv54QB+YXZio11SQO6VEm5ljOIM+K52+NChBqMmgwLMGGSKMC/QA2BWgkb9pJD47WprWKKqCfJN1U7BqvI7jZYBO2+/9W5784032+GDu+XCtnJvIivqJWoWyPGub2JK6x49ajYO877Z5mbo/eQ2DNTqXL78Wfvs4nnJ2m7dut42N2nCOi9HNxw+efEC9XaOIipwcJBV2GcIvlXvNwRNI8szYoUKVGrR6ZnmbxCja1GmMH1OzRT/FADPdo5nW53PHv5jhlPrGf6CLVNS0h5kfak07RcMeJK85ficTMUBdrN9evpTBWwkC9gXX3zxxYFZZw1nHtqRFuve2zZQqQbLsKtu2O2ayMRqUqqQuKU2uyTQ7A1OyLLeO9mlISXAY5UAMrW9MqrZpxYA6sVTgGdtnTHKeGX/cB+ehXks7d10lDY9sDx/ll3aBrxRE2ysgwkyrzqe1PPobNbaZOOevtumEyU404nhmUHxgzQbed9im5klZutAj/rwjIDHNTyOM4av4ddoS7wEbFWDbv1967yOXHl479T8dKBokLTFmalql/xa77uSxivurKCsSuNYppw0EWsxKJy8RwXs9ICH5DVgx+AHICRHSwiDyUa7J9MCl9I4Lrql/Rrgw9djhyxpk5Oq2jxUv8K5WT1X+8+1q+3ypUvt7Lmz7fjxY+2NN76n/YDnq73Cykqb+Uf/9P+YgIKQrKg79cKCLalZuIembfzbGx0bIs/hori/TDXAVPa7pBWViZMUIj1nZFZguZqDNNd82HbZds995jINHbnbbGr8LbKFuDkN8pyylXZQ5iyx5PTFytDvIfUBQxZUG6j7mkTzy7k4yHFhchaSZEwtZyPzYROE2MGKlYHdUSDiTLyunyRwDu44foJcFRvKjaLoGQBfmLHI5gCDxeiogV4BNtcyuXeM6k4IgirDG1CYxT7yj96cgePqGyTmbz3Q6bOqmUQqrFzGstxyE385+6U+I3v3qFHaoUOPKVhiHIkNS0PXBSb/TPvswoX20Ucft//wH/69AjAkSM8+91x7/PhxB8mTiYI0dfstt6IRdLvxaY4vwWFYHj5rO9CT4DksT7LFZnDMeLBp0J9gyJDWmJDBxRawI3kjTGS3BPWsiwO38ThzvAagk+oX5UJ+U7eW9aSBnBrAim00o+p54Oyt2MpKGMRFJ2Al8sq+p4+0r4cea3v37+2O1wvFYP1eDU2HZqK1CcLahZUbJW9G6Mq0Sx52X6wJsgozVDAoNxTsA5LcjBbrZBfXp29Mekpl/o4uYk4geD7Z/t33zXI97pXmqOROyJDI3O9pR48ea/sP7FdwTfBN4AooyJrBtb565YqaWZ49d07Mzqnnn2+vvvpqO3ECoLRncM6TDFf1OWMi4JPTn7RPPv6onf7kk3brxnXbxWcjqHEu84Hdu/VemSORewGEAPeAmLiHha3I+iipVoFZm3Ps0nsBfsni9tJMSfOq0Wfmh/X83hws/TSbwRfH4cbCluENbF5ZO/PefWNQMyS7B9vwAC3eK+xqGDFey+dKVnDpsoI1dYJfWZkyNcnc0nwgSEMOWTJMk6IFysq5sDe1UDa8WhaMdUyztmUvW39fs2WNd9YV1iWf+2qbnZ9pJJHcaNGug4DP3Xv3yaBgZW2tXb12vV2jVuv6TYF4gMwP3/1Re/fdH7S3vv92O/LYHgGe1XsTWVEL8JCoW0PAMyvLasmHqR3Z3NDvNNumLxsZz88/v9gudoCHjR8zAxqTAnjYP3Bu4/nOko4ZZmGgghhD0ivesXJU6gKiLU5iA9jpssgOrx4BSQTwyKL44V//pQzP8BZfIh17RHT2QA1PZ0TUfeQAGr+E/KkMd041RgX5OUCpRzvKksczZuScWUkeAM+ly5c0v48fO95efOlFN0jeu9dJEgAP6y7NGW/dLlWKlSmsc7yOuEqyThw145irFhZrNi8oAxIlANRDbwvgGQxSFtvevfsFegjg3Xx0Vi5tmBYQ6BPQLywQo+DcuSSLL2pWfn0Aj4FFDAym1RlfDXgmATxyDQngWRLThZkD12sAPMWK7sSlTXJV1UP30cbDDreYlvj5ASfTcYv+0u0tKZOo+sFKjPaAp/IxumR6z3J1TR8efupb7E4HeArsAHpgfGB4WCcXSeQ/AHiQ9ZOgvKxYnDgTF1Yk6Bgo7d6D06frvNkPYG/ciuKKmlWfOfOpnvvGG2+0I0cOay8bAM//+Dv/fCKd/pHDQ3YegMEJqcFfd30pVpUlnJqAlj4TAAAgAElEQVRw+kLFjW0EPwR77g2TpnzSlOMa5NjFgKe6zCuQKRvUBzIzhXwV/JXlopuRWtvu5p6jVCeZe2e6TcupHmRoUunNXw5pYqQMSnIeksqsrsqVSRZ5g8xutIcdA2y6hYfyKxnTBOtZsyWDLDBgTn8z+yMAN1W/40aBQw2TjBYodq0GeuWcVMOztY1J20QSt74u5tFB/LiJBTiGvVFfj5IYJhjxc1gox148YYUCCkYAUFIG1bYU4KlicgKfffv2SvKG0xXyJwBQ+vKkGSjIHRnbRx9/3P7kj/9YSwyZ9udPnWonTpwUEOAxGCIZKauLn3f6nE/kbdOMnwGus+JpNmgQHVYsm0lN/SFpWiuBxhbAMe5glmVavjaCFx9TPluSgHKw06LR9cdhU9LYj4taARgCNBg+GJ005U1BeECOshxV2+bF16FFD+ZT0+VmmWFO3AtpAOGMzdmZtu+Am3JmIguyFJMlkKheV04+xNUn15MN0TUeNUdVW8M4JoCm59UdGQQg3UL+lZodGZsItJs5MlhxTVSC+rgNOoFQfWVUE+fxFcAe6WDGkQNjEhM4ilGXsaft2UvTSNeQ4A7GseTzOXZ+J/Nz/vx5jcGXX3m5vfzSy+2ll14ys62i4U29lqAX+28YNzcT3WiXLl1sFy9caOfOfqpskq5zGgHXOEgfsvTxsSzLJi/U+KTnUBwTdX7q41NujdTbdL17VBe0e4/mBcmANPrkRsJwMacHG3UYnhUnalyvA1ixdI3zSvNUJzsAIg5wksDgnvCeHFPkMNQkhZHTelqGCQApsUdlTS73yVu3xarRQ+uzixftZnfvngJKgYyyE3cz50nbLHczTFcYe5E2hqV2AJh57Xq6GDBIRhy2vtbrgCuOF7CjJqKSEk/aKtZpbAWsqYvzYndU+Lp3X9uzb79IGeSR9OS5fu1Gu3b9hsA7fXh+8uOftB/+4Mftre+/1Y4e2jsFeJYp0ibpt0YIg9RZ/gMOAB4V8MhRsVidrwM8HcPDP4fO6AOroyxJZ5dfS0CfTX7Y2KmeR5YXhsc9WXb25b09x9CBhY5JmWJbuv1sZ59kmU2fILBUfAtAGYDhtKwt6+24Xo4XdKw7mgY9Oz4+35oB5CgxgzvlTGunT59uly5ekqyV2sIXXnxRicR9e/dV3c+657rq/W4NDA/7CesXa7DcNWGIqcleWnTSTMqW9bZRjovsLCoBEOAxyzPF8NS+gAvmNMPDuoapzTTDA+Ch+Sis+68Xw/OogOduGwDPBu9htmtuHnbHDM804IlZwcObFmwFPF/H6vTjUDO/c/pNLDH8dDA5SPU87n+VgMd9eIixSP6G4QHMcB5I2pCpkdhkjxXDg7oigOfmDSU1L1662M6cOSP5GwwPcnUAD3sS++jM//CPf39CRu+xx9z4jgxxJGxsIAkWAw6UgZeGfwxIxwydXaaYfA72nE2wKUF6ojh4SzF7tN29/jiFtAE13gjXh8A2wc/4mlrMprTdaKQBO7aIVtaYza0y65FtBf3KgUwBkxcTszoeBkaSYyPUsEUJoHVtSnpD4JDAT003q+ZFfYjKfEGIPY5dFaSq6FjMQUmuKhvpwCINGZ0JJThfpe4ElygdXzU6LXmgCspLOqVMUDVjJQhJcXLATQ9ycj5mb/y+zrZboiMP9sq+64qTSV6E9t7bjlS3eByvCDrIUEeTT6DPNQF5w/D87L2f6ZyQFX33O99tTzwB4KG54Qh4nN23OUIAT8YBY4/HdAzdPY+MJ2xILMQjVcuxT517WatL/1yGAozZOKBNOwymzsyfO9ZvFShDYiMHNTObqWGLrDOPO1i1yMxAKYzWMORG/XjVWfTslRz7qhbGP12zZjBeASEFfXSp3wUoQlbZucZVoboZGLMwsXDPNQvolSyt3NPMrqy5mWT1qMGgANBDkMjcF3NUNWdhM+KixzzJXJKxCC5axXqoqL2SGL7nvpaWInrN8FoUQwNqjDg3gu9d+hv9fyTPXF2tpsNLmsKMeehxioGhvV977fX24gsv2Jlyz56SlznZkWapnJdtY+fazRs327WrX6gO486dW5YAptFujb/cE85L9vGwK6XHdk1UxnE1+i2nQwVmkapW3ZiYD9jRhQXXQq2tjb25kGAWUzswizAZSNru3VVjT+afPpOAfyX22tTVGJgKQJeJhO7R4oLlg5PJcO/co8ljyuAxfZm4Z2mMbNkfgOdKZdfIsAGAAcSMa9XFiREr3TprpUBBa4syPLHjJAc1ym1RA0xbUHu+uZYxzZQj7Ys5AvdK5hPVdFHMFYYkZIVmmxJIbJb7Dxxs+wA9+/ZLUoLdPpI2fV+/UX2jNtpPf/LT9qMf/li9eI4e2qfeOzA8krQtLLV5pItrVueL4fkVAZ6pPjxj3muQQHuh9OremwXsOFCfWNIm6/gdMDzZY6cgx1cAnW9mB5Ayhy48fEjAM2a/uyP4Epe2b3qMXD6vZ1ZtKNFTgOfiZxeVvDh65Gh74YUX2mOHDkkyLqUIdWZra/q7E2dVE1d7DuvwyPC4JlvOWVHgVPJtCvAsGvAok5+aZyV1FpRM2rNnn8AMrpgwGfTgmQY8uCuiDjLgof8ONTy/HpK2RwM8mxt3R0lbD3gEdgrwzPUMzzcDPGOzkYectVWfm2dbrhe79jHSm04OmH+yGdYYL/wiGZ4l6osnm5a0IbmcAjyXFYuzddAWg+TkgQP7pTLT+FVSuxieDvB8+umn7djRo+17b7wuwAPT6QTmSpv5m7/9OxM2AYqBxtoXT0C7KTnodfAxGZoLyra6UGQCyd7qWWwGDjtDnYODQgc9DqIGsDNs9KNdblggnpPMX2/PqpuQbFUh1Uh1PGktKaCBpfSplTXua4pcI1BOFRT2qQ7HwSrHmmDaAM3BYQ/QkkXSc2uAAJiSle177QwsBQtP5FC1uJA9VfAiTUS5bZUcDBeVyHkCyiZrG23l3r22vrLW8DHv2QyOOTIPI+XbU0WOkfTlenwZqxawkwasZHUGOXkF63wWARF2mbEuhulRYZnsLAnEl3Q9WZyp34Hh+fDnP1dQ8tRTT7cXXgDwPDkyPJhN0DdA48aAJ7KwvmbMgbA3tYyFBNiZ5GFhBsaigsCp2jMkAjIGQLfv+z98h5mJi2DVUeQzE6hFlsBmxBxAcgU7oHGARGrl/iCRzLlMZWNqLAeYhVGJPI3H0wjUzn9uAAlYsJGFr3N61QwM6Jwz7OrFU3bvtqS2VbVlQ5aa6bGBNXUmXnmr6oPBpU7h+q1bNwUCbty8oWA3ElDGp5tipibIrFN0xLynZKE4KVbNi0Gqa9QicQvTFmCbuZj5bkBEhgczBupnLCMDSArU37tX85X6nQ0dNwsn95f3oHbn6aef1nO49zQ4IzlhtzzLrZCNcB+4rmLlbl5vn104p+LKJWVFzYoliJOTXJkv+BpY8kqUopoVyV1du+JESPWVkUTR92DIREspYICUtS9sC+epOiYkoCVzJABlXAH4YDcEeKqOiLFHXYobsd4Qex1LebkdFnDO2qb3jH15gV0BWNUupoGz5XI8D/mXJQU39RlYd1P3xLE4gVO5w9TpUAc0mW2Lcwtt1xL9QsxGcV/MjruHTxI/cXjj+riuwEk470muZZL9NWvwLEYPuwT+VeMje/W1tokefW6mLe5abNjswkJznfieUGS9OWm3APG3YCwBa6wHG+3HP/px++EPftTefvMdA56N1lbvA3jW2jLyXgLQNdf3/mkAnlECNxZJZ9GNDM26+qrlrMajCoasNh2+/JyiEurRYb98yJjpwaexbzNPH4XhKcDVH2OxVNMlDEP1+CMfpTf17uU7ADxJ9Ax7SGUtpoHiVke5nR+qYyevy3xlDnzy8SftwmcXtG8fPnxEpj64ZO7ft7+Stm4NEcDjJEHV4srl897A8JCIFOAhwaAG3Juq41GyV016Z6UQQPKvlhKlChC7yr4xNy+wg/xTgGeWZLdNCwA81POwBi8upocVUvY59eAB7Hx7Ac/dtrkO4EE2rVKU6RqeAjxzSNokAyS+Q+EwNh+twEXrj1RGY9BStXpVm6dGrl5Fd8Tw9PFxTQiHS9MN2h1DhX114n72lwZ4NtsSQDuAR6oqMzzEi5a02WmVGvLjx46K4ekBD+M2Unpk1Z9d/Ew9HinR+d7rr7cjRwE8exsxiwDPf/V3f3tC8ImTkCQs8gk3sFH387JdlpEBjUer5iSFxArK6jUK9kr7HsATSQrPZ2MZ3yOOUVUUVY5k2vwru2kXtPmhuZ2CNX2XM5rAeedQ0W/Ws5gVsEm6yJsMK1IyMo9saGyucTUJCyNZmZpqWiKWjvQBPAmcHWCHEixJWWXPbHW9IvpskLCpOZ/lUOvVtFOW0wnW01wtYCcZci1G3uB5LpS0AqDV9baGzpzC4HKDixSIIR2Nf9iduLooSKqvITvcgYYE8iPYCah0trjmRjm1OefA5xKMUQcG0CEbJfvivXtFw1Mwz3EQCH300UfqvwNtz/NPnTrVXnjhxfbEk0+4wHsy8QKNdpV7ATT8Eje5npkK8Il8qgdxuWcJ6AKgBGrKtOHu7TsK0BgPASu+d94cpk00vGgEXAumdiyUWDxJ2gz4RwfA6X5CQ4awmBfJjKoGLWzO4LZWxdbObo+AZ4rlqV5IbiTqBp5aX8u2Vq4mBXRyTWQNXcxJQGMvjcxYMUBck/0pVDMOaNTJMK5ssGCwyAaumrOSscV1bQjSyNJX41EkUyoeh8HsAE+cyHyfbLWseSmwOS7OYh1l/DTb9u8/qDFoueBt2WJrfMjxxYso50+d2dFjx9rzz5+SnBLGB7tgGuCq3kYBs53J9O8lmoLuUQB+587NdvnSZ+3e3dsDoGNMOUOWwmMnK3RfkBuKDZ8MFt29OYiCHBwf0xxzcbHiVcCmj5ugJkx0TFK4tgHmsb3X58DmrK2JwWDu8cU1SLJhsOq+dUvjWewfoFkW/uj9HRz1NZmuVQsjb8bJpg7VwX0yGevP7t4V0GGuc704liR5BiAptmpdRf57lne3vbtdS6NazpnZgRUVA1r1nmqWCoBkTPUJJ1QGMLFq0mvTEV4T0G+nyElbo/BGJkozSg4s6/oQxO1pu/bslesYKxlGBfTjYbOlPmx9bUP1O+++/YP29lvvtKOH98tEDX+BtRUAj13awvAAflR2uEGG9BFqeDbXtVdZhzDK2kZ3KLMzA9gZJG19H54B2VQ81TMVgUxjKP8oYbrjgZ3V8PhzEq5tx55s89jOD+7LX/GwgCdSuK8zU9gqj3uUY634IuuuGo7PzCoheOH8ebHmqCVwaWOtAqR7X3a8wVqMMctgPFTKEgGeqmfLnFYetdpYrGlu2g0rgAcFAGuw6lr1XVLmOVw697bdAjxLI8NTNTyWccG6wmqz7o+Stm8z4AHsCPBM2PdYZ13Ub9MCszv8hBEba3h2bksdSRuAZ0hqPORYy1qRJIj2zkjYhhgwAKgSx+W4xlhR6PALr+H5KsBz04BHdamTKcATSRvzgWQp+yR7/hdXvmgXP/usnT79iYDO66+/3o4W4CFuQfkx81/8d397gtUsAeiYze0AT8kNKOZ1Ea4bjJKhVYYY96TSZitgrOxogv1Id2AKcL4hiOnZGWWdqnGpmiKWMUCy9WRN08m7lyYle9UX1ObvlngBeABPTF5LsghGuTg4hJH5JPvbU30EVgyUuBuZ4eG7HOFS6F4/p4JEJVHsJqSAl2xlZVNsd42UZb2tdb0yXMtTPX5YZKSrp8GogxA2aABPgpeAyXUCTArtKUDOJjgUels+xrdc4SoIiQvbdvOlBzgBtKknMHvn66cNve5Xtq/YGiPlITgE7ACeqes5eJCGlYeUNaWPyYcffiSwc/78OTFCZK+++8IL7YmTJ5WV54PUP0nyQ+lDCkw4290Di+0keZFf9oAn7FcYBM4/kj+xXQRM1DYQGE91ief+TYPWMJT95u3PmnZwc+1XgvRqYjsASwPwLD4O4j3O4mhFhjpgxnbN1Y+l5EFOCKSLvPu6qI8Nssv0dFLL5Mr68k/YnsrcCfCoLqcalA7hSBzncpudoCCg5Bqpj9RNu1nZMpveD5acpQCd8Zu+Mv38cYbeEiaxCmUdT/BstsSSttQNhTVOo1W5eylxEGaPMcK8nG8HDj6m96D2hqZ91JOkOS6BN8dG8ubJJ59sp54/1U6eOClnwbNnz7af//zn7T/+yZ9ornIP6DNkZntOz0EiJtb3PnbLV9raKpIR2zvznNjcq3dZuT4i7zCY8FiWUYmkdh5PrDt8lmVw7hnG8+2I43p1AhdlpeTouDbIFVkP+RzGsKzqC7SY8Vgv2Vdv/GAHNtxuAKgwPHGdDFPIMVAUiptN1hixnrrmrIlxbzKQDusPCOV9LeFdG87RtXblZphET5I1rFkzc23v8p62d/c+AS02Ld6XpAOMEf15kmkXgylHzGJ2aiPmQqXvkAK4SlSFrVRdUJuoqzzzYEYW7XW9aMKKFHJ5WYCHDWJddQnsXyQpYPs2JWV768132jtvvd2OHj6oGh0AD8z6MvOtAA/XB3kbDNDkEQEPBb7sVfTlGTJL1ooPeEEsbf7bzrRgG9laWJ2eodgKfR4yhqp1CsAz7dT5cK/v6166ap1fUGPPqWN6BMDj128xKOiBTn+tH+4CPPisIalq90DmAP3p0rKBBM3z33m+HTl8RP1H+uQUDXsBRWFEXdfnuZManvRVVHxlVWdbXcEV0rUSATzqDYaLYQGe1FpyPLuL4cEgBsZCkrZN1hqlQtospgVLu9SyAlc35hM1PP+/ADxlWmCGh2SFG7G6jsc1PFwfMTwFiHbSh2cK8HTM6MMNtwKvA7h50LraGKhbY8Lu/MoBj/cqDHBQD/CFpC0MD4DHahEDHiswbrYvvvhc7ChKIswKXn/ttXb02FHFomqVAeD5z/+bvzVBSy/AU4uoiuhK0iZ2YTIZ3L1YdJENQC0p0zfUebgPDJuPMnxlf+yASJGyM6EyJxvvnlk2S7msXXczS1GtsjrE+91yrwQEeb1yYbUhJPCOE9TcPAEFm7PZGNdl0AUcEOBNOnVIofpy3mT/WIC05A1uTLUEDr0rHLgGZCkYV3PUUYqi7ItYAgMegaENs2BiEkreAiBSI70EhNU4TEX4KuJP4HlfARA2yjP0HfJe7vxZSb9SuxN5T8BPpGwputcUrXtngBhQN/1vNkwCG7KenNsA8nitL5A+X8Hb4pI0lthTQ8HjmISRAZaBFy9eah99/FE7e+ZMu3T5sh5/8aWXlMGi3wDAjHMgMFXjKwV+ZpF6Nir/NvhwU1jOqWd8Ut+Tc4zW09rzmCA4KJN5Ba+XeYObacbe03I0xjJ24+7TBGjNZ42fCyNlRmEA+CVZ6IN4jZWyUR/PwxnduKYBXJJ151rYiMFMQcangZGZUNdYVPa7MnMx02DBFICYH+u8nCW3pDQ0ZXpnjUYNDrriWihppBzYYHVuag5xXbh2Grd1POnxwhpqIO+P4HEWJgf3BeZrfkfi5gyjZXWSU5S+vZctcR+UpCjrYpqOYi28b/8BrSnUj1zk++LFQbIndgfwsmuXZGyAbEAMoOzChfPt448/ae+99zPdXz5THcoXDRhYWAHvAhjrq+3uHdgRN8bta51sSW9wwJh1Y+Ilj2Vqizq2NxI13p/7F2AL6OlrE0nIwFZx7VOUn3mauW6g5OvJdWadGesOzZy7N5qTPV4TbIkept1mFYuD1jmyRTLIOe4kG/x+XvMMSDeLLXe/rEhBLdsc54mZnrJ2p5fbzHzbtbDc9uxybyIlmGZny6odu3YKgr3W9ICHcwSIZA2KYY4SR7UGKDsdOUeBHqlJqOckAVZ1STQadf+z+Tajpji2OyObikMbY/f7b7zZ3vz+2wI8xw4/pqBRgGd1vS0z/6qGh8fF8HxjwMMoZj0oUN8BHivW/N9Q8yVJG9a2MS1wVjZfATnTj03L3B4ueMqzbFqzc8AzLQHbTh72pysZ21Jh85CAZ6qWslxIh2up6/pV57GzKzlcUSWx3K+OtfTDn3/Yzpw9I5ntwQMHlaChDoHk4WBKMzendUF1CfSRUlsJ5o0ZSp7HvIHJJLkkRUIPeFi7BXhmLFNddvPkSNosrSVgnuskbSPDA6tBgsCAh1htlLSRgIppwZ/1PjwuK9x5DY8ZHqTBYXi4m3Zpm/8KhkfzBlOHRG2au18taaNYAp7d3bke/qsnFRJD9T/zTn1yeJCz/dIBz0TKCRuFbdiQ45YZHqSdATxqPNq5tFlNUcqOAJ4LF9rHH38kVvS111+TeQHYBoZHgOe//Ft/Z0J2HumR6jUq0HFBOsG2A0QyBwSCfFGzgaYuulNdyGI3BqlQ1UKkP49BhaoCpsXG5fSWGpjUKJAljbRnylmiC/ADdri5kZ2NrlNkixnQlqelUWLf0FFN86qYS4Ewwcr8glgKArReFD0E3WVOYIeIuDXN+brJyMFfZnpK0iSvfAIA941Qxlz1Hc5o8rvc59Qjwrp2GLT04OGzySAP3evv3W9ua4UhamqjrPePnC1AJ0xb5CUEPZx3rtlWydcod3KNFc/DsQiETCCgoCt1H2WlqbosOcvNa0ACeKgjkFX14UOSs3322Wftk09Ot/MXzuv3448/3l55+ZV26tRz6jdAQM01pJ+JncbKLjwZzmGfdn0JwVZYO7NnLnKPhXi/UfWBWj/RBYwmlsFgMWvmx4Yb3kh8j/xt4JMMPc9RI0Yy2XU8OdTYR6f2If2aBpODAnEBTgFmATDcf64Dsi81TFxcdLHqOsYdkRvYrdDgIPU3vZDfSQIFedjdds1Fp4N1gnlfN9mwFwiMPJVzx3ZaTXMHsHN/YGqZJ8zVFJOHhRukoWS/BeQXG0wyMjZqu2Cl5NBVfWyS5Q8jJxaMrgdiV+5LLgXLpDkrh8O5tnffgbZv/0HJLkggML7OnTsr+2mYGjTsuve4n83NqckoltTMQe4lxfWXP7+sjCrHG3ZTUqi1dd0DmEjNg4YVN3UpqzYokaNakjjcm7Fh8WBgIEnw3NAbx66IBtq+52Xdrpqfkm4VUxeAQoYL8BHQ4QSUQb7qtup1kcGpcXKdi938qlfYnF3j1MdDjY/deiAmEnazsSscNthsOmluaPBii600500Q3Zt7GJwyhoqNq945Wvm7RNF8o4fYXNu9xDi3GxzXKXNNkrZi/X2OZjO1Dtba1bO5Pds7JMAKlDXu0cykbc5ObE0tRYLBvjpNiBE1EHJBPqY93qve+B6A5832zlvvtmNHHhPDs76CjG2jLWPly76CCdyfEuBxcq4YnkG+6WA1u6euYwd81ALEhPHwpCm5bF+DUm/yTRieR2k86oP/EtlaWJMH+u9sAS3DzvoQ/9juvbbK0LZxaUvCarjYfWp2O1e3rZ/zEIc27D/6R/X2i3nH/Fz74IOfN4qur3zxhZLKzz33nMwLWIeiemHdBNjYanfco2JKlEQKgR6yXN92ajNaW0mPt03b4EtNsGtJcUeaOQ6h2sxs2wvDs3e/DAnmqOGZYR1BXm/AQ40KjUctayuGp5nh+fYCnjttYy0ubTjgeRLGpc2gZ8k23mJD+Xa9k1zsHgHwjJHlww2yhwE8IRuGOPpXwPCQOGJvxQiJPpY94FGLAxieyeZgWoDDJvsyc4d4aqyxNcNDfEnpBP13XnvtVdlT798P4LHz8sx//fd/ewKAIUi1DMDN/VLH40Crmtqt2OKTwIU3GdyHOklPgs6++FsBqYJlS0FcCD8uaK5lMZtitygHSMleR54y3KDO3cpyi2oI2gVfCwuk9SyLYseIGQGB+51yLRuC41qM2ThZLLiog0Nd97cUEkdmIFZEdq3VHZ4Aoux3E9wIcCjjaY15CpEBOVhPEshByQVIEBwra0tQWE5JNivAf78ahN5bMeAh6KqdLlncSFL6/h5hPABckbRsBTw90OmlgZbKbLRbN287yK3i7GmJmAuGeQ8aQwEY0R+TYSK4vXL1qho+YhcIu4Nb1ImTJ9trr76qxqMUmAFEOZW9NIEkQFcwORoT9EET/875Zpwlwxwjiqms5rCpxpt+dKCD6dhN3UkxibGiDnhM3UWCsViO8zsZtjGrXvGGsuAeEy6yLue0AomxiuxZq5xbHNMicVIBNpI2Wew6Qx6WSAYevSxtyOymKNGAR+BxYTQD6VkEgeCwsqq9o3bBtu0Jdh0AuzZD9ub3vSjZZQgJZtlZyyreYLTq1AsUjBbVMIBTJgvVXyp1PVkT1JurzockC5/LnEX2KKtn2R0vCPDsP/CYani4/yx0jLFz588P4zDJB84DJ8qTJ06UHA8bdNegXL92fUgAZFwx1xi7gHZJ/xrXinOH6eT8C0iV4Yokn9V02WyWHcG43qp/FAORvjE2xggL4rqsNC91okM1jxskGlwrFce6MK68V8YW1533AxjleYwT7g1jCKYpbBP3Z1wb3BuNdZcEBedrBzjf84yBgChb6Y428HFLy3wckw526oyMd2RcyxBh0/1rlheWlTwz8DUTpm9MCMR6Wl6c82RgsRfEVMHBvwUCYns75zsD0lkxOzA8k9lJm62+b1YbTNq6jC9gQMlS03fKlstOXMy2N773/QHwHD9ySMADgLO5utGWF934mRqeZM+/KcPzqIBnyqVtkFoFZEybAEwzKQ8XPI3PYv0E/O/MpS3JTGOvqQMsgcAW6VjQ3U4Pb8B8naFRwNZDAh6P1W3kd9v1N/qGx2lZjmXsbs49395//33JvnGV3LcPwOP9kbVL0rNKjhjwXB8TcszZe+7nRiKMdVaAZ3nZJQPKV0zk7koiD6WJ6vhgd5RkXfY6p0RjvmaGPjzU8JAQiKTNfk+WFGNaILfMBUtEI2n7dgOeYnjUc7MDPICdTtLW1/D8OeBx89GxDw97wFcBnksVF04UU4rhkS21+/AI8Cwvt/vV6gNGiNYTH370c8Wfr732mhqQglVUWwrD8zf/0UFNGh4AACAASURBVP9slzYATxXH2x7OGwtZZbKhZP2QqqXYVYWx1TRLeu00Ha3gHpAkb3hlxb3Bz8+h1acDtifWSM9XBrBs5lgARoZnvhpOuo9PgopIiBS4z7pwnpOHrZKV8yJGBQA3gzcVt95HJoKOnW72SNqQgFifLomGpHzz6iOjxqJaAEq+UZ3ABVyqjmAo7iPwrO7XAQvrsDm4KRVNJ4tW+aKP1xTGRtnz27beG2qYAG4lZ2MRZAGCgpa+HFnPymqbm8DwsPWMVtEBmylkDPORgJpBMmgZO3lKL2frJSsGDQ68uP/UYEWKE8CjY+M61vulASkZYy22baaaEl5q5y9cUKE4mfonnnxSGstnnnmmHT5yRCCIL/SWKuDsAE/P5CVzkTqcMFi9nGbMJlcA3ksfqyYrrnsAHfUcUTPdUbJgMGATA+p7wvaklo3g+/r1axrXljo4mNP1A4xscfbr9dfK7U0VEdZrSx6W/jWu37FldH9OZqwMCiP9MjGfGpwyUsAvp4K+3uEwFsHpl9WzWYyxFLqH1TXYgxWwpI/zlfSsWCMAio/PwWekV7nGsby2rbDnNvOU+To4us27b4oNQxwUKTi/7+D71m2am941EyMTh6W2e4+thY8cPaZ7hyEG2dEzZ89qgTx48ICeH3BKXwqklMw57ilzjPNBD885MBaGQvj79/V3GEsfC9JHJAwGKgqJi52yC+QoJUptTZp39pJLJyQCKGyj7TmFpfI+jX/WVjd3npETHgWZMgEoOVfAr+uI3EYAkIKm3yyzGSiDqN0KfJzEcU+kNL3lWAJGcLrjuJMYMtixBC5SA933YnLDRpKckXmDr5Luf9hCm4J47XdNmxnVydpEhf9Lc+7pM7i0rdhtiu+sy5E1c9wZYKzXfY1h7HolpavP4fwlJ52fbRP0ZqjWCvDY8IJE3oakbDA8S7tch8C/o0b43usd4Dl6WMmljVVADhv17BTDI8P0byhp2wp4hubL1b9m4HaG/jpmryxp8x3oZcaZR1OP7dBOehpzBPBsUWl8HTAZLPEzR0ZAMQKwLY993Xt+1d+3WPJaouWrM8zS7RiechKsi5gfFad0r9/6Xo9wrEneMq6Zd4COAB5qEMhusx48++wzAjwEcEqESoK2ZIaHnlG1Npvd4fvONoCnTAvaRO6uqs/bsIR3ADy7y5G3ShiqjN0s+r79Mi0w4JkXA8rUUfSxheGJpO3bzPBsrMHwoEjZmWnBnwOerwE8GIkhacOE4OaNamJNXDgCnvThYW2UOceuJcWTqvkR4LEJEb2rxPCUlTWARx4E//0/LsBz8KCAA0ETwUDkXgEKZA+EkNBVV7dqOZ+VFEZNrSrDRtASp6pk7dj4CHjIOA7Zt05vncfGjbQyewsLAitkGSOXSQAR2YOkG2jml3ep8FbOTwsU17HRAnjc9FOA52YHeCpw0WdX0T+LwOA0RXa8miZKN1/NOvX56vw99qtRAFgMFu+hgFzdj9HL2u0oTmECL2V/TSDHzRprHlzHpGCxXOq0ode1JgBX/53N1uaQUqQuRLU2lsypnoAMa3WqDwvGTq4+PNz4mB2UO17sp0sB4SxP6mUHXbsL7MUaKMi1vMYshwNdXNrQT7JIIw8EKHzxxRUNXmosrgESVtfaU0891V5//Xvt6aef0vORTLEpEZyp4zi1B2J4rKc3aBu3rJznWB/hWik7cllu5OMbXdT4dyRTDrQX21LVHo3NJC0Vi1WkstbcKwLVkh9yfdlgkBT0Ehu7CNoMYHQUHEFzH8gPTIgsdEbAJNBbheGxitYxV2F/sqUB2z2TZccwWzYrKOY/1UFZchiAoteUPGhgc8rOOfOEuiv1o0oD4TXPP74GNlDugn6vNM3l99TgxalsAHvFDiYQxxRAfWvkwIVUwq5sBj5mtO7fQ87mruJx7zKVbd04mcWnn35GUjmkaQCe0598ItBgidaq2CH67xD8M9bEUE2aMqYka/h7xkUYHsYVc5DX2K1vRdQ6HaJZizTeay20BXVstWdUy6bGoXvc6VysXt0X5gNAkrGj5MudO1WAOSeWhcQTPwGDjKHrN27ouQEng5SLhJSkdljErqsJLHPL9syur2PMcA14P0wJuEZca7kHlqlKEjisn7CSbupaAJ+aHxkSeD/gHMJGwR4BXJENBrQI5COdK+bQZheuyQk7LcdDuUyutcVZGCikNKwldpeMJC7riR3/yrSjqx+KmUyAtu9bejdhP141lrFlp0XBYvqZmbVelTwOUERGfHc1YiWgM3D73utvtO+/8VZ75+132/GjRyREgeFB0rYLhqckbYwlSYvBmoDSyaYksgsyzOG9Ntrnly+2S5fOt7NnPmm3bl1vGxsrbWmRazgrqSSAWoAniv1BJtvn2yMN5P5WomvK0jbrZERrIwoawc8IzHcep3tNjUJjJ6/fKrEZjudrao528hnjc51A2mrT/UANzpa6nNSF9i+MhLBHSlNA8qEB5PR1T3KK+WLjkV0FeN5rH3/yiZqP0j+EhCDOkkh0Uv/IT8ANDI+MCmLHj1rk7p3qsQXDs7+SjpFFTpQNZ06zhpnhodZwWRJ6Wngo8ZsWGW3GLPr+A7KlBvDAWLB8UsMjUf0ctbujpM2AZ75tqB6ua7L5aDfyoV5VDRS6pFPmzJafugXjY+OY9GPe30Y3UD+7msqXe+JMWxPY4Ts1PC5RJ4YkAWWHNpsW2NHQEjYnVvy76/DEufU1PDUXBua65vajuLTx3v0cmE6w+rKmdn1IKBcL+OUubWazeyNJWZ6r5lBUl9Y6FBBKEG7yTYIQQ6jVtr5BDS4MD7bo61owe4aHPYlkoizXb95sly+b4QngwYBANTwwPOUk/QDgOQfg+bnqx3vAQ9wrwPP3/snvTtyV170suNhy9KoeJL1EisdYFBSw7Nld2eVcPDdRjP3yIGmr95Fu3dHawJr0ozkLy7Rpgd2bVAheNs4JSAJ6CE7JiCPZ6BtPmjHhExxEEdjBUDHZfX7cAGcdzRa5KFwBnZimkiMFdHQyKjEp8rIvhwttbhQgUzzshU31JdLMR84yFvxriFRAZ1cgPyfnpOC+c4eTaUE1HFOtwOqamvdJzlZBKBtgMuuugXEw2tdUpJh4lN/Q7ybWv74OBgh1ZwpgCOzh1lSF1oMVs2wMY3dsu2Qy7gRY9BAA4DJ+QN6YFlBMTvDG5z/73LPt+99/sz2DpO3IEcnD+Nw9e+miS40C0qXRzCLFyJGjWHLm5p4G1asDU9dvLWENclKRIJo5mfd9S+G/5AVuxOkg3ddvuPZpplsF2mOG3EAwX1vZmP53mw9MWywPYK4WQd/H0RAjwTjHNWQqu6zlOI9iHW45m2Q7LC5cyy6w0BylP02sTMkMyq793uDSJSfDVfejUj1O9VTx/a5jK0MP64qGddBNM1WD52s5Mj5z0pQzVwESBOAwa2GWU2zOsat/DrLBW7c0ZgTUC4TIEGD3bunKMTd55plnFdgzvnBd+5M/+RMBKR4zo7EiTTyfieMRc4/zkGy13L58/ybj+d+zAx1MgpM5621ugYSQa+WySchNsepMbB5RbHO50YmpXVgYHAC5rpGeJFDJugNI4xs2JiCCBR/2U1LK6iMUgJm6PHVYZ20rS1rOi6QVY4i+WLwf18KSxPsCU7GvZgzL+rNA62Buoro4r2FhXZLwYt5EJsf7+jrabCLXgPHmusNRjshcVa+qlbV2787dNj9Tvd5qrQpb2ycReoCHgQufm/MO+I7DH2tEWO1hE5+baQvY7tKbR8wxyahNJTAIFtkkAFTLuwx4COZhfjj2V15+tb355tvtL/+lv9xOPH60kR9bX/VaiNMcdYaUmikAXK2+bdLXOcQB8PB3QMyVL0j4GPDclNvfvba0NNeWFnAvXVWggASbyoex60YFYlogOjAThqcYacbyCIu6sD8BVOp4UkeVsG+7F31NiGm7exs8JHgck2PbO0FZCulgOqBD/+7reupzw3x0i+lDQ4qpQx/O3RfPH92t0QObPwKjQTWSZGB3jN7qx43Ra3olSvXBFWDWlpxG4vzFhkrYTo9qjCSleIw1kiCOeUnC5tPTp9snp09rbXziiSe0RyLFdTKJsbpLiQSy4Mzd1DdmL4w8Xtb/aoRsG3FiKBIuTsK6qfKuXSUzXmbsj5dI8QeNfPfgpLhPEuK4tInhwe1dtaMYtBTgiUtbA/DMNTxkh3qVrxlXwxDfZkx81UvDRFmwt/Vr6yNFlQ5Pm/77lhE9BYAChmYm1Gq6hmcG9RAx70b2dBhwVBm4psLYGfRMJlx7j4EAnhE3uJbQQyjzY5RkMs0Umz7E9eufooSIFEX+ytgdx7AHqkPI/iqOVfYZ4wPo5xB7wDM4KTA5yPb0wKcDPB3YWV8v0EMDMwDPYjUevXPb/QrXICZcQ4oaiAbna6srSqwB+gE97GdmeJwsUJ3x7VtyZ4Xh+eCD9+Vq+NJLL7XHHz+ueJT3Jv6d+Qe/9/uTFLm5vqYawFG0TXavepH0NTmeKJYBxS1KC5p67TiYijsZgasyt5PNtrqOA5b12cOFjvd9LUCD+UD1fAgr4vcP07GmzZ8TEB2MXp6Nl+BJjfn4+7o2X0DPYG1bhcX8TcE/G9tQSGwr0kgiQjVHQ8516etGRl2+QQKfxWacwaVNWYyQHYsCMuxc5cEoGVxlogJ4evYq7ATvkxoVzk0OSwV2Nrtu9KOUZk+xVJZn8J7O0tpWXIEwjmRDk01nVlNTMMWoSOrH89cEogg6xHoUWOQ6WQ7inkE09iOzBODhb/S2gNnBtODS5c8VwPL5z506JX38c88/344fO6bHAaZkxl38fH+QbIlRqOyuTnvTjF0cpdTzaGVFny8JYKyiC1iYCXStQhzKwjqQYdOxq8bGoC01AwRwCibUCNX3QDUSxUJ44ze7oc0ywHzKaGGsG8q1TwH6CC67hberDella2FVhgVs6h8VaGjwDf9zAE+gTLf5Ati9FLDPDObffU3UWHvRLaXpdTUUoZesLvblHQvQSyWzxjiop7bLDSLVdFebBra8dp7j8nF/WcRgmq5evTbYyDM+BJj2uGElyY6nn3laPZ/w4f/Zz95r/++//bf6Gw3KYAy5XyyeBADYVfJ5fKmZZoFdma6su08X2VN+mukG3LgwHPDCT4LlbBJ9L6RYiFuSWzWIxcwFWOQ690YbYlmqBxXnBogIy5xC5NSOZX3h+UPNCwmc6nvD63gPXsf1f/zxx/V+XA/mIeARuSmPY9PN89goHCzZXjrHkyA1cw3QmToyABPfcrVTjdlYj9A/5s0I4wU7Y3Lt6QVy++Zt9RADmLpGin2Hpqw2PGCuCAhXIorHODc2rwAw7gubniSp5fqntRYWqSz/2TSWlMFeFuDhi8QdklTqGRWozrKf4cyJGyIJP9ezvfjCS+2tt95uv/Ebf7U9cfJYW8Ghbc37BnOdJpy7dtEYu2nMyK0QlcSGTGjbvIxtZsQEXb36efv80vl25vTH7fq1z9vqfRrYzulbgdOE4Amm3JJEJwfzs7rzxFWqJFUKpvlPZkNdQL4lYeWE8vQ6NPX8HQRTqq8rsxonObr+HvV7ssleiSr/XkqJrcfSf3T2OzPVBnnJdu/gEB986iAB7NJS2zwWRYEl971lv+XuTnAqMq3x6WuR5V6yS/aLUmPYnMTjmLEVVUSYJDsROhHqRt27lLShDvG9997T48cfP67A7blnnxsUNsjfWNejDoHdJbGgPb7UFrxW7A01fLt3g7oaMvv7ZbyTgFEGMqgdFq3usRrEEluOGakr89yNhpk/SGhnZFpAME+Av1yAhwQUMrcJgAfp2wQ24+EtzPPZU9TcQ9z4yDkH4PAlgGbrWykO1T2oRPyWJwxM1+A6ClNG/HW3Tdbv0oJVY4L6dNcvbgoYSjmyzLpoGSDbDSDRoJe+X2V2MyQJA3oCdMa5mjh5x7mJrcmNkhsPmckQNcVqBS1q3S3QOQCeJAeCFwv0lHiklquqlxfoCdNjhmddDA97FC0WADwwOWta7wA8szItoMzE7WIU192/125cv6a4EEMD1m9k6k88cVKtTphDtqVerMbit1U6QQ3Pe++/1/bv29deePG72ucee+zgsD/O/MPf+/1JCudEqGsjrax59d7RJiT3KrMRPF/uOgSKbOhDYakZIgfZo3OWAc9Gu0VH7ts3BhYoARXjTZn3KuxWoDTUBbgYPuzTwFgUGxHAo4zv0LHbDSOT1c5COrIdDtjjTqVAtgJ4AyEK+szy5DvBqpp/pqdEx8rkHLJAJ4M1oOiStSn4LjSfwaXAouR9PSuTwvm+PiUsjEIE9PIqfnZdkdywFhcF/lg8B+OFki9ZfkhA4HvjrvLu1DxkdlP468hqyAwJLEnO5CaoLEoGu77/3iAsyzl0+Eg7efJJvT+uGZcuXm6XPr+sbuwEGrztk08+1V559dX2PLbUJ06oNxJjRu8/IaCA4enBYS9Rs4wu8isFQGurlgyWLFP3vALbVNGbNYvczP2jCFCWkUYVkzcwe3XvU3dlpmeaheuzJ30GZSqLUufQP3ca8ITtGVfbBJr5meAvY7APejOm+zE+fD4ZPbE297XiJjPueWz3s96FTsWsgGCNEVsse6hOB0v5vZfiuUczih47qCVRkbnLWAyrQIbGdttjvxjGZs6X68yiR6CM7MvmEACPTTFHCurLqYVY78mnnlTWh6Aa/e4f/uEftskG82Fe9ugs4Ddv3FSBPG5HzBW+BHBrbVFPFzmYee0TvV4W2JIG8DwypbPUtMlbX4Gm6q2qEWeapg6y3EVqQlxjw/tyfOmHlQxckh6MRUkBVYvIeMSsYt735x69M6xvzhhgbA8ugjRSLpY49vA8jzWABmxq5tuariNz5YmTT7STJ09qM4Bt+vzy55L85e9cBxI/+XLCyPJc/U1NZu0wR6AmwNOc9OH45TBJXyHAg+o/XUw9MDywKzA8zD31wrHkz7VFBj0K5ru+RFxD3hvAnMSDaqgWnGjS9aJnW1fHI9wwO9N27QEg79K/ASqcB0HizVu39TtNA0ngBfC4VnKtvfTiy+3tt99pv/Ebf0Ub7eoK647t6w14OH5kkW4Eqfs+Ny/MIsCjmjxbVl+98oUBz6cftRtXvyjAMyvzg4a8ozkjOgKeoXBnqNFRYBfL7bo5Ajx8mrLIFRb9IgGP9qrKHG9pZPgAAKpjjPogrxvWj25tnMpAp5l41p5H43jGBXWwH+6qeB54zDJa1hivQ5HuOTJ0UitArILCGQMerQfaG50wVuJX7RL8uBl62+7zdwNmPsfcHLctbpwkBgE8H7z/gf6Om+nLAJ7nntNreD3zjaQLtYd2cQTw3B/agaSGj6QQJkB79u3TGKKe+B6Ah0a9nCfvJWm3G7SbifO8ttMkNXYoZ5DbwfC4pwzLJ6yGJVwLbXkJp0X34SGgn7SFtjEB8LAupHHGQyCXgVl7mOeOz1H83Us7H/LlYe1G1cT0Cw14HAfZiXXSZjYJ3gE899rsTABPNZWfAjxItd1qoAc8ltkb4PAtksQTe2R4un/r44sgeMjTmtqzh9dsYXP0eNeHJ0uG4soBLEXCWof2lYCHd0jvxK2Ah700gIckogEP654AzwQragMekSzqKXWvXb9xTdI2/sae8tjBg+3kEydVz0b5hpLtSwV47gJ4rojhwfgDo4IXX3hBCQP2fOJXzZ+//zu/O0nxc3TQATx2EnKvE1mNVpDpjuruD5KJEVkHk4WJHXMBgQptQuvt1p1b7frNG2J6eulBJDvWa1fWJAFaSejIwE8BmGL55VpS8hFAEl/JAPaZStd1TGcMs3EGAOiWlcQrG0uYhaFWIc1FK9uf84hpQ4LTPrsdEDSg9ZLC8bvAZtUgKdtcXdO5Zmj9AQjc/GRwBaxws+M6YYCgrI4ZL0nxkBsi76seLjyPz9e9hemprPXAWFSAm0A3/SwywQXYit0wciezMyf5imyzFypLX9kKwM7xY4+3p595RlT7e++93y5euqy+Am7E6lovdMnPPXdK2Sv6o4wMF5s+C3tpZwcG0FNXAX7Z8qZOTPVKYq9qMy6Wo5KEQ0YuLE/qe7guXDMV0FcGrge5Cdq3A8490PiyhWjIWNYTeiC0HUDJ37cDGH1AEMBkFtH1ZGEGnT1MHw/bPWJFqvlYDGYAtOZJ9YgZpJXKjruHiq5fMj41f7Y6ZPUyERZ2MZiqY6r6t3JQJLC1XIvC/P2u21HjzgebygbIJlBm/PebvZlM96cC9T9+4nEBbd6LYOGP/+iPVKvH+9Bzh88B+KnmBPakJGjcewVj5UyZgv2+ZsU2zHNtpmpBJpXdnuo/NDtniWrdB0tKyN4vaR9jEY+UTfN4w7JgOzIuDeBwkP7BFBTgBjCk+WiugQKwAlFkwrQ+UOe4sa7A3z049pZZwQGNcUAEnwuIwhmR5qvUM/HaK1evyBXq2tVryqyFhUrGOOOsZwclb55sDoCHIc57cz6AIDVvpS5LjWsNrO3wt942mK+rawIH3EcledTrawSbssEuY4jIDW0sYcfCsDusP2MNkYPPjH87R86KDdy9d7eCIo6H86Nm8OZNW+3zpZqweWxkZ21Nv7reXnnl1fbOO++2vwLD8+STbXXFYMcMktdBM9KYuhTgwYqW2srGGv3tAzxO5O0k9PJzR0lbWBu/T2wEppmikbEOgNj5J3av2AHgCRAJ6LEUzPNtGvAYEPE8j7cCPPV8qUhqbNnN0oAnAIk91ck0b5wwlGFhqUXEcZLnUnRN7zDm7Aie5hUPaF2RWYGTCflO3MO8IMlEuQLmHGvF8BAzaC2ZRXbptgUAHlvUR86PLBkJKbK4AjzU8PSApxnwMHeWypZagGdmsW1shuH5c8BjwGNGzDbVI+AxWWLA4wKBAj8lQy1csq1k9avmRJ9UqMBpSr72CwE8stRnPTXgUQ2PTH4sY1tbo3aMhBaSSiRtI+C5e9c1umJ5kNqXKRRJOAEetcIxwwPgcXLc6y94hbqfAJ4PADwH9rcXX3xRkjYMDBSnM+b/zm//wyE89ELvglVvoEWvy4nLWT42Qb4s+/HGjC6fTdY1NPRNSObWjj2yaN5Yb7cpRrp7SyfE55BJlhSipFJeFAxKxEYoc7/mAKWylLnJCcQACAI9lS0mUE8g547CFVyUtCSBZgJ8MSQVJG4LTOoDw8okQMvmH2YkbEwAT65Nz04NAXs52g2sDEHCnj0DUOE9OC4oa99wZ4YNNmzzS4COLfUQsMotzBuLihurm70B6Aj0AnhsdZ3MRPqDOHvrHipjTY8sXzuAJ7vlWgxtmewsFRP22PHj7cSJk6qruH79RvvDf//vZUUNuyMgXEXWZOSPHX+8vf766+073/muxhOfw+IN2EEKAkgWkBwai44uZAnsIxfUIp9CEi5EbaYjeBiZCmvHveEiq9m9DBtGBstBeoBOL6eMjCPgh8/vazm2bugcQg8+fI1seWrpw4MNVfNYP8b7z7PTlQFCL4Ec2LlBPunnMb5olkmhaoB8khfMvXEOeH4OcsrUGJX2fmDF0py2a8Y7SlPdBFG7aCyBS5YUi2buOd/IzLi2fOUacp69Q1gvseslTll3CKalbJ5pkqlBd7O5Iwn52X/6T+rFc/XKVcnalPlXDyPkiwuq4+E4DObpo1ANZ8MwlKtYwI6SLRwvAQqF5QXidCxkdZGLkAyif9PKiufhjOl25hEsFYCHgCTjVMHIrt2a95LCldwq956xyGOsw2J30nC16so4bsCJTAFw0CspGusw70nvDnTMXHs+k8/m83js1KlT7cTjJ3QfeG+O74vPvxDLw1qD7I0EhQxe7sCCGEAzDuQ8CUNy946SJ2TeBBQCeBaXFGCFYeZxvaakNHKRY+OZNAGe9DtjbKsparlOsffIgKFz9JS0tJzqOBZb9Po78y9zROtwBW+AHUCP66/W7foH4Llx02wNGfZFy0/4PGRrzI/XXn29/eAHP2x/9a/8Znvyyafb6qqZz/XK3hPccR95rjrci+FZENvy7QQ8nXR2y744YKC+bmhYyLq1d2BtpmVEyaQP60nef6hX+gaQZ0eAx6Y3aTiuBaYC1rA87B9mH7u6pKqZkJyNettqVC3wq3VnSfOZjH9ikB47SiUzP6/EA2vY6U8/VS7p0KHD7dRzz7Unn3qqmjJbdu2ygWLppxqPFouMSVRJa9Vjp9YvXoOiw4DHzdkt4yaJWZJv7YHeByNpW+hMC8LwMMqp6wEQyZoahkdB/WJb3yQJlIL9h713YRce9vl+3q8Hw4PywS1ZzHoV6Il5QQ90SjY5yNgegb36pQMepJm6E5a0UdNjwwKbFsDqSM62Ri2qjQsmm2tTkjaZ21SfKP6NnJ06NfYgpJeRtI0MD32klsQIsW9dvQrDc769Tw3Pgf3tpZcAPI8PgEdj/r/9u39vwiTlF2UTqxeCXNqqozmo3xpFN+wzSBmzuLaaJetKAe/0BqSMWDE8UKor0vEZ7MT5R5n2krERhMgytJpoAnrCVvTmArmhCYBYLBJkRnImkLA5Ketb2CgvNpwrEz/MiNPSo3ROwVgdx5AtL0bJ2UhnEbV4iLWwREhFvdLsppB/rD0R6KggN452XBdnUazbJzgjo6IAan19kPPERtvZp1kFCrLfxhRgyNDTH8TZykgMU8ybDKocu4oxcW2tQU1YvPSyGADPUJtipzJYFK6tGl5WrYt6MRG8UEu1vKsdPXa8HT1yTMXS167faD977732+edfCLgBhjkWghrqfugk/ebbb7dXX3lFwReLwO07t1TMNjPruqFIKSORHJmnHjC4fmbI7A4SLNftRJbmMVNoqHImbFy5lh6HdloLQ/cAU9cVng625ls60PM+GWc9OEmG/ssAz1ZZXM8sBTzlZ9jJ1Hb1tTd9zdhdLNjVud5MrWvsSsLZ1ayNGvXp7KoYznLfyhyNrbXyk3GGMx3kDd1uIQ781dzOjAMLFkwM9zrXiOyM9g6LCQAAIABJREFUs1+zlbF0MKoCe6QXkZ9VciX3gzkiJmqyIY0u4w1nQBbJjz78UBnSC+fPezNmPnPji1mF3WDR1LpHMgawct/dypFVmU3d0FwWAC6Gx/a/rr+zlJMaINvXx9jCxZFOGPBaADtObDGCyfmQ0U0GVvU+MqSo7HlJsXg96wuJGze4tYlCrrlARIG0NAfF2YmeaocPHdaaYjt7OwwSPFH0+eQTT9rmdhkJit/PrJrtPT//4gvX3F28pAAMIMe14nyZNqwXgAY+Xw51JSMVSCMBRsIFBUABEb/GDVd1XeUuOdcWYbLow1AMD9coWeuA+N6kg/fg/kSC7bodM4VhvVK7ExMF3p/NkjoeAA/zxX2GXMMj2ZFqgVxjAQ2EaQHZeVwkf/SjH7ff/Kt/rT311DOSszlh4L+ztrDnsU4xXsXaYd2Lg+a3kuEpN8aROh9UF1mrtv4cMU8xOgFEKU6PkcAWyY1ijwIRnZn0ziLhLYDLK38KxA3CxsfiDLkF8JRygZYMYXL0miGpA4tH0sNrAPMofaxoVs3YYlyomTQNxXft1npqVc0oH8o4JkuNo+nZs2c1z0jinDh5QkwPnwN4ObDfbLbkn9qXS6JeMUgUOgNLiq6SOYYTohQdBjzqc7UEQ7Mge2pAjhs+u/0HX9Rb4tJmySjmJLGl5v64D8+y+vCY5WH9bzNLbX1zVizPn0vaImmjVoj7wPdWwJPfKzaZAjyOTXdaw/OrBDwGPWVaILBTDm0V+8upbRO7y9TwWNK2FfBcu3ZtBDzUbx48MDA87CMxLZBsOoDnwvn2wQcfDICHcokpSRuAJ0FZNpxotSW5qn4bbJxMLCZZAm93MPeETzbBGbdRmuYAjcVkQ97vchkT+jNoGNakWnxyLJnIfGb0/mOQl14TASnuR+GJaubCRfkPslF6/7JeJXjXBlyylRSsR/M+AoHUMniRHEBT1b+414QXn/58cn0ip/PxEc+7X0QATwKfOM2Z9naTUAq3+enscBXzzsy2PUjWFtw3Q9+rrnHgnhGgpUdHXxNE0CKHrbrWZmWiTXYWd9Aqx56xmp56TMCG1YZQrFG0pwSzh48ca0eO4KJxQJOaAfvpmTPtiytX2o2bNxUc8Hykbizwe/bua++++2773vfeaIcOH1LAcef2LWvZsbsGGEtPPy7sg0xsUFZYFmDZgZmN9FWyK45lByPjM13XL2thAs7or7cU44exSwZ5WEg6Bin3N3VmGYcZy4PZQaRmW1xTtsrb+t/zXmGIOD+PbycMttZ5DTLNypDfUybekjCzZaMxx+DKV4N2qC3zjj70FcJ1zWNqrKWLlE3HFXOIciNSrqeKIbn+jG9ADkE2gCfyszAPSa6oweidO2ZESsYZEIp0aZQY+h5qzq2vir7G6Q8ZJfPk3Nmz0vGe+fSMPlvNW+eo7zCrJW9+ggbWgtQmCvCsKIh3XRylpdVTiPEDqJFbjlnGOJLZBQmHI/erIiGktauKhxVg37/n2pfu/nM9eV2kwOOaaYtmkZXUtZTs0GuVNfwZ70oIVA+0yA+5zlxf9fJhPmEWUK6UsK+PH7emmTo//k7tI8BINTczM7LoltvNhQvt3Lmz7cKFz8ReZK2KFbbrvdbFvKvujjFQSaGME65RsuUZvyoSJinDniEwaQaaB9UEV32gbJ4wGEYUK8C15B7ZFMJJNgVY5eqn61HjPkkLyXUWDazixJleU0jsrJyj3sbsDsNWxgQbG+173/t++8lPftp+8zf/Wnvm6WdVlEyxNp/BdUcMyXXjuABQKv4uwDNLn7RvnaRt3B8GOVrPnnQgJgx6n14a15dp8JM9U2tGV1egNahkp4+GdMaFbRrcpGRiGvCwt7GHxn3NSRJV2agHndbQALFieKy4cLJiBTMMGNKbt7SG3bmNWgE3yCUxyuyLzM04WBptedZkXl+5clUd42Go2fd478NHDjtBwfsc2N+OHz+ucUqCgufIQXVoxeB1yInmMkuqhr29aYGMbKTUcR0aSQHc3AgivW85QcFx+5hpzk1yAyVG1TFOkJDPy5Ya4wKkbSSC2uxSW1sH8OzMpS3XoTPTe6jb/uvC8AB2bOk+66SgTjQ/i/Gxxq1qh+KRsXMZ6a8E8BTLM8XwwPKUM1sMC2JNjaQN05bU8ATwOOl1V/EjfeiICWVYA+A5ebIdOvyY9sYAHjE8d2F4rirJiUsb84RyiRMnYHgOjTU8f/u3/4EBT6e1RiYBMGFSpb5Hk6ikCc7IjraM7vFRDlfY/Uru5uDIX9ywiS3nVu+X5XLZU1fGJQAoUh1nU6KNdRAQ++GALoZDdLFj9n4sMIz9bGyalYVRkGiJRWQigxV2BSAADwcw5TBXwCyDKNKKmDiY5bF0r2caOHMFw+rL4iJ5GUMU2OOndO/VPZmM5WCVW5IVpDDpYyEr7NISU6fDArg5MGjuLeLCQ2eQwkb1QW4K+zuJaE284U5N/c6jG+teyBWYltKUhZ+gh/PlfkO5P//8d9QRmv4on39xRZpKFvArV69K0sbzeB0AjoWRQOsHP/xh+/73v6/sPOdOEfUm9QaTSBotE4pNejbFKbcfjSEzg3ZdiQve1wEeZxHVg4f78xXLa5+5DCOZ2oH0BOllbVvBTrJwASkZ21tZnYDprSAoh5ax00spA3rEwFWHe48TrJ2RO40ubdNyxbrn6cUkKUdlHSu76oTH/NB7aahpc7ntwDYYLHuuS7NcBdSRWLJxUjNCsM0GqnFFnVo1wuMewxoQoIfR5O+RLil7XpJXg0AsVu9pDGJZCYh54YUXlFGAlSDLc/bMGWVUd5UkVv2U7q/YIW5hUQBZEiUSBmJKVor5dcbUIk0DP5gdAoY1rObLYIH1jTFsxzkbAzgpZJv0HpCaLR9HGL9LKliNBwdr65IK8/lh29kAUk/ZD9GMkYxH5nZqd3hvXs8mIHe0yUSBEvMsMtdIZnicTYFsMq+BJcPRjVoCvrkfCr6qXxIgJSBVwGqerO/oYjjUNW5ZN3P+bPmSj5aBiJMzVWuIbK3k0+w3GsdZc7j+665Tsgue7XZlnV3NgSUZrP1JdWRIH6snldRJkSeV3brsBZQUsbZe/c7Uw2yzff+NN9tPf/oX2l//a7+lfii247UtNWwPz08vJ8ax3R4X2ub6ZvvWA55s65UcCcCZWienNpnp/WV4fq2629XwxAL/l8Xw2KF1ZHhSrOR2G3HhHAFKZG2qK2tNslX2Ofa769euy2GK58Ays/bhXIqcVv25lt30OK6w6fWGDJeEw6XLlzRvuZ5uonxwkKrSjJTjQZKpZApzAlMYlCJ791oiC7sc+TP7AIYFNHFWjZ5bEPCZXH4Az+7dy2riyJzyXLZxhxIoMDxLy5Ks4co2KcAzAfA090QD8LjWh5re5ba6zrz8c8AzmhYQnLHGFMARYKbeqcyYlCT0/uAk4mhWIJC0w7q5XzbgcbhpSZsYHvXgiUubndkkZxPb00naFubaTJkWZFyurLgu7do14sYbSvoTawFi4tLGdbKagBqelXb33p12FdOCbRie1PAoYfg//c7vToaeMLVpQMmyaQcQuC+GHb2UASXwLRlKdNKSORXIsdwtfUQcfBPsE5xwYHpeZY1lSVqShtj7RlQjeADwqM2UQqYUtnojLECxNSXQZ5rKjjjjZahdqNodXzgXw6YeiE1M2b70pancZd5DwSybb3URj4udNnotjN50VSNSBf4xc1Dfj8GQgcW1c6cbQKKtkMVu0PuFYEwMkmtaeD0BG4H6AADkdGcHsjTq4/OT2ZcLHUFc73Pfywsq0FXPgGiYKxDmvEDZ1v6aXGXMYKjASSI5/O4LL0gCcuDAQU3cDz/6SGYFSNmuXrumeh4CEMAXryMQpUnpm2+9JUkbQTCAKBbK+JeENYuzVZrP1pbzQNFrwGAvgxkC+LgbpVC2bqbdlObK2nU6gN8OdASgEKAR6I7BY9kzx1ihCwC3kx1M1RtVFJvPy/iYYnq6nkgJLsP0TMvZxponydhkxW7GbJhfvRFEZ4Mdp0AFLf146AwIelA3LM71fji0SQ5UG20Avxar/fsVVAfwhBEhmw8AZmHbarPsLE6swi1fGj9feVcFw9SR8N7UpjBnkVAiaTt/7pyCADE88/ND/UkkqfoZe/piZaaSHEM21y5AazA4uJVVHSPBDBIyg57dZcKwOZyHaiIly6z6umoUOoDaSP7iPIf0qkwMkJ7gJCbnmq5vWO2I/lESHVvImvEg4OF4ACi8nmwxx8v1po8B8yzgifGARTVZM7E8y8uWyuCQh0RAyYoravrKfXJsO5q/EBxRr8c10OvEzqCnvj0UUpMldtY8CS7qm7BqtmEEX66bM+NlxsfAo096MSQtJ1u3dKxqNlmHAbGpZ1KWPntT7Tvcs1Uaxw4OZ5ESwXazPznzandRS9b4/DeK4fmtv/43VDSuv9OLZ31stsw1t535fTPFAJ411yh9axmeuMF1Mu8pRqfbj8PqBKh/KSDqLa1rDQ2Q/2UDHu8ZacIZ1UiZYZQoZXyOn0ciiRYM7HeYf7DfAXg4dpQNrHt8H3rssFhVWNHrN64rwceYJq5hX7xJo+GbN8UQsT4xzo8cPdqOHT3aDh85op8kKAgIL8toxHV3aTKMk1WaLkf+6zxUYjBko+4FxpxWu4l56uGQ3VF/TT2c4w/GdeT26bUz3wEemB6C9jA8djrEmXK5rawBeHbaePTbXcNjsDN+W+L2IMMzAJ6SecrdcIe01y8d8ATHDbbUBjzU6QjklB21WR4DnjA8AB5qjRnTMS5gfF67ekWNt+lDB7AR4Dl5sh0+ckjzc3HRJjkDw1OAB3WHanhefFEMD3Fm59L2TwZ5YCRrblBHttN0qYJ76UPd7DEBXFid9J8guE8WreaYGQ4BIChfJvVdAZ4U9fdyr35R5IYluInrWtxIUsCfgEqAqQvippykBvlWuY2VHEiZwFq4tzpzJYj1OYw629gTysKWQufSzyajOc1O+bJKby4nFIribT+d5/G6nGcvmcq5JKDtf+a4CRjELCgT7yBE0kLYijQeFTAZzQmkby/b6SFTXEWhsWx2gbq1vOm5QK8fgpgADwGp6gPCwCNjhaPRW2+/3fbtJ6Bab3/0R3/cLnz2mexar6n47JYCNOmc19bagYMHFSy9+uqr7dSp57Xgqs5JtQ9IFW3cQMAYBi0MUy9oNXCIpM21E/1Xn3nUvSzmIhbC7pcB4BnHUALSnonr/53sPDKAWJFmrPT3TkCk6pBGOaZlaFsDgJHpGeuRHPCVHWY/juue9ixSP/YGwERKWqkifw8Aqj5cfjAViEp+WZryARRvB4KrziTgX+85SEknbUWOgZ1TFpLBMuUI2MGpzQGmLYLZ3KGvuUY59lzPzM0EuZZLOchQDQ1NJRcXlInEaplre/nSpXb69Kft4mefqT5rCI7LZZKNXi5jlQRQfUz15Apozv2wZw4Mz6StV92eaosqiN+zB4CxW85kMWJIkmK45zBVBPliG6ohrECobZPTO4eeGZaIzWmdFdNFIf8AeHAwHOumtP5hjV1gJ4YFMDUuzL8l0MLxcL3oVURyIj2GSM4AgnC5601W9BnlmqYmqXfsAhVWx2NmRjUJp54/pUCOx7j2PA+G6IYCvpu2soYRS82DmnV6TZSkUGugma4wZTDdo+zWc1tBZcmqkywDlAjYYcvLcWJ5X45ZYdNBHnL9WQXwwLKNiTgxS7N2FY0bVxzY+EwSOD/+8U/ab/3W35CjpGuRCvCsUuPaFCAmYIVxD8ODYdG3EfBkvk8tst0vWwHO1j39AVnbVzE8VVf7qwI8g2EB7PVgNDQmGgJ6JDOW3HJViQKYF5geahGl4ig1A2vF3j173ctuc6NdunSx3bx9q+rKnNVOjGMXKtfqYq3LXsn6RoICQMN6eeHCeTX0Zr6xd7IOkfg5eNAs+mD9jzmBamyXlSJyI3ZbwK/SsgBX1FmcCs2cknxITKW2H6rJ260anfn5JSU0qWET4Gk0Wubvu9TLSizQ/K62stYka/vzGp6xhsfXouzOlVSek3uejQzM8IxJzxhBWQnw6wB47FbfmxaMDM/Gl7m09QzP3TtawwXIJVG7orFN81FMuAAxzAEknknyheGRpK368Lz/wXtKsAJ42NtgeFyXW6YFYSEU6G1sivpUj47SaSMZGNiG1FOg367JQGZQLmkqJC4gIFkA9THFwuDwUzU83PcwCZZ8jcX9fT+aZDPdL2ZVOmnru72BDwXMHWtCIJ7grQ8OtsuejxlLN58z+DKaTu3SKLcYMz0OZFwsmCBt+v3tnM4xSqeuZlRVnCvXIpsccE4sqkOgWbtDMvGpIZIkowqudcxqbjY6J0UaE8DDYNAmLgmHFzizUg4w+Jn+QBHeS02q+2AZiAKgWIRPNjUeIjlKxgHwIieXPXvaSy+/3N588622d+9+aZnphQLg4Z7hNqcC4QpGuL64ZwB0aEDKvynwVH0QjQKx611eFDvRAwWBvQ7gxPrc5gtkhMudTEF4AaFkIYdmcQl4HDSr07UYHluhbB0nARI96EwwnEA6m3oPdjIPtrIvASl9pnOMFzrgVvc3oCdjOT9HMLQ9QDLzR2GqzcX8u149snx9vdLAgDm86IskzbR65G1LrRfoCcMTwBOAzTyNLbUbj+4dNlTmMosbwYHmS9f7KoW8KVJnDv1/7L35k15Zdhx2a9+wNoDCvnQ3gF6mp3tWjmxZS8gKmrRlyyIl+QdLpjlD2lykCPsfZQQ5Hk2zN+w7UCjUvnxVnyMzT9573qtCTxWabE10EBOYQld99S3v3XvuyZN58mgvSTIL9y0c8liPiEUIckjyH9x/QD9+zJfBoY+9XN3+2Gcj1oXJLdYYHM5sx+195gHBwYhCekCmG1KzLZgpaH8jSQfwpQ1zSHitn/cgWj8WQC33YLkgwkGqmGvG3kextgYPlseJlVGS7XWPx+G+4JrINCbcHmdnVTEO0IPfxWPdJyQGH2ztTkESBrmMCyl2Z9LcEFnyKjFCZRifW1Iuy+euX7/OJMwui3gtyFghpcNfvAdbxitej1D6BYMWXHMAKrw21piugwYlmumpZAKKLHRHw7wmJWQoJgAQ4p6rOrhW1y0LGMFE69yBHNfFEPd+ypkRNuqqCUC65PldoyzG/Oxn/035gz/4w/LO2+/ycwPwINnDGqJZC1jpqNBTljg++Z2WtLm4sQfwdANGLSb6cU3SHWxDxBKDmX0lbf8VAI/Wl2fwRALKvkmdn7amboXQUZkGEADA+EmmBWBFAX7kiqr5WYrdKvpBjvv4yZOysqZZUNrnoarBJJsJzLfREOH5s/O0kceAZQAZ7BvIdiE3ffhIbpTID+xkBTMgPA4GB+gXcvydQWEGbrCzKKyo71DVdw1Ylkub2NZaVKJ8FMOeZylbA4OjwaNgxxnBAvDIlAHgZ2xitmxuge3/B8CTJW2SrCH5ReFbcaeyPOFxJsktrm0YhIRy57cd8KCFXhMbkMPYlhpFxd/g0rYv4JG0vQKeYHgAeGDgcfrUKRU7Y2bdFmypV5stNQaPHj92rLz3/s29g0f/7P/5f4c4XFhV4w1Qrww2Kiv6dsqKJJ+VUSTM1H7qoOYGwvyYmIHDvpOwl+NjayVZTXrWrbrfguwEkxk1sLrPxY39rKzRtjSmCYdTmBMiblzb6qLZmFIsNM0Fo2H2J7nLeOBfbr5URFJyCHkYK6cxAJDviTSvXJ3I7sRrKvHQISo6Ugl3dQoKuR8P1LCIBZgEi1Zp++jvsYmATSLYSxDvuzYDQxqGargtWqNqaVaGiUXIkvR+LGeK4WpsMm8mBYzCbtD2AFgP3gwZDt2mVlSJ13wLbVgsPKwDWEt/76OPaESwtbld/vpv/oYBHVUvmBTgEKAPOqjIqaly5crV8sGHH5TzFy4yOEN/iSQNnwHUOtaUNosbMLv3UkmfbGqbuxzYSIE5GWXIgclJvkC25JaUXUYPARvyk/sV6xRpUGfuvzHAdbKawU7/d6qhRHLS2Q/w+DDMAN2AJn/1XsqP2+/f/h5SPvVJCMK4Rbf2P2ljiuXxvyMR8Rr29dNlbIPYDH4q0xOvgFdB0pgBH9ZgPXQxIwrDJqNIkQ0pkDCiYqNhdzisJUVjY3DImJoVMUAx7OrRF9YG8kHiAaOMp0+elleLi6yQ4rXJpgaIkeNgDN0NU4BB9OH5elf2K0AxUCMKAkgsWC2KAcLuu2PjMiJ+zIlyTGhT23WNM4AnSxWDM5HYiOFUryP2Nq62RwXkwoqLF9iTvraMVVNTsrafntb1ByDg8Ggx9V4XHj6s6rNif0a4FWCGVa7vpXv2EFqQjMF+GokYGB6AFMt1DXbwFQcRrped/vAVNvCsum1tUwIkac1OZboAYi0BdiJc9wgBvMAMziiAZUiAxEKtVymSK9QcoBoqEsRrgVAxPQY7uEcRNuLnYs7ef/9D2lL/4R/82/LOO9djyjzk3QLNCC8w0xDgWec1wXkxxIye76RpQY12nYKIiinJsjobD0RccY9WBQpfA3hcOCIrGmYyewDWYb5xQFtq5RtiHP0+nYDynOFZY3OOJotUsUC9s5IbQ6KzRsADWSlUDgDkNCFaXmGDNc5EFpRpmlTCCEPDtrFHKMONfj4UJJDkXb58mYAFzwep6qPHj1nUQWM3fg/sLU1hjh3nvDOPCWGPHXKXnR3K4TCbBG6NmEkGZofFjM01OlY693GPNmIyJHkAM2B5AHjQw0MDD4aUUTI/GD46MztHedv4xGzZIODBPv2HOTyew7MbA0YBckZY/MGogwyukWOGOUYAHqw2FtJ+yyVt+wEeyNkwbwfszgCzeOjS9hpJ2wqKVmJ4ULhqgOdlZXggabsAwHP6dBT4NI/PMmrIryFj//Rvf82B4/sCnn//f/zREIel6U8nB5orIaccVyx9WEs/N0EZBysGc0D2k9wsACWQYmBz4wPkBJGe75MTAlFRvbcxAiqKWUomlxD9leRAQMzUlCgtWcKq8ha9CzEFXN8Ll5JI6JnEhPxLFQyAq2gOs71ugAEPC6PzzgTmTMTwTgO/mDjOpIOLUoO6arIZvUNylhKrYOc4BCw1aG3EZGO5vJBkYGFeVtEGVAYjvkaQgzgJd2JmVy3bMCtBaOmoE1YmAnXAavQbxWElWVyTG9oVSxOhC7WUcFzDfygJnVTf09RUuXz5Snnn3XfL7Cwmoe+Uz7/4ojx/sUA5DivEIYnEdTpx8mS5ceNm+fiTT8qRo0eZlD969JhJA5KvuRkMTJsOIKPG8g57E0mlBz1qzlPMD0rMSGVB3HzesQtXFcvN05S4xTrJLE+WHzZr3RjsGYcuWbT0uv3emtzD4/vme+qDNQOX/HyZNcpsj8/7DJZyDiAQA8ADtjIDGldYu18N9k3iVOlKtTFv06ad4OTXIyYnOwgAosQ+W9zjsUyuPTQ0Klm4NnivbLoNx7BahZxsQzmrbIsHMCyPsWdAoKNnRvNt8DzoBYKl8ovnL8ry0ivFiAAi2D9gD7EBWI0Fi40Ay/2omTYdQOtYESw0gDKWiOeH4fXFNo3L3hkcggs8EHtETx5+7gQ8rwXvIYA8JBUyQ8HMHM3ykRmAAL/Wv9Zdn23kvg2WB4UCAEatJ9n7N1OLvI9UMDAL5YSUBRYyOGhGhqYfEha9JhIjAzk7SyIZ82wlDiEe1T2AFAHFESR6BDxh0ICvuM/zZ+b5fTwWj5EpAsDXVIG0j9cUsT2KPWxgDwMYrmyaVmzSQQ69Euzv3NzUfBSbw+B6hn0pnNoUT1WlF+iHUYmqrjYzMMGH3h7EqJ/+9HfKv/93/1t5990bcQaELHdT/Yy47rg2WOucQQeXql0842gZI3vM0U1lceF5efb0Ybl356uyuPCsbK4vl8mJ0TI9ic8IqSIKW4NSoIWL+VJC6OofY9kw5KQ5+cHr4H+Y/cNiXQeKSAqoX00T1HsS8ENhh5x4BaujWCEg6TiWv5JJj73Ufy+d1859PAalkFcdtmO7/4F6fZt+D/kr/m33VNUKwyo4CpjszaXdvJnyBnjM4OL+2+adBgFr6MlZ4j54+vQZizBPnjxlAre+ucEYNhpOhi6WaS8rTlLKVApZHrDiACv4PvIrPCddrF69YuzCY+2GCXkvHk+HSsTKiQmqdvBYNH0DOIEtgrMl4gWSUsRQsE5ytlUBF8+JuKTCNgY2z1KyBqYC5h2qeyMXlGkBJW2QvXUAj42rDrbKnAcd7NF6VBibcZ+8/k/6YdNj18IVdTPpIbXAl9YkY99wu+wOYKy0VkY5YFMFEOQfYL0gt0Uc5CBjsmtN0tYHPI3l8Voz4AnQ4+HLiIOHBTz+PEkK348P/f3K/RAmPcofUjuHs8nY89WfwP8dShJFKjE8Ni5w/w5n8QToqT08YHjKTtlYB14A0FH/J75qfWsWD9b90aNHyqXLl9jHhjzREkyqRNZXg/WUQysGjl+/cZ0AyS5tdF793f/lXw+9yZRQq/KtgBVWv2jkDDYDwZ2WwqRG4Ss/owMq3D2QNGBQECQqqu6hQUkLAzIl0K6syKfhm2aM9gtsXnjsRQm/eT9fvWF+s71hk35cDbIIur3A78Ds19nvcKCEK5gfB6b8NVdZuVDsPkSWRDIxSjDgEoWbsxpaxXVUJCUPcZJbE2efvFGdytemyotit1u+5c2uoBFVKvr9C9hJK697K2vVNgsJ32MVlhs2hsqGpI1ALCa7456yKo+KOQeXTaqydOIEHdpQBcKmh6wN1ayFxcVwYBplkyXWGORvADs/+tGPOZQUPRfWIWOIJOYCjI/LNMKMiIGH7nnoWzkrKT5H2ADjZ2Z3ql1yMHB2U3MfCNkeNpyq0Tn3pXhdvO5+KwFsa9trsQGYZo9uo43MZuQEUK+lymDuY8mJQvfzt7D+dQYNXLaocIMB0cKuA1dfn2gosuUkvvZIBatGoIkEvA6EDbtWMn5TZHi41lOBAte+AvZoOGfbWTCCAAAgAElEQVSSAQOOqSn24HAWVbieyXK4rUfHGjf1Y+2tr68yeUC1Ewe67ZUhr4XL2JPHj6mlxzo6dvQoqz5MzsPJCNXXpVeL5WVIsJigryr5xh8k4OjL4GuOjbMiC/YFxSDm4QBqsVdwbXE9KhiKQZwEEsquk1RQWbwq2J5nJmbbkqG6nuJ1DKbkYBZ9YLGuyX6FpE2238dqz6UlwBxMGvup7quYzUSTFb1wkyKl/q0ag5OttoavjrNf4MTx45z9g9iOpA/gA5U6WFyz/yj003bFQ+WaTn2YC4JYEjJpVc+bJFlJcpjeBAOr9yrwbTc3DsmOAdcqECRpKvsTwM5pDkk7xHNlFcluxA1W8XX0o2/nJz/5afmjP/o/y40b12lY4D8bG3D3k6OXYwX3K5yreC1HyghMN8bQI1jK8tLLsvD8CQHPyxdPyurKYhkfHZYJKo/BKgA8YU2I2YsnYe+Y5JQCPrwXKTEz4AGjlFVleX9nZvfrUsKD/KzGt/RifZClC1L/r0ph3U9Zz9ieRNYxqp5jUaD8xoCnd81e/zmdOrd3UBWu1X6/YvDqqsWzcxSy3XB3ZRyHtB8zn9YJdj7//PNy586dcvfuPbkdTgjQ424jt9JZDGmnzId0Bnu4u+Ig2EPmEbH/PTjaxR48BswQ2FbESzA4+LcZX5xD2LM4rwF20Bt04cI5mo4gN0M8RdFRRWad7Sp6jgfDAwYH7DyYLBUKMJcHIAffh5MbTA1GxmRLLdOCwwKeg6zC7mOwXRkTYl+0sy49rqNi0PddTPSjcg7Ylq+NjLSesVcBdoY762WEs2Zk6KWze0dmXMiJpiX/wz1UgVl/wXgRTFPSFtQzvydbavUSOoa5gHF4W+r+kve5Eh88bdGs2hCz7Xyx5QsBfmJLu5TOry564PMNwVDy04Ie0CyeIeSeAXS2IaXGGbpBp7bhYLtMjI+UCeK5IYHO4iJm7yxRTYS9s7y8VF68eB6Ksuly4/r1cvHSxRiWK1UYpebb2+Xe/Xvlzp3b5auvvqJS5OLFi+Xta1fLufPnucc4yPqf/97vD51YWTJF/XSwEkrEkbxpyjQ2FyqX1p1T0gZ3DlROC7zhYS8rTT5QGg40J3GQKkEGgSSM1F2SI3VmgvD0bV79BAHJyrlWW+J5oqu1U8XCe6EsJHTuWFydKpeirlf+vodFLhh0EL/lYJaKcRArZHkTtX+I19KysHhtW0+iKsmp4uF8hAUm3WaPcbGzkZOlOuRRjWyuGnvjqvLuRvRWVZN8q5kb4DEEsAF4dLU1dJMVCgY5JWKsECIZp4xPMkcyNgM13uPxqAJxhlBoeDVwcIwBf2VtjY/DGgI7hH4fyEQ+/vhjGh38l08/5aBIJEho6Lx27UqZ4CwA0OuuQgdADumAZS6S9sQgTTSBx3XycNIa0HBd0lyZ1q8lIIiGdTxXv0CUr2ufdcHjDXiy1MyVTFw3gzUzHTbfsGmBq6+uoFeWMieWkXj6uRRzXGXU8u1Xb7U2lBdxGC0lX/rvyvx1FrcDrJwP8aPMtnov+nq4H0YsZHKF4xoaF+CJQ9n9I3hdxA1a91KepoMU6wwxBEyBB1ayUk6rdhwckrgZ6OD5OK8H84W2ZawCrS++D2mVh5s+evCQw/uePn3CuPXWybcoCwGgxjA9ABUUHliBpX36C2rhAaBQtEFizeGY1LBrrhjkmQI8Wvv4TEoKdKhb+mWwwj4YshSxw1y8iGKEZSOS4LpIoaPKaz9Xxl30oRxvG0mymFZeKzBfk2rsBKgjo2pZMt5zMoSwJM4FJDupdQtIcbqlnKHGwPgR4oVssPWaqBajnxPrnM5plCDLtCAzpYjFuOf43O5pUhEsTEdq1dAxTJVGy4Xq/nfvHuJEGGWYCavsFTlAAQgbsyBh6/ZpyNeDhZIKeEq5evVa+clPfqf8/I9/UW7efLcwxEQmsbGuREeV4bCWZQUYLzUioma4W8YB9MdGysryIgHP/bu3+HVl+WUZH8XPlUSNAvyMg52KpBtAJ943nyrATr+K3QDPYaRD6aYe8p/VDOKQv9d5eGJcKphxTueiTFxnV5q/ycsd7HfFpkVCEGyZvtGKARnHqb9Nb1NyV+xDMB5ee1gfyIOgXvj1r39d7ty5y/5CAI6JqUneX8wkZG9tFI8cV5Q/tDlVjvE6K9TL19JhrUECpRj8i54bF6URV/FYu0biNyF5Ozs/X65cvVzOnDlVTpyA2ZDOdphL8TykkkcD5WnvPw0lD0Adet72ATwxeHRkdPoNB48e7E71H0VO1H27qd+0Q4pUxqL9tgsj1vPWa5rAes77DHgAdgB6BHhaoRIOpWNjUgRR/geGB4CHYxpCvYOCCAFPmBbwYJaZgfLRWFeVWdKB/LpixoGvWJKcOs53GB+rfCj1VV4UNHgtEjEcRX6gu9+2DIQBaEEAcBkJltosj+VsW1s4DwLwYPjtYIsFnwkUhcZH91hRy9BoiQVNSDJxZr/3/ntkKNXPK0KB58jODsHO7du3y63bt3hmY+YcTHUAfLRnhgI8pvO6wMezEaJZP1yMOFAPdstj43IngvPIkTkmKzhEnJCAdgUb0Kq8sDicLkdpYZp6SnDQVUDTtQX2zazSpGStW6v4qSrpm+SFboanw3jEieVkMy8Y0/KUPFQ81IU9nephsq02S+beoNpvE4wZEhpVfbbV3xSDDr34Wh9KmzthkOKgX99f0P0N8DRTA4MX99n4fTBxSn09DLCRrPr+t2qzbJrJbBE4Ys6FBjLSwCKAL15LtuTY5JK3obrBIX7RmIfXpfQE083X1zmY9J/8039a3nvvvXLp8pXyV3/1V+W//PrXfC+w3fzgg/cx45GVJm0YNYs6oanyCc8YiAFprnJZFmgWqH0NRYglLwGA2JvFaesGPB4CF0dfknTtB4AaEBFocIKKrwZJZnYMeHIRwIlgZi0zuNLa1zyqPgVdA9c+oEdrptaMBHhqv06Xvveh7unaXA81CQ874ZqIqLpuloeguZpiuLlXcysygMNrODkHePGQXVHVRwlW3JPHSiX6UULihqQaf3Dd0KwL9ubx40dljEPzpkln47kh+bATHIaP3r1zpzx6+Ih7Dm5k8/MavIkqKB4PSRtYCLoqvVyUI0w0wAPc297Ys4d8r8XwSPaB3h2bFZBthHU815KYW1zHxtZEcpwmrHufOW44Lvm1KuCpBiTBtnPYoBzPKD0j4JmsSQ5BER0OW68hGRQXCWKumlnefrVT9aZ9KotJNoX3CpAFW3A4wNFlbRo2oXKA4vwgMEuJCWRPDVjtyvIZYvfkWLHeG5vtwpt6kfrxm3LAtOYU3wSgOOh6qOvV5ra12TsaLtkMDT1c8soVAJ6flp///Bfl5o3rAjzhEAvAgwSSTF3MpOOBSpnP6wDP03L/7ldlAQzP8ssyNgKGByAJbDkAD/bamwKefrnmwKnQIR6ouPDmr9RK8F5bBwM8h3iL3/ShUbI2mAlBgYBPZJ4d8spmODxXpBhAQksjAhh4PH9Bc4G//fQzDvNF/KKRwMQYZ3rtoBpeM/NmDpOZe89ClLOlLdFdRAmwE321jp3ur7bzIeW/KNKFayK+D3vfy5culfMXzpazZ+fFgg53WagwM4z8DvEZcjXI1sDmwKiAhgUA9iMAerD+h3wOLm6TZWR0qgx2IeVC9f3vH4h/24BHkrb1MlLQlN9jeOCUS9ULwKEkbWZ46MLWd2n7rwB4dN6nIb/eM7W38dsDPKgVEvCMjZJhhMoCDA+ADsyBlpcC8NCifbwDeFQ0VfEK+TMY1Nt3bpVbt27xscgH3iXguVDl4CO//2/+YKiZB7YsVsM+5SRoGIykV1pwVfl9gEHXCV0dpCJITiBrk545ZFvRmEeHocGA1Vq6KiGBi+qzq/Gvkw6ZvVHEaeR5P/nMyWCtRAcr1KHokqSt3vj03K62ew04GOUDls8fc4D8WpYoOankf1v7H/pla++dAFvP3//sYqXapHtSn733KDpURgp1rkhF6aqMyr5VU8adONXrlowMrFkmqxcBW0AhpCNhN2uU7O/X9s1qPS77bQCeURphIBnSMEMwf3g/sNf82T/6R/wKtg/21V9++RWT3fn5M5SOIOjCl10gUImLTRac+OuamflRct13uwuOox6B3YNK3+YRHA3oezSrWf/qIJG+EgymJKvet7jfBqROKrOJQRf8IClsfUG+R/499VUIMHjN5gS1JtQdvb4+m0wLzO406+k9TE+qGBpw8brEZzGjKMYvQE8P1IDZoUObae7aF9cssd0vmCWxkDdhMJ+NCiyp9PXDfQZgthMLguLCy4UyTsAzxT2A371wXnpdsA1gd27fus2vkFjhe2fPzNO1hcxXSGSRAIDRWUND8eoKm4w5owI2zDH40gme9fmusPL6hqkCpZSU/kJCGDO4ouHaDCCrYxXsNMa5Mj21GBPzYNDfVK9/FB8C6HtAonsHrWcWO4Zp6M3QI7vFVdBmWUwMq3Vs1VvoGll0c0gB+yiBC/RF/xXuBW2ao/+TyRWNAmQeYlkFpWWBHAzaMjPK5CwkRAb8FWRHr5blqbXyjXgVZhnutSPgDrBDA5MOk4ZY5xqlh/6puqrbN1IuX74qwEOG50YDPFAybIL1NvjybCLQRCXJ2jLD84pSNjE8j8vq8mIZA8NDwIPYBQMJXPdDAp5h9PB8AxhyGIzg632Y36lnqd/jYRie/UD3m7z4b/ydVuRUPM3sThy/qdTezpIw8Clya5PUE8M5ZbkPCRuqzl988WV5jr7C5WXZ14+OlE0M2C67dfwDew33GeisLZl6sJL6RWdYU8NgH7nfEVa+OIM5n2t2lsBFNvcb/HTovT5z5jRlbRcvnQ+jgyl+DhYsNjdoxEE5MWypp2RaUIYYraEeHtT5JycEdtDjg88+MjZNsLM7hJzruwl4drZXewxPV9KG6yWGB+0KjitvAHicpbxplSGbibwmh8mFUxo7RW/7YRgeAGCocjx8FCxP7eEJwwIzPGAQ0c+zu7NFuS8kbVD14NzNkjasPwCeZ2B4dnaYx75382a5fOVSHTydAc/de3fLndu3y1e3viLzg3wSs/kuXbpYXY5H/vB//49DHBBOwiH/MD3qZltsqObbDs21bD4hYUD1FckEDAwga8NGN8tjpzZquHd2yiT0o3AEMkFX3Vw0yFK2oEpwPUCOSaSTBG/sFASNVJs1sap6PvychPJXUiNWPR/SezCDwoGr0eief8+/k9Gx/93kEqF3jN4ZMStiS2SdHE5v0RPFpDaqwv7c1hXVBtx430xyA4gQ8FASYtlXJJUxm8MDYesMoGox3ebW+D7UgZNBZaoiEUMZOYhvq8p8lKhEf5ftsskIaOApKkBIuuT7P1NghUlLz51d6vwvXLhYPvzwwzI7d4TJ4e07d9jDg0rSqVNvlfPQWw4wW2OJxhaW3XjgqRmb9rklj+R97tPZ1u3GIWL3to6tL69XzDNKh4oTfB82Pi9zcMD3DGJzs7uZUgOUzOJY3iPAIyBoxsfP7c+WHb0MqDOY74P8PSAdfSi0GkVSpB6uytyEG2I/n3BSShfACrzb73VkoAn44L0A7KB3C3fCgcjXwAe2D2O5O6oHEIAHziu1PwfDhnfkygiQY7Y4z6lA9QezmgTmRyiVPH9OQ8ZwsD988IAMD5KN5VdLfG6AITTLk00L90Ov8+2Qf2nw2UawE5KCSRYowIlzx4yzQajd2QiiqmlBPD6kWI5DncSl109YQUCSx/XXUi70eE0gofF19XXfL7/rryuvOxtH9BMrS0QNsvtg258XiRotcEOuaKkjenMqy54YZhYKpL0VQxzSRhvJML5UBrcZLdi103PW7LToYhT7nBhr5LYlidyOenfsf2BQGeKMWrWvSYkBzyiNWH7845+Un//8T8rNmzfLYBtSYnESG5vq4THDQ0aXupWQtLGHpw94MsODHp4EeEbQ8IyklgI2SvAOImkbIeDBa71pRvQbkUDnAW8KeHz2tvwtkvQOCAqwnb53uHf3zR7dJFAG9XFNq56oydgETHSroHDAH4AJxAL0NCN2bqxvls8++4xgB30FqFzDwZS9OxxkvI327lqMtBsXCzLabOrniH9zf0YhdU8B1pRUFGFw7lsWjNhw5syZcuXSZeZxnI21vc1zYXZuhpI2MDynz5xiLif7fBWu1dOL3mvIimfLRJrDszPA+4PsDexySNo5eHSm7JbvLuAB2GmAJzE8SMrHJroMz98B4Omz2YdZ5XnteBkrZ9V/1aUd/61C++EZHvUooQcNjCWeFeoc5GYYAQFZM/Kc9bIZsja4tUHSBsBD0DM+VjY2AHgWOb8NZz6KjjAsePbsKXNFgBgUniBpQ3EtMzzI6VDcVA/Pl9xjkK+/+8477PmpudEf/d9/NoTFJid6b2g+A+NtNBn7YiM5wwaoTbDbYGymydggwUDyQjez6A9R38JWtURlRRJSuDgwnDi7OiHWRICABxYnZkuqZUmJG/FztdkN+9SCdxqp1TQumU7IlPapLFkPnpNNyi6i76MmKDkzbKtEFcEAR/UwCOtUD7nzZ/UKq1VLVsQD8ISG3QnCnuSD8S+kgEhEWbYfJbhz0ubKq8BHG3hK2U04RuXNQoDgqmckJAY76u9R4kCXp82NmJguusDJjmfrcAgtKr1zR+jogr+oLlHixuA7Vc6eO1fOnj1Xzswj6dylnayMLQbUEGNKPFy0sMbA8GDNuUncVXLfBletdZskK2mWsyG9SE36bX2pV6BqpoeQlWAAoSpRudKc//26BFL9FHLCyv0qOVHNkh6vM1fR8Fm1T5r0x4/39/Dflib2AU9lYzoqXx/UkMmAqQXo3gt4bOCxxwHGg03TIdr//GYC8vchdVxdW+ducAKeD938PVlQT7NIAhtVMDyipncZh1AJZV/NAvprFurgy2pPHYUTzFbBvYcuHqAJDfSIR7BrxWC+r778qjx//pz3+8jsHNeZmRvakWOvQCoSsQfrDQUdJwUq1kjy6INA9yD2fc89R8BbiZuHZwqse/6RZCuKFc1RrBVW9LvsB9qSg10eCGsDCTb321Y9LLuR5MjqEeu4mae4f9Frhc3O4Zoox8xBirGOlSE2CkZPv2tbe0uSVbwxy4M4g0PJigFLHfGePeMLBxE119J/Vvc2AzWfN4xrdZ9qvpbje3WkdDHJDWpUDQQzzbNDzDAaxAGMPYfH570kfqpU53+7wi/AY0nb+4yHHt2wsYG4HcVBDw/MPTz7AJ7FF0/L/Xvq4VldQQ+PTAvgzgazAo5OewPAA7AD04Jv488b9fD0jXcOyvB8Gx+ovoad+5p0uNl++dp2v2quCpI19GkMy/LKKvcRzkCsK0i4f/nLX1LOBpkNiilC3yNlF+M5uCKldvF5b0MdWaZ3+3Q1A0sGCfoTezJyJkufZfainiKAFfQ+XLt2jX2zSGWxj9hbhzNnd1BmZqfLsWNHyPagKISczjPDfF5pDo8YHhgWYO3DqQ29PPgeXMnqHJ7xmbLzHWZ4BlsrZWdrVQYGKPSFYy+sutGzIyMnSdqyacEbSdqiUPnGBG7PuTEXSb30cxGXxZNUKLZxAePy1/TwqFUY8ZAZZMepbXt7o+BvY3hgjKEenrERFIVgEATAAydBycphWoDcCJbrT58+1Zyo0dFy4+aNcuXyZcqokQvIDEnjYO4/uE/A8+WXX/IYxOgDMTyX6hk68h/+5E+7gGdzS045YY+oCu1IHT6nnhzIFHbUVIyGNjSrxoRwXBRsKDwGb9I6amUIYF7kOy8k6X4J08eaD0PQU4d8RSAKrbSSUDv3NFcjJf0tkW3gR/IwJcq9AYppXkDuzdECSBrZsDn1c/T7Q2oTeXYBSjp9S6UU1VIUj2tlMwg14AMVe35M9I1F42QetCnAo8SBhzZ/R9UgJUJhLz0BE4IGeNiQRimHe+SiMdiNt2GtW+VUTuhpSSvwaJAFls9zCdjYiObzk5r0fPTocQIeB21I3S5dvFzOnJ0vx44dZ18PpElMjsfHyf5gDWGNYLEvvXpJEK71JgtYS++kR9Y9wmfRsETZnVPaVpkMNe+rEdBWj7aQlIQT10yJr/XXzezBgIfDaA2afdQEKBDQQSFAfQuu/udKfmbhDIQIGGNIr22DLXMza9RnEnCQtc8Rc5TcR7YfOOFn0xweAZ5mXJHdCjuVfJ6jWkdKHhuDaCZNVzTAcpLvAfDg0AcQzzbTYIHtwCarYzmwmf2x7tyDMm23iioP+0DCutpyDVu9c3bXBGbj7PL54EoEm3MAHhgSLL5cLLdv3yqPHz1mnw6BEdeYrgUt2AHUKT3Tls9mHrSDBsMTeyxQTk02srTLe3uvLXzXqrrLGGfwo8DgAhCZ4OiXdI+dbk04qUVRyiwPCg74PI4viJFIWjTA0y5Aei+WJ3s0ANabLehrJT72jV7Tw20b+641rfXBPRhN1krGQl4Wjmp4z0rkmryWnYqV4epW9vUZ2/O7kGF2e98O3n2S6DijmdDNzKHqrl44v3dJEDGMGclbjALgQEWt/8uXzPBA0vY+bWdhV42kf2MDlUucZZKJkuHhk8uSmsYFieFZXX5VXi6A4blVXr54Gi5tu9WlDb8I44J/ADxSSHz7f1zx1jkjPLE/0GmHuM4F2ccPOYoD6wBqBawxOD5Csv3pp39LwINYpr08Sq/yIQa1l12eWz7P0BMHthQGPvjKMzFMTFxcgxkJi2KeCxgmJihO4nWZu7EAqeGMSAwvX7xUPnj//YKhpGhDQK8d1i17FbGHR4flyNwsZW4aomwpmtY2xk3YtEBzeAR4gMEa4JlTH8/EbBnsjBH0fBclbR3AE6YFOrMhS4VjJu6h+p2Q9wDoqFgk6eyhTAu+KeBJ+Uof4GSgY8anyvrbgXYg0wKln2Z3AvDsYj2iINwAD+RsAD4wyICkDT6F4yNDqr8gYQOjA8ADwzMCoKVX5cmTx1ynWIc3btwoV65cqoO6ef7Rur6UBw+l6vjiy88Zi1HcNOCx+/TIv/0P/3EIcMJKc8hrnDSDMrIkCw14Tuw8e0bN6qJO7epUE7LsuBONnpCRYLJ5Azw6iHN8a1bCjc3w95qtMKqE8buRBPQBj11/GsMT6UQ6yA1cfMC2nNFgp2lnW9KhzMgVXmrTs9SsAjlr9BvKYSA1ZZjct1ovimduuJ+jUkntoI5EQBmsE6Bo+I0PwHvGBKPN1DFDAHDhpEQbIDeoa5YImDX5yrdZSAOCjjYHBA2XBL6R8HBWwNFj5fSZ+XL61BnO2oFNJe4vgBFe58rVq2R4kJRCyvVy8SUZIAR1JKsKDrtlceFFefb8aVlfg02mEl68L4K1YKLE+MhZzswBLL+RJDLBi+GzXl9KWiWty/N0UN6lpCbWUwM5qj73WZ4qn0mARWymmBpL274O8CjZ12GZ+7qqlCrYHrIFaYYF/t2Sz72ApxPAQg1O6+PawxOAJ5K0ykiaNguNhte2DSPIuMJpK8xFBJbVAC4nITn6IahvbG5xqBqqWwA5AB+QrOEr/lq2Zmmn7atV3XlVZ7gA7BjokK0MFqMm5gAvcHCbgQWqhiHjZ2CaYUGNzwBW8u7du+Xh/Qc0OuDzIUHx3jDg4RwdJVpi18IxDAk72B2DvwDITsi0V5qVs8GH10ztg+O+iQJDj212LHSWZdhjpjsyL72HZLfstZHXR2a+6bgIgEEXmwA8WVIbNs4a3KuGUA95dJyytMZS4yzNdF9dHtLYPne86wAueK9YK5THYH4S1ooizZ7P1GJxN8Z6zVkanGWpXvf9a+E4cOToXDly7EgAHpsfKBbIfVIFOg15laMc6ikV8LCHBwwPkkkZumCdAwCZqTPgQYGT1tSUmTVJ2+rKK87fEeABw/OKkjbbUhPw0PHgsJI2ydm+LUmbjW8OA0hcHOkaFBxA0rZnqtBhXvVNHuuhtD6zUxHCCWBNVloRzANHMXcHhTPEIKwtqBd++cv/j3NBbt26TRcqJLy0qg8tDwaPQp4rZUehARQKgpDjHAc4OXY0es1kggDZHJJB9v9iNAJUN1DfhDpHKgPFGrlYTbCgCAb94oULNCmAaxUc2sDkgGNC8mmJMIskiBk8axTnERcAwAB6IGsDpMfaH2wjdgDwofA9w8Gj+Do+MVe2dzD4few7CXjA7gy2V5otNc9HFVJxLUgEhGMt8huSAKiFcJjo4QCPlp0Kty0bfJO1nZjLOEwsX6/PFvlGKzkoca8F+69heHQ2wawHJWzNEgPY2d0FbsiAB0Xs9bJNhmezjA7hhloIeJBDwawABW8UD/C4xVevaFAEeTRiP2ypL1/RAF70qpLhmVDBEvP37t69U774/HOSLnAiBOC5fPlSsEGjmsODm0UpR0wgxwUgQ5BcEIToZVwgiULIEWJyfU4ELflgSKjD+9DDggqhpgnXA6wDQFxdDg1tAAm8pprSu0koPmxNAuzmRfMFV/NbI7gr/T2CpTXDxwRlvC/ptONmx/vz56vsjqvgwQb5NTuHbup38aLC08kcQMm7G8BrMmH72F7FPlc92ScQA+kEttqfXHknyIlKr2Vurq4zUXM/UCSw+oxYss2Fy05uYuuUDOJ+wJaacp9w9qCby7HjdMKCExsADxgfBNzllRXS+++8/W65eOlSeevUKSZZZANijVhzjCT26ZPH5e692xwqiERYcwEEbHhYQPJD2aGuJXoHOHE3AI/BDkFF7X9qVWqBjMbwWNa0X8Lk1+uzPAb2OWHPc2faenFFWYmlXyMzHPg+7UDpZofqh2RG3iN+D4pT3SGnrvjXyn9nLSD4ZKe25ri2r5zNul4OU5P7Wl6XVQZoFtGmGHAiBHiA1pu9fCiAwJpTduVgeNyvY1bH4A6fFz77Dx48lIwsGBUyMGGP7s+vw1dAntb4qNzPTNfYhfeH14QOfSbANnp5Hjx4UO7fu8+kANeJlpYEuWNlPOSfSFS17hPYCVczoY2ivp8wgjAAqT0qwR899t8AACAASURBVBjhsxuYe886mdH9VDLVvibWOd0732ezbfpqNtc9a8EAx77l9UnFDg08FnNJNjjJZrmXkwOhWbMMYPwexYhoz3TALxhEJkdyj8r9LPpeMDUY+BbXmda9Y6NlB+uYh2JjXg2+zLBH2amy80rGZMhgQMh/87XFjlVJUPQFIT4A7Bw9dqQDsKQGQHUd0kH0sG7r76YGbeN5L126XH70I/Tw/KK8VwGPhsyquNH2M64zQehvAjz3xPCsLS/SsGByHGsL6wpsEb6+AeDZ/ZYAT1+adtC8K+zTDwt46sn2TTO9g7xP9Ez1lB2RpSTGKSq3kcFEKhh7a0gJKuIgVC9YQwA8YHcwgwfGPEtLy4ztdO+aHCfDs7U7YGXbZwNcJtFvA1AyPz9PoOJe6nxGuOfafY3uc6xz8gh8mvkR48LIaLl5/Ua5+d7NcvPGjXKeM3jggIkCJwC8QBQSVRc8pTwdozHV3JFjZXZmroyMjJPZwfpHKoK+HjA7+BmkbeOTc5zD850FPNurZbC1CpuKOg/Mw0cnxuFWCxfSWc0lgoEFWWWoB3S9DsPwuCC9R3Z+kDXdO08asGkF8ry1uF6s3oiIehjAI5YIMTEBnp0GeDY312h5jq+WtEHOC4aHrQxwZYv+HTM8MDEA4EFuh/Po+vV32cMDllLDeSGphLnaaHkMwHPvTvn8s8+YR6B4AFtqAB7JC8fKyD/7H35v6GqrkhsdHh6KZ8MAJz7SbGvonCuKIcSoBwqlRsEc1KSbFe248wjqPZvd3Evjip0brihVon5alUpV7sJmWXxL1eDvlxA6cayLJiV2/YSxPr957apn1HKpj4/qpBsLfQAblDFJC4c7fmzL1NjHJDmPq4L5AHdSqcNeFRb/4WfjX7FfO5FkuECfWYWOEUGwSXg9T3AWIyZLcCULjc1idceftTMDKQCPZW61sR1NyzNlbg72wm8R7GA2BwAPNr2S+EG5fuNGuXT5Mh+De4HqlBzoQJGjiRLVsZny4MH98tWXn7OJDUkI7i9ADZJnJLoI3Kzqc60OyQzBkhdMEq6fr4N6KJRQMuj0BmeqyVhrVe4k+8nZevOb4na4ooH35zk7Tth9eDnBzUmdq2aNOdJ7U69UMw9x4u97r3XQKuJm27LsLVe6Y7GG3bYst/P6cCCr1Yek9QWz42vpPrr6OlE+bFIqARDck6mZmfLWW6fKRIANgxOzvwSq8TmxJmwQAAkbqjN4PBggDx+VnAMHq66LgS8qO5TGTWtGDpPxkAfSkQgDTGehQx8rjx8+Kg8fPiwP7t9nNV/xyMUa9e8QhAVTo2Z3JfZmb3jLqcjdpQaezcW6wCFBVTM7knExWNjfYLy0x5pkpe3nPvBpYMhxJsWaKmPrsiL7nXmSljVXRgH16LnLM5PipGtrwjLjiK0Ra1XpTb2V9Tk0AJSsENJ1xxEPU6227AJKAqujBMNgeGghHT02uUDFdRYlHMv7/FXFGwALASX3ebrow31MYBUMN/sgRihng+xaSt6QUcdsDFaqub4EeghkthUXIcH90Q9/JNOC90LSNgrAo5lM6unR9cKa4v7bHSkaNQtZG9jjEdquri4vUdL24N7tKmmDJXVjeAx26Pd7cNMCdL+HUcIhc6A3enhjhQ/+674v9Sw7YA9PlTAe/KW+4SMtZY914qJnZnWqPb9Tw3AU5H5SwQF9HAA/ACO3b9+hYcFnn33OXkS4QOJcnJieLNvDHQIeMDc4e1BgPnP6DHtd0aeAr+irQU8I1pl7OrHOchyFfBcyIPxdgq1+DDan6Q8HpBRWz9dXVssFsDyXL7GnB66WsKbmwOApVclley01D96XzthSjh8/WY4dPcEZZmOjUGLAlQ4tCmCS3MMjSdsEAA8kbd9VhidMC0YhSKzOkDiDoDLAmZQBT5O0bVM2Kxn+QefwCPA0NdNhF3inHL7vLJ70iDSKytzmQQEPz0fuAIEdFHDI8PQBz6aMC2hasA2/gAHt+acnJ9hXhjl4Au+StC2+WiyPHqEYCjloKdfffZcubShqosiN94ceNcR8ACM4tX322d9y/0Ge+c47bxMgYY2zcPBP/uXvDmsiGJrsvjRGG6xVPp2YqBpow4c0DDEapLX5oyKLJINAKiydEwvjKh0PrrB7dsJGv4eQ0+S+A1ciHYv6wCVXSPckd8oAKnipvQkpmXNw9o2vgCxYkdrfkKx3zUI50aPtKR2HQo8eBzkP5ehF8vwIg4+WWLbG43pQuApNR6xBGSDaZGcxN0Lzay0n1z2C6weWRIknEhFJ1nKibDlcPdgsk4tgiERA1Qz9LrXHYU2L6g6MB+ag9+WEZw0ipM55YqK8/8EH5eLFS1yITAiHhX0+uBZY5HhuuPjdvXubixaSJLxPXE+AHUiijOZheauArJ/jUJBGXwCm9lvF4erD083pNoDwRLAKejosouhn2wYrKW0JJF7LDI8Hsqqa34wy3G9kQNyvItbnS6A921H7+TLh57XutdLfr5mNRCmOE4Zro3zUWROQrnutDjuz4YeyYlHaCTD1mdbomcKwtbdOn2ZS6yQW7989SrInlwMa/hogunfH9xhVTs1+mOEaw2OxPgCQ8NkAahDAJibH2ZCOHiW8U4AirAWwPLMzM5SuYegfKj/o40FIhoOS9cos6uD+RlJPKWcYdXAYZyTxatZUhow97YqrEw98VqxhORNOa3Dv+JgkUwPIhTfVL5YYHl3X7h41CDKY6krYJIvze+/IgGvxSACEeyQ+Fx5XTQQ8PyuGMQt0q9fHtuhmhcQUtX6/2luZ+iTxPctjcb185JktwvVhrMCgVhq5GPCA4QHgSXPXkjzQJjB5v3FNxxpsRSYBwExxN3Y3ChVwAZqErt7DtHUe6fwYpcyETA+LDWJ5KNXd2S0XLlwqP/zhj8ov6NL2Ph83CsAzKsBjSZuvY2V42MVjwDMqwBOStgfB8OC/Jzh7B9gGc53E8ujvwQEPABaVcL/lpgW5d7QfmyPI1P3QkYxKX/st/On38DTJmgu6sQCbxCc2IRJ//EFRzoYCqEivr62Xx4+fcOAoBo/i3wsLCywGTs5Ol43BFgEPCjYaVjlDVgdOpVeuXClnz50lAIIMFGsWeRDWLBI95kUhaYMbLuIjAQ+m1C+vyOUKZyT6Snd2OG8Ms8ZmYTR15AgbujGI+cw8jApOlpMnj5epaQ1Rbn2pYNzlRMhC5nHE5RMFLAZm8WD9Q6LVGB5I3qbJ8Ox8h3t4drfXys5ApgU46p0bIz4gzxHD436mBnhQVBm8AeDh8Or+eX2IHZHzg0omdBOKusVc3Ds04GFOjaWyG2Nn9gKeDTA8/CvTgp3BJqa+C/BMAfBshZxNgAcgB65tKFhubGIu4zAAz2UO2BbgKWqpGRtjrw8ADySkAE/IESRpu8xCOme//ff/4/80zAmU2QYnaLyZYaVsq1ocaDMxaDQ3PPvfWRrE6i+qjlFBHyMAaNOFc8O+DQ72A1wWpvK5Q6LhxFYJW6LpnLgFeOo8zgtlH8Dj13U/R39NZdajORbp0EVQYcWPjcJq0GXCQBvbqEZG8HaTq/oe1DRbJ4THQmQCzoZzGzQALkYz+XAoSRnkgW7QD8q6ybjinLCjVDwvZwCgah7ua0DCdnepPVIAqcFC4VLjQFeSF3NnQhpD+jsagQWUkGzJkloT6CeYkCJYzp89W773vY/Yw6OeHsgdx0jZw9Ht5cuFsroqqvPOnVvli89BS6KhspC9AfV+4sQJPjdei8PRoFt2dSwcqgjUWjbZvYU5wcr/BiCobm97e3e0nnUAtuXTTAdsNkCJHxu13eOixs+8p/rzm5z0Ihm0s5bNN+QYJqkpY0lUF+p+TZX/9kHzUFEVEDxU1SC4JtrV8jRYUmXYAVDVBK+EWBIyfPX33B/Rrkj0B8GGE/CAg/e2yOLBXx8NvJBbrBPobFQzE9wtgIQjR49UBgqNux5O6sGdAEW452zYDeMTOr3NTrOXB/sNFU2C65h6jmvy6OHD8uTxYzq1oRIEfTzdiQCUY8/QoS+upQGP9qQBNAvufAyBzbiKBtxHIUHFtREQk3sM/tvyT7xvOyw1OVtemvsPgnUPkIo3LevrV9lzsUc2snh/2gSNnVGBwvI67ulgg/AV94oseupvIpsKliSKWnouFb7M/BnQ45oqOsmEBM8jwKPZbd4TSN4Y99g9EDbO/eKM6e24RF5jjqPxMvUCVqlU7Pu8Jofc2HhbQ/Wb0UkOfwFcFAuRtFDaxh4eAB6ZM5y/cLH88Ac/Kj//RZO0jVXAI9VBk2zr8+K9jZEH/HrAs4YeHkracHERD1F4+m0HPDEiIqPtgyReIbXcy/CkO1dZn/a92mMQMekgL/Xmjwnw7DVXE8zWw8DKfHxf71IrDesG/40iH/YV9hgAMQDPwsuXlNP+6le/Kvfu3S9PnjzlOTZ9ZLasbqyXbcwuCVt3MNPorcEZCUkbpG1wTSPgGUUBBcW9USkdyDKrp1OAXYN+0UeEeIvXRtLHoiBaFja3ysbaell69YqzTQCScN6gsATQc+7cPJNISI/J8gwA/rfU8zg+Qbv/kyfQV4QB0VNkOTF3DQYGYDWypA0Mz87ueNnhHB6z4W9+Z37Tb1JIFbMdlVhEgS6v0+TYWovYPj/jBbLKqJ7zEaNqURgytoFsqUdHsGdRkJciAGAGSbUYHgMegENI8MGySS6LvId0c/qrHBU91DLLULqmQPhNAY+CXDA5uQWi970aNyvTc/AeHr0GLr0YHsQy9O+Q4RlgADXmPxnwaA7PzmCrlN1tjLEleMEaNruDXAGmVZC0CfBs8Mx5Nxge9AXj/Md2lIcAAM+Tcu/e3fLp335KsA+MQobnyhUCHp6L/+x3f3dIKQ8OqBhAan1orv4bAOGGoYKIuRe2XU33pi6xKj+j3EUgRUMQpfduB3EsljiMs0THiy4f8HuCZiyLWvkM+YYTzT540r2Pak7o4i2vy0xHR0qWqog5uTCjwOJvTDBX4ipbaEplpESqFV5WAc3KwIbX8pmQqznx0r5tw8Z8PWuiFdIb3HG/pqubWnupelpd3PScBGi2/46ZQ3o9Jd0V7ITTHPtkJjU/iVKUavnqxuJoqGZ/kpqfESTxb6wr2AVj0Oj3PvqIc3icDOF5kIAigGOhozr1anGx3Lt3p9y9c4uvh/ci1xo1wNOKEAkagIDBQFzTGuz0D/+nlpEPMN97BwGzitAqJ0mb75/Be2My9XSi/pupg/tuDG4qQxgV9rpuov9A97ndY1XWo+pM04gBp2IbTFmK02V31MvQgmN87o4PiJzoXCY12MlJYZO1aV/gfeDwBtAkyInmV1f/zVpyLQRLSDOIWBuIETgwKfXb2OThimZbfGU/3mCg5wzDk6NHIIU8Wdclh+XCynxqUusVFq9razEQ1H0+qKapCR6Jghz+wHyKUQK4weeAXO7F8+cMhliToMI9H8bStmo3nea4ELhGXx+u1WgAHkraCAJ0BQVwm6slgL7XjhggvJ/mMlglVX22pzLlXl/qf5EDYzNGUK2nDZB10mMnM8eeemBXd0LJ69TvorhS5X1jY5p5tQO3O7tgGvib0WwpQCsHqhAgSWYCiJaQRt9P7kcj0EDFUoOhgjlsboq1V6mXjGTw1i35O0a2Pc/oZ3tqHL6Rm7qPCPFJfyE+k6QW1w+VevWqCvDMz58rP/jkB+VP/vT/Kh+8/yH190j0kJhgXdOGNuK8AK4kPmNwckMyyrkckrStry6XxZfPmqRt+SXlbJMTiN8COkgOxPQwQldZG4W70bTceAh9XthR83/fFsPjNhYvhwN+bfJ3ve+upNMh2qyK94DP6hatDvhynYfls7z/+938IBUVHBTzrKy+xC0k0zRx4jweMau4fxiUjJgFI5bHjx+Xzz//gpPg7917WI4fO1KmZmfKBgYwohlmZJT9BkjioICA7AwDkmGxjzwLyRwLqOxjxSxD9Ia0KfNMqMH2YFhoFJTIQKahv+hTQ4Hw4YNHlAg9e/aMCSXO0mNHj5QTJ09Q3gYwhvOYwG1X6xtnP/pyAXqOHTshid2IFBo6w9RbB9CDXt6Z2ZNlMBgrg12wG2xSi0S+T9WlQk/vfD7offYzRudbOvkjvtQnijW0p0Wh+0pm1fN3XcjAa40WFDpWyu5gpZSh4rpjH/uZOItsqkxNz5DpwXVRP+NI2QTDw76/ADvMD6l7at+rQDqd0FbsxJtq5Ez3embSJqc87Sxg5tI+WiVPe987KOBBLIhfDQI+voH+asWznV0UbGVaAHZnCz08W+sFJlgAPDvbG2R4jh6Z47kNlzawOnBnwzmNnBD7ByAe6/mdd9DDc4kObGBE5dCLfTfCERbo1/3000/L2toqv3/9xvVy9epVSc0R73/23/3joaef40rg5gFdWW4iuZAGa+HmYlNh06HijhexdMUsgauSLVlvbmWuENcKcxpwqSbpcMiJaqYfV8FDp0G/Ud0+BHr3ss1ayYBF2Wo8VM8hwLY/by7gEAslHlIrT53n1SFrup6fn4AhHea9XVwrpqCN04aX1XQboMrFayASPQiUyFT5Vlh8B0BpSXF6Hs/RiAQts14NUKbKSMhHuMkBeKYmWZG1IxaTPNrg6pAS4EMF0PazSPwUpI+fOFHOnJkvH3zwYbn69rVy6tRp2XiurirpiPkrWNyPHjwojx89KE+fPGLS6ko/WABU8lmdBTiPtZN7Lpz0ZWmQpVh7D1kHFElacC1z/1UGrb4++XD0AdOCXZvv40Z23wffdibvIXNSvpdsopNOl9WibfUTmOVhksuBcM0mmq+dms9rypdYroq5g4mzXIjXJfrgrBG2dA33BE56sidtTn9mmNxTA2tx9+IAnKFKjs/sg9eyNffgUU8e0iYPHgVYgcQR/00JaFHiYFmoJXGISUggcD2oKw+HQtw3vFfOARuHteUmq5iQSgKw4b3C6QWVH3w+PE7zJ3ZTL0/YOUefl+WqkYbJdhhxAtKVGEJamcR20WsSl+9DvvdaR71eqk61vJm1sFcvDFjyOjIA11rV3uPP3byfDjHHrXyIV8AbDJA/h9mZOvMn3ld77ag2RjHH5giahaAiludbeSaVewhkKZ/648YElGx8U+NPGmQrgxRJhaqKwGMMzM7Gxc2FIX4rBsAqJmG+zWgZwayGJNxAwob4RZtprrsAbtTZS4KMfrSPv/9x+bM/+wuy0+BuAJBwJQDgaUNbzREkOcLv4XtAKDvb2xqsNzZSNjdWy9LiCwIezOFZXlog4JmaFCAC4EHVc0i2R4BHfzU9CHjG3U05Do2VYOOHf/8T7S21exONWZ+VbAWhbmKn291AdqvVvAHo2bPXLE5rSom6voNV3FMQioJik+E1SXB9RzFcGOyg49fq2lpZib4azBODKQuGIH91606ZmZE1P/IdFzM8fBlN1lcuXyG7g/jrfUNVDYd/TrJHDywzij2MlWSV1HujOYlgEjTDC7F9fHSc3wP7c/fOPTpXIolEYonKud7zWDl95gxf98z8mTJ3ZK7ayOMMhkID+wF5H6VBEauR8ngWFxr0AZiOHz9bNrfGyvZgnIAnF4m72ikVK6TY0WY2uOilSq/9T6ZkLAa8bn28/vvuM7f9eE3zUi7Y/R5+AwMzl8vOYLns7q7XUSiymxbbpdmD7a8ZHTDH6OExyDHD459bZsuvAXxUaM2A5DczNT5/uI8OK4XjWVJPrYi9re/RvCaVP0nzgqNIowyZmTGOEfDsaOgoAI/n8GxxEKnAzub6KgHPmdOnuH4h+cTcnRcLL3htV1ZXOHhUmGSLg0QvEfCcYJ+uWB6NSlleXqGaAwwPCg2I/++//355++23ozA1UkZ++Ds/GSKBBDL1gnODMH7BgEe6ZyW2ljh1WBo6sHnYm6fee2iebIIFeITG6gIPuZds/aSdzq47rkSSLTnEHywLNx7HmZlujxdNrzHY9GUCMgJwlsu1N6BFaDAUTcGcNNtYGRs++Hv+7S512p6/Ji61l8oLKD2nDQhUJ6uzjPpVLN8bJ8hdZiBmE6WEwQfNfgcRZgawJ4FUt7z+aUddKxSq8mADYwGiugH0DcMCBHbM2EGwfOfdd8u5c+fJHkDa9HLhZXUCQ+WfnuuPHpYNoPntLVoV0uJxWvMIbH+OdZTXntmqbhWxy+TVYBpBNbN8dXtHUpbZnf5BnX9vX/lnpzG8C6JZ9QXwCICVpTkZGNum3KwRKs6eNYTF2HruzPCYzdN6qaKQETmS4d6xr0jlODGCtC1u/XW5MZKMRjCzkT+GzEFDVs3aGOxQakb5Q6E7DUHPNpq/5fqjQ8wptWKCHdwgZ8RMCPeW8dAISah6S1C53C6ra6uStFGTrp4k/hkZ4SGMZACHv6YzL7HaiOdFEorghynM+IO1RxkaXB9dnec6VgndvV2+zwzwuGaQGUBDj+RdL5zOktfJKPP937uHMzDP69MMhfaZ5+7oucjipllkFfCEI5rPxpxkdABTjzn2oeh4ltkjA6VczMLPM6uBBMx9PN4PMIeglC2us6zrcz+cJCg8NHNRKBmLOPGpYCaZLzT5slPvfqXThayI8zGElYDBFUlUVQn4u4DHPT14nADPJ+XP/vwvyvc+BOCJSuwQc3jU36CEU+BJ6yoAD6ruHcCzVpYXX5T792+VhWcGPMMyNYEeH9wUAB5I/36LAY90nenvwQ/kThy1fK0FXqV3OTnjfgxpj7Pag79cxIZ+ceEggGcfu2zL2LIsKr1XOzuisIM/2B/up0GRBvHo+bPn5c7dOxyKSHY7JO/4NyS8p06fKmfPnmU1Gj08lG9zkHsUC2DoAne3cUnELF21XT+uHc9EOg9iRpQd18QSI9mGpOr+vQfl3v177GlceLkQVtkqasI9Fe8DBUkUoQCsEFcBfuC++tapt9j/g7OIcSeScexzvD7ey/ETx8vx4+cFeLbF8HQAT7qHuVDhAmynh/uA97uBncOAHoEBF9k0RNYFp5Tn9b43UsBMLJWdwauyu7OuojokvmFUAsMKAB70OY0F6AGgQdzkrC+CCby2ZW2hFnAc4hpz72TrZtNvZfdi54ath76v9HCB7YCXUfuN7HjdmIcCPErrPXRUltQ7OzB3AeCRWQEYHvxlMWx7s2ysr3D46JlTp7hukRMK8Cyw4AeTD/w3Ac/WpnpyLl0uJ986WZUdxiVQCUHJAWdEMEW4NwA877z9Tu1HHfnkxz8a+hD15c2yMs9zwGJ2M6qTAzVrSb6iQ06yCB5mkYy02SnNPaf14MjhxD0LWRahXw/pRfSU5BvXTxb2u6m1gbxPS8eDMwigPC1kEN1G2IMBHvw+Xq8DePLr2kc9SgZenE4wXI1UZVN64vZcsUlqBSSGZZI9CvSdLkAf3Ph+7icX9HV+3dd61ozCSz7cuyijsmGCkkXaEo9DXnS0zB3RzBVaM05Pl+PHjpMOh80rvuKxsOh8SlpdMwBMXz57+pTGFrApnBwXVQ6g47+V7ev1xuCzGRDlBK9/LV6bCCYnOzM9/cpxp9KS1lCn3y0q0/tKMyNGqa+mWQwbpLSKTAxuZP+cKt1VqpTAd599NNO5B/CAGfL65rDWcLMKS/kqTbUbF1za4IoWnwWgAYca5XUwHgjzAYALytbCDhyxAvcdiSQKGE6iLdUTGSgJDhJlDqtlz4uYQEmcAvBEIgkGDzp0Ow95uGsFImNjDHxmowx44BoIDS8q/B3AMzNTh/tWSRs11bqhPHAtL40SSQM8O2UE/V5ZklO3Zj5sGyuci3N5Pe0/z6RbQMmSNuu5WQAK62mzMRWYmBGhpr07vLPK80IS5zWgryM6tJFcmfUL6asKC00e699T0UvzltRPIGaF7pFxLqi/Seu3xrJw60RxC5+p2aMrj9a1bzbT6pGRjFC9kmL3WioQ782y3diXfJ90Q5KhBafa12Gmzocb6DHDw1kZ/LwN8Pw5AM/3vt8ATxkpG+uYnYKCYJMW7Qt4xkqZGBtlJXPplRieF88fl+VXYHjUwwPjAlRFUQ1VH8/hGZ43kbTVOHHQjOgbAp5+v2/bOo01aSed2UurcL4lhsfgpkraIjT0e0AS4OmAi1BdwF0KDAoKRDRdWV4ud+/dK19+8QVjEtYnZtsATKBgA2YFgAdStlNvvcXCDNa8cimpRdwbiGvkojOYHg5g5iwxSegRe5GTkWlFTxraBcIhDCYuDx88LA8fPSwvnr+gKxbfz+hoOXnyBPttkUyCCR8Px0vIgMnwnHqL7xVAiACrA3gKmR+oOY4fP1e2tsZ/iwBPW1VtqRvwpHVWhT5d9VBmnUZGwEwslcHWUhnurIfVNM46PV9ldoLlGRsDAy5wg/AsgYAAT5W2RfGlSdtiVk+KcuyPsTiwV4C3QqmTtzr3POjervlMT0YabFOtL9YzscvwsHjFBxnwuIcHgMeStgA9mxtle2e77G5vUOoLwIO5U8APkKA/ffqsvFxYYO6DeTxPn2JumQAP2BowoOj9Rt+vB/PijIHRAQAPTAswaBy///57YnhkwAOG56c/oWmB5APidVs/QTQtjYxQHgKZCPSjbszz5F+8ETTFkRkiS4PjRYeSE1Q3OeuAawNHxWrEIRm6+Xy4Y6NTNsBpqq8Jev2KUdw8S4vyIe2koybCOATtPJSSwiaPOyDgiZ4YvjRvfvucGZxVZijeo/sVmjNXOJ+xUiQ9Pe2to/pMQLmzQ7kX2bJ9FrTvZ2Z5Xldl2Q/o5O9xCcNZrwypN3YSjMQmynJVwwtGB5bUJ06cLCdOvlXmZue4ZhAEUS2FzSZsLXFf0Mz56PETVphwINChY3W1LC4gERgtszPQXGromXpI9DcDnv5nEuU/1e3RSi56ffCjHC0q5xXwuBLtnpqmN8+X2muK18f9UIndqXKc9Eumg3kvkzRN7yFkPmFCoYqdGciQ2YQkrJusJttsZYLVpY4JJWcRwT65zdVRUh+RK5JU72Uc3r4XAA+U1wXgcc+UmCcU4Kg2HwAAIABJREFUO4LtCyYCzAylaWHRS+AI9jia2OWGpnQOB7XtpZkwVxleGwyK73ckbYnhweeUC+S4qG2YqGAg5MY6K6rQvuO94D7gv+/fu8d7DSBkUGOGx4mC76V/bt6AvV3MmneD4en3ILRd2F2TrSIXFSDFhZCeqqJt+U5mKZr9uC2YHRPb8GX1CLoqrjgqMMA6W1pf6i2hRUDtmRGAbvPAXBzSfDC/L72PJq1r/T8G4LiHHljqpe7XtrsmAU+8L/X8oFdGZinu4xFgaoy7pY/V5TNYXTqlpWvIe8b+MRXfHLt8ZmB9wNwFoLn2H8b6d/+BqrwwrtD63A/wfPQRAI8kcLi+KNQgicwW4PsDHknWNjfWyvKrF+X+PTA8j8vSq4UyPgq7/VImqA1BXN/q9PAcRNI2CkkbGNvDStpec2Z+bX70DQCP93efxXFhtO6g1GPBxNDNS6+VLH3NOz6kpK3Jn1OCbDGKAU/8yCwvYpkVMT5PsN4hY4M8x8wL1ib6C7744gsmbwAy6NVBf+uJ4+ifOcV/o2DkGOrnq4Vfy4tDBt4tPoQMGOYGsReck2Hta6uNlmfPXjApxHtB5fzly0XGceiRjh87Vo6dOE52CfGTIwKOHGHfIxzjlGQercZBkpLBtGGbtwkx3QzP1vZvG+Dpgx7d2Mrw1PjjzF9f+0VFAp6tZQIeMTwa0q7zVAVagB708YDtYWwkwwOVBeIbteSMJVnaZjmbWwQ0bDRlvB3A0xRKfo+Z9XYOqt8/XKEgy5+VTOg59gAeOi7XOqFTQc3hYXkpmRawh0cDRzWHJ1zatjfK2uoS/P4oaQN2AOBBfxn2DvaRWJundG+DsgTgBSYE8/NnOBuKgCfMtLCvnjx9Uj777DOe+TgX3nvvvXLt7Wuae4nP8k//xT8fInnZ2oJ1qhJb0q3RjOpkDtVzPDmoTg6vHBWFD+kK3gi0oPhqvX4XPOlwdvVO1bfQFzqRjwN6j5SBlseaFlyTA0vPIlltyLZVSJW8aCG2JKHN7+HBlsBOY5d0qLc/BwM81rDrwDU7tV//TpYfmZpGcEAVXc4/+Dy2v/UME38eJpqDAa/HOCoHKWn3v1/H8GTmo39MdA6inryAgAeLCixWzMngc0VFBF/JxExNlZMnT5HFAcDBf1MLT/vLedLiaGpExenl4iIX9uoaGtrXY4r0elldWS5TExNlbhYJrOQB+W+ffamfA5Olo9qapYb5+hjcZKamgf2QLu0z3NYAPbNpTuDatbZtuyrl+TV8bfkVPwuXKzWk2664NwOIji2tst7uV7cPxN934cBMjiv8mKKNpnkBalX9PFDUe9s9ObYxxUGp2UlbYgpsq56ccLyHG2gI1ihcAPF+LJ2r8SSxcpa32mEFz+Pkx+5hdCbCoNutLVLaGF6bGR6xinCMnCF4wsZDb8XS8hIrkTC6wB/MpjDgATDyfeRaCp077wua74ORIGBNMjzsNICe8N9KTdcZsOh+KWEWqOwA6pCk6fVzbOjGLa3fzKzouZzgiHW3tXJ7fduha817OKeGhmaXt26vmt6L459BlNas3kcbCGrA0+Kbn8u/R7aozjQSu5PBP5+XQx41lTvKliGliM+dJHBuSmVfDDEn3PUgIYtiUHyPrBJ7ITUoEesBawuujpDPrqyvpUG6dpljmaFaVBvwhAKznDzxVvno+x+Xv/jzvygfffRxWH2rur2xoTk8is9y0oTKARp9FaJGOMhxHJX5cZgctB6eFwQ8L8r46C4ZHgAfAJ7hbte04GCAh5Dn0InNmyRDYVX4RpI2JWHd9EtrYZ/vOWOrtGsrDPTPra/970MDnr1qiUT0vLYfAjEJ668WgrcH5emzpwQ9lHiHHBsyMgwhRX8CYu7NmzfJ6ADk8O+Ro9WMgJ84+uVqsS+GwU8zyYvevUQh5+JHLsKxTSAUzYuLS+X5cwDve+Xho0fsj+Aw+ZFCMIP3cew4howeIXOO/YNC4vkLF9jbg4Im2HSwOTQfAeCh6yp6esf5u8eOnS2DAfonMXTzt0HSlldJyu2ch8Z6877PPWo6ywUruITLdhlsguFZLsOdDcaUCnhKAzyQtVXAAzaHxSmeIvrrIkv9ivdlIiDWe+yNDDj2Y3P+/hgevY/UgSJgE3+jlppSMKhHxKcD+OwO4dIG0wIoeNbDpQ3ABwBoswy21wvcKjHP6MyZU9xDMK169hwMz8tgeNCX84RMJArjb197u1y5eoX7BkCcg6yjwAfZ+7Onz8pnnwPwoMdqp9y8+V65du1qLQKP/P7//K+G2LBwUJIMRTQ9Ng82jT3ZbWwgvTwqqtDHN2cQztbAB2HDnDaAqtbN5heHFQ6Fpttuh7X7QirggVY9EgM0zEvPqoWnhdn07VWKlhJNaRG1SFVpbtpzJGL6uSrnNEsIa2gDpAZ6Dgp4lLy68uOkao9Ov74vAQYzPLzOMSiMKk4YBUxIymV7a8kHB2UHAxTDUtei9FxZzv92stH/+esOij7w4XWKFd5GAkbhrTYZy8AAlQ24bZ04eUoDKCcnuYgBds6dv0DaHpUjBFgsSLA8aKSkexfkUpRMbVDONjszzfbgvH5qVbpaZscQ2n1kfft9Plfb+j/L8rOWuLV1mxkV3VeFvv519vN0WSNV1rweaFrAiltLinW4pb3i+U1V9tZ6IJSGxj6IWVZkYWIukplCVb0HdCsB68GfB6juzPmJIbKQpXm2kWQQsNhuQ2krA2XbYjbOygIZh5+lq3h/AknhRkg5kuRq2m86ILAH2R+IYkbIZV8PeLYD8KzJYY0SKfUZYf9o2CfssIcEz9DPHz12jIc3XgfVoXv37/PzIFkgSxg9Su5dMvC1HMtmEO57Qko5gYQD1XQzaamCZoDpOU99CaE16pSwer32i2+WKkQRI68nAR7FMhcA/Fx7gbGuNZOe1FupdR9MYnKSxDUiMx/Syc7zsscyg6Y254oxMpjeCqJCesbrGfJmga3MpOLetYPU4K6eARpHrmGMZnYhownAzM8fbK8PO1SpNQhUqgL1/U2XyekpNr6+Wl6O6fHBUvO94bOo9VaNwjIkUA1ihA6SYHb+/M//snz/o48D2ATgWUeSG5K2GD4qu/MMeAZkqQFqNtfXqqTt+bNHNDAYH9mlnG1sFHtFjb6ew3NQ0wJN/Dk8wyOscbi+2G8MeAL06Orq/7QvfGpGZK4gKA4eH0CHQjvx/ElWrpcMIJ96OftF1n1f5msK5Y5JBDwD9MpslMdPnlAyBtkNKtEAAmBUAHgwZBln3fe///1y8cKFyqbgrK9nEezNx2UYReAOt6+Qtc3OzDIn8Pt2rqOYk/r+UioKNhJ9PKur6+XVq0U6xsEu+8HDh5QK4Q+NZObm+J4BfpBQ0vRgfLxcvHSpnDt/rpw6fVq9EzQQ0oR7jmOgiZEkzUePnS07O1P8+20AHp7Fh2IyYr318gYCmxSDecpKklANT+DSNthcLtuby2UX1so4z6Kwjvehvh2xPIpRiBcAPCiKiO3R6s/ApwEcsyoVVlgtVMG/WaesCPD7DOYnCtb9XO4g26cV6Rq0eS3g6VED6jdTLCPggS31Loqs6tvZ2FAuQrc2FGG31sraymIZLYMyD8Czu0P5OUZIgOnBXoARAQw2lpeXWMzEwFwAHrCjaJXgIOuwJUcu+fzZs/L5F5+X5SVJNW/evFGuXrkaGVMpI//m3/0hAQ+qp6xQsYKGzRSDrba2uIHdSwHAQ2elkItYo6pp80Bu0ox6oWQpG+1qMTeFB0SwPMEStB6aSLKqllyN8EiMqsY7eki6E7pVxbQ0z9IZgoeUJBhsKVltzkJVilftJR3hDgZ4tJhCyBcrJGv9I0WtOndXlA3G3Ogr+QcO+rFwmlKjIiuGHha6va3lHxTLfmAmMxfeuP5eZh/yJnjt95HXhCWHmFtrTKOvBxUi6ozHIuAdL8dPQAcsSRsWJ/p34AKD72F9gEFYXlEjOmfqhMX0Ltmr0TKFvo5UoVNChXspxsf3NDM+WeLzdZu7/zn93/iaWRydz63ZPP93vqavA5NeaxlEAaxCKlZlZZ1EUK/VT74tzcRreoikpV6aDq+9B4ZV/xbTCmADwAMKuR6GcSBmyZOTfDVgwro4gKYrsNnooO4lSAyVeGo2j+RrnPMUrICZV0kyxRSouKDZE7Y85aGOgkYkOk5m+5K2dbi0VcDjOVWwao3ZLjs7XEugwaUlP87XANWNRl18ZsYSy0EtLUvXVW6RYlHN1OC6QzY0jWZUsN/5QIlkzfesDhC2+UowzDp8mpxNfVN7EY8LtmZouqYFAisZsKmfMjOB0hk0wNOSICeaTQoTM75G0VArwOO+JhqSRHWTJhpYN+y49UGrxNEyMu1DMS8KhYrFBr8tNkqqi74D+9D012IF2gF4DPDwtHi9LG/t7xdLKOXqKOOK5ZWVsri0VBke2k6HhbTBjlLh5taG+wD57Ycffq/85V/8p/L973+i2DOqGUcbG7bxlhqCTcn7AB7I2RDPtjYMeG6V508flVcvn1O7PjEO630sfWnfv/OAJwOdim9aAtpydNe1Q9Z2qITWT7xP/H5DwNNSyd7JQoMWzfXCHsAagCU1pr6D4UFPDHpf5s/Ml+fPkYx9QQMVxKlPPvmEBgU2IzBD5PVPMynOGIkex8hNZmbBaKsIXItFYd/vwgWNXZhjqXAHwwKAHRQbwZbfunW73L59i8AHDCj2qQ2CpmdnCHZgVc2zcWSkXLlytVy8dJGDUQHecI5joC+eW4BHdstzR4+Uo0fmy+5wuuzuTn9rgKfxDv2TvwsMuj+NeOyolhh5P24PwzMclMHWShlsLJddOJBRxh5sPgGPWg3G0MPDVgzECzE86OfJgEcgTQyz+aMmaVPvIaNS6sdxXlvdV1LfUTevcd5yEJjTstc3BjzVorwBniGH6hrwYI4e2hfWyPRAUQbAs7qyIMAzf5pnFoyrUCh4uWjAs0zAg54cWFNfvXqtXL16pVy6dCkADxykVeBD4RxgCbJRFD2xj27cuMEhvrWo8a/+13895DTwLWiS1SSNiywpA1yZ5MxEV5DJCcpHQHHiMJEWW3MmNKFadog8UKIfxtVwfLVtqZNXVZisE1cjPHtDqA9UVRyHCZJmO5Y0iU2WbLgCKTtRJ6AdlimGeNZKezAtroIq2ZMGHpXrVv06GODJn1OHqPsp2oLzYqoJclvm6o2JxmFcH84hYbO+hhjiOUVTq5IJjpoMVkp22ufuWRnGW9A9TXavaS+8DgQwyQ5JmwttBhnYnEiEOFslEojpmVk2XCJZgHkBADI0l1euwo76FH9m3St+D1aDanzH+sMAN9z7IWutrNu4+rfPjJxOf1j8PLM4fSDyOmBoQJKZnvbvvtwoXbSgWzKQ9HXMQCmDMjg3oVKhey35W0Q2xTBa6kbfTBiBtP4a2Jh63YstpWsa2bE2s8eacq0VDUPN+UJNhmOosOVbAnQClmRtwplR8rVgvGJeEGRF7vWjHC3mumDNcp0FW+ygjYShAqs6oFezdlC9JKgPxoQDIoNJwu8goeDQUtpSgyaXjbvnJvl94joJ8Kyy8RZsI54bVDckHFijThToyW9ZmdmnOleo9SdZzgDAMwvGgExD13FNQLTdl8oSmSFLlcSuZExrqb9m+2Daa9FrymC/xrLUp9Y9qFsszPs7r03/23EhFxP8PjIg6ceJLuDp9RTV3tD2OVW0kOGBCIYm3zPgxn3qS6LpzBjzqSyH1JoRMDMwdOysUqKpSRbzwPIMoldTg1NjX3PNNVekKmsZwsJ8jlb6Bjw0KBhFkgfAA/maXEzN4O4LeMbB8IxVwHP/rgAPZvKMjezQoW1sFH1JSCwlBVEN92C21GZ4Dmta4D198HQIC9VMXWPsDvr7ZqWFd5L432K82sNXH6FksCOiOeir/d0Bngp0OiMxGu53D4/3AYvHa2tM0lClPnP6DEEC2BEAICRjFfB8/Al7Y3KctVtt7n/LBSnkQZbA4WwFMIF0FzkS7il+DzHSMjvF9hHmZ+vrm2QZcGbcuX273Lp1q3x16yvuD7K7MWAarwGGB9J07FOALiSNmBE0fxaAB/OBZuWsGYCHe5aOmWCI5stwOBN///4lbarw7FdAqtFwb20p1qH6FROz07vPexgeAp7VMthcLbsDGfuoIIldq55jgp7o35HBQwAesD5kwAV0kOVkRieDHv8bj6R6wiYZ7nNsTeaVgerE+JSDHmbXqNVDp7b/HoThaSawwfLYmnoXZkeQoqOwDYYHRW6c45C5rZTV5QUOcD0HwDMcsvcG+wSGH1hTAC6PHz0iEMJgergYCvBcZkGTazAYHuRVz1+8oBMiVB2I8devXy+XL18WHkFB+1/+3u8OlUirildditJAJTyQhwxsgjlYSc4grZG+O4Ok38zcWTTVCSgfjgIqOcnkIRIVir77Vj6Aa/XRPUBVKtQS1cYotZlABh+d5wpHFLhGHR7wZES9jxa4Uuitx4OLK83bUTUFC1yT7e3AwvefG5GxwX4D4PEiz4AB30Owc3DOyZGTm/73KuDBERyxgXKgcL3AfQNjg7+cS8Fq/RSbw2fnjjA4X712rVy79rb0vzMzvNeseIzCq1+sH0APFuU4yp2giHcG4frRtmuuWGWpmyvW+wEc3d/G/pktac3g6qPC8+WkNf87P2++Tvgd/8xrN4POLuhRYgVd/2YAHoMXOWhFRZxJt6SLOLRcRDBzk1/PzdpI9N3DoADczATGMPOEcs4mpTLTYvkpro8ZF853wEDPDuBpjGy+7tpXel4cdmZsEP09tNhSLIIgsgQ6IFyJx0Ht688Qi+cxa4Rhjn3As2UA10CHJaq4VgA8qysrBNfoHUPsQAIC+QauCyumWdIW753XlQm13l8GbLjnkLIJ8EzsaZpHHFThJOJosEQaSBigPaSQdU2ElMfnmNaV/i9zKJrHE8CYBYDGdAogdh3ZquAx5L/5XNxz8CUpEWM/43ySzKnLpmOwocPQB6J+po/S1lddo3HISCbs9+2hqd2WCK0PFX3w1WdGXm/s59relllFvYdilMwmWrrcqt8T6jNFQSV60VRsiE/B991MC1RQ072YnZkr73/wAQHPxx//IBzZBHg2N7BGlCR6HhJdSgddSRvYnckJMDzrMi24e6s8e/qwvFp4xoGj6N8x4CHLQ6bnEIBnqLPhsICH1/VbkrRpKfYq7bl3p4Kd1M9T5aIZ9Bwmdfu7kbR5Xelrgm1pn7LAFLIuxGkwzJCvoR8BRj3oN4DKAY3YX331FQEPpLcff/IJZd75D1UciGMbaOhepZEPFRCbGriMeIZCzlvsk32Lv08zAbinhckLHo+YhwIRHDU17BnF6d0yN3uE58G9u/c4F+jLr74k4GHRjp9JexsqnpOwoZ6bI6i6dPlyuXDhPOXpAENgmSxpM+ueAU8pGE8A0PMtAJ4YvrsvqjGa2WfpuNe6wSIXkAMBpbhS4wvmZW2tl52ttQp4UIBugGesjNZB3VE0DFtq9vWMQXodlutmlInxlVxli23cCQptfcZWJsqmBXk9OgbGPuv0Jx1038BUWuugXksXhFoNoUKhPIeHuHoXfbv4KJboyrgAYAcqE4Ed9OKuUuK2vbkihgeA5yz2wZBSNPS4LS5ijs4OAQ8koK8WX3EvAOwAfAPEEPCMx4zQ4S57fBZeaI+hwIX38+6773Juj1i43TLys3/83w7NpOi8VXW22uHGzA43hDu5pKwpGppakhy2ohVAxWye1DRr7XCWDrlC7iSTt919D6g2h17bEgttzpBqeKJ2tZVuzcJuHG6JJ1dWOiCDXUqW1Hh/mo57OEmbFCpBw3ecshpfWoNKYqF0yKOylxI49xxFQuljQImEqpO1npGcjZxoZJBT71dIpVz5ydUA//u1X6OAQqbHgDXeI96JpHZK0j14lFOG6VAyymAJShyGBaDBsb5QBWEfWAzixGLFc7PZGHI+yvhiQ6fDUvdS9zGvIVyQ9TUdDF5P/XXlKnYGJ0xmw2azD3j8+AxicujogI9Y836OfH0Vz0I9HoDGgxX7r6H3rKGTFcjk9dGWcGvEi1432xSbgcA1Gae1N6Rmkp3h4nkwKB3yOEBxm/fJg17ZCJiCrJy0bGUt6ZplRmZi9HixQLZod7JNBiMshd0vZ2mWihnB8ETg93PqAAeD2DMtiDk8GVB6KDKqR2CDoDWH6xFcJfE99PCg+glA7ny9JtN8f0mGZZOGysCisXy0TE9OyXEuSdPIhgdYraCT4N9DlNX51np4mkShxotYVDm5IvALW9pqGmGr+igEOURxvUQ8zGAp75HadxaJW5Mu6PBUJVgmIZ7s7utbi0KZkUzvuX42x9awf3ZVDQ+10QC+4kCUWQfivPaGLn9b+94/eg+xrnY1k8lnSB6S6mvhdSsjAYErgsZ6ZuDfevNkdmIWD2URdE+0bHTIXtUP3v+w/OV/+s+cx6Ohx2Z4VORzvyte34mlTQt2AbABeBLD8+DerfLsycOyuPCMbkYwLjDgGQ3zgsMAnpEh+ndyW/PBkhvv1YM92tnOmzE8ziuUziUZ52uBjt9VGEq00+5Qb1dAvCdJ/jpJW0hcc47cBzyOExW+haTNfZGIp0i2IK1BtRqStfPnzpfzF86T8QGr8hB9M5ub7OEBWMlnBfYaTGNgvILHAyRx/tjmFoEKlDVI9E6ekIU0GJfT4Z6GvYv3gSQRFXI0frsyjrU+OTldTp06U+bmZsvTJ0/p1Hb7zm0qBDhKAIqesLSGiodSvHlZZcO0AK8FsIWiJdQ+lL2Wwt/H+8Z/Hz12tBw7epZgB7K2bwPwCOx/DegnM7n3TxfwBBuegC1jkuNlnA+ABLBT3tnaKLtQM0XuI7CI+Km+Hcqyca7RZRdxRmM7YOygWKP37EyO7zBVvwSKtF9Y3IniRD9Hi7dVmfL8Kfm6h9gx2t3DsrMH8EQLg415I4vuAB6KjgLwoCeRDA+AoBge9O0A7BDwrK3QrQ2AZ231ZRkb2RbgGSns2VlYeEGAI4ZnqTx6+KjA5h3KjasAO1dC0nb8mAAPXdqGlPVjv9z66lYFPJj9eOnSxVA2DcvI93/0gyECNBcw9eCl2ksjsSalSccJXXTrS50ASbuPar1lAXHRwrZW9rXZMrTbxI1HexZPtT/1rJB02LGaru6xKoNzwlkXZZ5RUjXkzUig3fuuTE2LSN/DJejarB5M0hYnaEtsOkvNRguWmDRtuy0kq2Qo6EveC0umcpKCa4PEBFVOaD8DDPi++DN27k88Jx7rSlEf8LwW7OC1cR/GhP4xi4eHSFRZ8RVvQYBHUiNQuGQIomnvwsVL5eLFi0w28VhUnZCQwDHLkkgk31i0MCyYnpoo01iPIXdxMpSBx36AzVKuui5SddwgJ3+tx2oE7gaU+oxjJEjp8MRjc1KbwUkfWOWYEy3SqprbDj2c77JUqt77SNbkXBZuTLm3qT9EFI+rLlYCh0j6sL9tHgBwieu9vLRUMBEcTbcIqpABQXJIa++o+FvSxZpP6uXB+2l24XLsqUwk3Q9jLeD3gglz3xEqmPhD+VH07yDG+ADSgSFQxd+hS9saNbzZtMAsMLYJgiPWNqqa+EycGH76TJmemWY1FYAH9wiAxf0qBG7Re+L9VtdYBAMeS3ifI0hckfAiDkaTO4s++mO5rmTA6p9Sr0j0i0RsyYWc/QpGjkPsc4ERg+NYZXns0ueGc4MEu6HpcPfrWELWCji2Xbb8t+sqKBt43Vs/h9lQSzD7YD52R5In253NCXLXbRGfESAbgSzLPb3Ps7TUCasZWDOH+oyt90M1kC6z7ntpJlLmDiao1A+47+BR7s1hk7T95X8un3z8A4IdJi1geDbV/6nnUKzeH/CMcbjoZmZ4njwIwDMgwzM6gufBX/fyHJzhAeBBwgfQc5g/7oc8zO+8qaStAp5QMISorfbsaRPFXurYZX/7gIfW+Uox+EdrJg2yNcuTinAq+A1o2IQYBYYHiReYZgAFAobz5wlCbt+6XR4/ecwc64MPPihvnTzJdWT1Aq4FfobmbcwigURHJlClzhvD2Urm5egxsjyykZ7lfsB7ePlygU5seB0ALySPkLJhRt7Fi5c554cuqU+flvsPHjBGIQ5TVbC9xUo5zmYw5JQQXbvGGUGwzga7I2ZH1wl7lYCHZldjZIOOHTv3rfbwYP1/Pcu5H+DxEO7I3oPdykxe3P0mO+dDAXg2yw4+swFPnZ3oOBdgh0VGFX0ltYUBFRgerXcDH//3fu+yA3hq+rsPw1NjW2N4XGQ96B6nE2/IwxROAkgGyyNQ2cRurwU8ZHiwb9DLb8CzXtbXVsjuNMCzHIBnUM6dO8Pz33sH6x/7AoAHBQLsHQCeK1cucw4PTDRgo06lWQx0x/m/sKCiAmbyAL+88+47lGKyJxe563vf+2CIZAOVA0t04LZGJ6khJrXrZziA8cT0XGeVvw0IpPTKrjk8hIbNESd6eiwlqgdVBDYfSmY67OjTtQL2xX/NrcuxPgUqOa+Ft5hZumjErZWbTLXHe5Ir2uEYHh/WrCrtg6tzEq5/C/TIMhINj65I7if16w0jLeozolVrp2G5m5j35Ud4XQSznDTkJKN+hrjMNbHBPJzxMQEeyE2iwm1LVqxU3DdUO6RvCbvgmVkGyPPnL5DaV3Dcpk0wnhtBFhVbDmZbWWFyOzkxXqanJgl4PPLXCVe/l8DJoN+3ZVh9YJTB3P4Vkr29Djmpc99FR16zAzceyQx84LnKl8FPh03CZx4boyzUDoFOiPEZLGXszBwKxzYnonkHMMhXdzdX5uVcZgAy2MF+3dFQ1pjfINnXalRNVnjAYj2hoo1BeNjv6keIxNW9GAECkBQAzHINonHW85ECDODaebiebZ8NED28VA5ZKi6gj4fxJ4CEGQbEHKwp6uJD2lHlE3ZfjD5AvFcAaQOes/PzlF+g5xDNjJCRmOGBuQMSbrm8NRMMFVWaMKLKaqMV3XFqAAAgAElEQVS4AJbH7ogdBiwOfjvhMfkJi3kbIPi+qVhgV7Do39ECrreWeyMc8JhwhVMa5WNmC+tg0N5Mp3gW9zflNasKomNOSMdsjR4vzzge97YChWCV61rOVynJfOwQRUmlTRuCic2sHY5VJFZ4L5bQkX2sDFFIS9JnJUtYCxgGaY53rZJv5opS55DHqXkYByOeV/JLFZgQc6MPiJJhXBvbcO8FPJitIYv1BnjEWGXAsxNxebSgaZdsNSRtm+tleXGh3Lv7VTA8T8tIGdC4AH/B7nA+YTgchcg1xG162xa7Ndmjqtodhmf/Yvaeg7MLeF7/S92fINtpIPagiRSXdxqK23KA3kkZjE8D54cEPO3IjoWxH8NjINNmPjnWdxQDFdjIEbaxVM25q6IicHW7OzzHUEhaWV5h0zX+DSkbAA/+AniAUcE4BsQx9BeArUHsomMlGQBZxKMYtQjQ8/IlYwHiI9ggFKNQwMF6BnuNeA0DKRgfIKHDe3jx/Hl5AjBz/z57iV68WChjo+Pl6NHj5e233+F7gaMV3NrwXhDL8Pzo/cGZhoIRYjLYnJvv3aS17+kzp2kEA3YHy917y/EZ8RzvE/09GDy6s4uRFF2GR/XqtqL2sm/uHznMysKSFOjnasoBvL5Wf327KBSkCtdN6ofW3Y430R0vgBNidxuzeDYLGFwUtWhLjdhhJpsFoyiOjKv/GmeJ+mIjQZckiExPfTUDmvTx6WbqGFPfpq9iTXarQsE/ySoPqRD8yw6zvaQ5QqOL2sNQK6m1IwpJnIml6+xobaURUj8UORlXKuDpMjwAOjBRAssDiRt7eFawNgfl/NkzPBehzgBowdrEPoCb76OHDwnQ0Zdz+bLkbDIt2At4wGoK8Kxyrb3z9jvlwsULUXzcLSMf/eCToauAPizs9IGrhINIemkl4rZdxZuB1h+Ttt1j0w6llqC7uRk3GgdmTgbzv2sDt8FCAg4e1Jf2Spql4apekkWEvMPmCa1y3oJcx9wgU98urTvpj3WydwsaZesnOGDtZ1+rkpHA+Xf3gp7QzEb1ty6sWJwqLCnhqeyWxlgo8Yq+npzg41ed5ORmSIMCJw25EbJfUc0JPunCGDpKaU4EZPXhqLkd9q+it3EPNAwSyTN6dkCJs8p1/jwrpoiWSLbXYGOO4X2p74GNj6g2jY1y+CgbeauBhlhC97T4/u39rJakqOLN3opI3A26u5K2PGckqnkhr/E1sxwoJ63teqpS7utp0IP3yeS+9uFoIC8SUVqM7gn+6rORpKgNkVPSactqBM9sk+lqf0jO3PcW8jLEKiSf2FvYv2RlCDK3CAxQPYTsgtrwiQlakrqp37bZ6jFr10VSq5C1JdkQk8jRcEyLKmmrMDlZ1eEgB7RmUMLD3kwPjTrkcIPrjuohQUzM4WG1M1zkvO4tUwOwwWNbonGeMQoSD+h6sb6QJDAhj75ES9KccExPwxVxvOOIKCkTHJgG3Iv6/G0wrfa/+3eaRbiKGe6/aUiqIwHrF+bjDGPcTcOWXWnOMcRxra6RsJfGNdK1l9zO19cFAfeD4Sseh/XWkbTRChe9eJOsoBHAsrdALp74b7KIsTYFZmXHi4QLz0vZKsB9gFmvaV0nmWkwhU9JruVrSdlRr58BcpO/KTA3nFiP9FQEUrzXvtJ6qlVLbmYP9/XXZkmNnyFevffeB+VP/+RPy49//NNy8sSxsrWN/p2tCpR8L6mMQJFgsFMmxie5TVE0ANiZmhwvO9ubZWXpJXt4nj6+X148f1LKLvqRZFxAOZuH9hlUcOBzjABwX7bfd5wDrmznHp49DFxuxK7rSwxXXMWKAnJC6hjXzj6nZocHPTnlrGwcb0GwdPFv/0x3x7OWIq2KvZLZSj0umyDER8ky6H1+ns/kztneu1aV4XE+kNge/57Zx5XlZVahIWkDUEHMAriAugF9B/hvgBAUXxCTLl+6THMVyMdsBIXPxuIN9hFHfWwqwcSZGPb/ua8PQ5fBysNuHwwNCodo+vbgU1TG4XCFc3l6epZDwY8ePdbpQ2QONz3J9/RqaYnsEl4DkvPr129wXtApAJ7jxwmMcNa7kIzHcTZataU+Vo4emy8jI3O1hyevo/3Z4bTCemdN/8zd778xdBf/kxwVfcDNLVJ52VaTZAOADIf8HnOlMRXucca24qMGdqvg1qTJiGGzU1NlafFlWV5c5LxA3C+cUXTZjZ5NFNJg2ITRCHC0A4BcWlohWARgBcsjcxjMmVOPJtQx6qEX613zAJocqD/GMvim5pGpl/aDx2TovLHDqAgLtA5E/hRnA3OQ2E/q695lUYVDmgdbZTJcLi0Zw2zawbbOAIA0hCgaixEA6bprtppi2RhzFvXy6FxYLSvLUJSsEPCgELs7gHPlszLcWS+n3jrBswKf48WL5+zFwXXFnnr+4rnW84sF5pHYT9euXuXeERkjp0zIPp8+e1Z+9atf0cQJLCjyTzCatQXnkx//UIxt6ovRoaqlpUNIsg5PJMdBjkO1OYlJ8oY744Pfv6uBpUhipmKIoNzcmBDGQEQP25R6qkm5HIWrtKJK2mJuSch57OjmZECJrhaQn9OVVSdyNmjwQL5WbYgqw54IHdejEx3r9pOz1jYSja6cJM866AIez4FoMowm2Wsua31K3Xx7tKpyE2TAs5+UrX9wZdDTScgCLOXKC4/h4W7Z2tnmaF3cZ7qDYQeg/wWJ8uxcTByX3zxMC7DZz8yfZcPYuXPny/zZswy0SB4RACBRQhNafS1U1wGIYVs+ElatSc6TgQRtMKNi6F4SVYhbD5l6YJqcMsvPDITweIPwfB2+jhHK1UADSl9PP5fBTk4sCdSwPjh7KWQwdX+1hm7J0eyApoZoAVA9plbJeuuzJtE9zbp0tGosx35FwKWV/Po6G2tRRXQzLNx+5C4jYFU/VxxCZpTs5CUJm1IOJtajsJAPNrg2Jetnnb0ZrKZBj+et4HcRnOtcneGQzbtIFCAPATOFwI3Xw2HkwA5Qg8uBHi7066AJF0HxwvnzDIZLS6/Kl199xXeK5l7uESb6of9lZUoMmZnufO/oEjk2TiAFsOY15+uQ2YfM9hlo90NGJ6lLsqz9Qku/CtoBPHGv8x4gc1jliDpMbSYBUAswx5lp8ReviZ/jcXgtxGskXzgs8Bf/xvvFc+b+P3/2/HlxfdgsjREHkA9OTPD3cc05rDp6DAzCVRNtfwyQGXNitpSKBnL/dAGupxbuVC8rcx9PqwO4VUkzYFLPDq6RDSMs4dB+Q1y7ceO98vM//nn56U9/Vubnj5f1tUI7fU5SrzM1VITg7CqYFoxLujvY2iTDA4nuzmCrrC0vlvv3bpUnj+4VzOIh4IlZPEgOsFdtS521I1FYDSOqrmyvK2kLgBRJuc/PzE64aJgZnlovTr+33/feVNK2Z12n+TsZ7/vsN++jmCdXRCkHuuCmAacGeMRh6r4e9k8+RzufnwdLYyc6STtyFgydDbDBwszaGiVtABBgZSBne/vaNYIXMC5wjASwABjCz1GphhIC4IVrP+Yf1laAAGE+83CdJKHbYpEKc3kAThDXUcACyAFo8X4Em4MjALbILlBjP4IZgqkQEnH8N+biLbxcIFgDeMLZjmo6ZG2Qs4G9MeDhNYgxXMjjWJAYHYnhpfNldBRxdq4Md5Ww+08+W/vf42V2cdf7d5/46D3sr6PDsTI2MlaGO5LKurCDp0BiDeBIAEEzHjG9mAfjQiDiImI/TUc4lkHW95OT43W+nc1S0Me5DMDz6hVNbPAecEa5mCp54ihdao+fPEFZIO41ioucC4Y4GCy6SACpIVAsYb4ScbgaswDw8LzsqlBcvMngv0mP22NxjxF/uV6CwcPv+IzFvwV4BrxPg+EOc7vxyNlReATAIaO3DUOlGD5tGaGSruowjNMeqRjmj9EwiWw4hssD9C2W1bVlntG7uygebpRXi08JfE6cOMqzAkW2Z88BcJ6H8me1LC6+ZK6Cv7B3RwH93Xfe4ZrkEFz2So3yfHry9En567/+a15LyEVhrQ7pp1ty2MPjzdwmqruC022k9+wcLG7SsGkmh2ZtNHtWVoJR4YuKLb7aZQdJA26AK2L4fmdXJO0sNkitVlYXEaFLB2275IgNif6LcFwTAAgJCaRX7C/wQD57qOfP230ruXpUa1G9qmyr2DYK3Q3JbIvqGAu098fPZrowNrgCQrfnpzESIeWIKjMruHansxtUJDBmPgwCcsJZr2mycjar48dXVgTPz0oslGqq7OO+4XBn9TTYHHxF0qiKwizn8KBRE77pp06fqc2OeAwSUtpRQ0rFYKOmdVoyo4EeyTNo80EA42BKOo3ggci7Gz4l6YlNzL/nz5UTx65zXQP7/eCcD0RpcjWE0N+vVRQCethtxzBVszwJ8HgJ9YFKR4YYjI1BbHYO5H6p6zBSAvcwdBrBBXiwPxHYESDsZvbkyRNSxfhvBBpYivqwMCjMDfEqGoSLVzXUiLQqBuXNQJpGwJSSkyS7ZEEk3CANeBBHNNhYc1MYjCMJJ+BZWZEtdQ/wKEHSRcC1d7KNZN5SEjwPgPW9u3d5gEPvbjYJQIYytjQvhs3ng4EA1sYGq0acezExQQcZ3FeDI7EW+KtikOMiQDsBbq0ONocn9ZmkOJHMNzKTiISfJiDVMKLFMCcK7XnCwh/sYQyC9eGNbVJZelqwqpIJ8G37WhwUeB1IEzF0EFKW06fPRH/A8ZitBAZDE+WxJgQ40WS6FDJZVaU5a4FGGEqYBHjmNP9ofKKaFSgmRx6b2CjEZq9P9pktL/fuvXPfvQkwr0vu47QBbJWFaFUqU4s4z1sjhkexmLoysguIY5jj8PM//kUAnmNlba2UleW16OUZSw3nqsyz75WJzD8AntcCjm8KeOI2dgCPb63P0b8jwJOd2SrQyTLOMHly7wsKJdhPkIotvnxJAABQA+CAdb3w4kV59uw5e33QF4MeHDAnnm/o89dsqpnXrPSogGd7u8zNzjE+UYYM0LW8QoZpbXWtJbmYXTZA3iFDJg47n4AKQ/N2GuBZIOjJDA/ipWYJAfDgsW59iG1EZjMBniMYWjpfxsaOBssDgOEzIljY3EaQGLV8JrcY15KtPtDxGQOwMzYyXnbhRAcXxygYCvAMOMycDsMx5sOARyNYhmV6RmNPENvxF7ETDDc+K9szOO5AM+CG2OPoVQaDPSoggLiHGMvBsfHZWAiem6MMEOcPzln3GHIIKRUCwd6AIQ8SwQoIAygVZDQguRoFRd5BeTIZc/XMyvVV11j5CeYiHpNsMvJtxFRcR84p43xLDLtVTGeONz7KPA8FbgyqVR9qmCeMQr4+yb5Hkh8AYWSexNqDuEBMx3WBWRIADzphAHhw/Qh4VlfI9mAo+nB3s6wuvyjDnc1y4sQRys/Ra4y+MzA6djx8+XKxPHnymMUCnEtwC7xx/Qb3Fa65Zr8BuG2VZ0+flb/55d/wupx66xSv/9GjR2p/8cj3fvBx1WZ1Z9jEoVyHVzW3HG/KfkCrCSKrvWGtTI2/rG6R6Hgj22/eso/IkEJKGT0uQfe1qlxIuzirJd5PJBsGFk7U8F4so8hJpH/uAYhuYPZC8fuo6uJaPGqJiqtNLcZqU7KSXhOY2I6xXyvosUQtksAKTDKxlaRsti72dfJ8IxgWsMEyVXP5igE0+wDGwcT9O30pmBkSPIevERN4N9SPh4yHgEd2yaBj2eweSa6MCJDgHCXIAY1/48bNcuTosaicj9H0gD0U8b5r1QNzNiiNQZUUs1a2y3YM0eQgzZ6dthPBPpBribokRlk2WXtS0jXD7+9Xid8P7OR17ySyAZ42F8rVlL6kTXOGRKGbqct7qEovPRDTbE3q1dmbRMRKdRLdqYTaDUtVfui8cTgyoVxbK48ePWZFD0k9AjwOXRuUcA5EDCEl4I7KE9dNNPtnFxisbwRYHKJiiJpcxX1m3RladhYDaNZ7I7uDYZGToP01DBOsjQ9wVOVqldNS25gDgc8ASdsWh64OyoXzkFGeY0B0AgIGCzMxIAEBMEMSjj+QouK5AXBQDQQDiUMfiTuA/dEjqIJOk17//9l7s1/Psyyr79z53hgz5ojMjJznzBq6ga4uAxbNE2AhhP1g+wFZQL/5wZL/EFuWhWVbRlhYRgxCQjbICNvCMg90I6q6qeqmhpxjyMyIyMiYI+58rc9ae53v+f0iMiuzBS1h1e2+dTPu/Q3f3/mes/dee6+9Nu+jPVcRc+i2VtGxAEuqkVG71F76korxvA3J/U1ixiDTim2RXNY9qN4uXcbQE4jT4Frdp+RqVOh3TrC0tr5uSVn+IUWnW7cFNHkuGd/I3aLSdOKpE05GNDdT56y4utGsIFW/R/qZ91UPaL03FEKyjDhY7oW2p4Q0SgQjFcwStiBgIRNODwP3gEy5G1ZxlJsCaYIsBb77UL6BBxcqcLSnlTDoB8fgxnsyDeoFgoprH4Y664T9AvD82q/9ejt3zhWe+/cfmSKHzPzQV+UXpnpIxezglxWex41V2YUkQ7qXLXMxgFjdY4B8zTmao6WlGjgqWyV59Nh5+7LrmPv9DH3tCdS2UTJ+rPjEP5nW5GTutc+utes3rivQolIKuMGH37t/T8kU9g0VHgGeY8eVaOBxiXXUfxxVRDkeMy3GiirvE8BDwgpbxWtLinrbiRmWTdl5yVKT/GJN3S+KrT127KjsAYEmcsAAHpSydN0kKgiMS7ENcCRfn4nBNcOGM+mkGs850o4cOdOWATyLR6TSlq9fWN0pXzx/u54IdDoVcqEttaW2srTa9nes6DlSbfcUuBvArK2vKnHFfYZWhS8h8bK+jlLokvyH5ZM39fiNQ+4r5Z5G4Gfr0aO2trTc1qA91+gIbCCACTsnACJp+4O2sraq+4o/gUlB9e3ho03HiklKpu2hEuO5x7KzVdnhwW4NQVDGdDhVc0gOdUVQqGZeOX2mtXUp5p06ZbVSNhB7SoBnkeq14zR8YhKH2v/gmIWD9lBVGXwIIIaE5FpbXWZmHgCpueq06/6mTmkr9WDwRwAP14JgC+sdwPMIwENFaW+z3bt7s+3vPWrHj1HhWVfilX1ILw5xJolOAA+zeK5+clUghmTmW2+9pb4y+bFi9pjSdr39+Mc/lv09depke+r4U7oHiRcX3vr2t3y0B8epD5EAapCbdZA8Vy0ptSnJjBYlzfxH3xjJ4ZZyVOhunXJWgzZTHlXFopx3muI0MdipnNlAowcClhbNc0fAk6nqDk4dqBkxl6oKmwVeugJ7Z+dseZPtG8IRe9k+c2Q01Vyf+zhM85oBPZW9nA7xrOqbA8giqI3kdaF3B4UzFanieS7VtZiiV3LRPRtcQyKHOTFfBnhGYJSNw2PHdeQQaN6EQI8BDzQTqV4os7Hme7CwJOlpSt/nzl9oL7/0cnvr7beVRWBlCSx5HgZStCQaL+G16vkL+py7O1vKyPC9s+V+APUEVB9Ov5fhnw/XmgrLDGAbQM8IhsZqTYLo0dA+yThnfXSH5wadpgo39vKEupkAmCwM20hNiAG12nJDj0wAy0wpf+TqTpWT2epjBQtzeyh0tpWia5F14rowfJ9c/USlY9aXe3QUwFPiBq5QeN5T9mE+86QCN4WRWD7uJ0a/Ax4vmCkm5QS6nHzNvVFioipPyjpVYMx7SawA+uN91F0sOT7SOiTuIKrZNKsimbGnn3lGVBJoInyRZaPEDdVNVK1Dh+T8sDM4OpwRAXaahQm0of1x78iQsW4IJxBMEJQb1OJkMjsrEsdUPqLyV/Nk0gI7U+makjqj+pn3pZ3WmKgJp9vNsBZaSBIlw4j56TXc0JqIqqhqmedMYeNw4DhBAh3OLRKgqOAow3zkiO4fFJuTJ0+1E9ABjlHhceOtKFt1DkPn9MBkJ0ZQiII7HTEPVY1K9AYQRkZR4EtVUWxH9SKKz26KYuiWatj+4gvRG7gX3B9AD99y6py/el5sWK/2lrJhIoAiqtWw0eK31+BRBwkD4IlU7AFBw0Z7hQrPX/nN9uvf+347f/5E29xs7cGDTTWBi7ZGtncYo2B69aLED35JaZsPXbt7rL6brwY8bJBJRa+75qrAzfbtjJV+R0Bf8t5f8euJDjk9+Yl+YK4qEcCj2KL6h69+8onsK+Cf80e/Aa9FMI2NIgl84cJ5V06OHVOiAbuUvZzKTq/iF+BR/yV2SQnH/a7chi3k7HA+ksQl6KWywSrv7h20nW0PyxV9tTHQfVXvq4r6yorOGmIL0M15HnYvw0gBZlQLSIxwhlkhAR8oURpu7dl6gCQDnmNtcWkCPL06Ntcf229HndnY7/n7GZbPSGfVY0i0LSwL8Bzs8hl3TP3mT2ITuF/QvYTMfCMZsacG+J0d/MmeFUyXFqQepgr11iMDnhJoYD3xDSTeNh8+bMeJcQ4fbtskdzYfab1I6OMjBEgr5pA/PHzIjfi3brVPPvtUlR7NAxtjtkoi+rorzi0mBOSaxQUGHlffT839UqxUM5tig6P0R4IKmiM91ABtgDX3is9K/3RAOJX84095lo3+vmAV3t221x5oHbaEzLDhRw4fVasCSnPbm9taZ3p6iFwtnjUdOg0uVwVLXRCu8DwE8DA89J6U2vb2d1TZuXPrRtvbedSOHTtiwLO6JkolNDbWnUole5KzdPnKZbEPADzf/va3RW/jsypepdK2tdmuXQPwVIXn1KkOeLqPeONbb08VnrFhrCoV3elGerok9jQjohpQ+yFS5m6a0QHI8MatpuVB7ccAyW89cXanHozef0HZcaA8JLPS+wkih60N7iCC6+EO4PyVsc7ckJk+oxqWWVkZDxqcwMPIF36sP2KgoQWMiaJHyTOzMgqQpb+oI8weyE5gKgH0/GNyPX0gXwUbyraXm54HPGOQlEzM+LnG4P5J1ZEYph7QpzFZoGcCPOqjqZk8lhS28Tty5JgOGlKAr772evvOd76jxz3SfAIm7ToDb3Uu05fIjmjeyu5O2ybLzmHbZLCXA8sYQdZp7FeYra5Ycjv9PZ2Sl0GS9XOiB04gYx70fZWrHA13HjeuY0B9rrtn+ws8KFgrSk2ATgLXeOmcGbezTUBmok4Ov+sAJ/OJRmdPlwR7xfONAJc4VQGeBw81h4GGQLLyGH0ATzjGFoewuEAoX9mfugdlpEeHNQN4EhRUAB9Vwj7YOGeNTNjqSjtE425VAtgP2AYMLs4CJ07lJc2xTitZ/AEHBkeax3G9XCPOHxUXwA0VChwdn4PqDlVH7TlK4QuLGkgJyEEZRgPPavYFZXVAFoEFAJ51Y50EwLdxdO6DyX4QJW+V/WyOtqp4AygWz1n0Fze3al+IGjr9dFbPynhkUglG0isT1TZTQA30sDU8J8Can8l8c9b4GwAm/TO8Ls+Fk48jJNCCF/3Rhx8qmKH6x1ng8dhOngtgJBiyw5wEGMY+Jrk6Nd66rwCqKtfC2rBPAmjDGwft75ZKm0caeFaF6SN7qtKpgbpUqhRs3HcjOPdFZyiVxqHaKHnoOTo0/sLJIUDIJCzhIbihDk89PD6L/sauvfTSK+03/+pvtu9//4+3Z58927a36RUjqDLghLbK54waoajWv6zwfDXa+JqUNlnKApBjAPyk3h170zmu+TfGPJNkw9cJ0AOLZOv5DnNgf1/CBJcQJ7h7twMT9iLJQjW/b2w0kjLQcgR4KuEQJc2ZmKBMOucPmxOhGa6R85mqCxluKkice1YiIwbYqwLgu1Xp0WBqFHgdpJP4AdgouXDrlgAVAAE6W/pNAGwBR6Isa3yHzy3nXnHFAgNLD7XDh8+0lRXA0jev8MTnzNzvr+rjIXHaltvq0qra37CpTr5aSArAw71ZZdTFuivMJGXu3La9v3nzhhWIF1z14W8GSKZ/e/C1h8lSPaKycf7MmXbu9Km2A6vg0SNRnTU0HdAZZkRjfaG1HZIdu3bjhgJ2enkk1FQqkuYK1EDpEi1KDKcYjBEfS6aRdUiRIbGVNIyfibqrfAXfq6vyefSy8lqsLQq57A38GYkvqvhr1Vckf7Kwrz6eLdRd9z2LDHW/kydOmXmxsNwe3Geo7aO2t4PAFGNEoP6p2btss2ltquQvNMVygMm7zNJ5QA9PUdr2ttoXn19vO9sPVOGh6sR7AAql0lYVKQDPlStXRUsHoJHI/O53vysfxhpzDkQtfPRIQ0p/91/9rs4A1SD18KDmVsPlF9545+2hwuMSVb6iDhVFnokGZT5h1KnkCNWshBKUy26pBE3VnFJuG0FFxfyZ1D5WaUYqUl5LgWWoJCUOMAar85UJ89kdHCgrCvfRSedSrbCsYLLyY3XJwKXMqCPP4ng//jt+E9GCvnadq2/QN/+d10vVYebvNdRVGzx0laL3CSiKO7lfzWxR5aj5OBVkjYcmrzN7bZNzGCsiCWpyPVpfgM6y0rH6HACTKNKpn4EAtYAt9DWyw88+e1Fylu9861uq6BCUIjEI8HFW30FVgimCWfX1bD5UZYfsS+oHT1y/J2SKNEhzc3OWkjcAnQCnMXBjTXIYvol/nM/85TUDeLKnxqpT77cCkA/JhbHa5GsY+jxmKGojAKrJ9kUrcJa6TGJvsHUCgFuDc2O9O+B5COB5vMLj4BjDjeJUOfGqIuoYRJq5As2sGWYDZ42TJcgNrWgebM8kFWoNMMwE13xDq+LMso7Q7gjccTbsD9Exh6ZWne+lZc2d4HGZG0ZgDeBh4C3y1AhoYK8w/vxe967AeoJrKgpWNLojp69J6XfuKCOmzNMaoisEDNOcHe4tr6vm/AIHrK9oeQCfJH/IQpWSX2iOgDmpMOWbqqayZq6s0fcCX1mDTiVZS8Ptiitw2DIF3AY8angt8KTXZ9q7AM+uMn05Y+w/7i9yuM88+4y4+XzODz/4QNfM66pqVcEL+4XPjkMDlJpG530W2WslHUqlUmIm2IZt00jSm8me0bWXhDkvQTOxhZYD1IcBrrvVD7T5SMGJ1N8AACAASURBVMA85xrAw/WqolJCBOHrTzOZQi+uvsxhZpnvXe4faoGpxBXwGYaOaoje4rJkTf/KX/3N9u99/4+3ixcZYNfa9pbvO9sI2kdobbK56hdyM/IvKzxfYlH/AICn+66B2pag+Il9tt/EmM88dgI9I22t09nm1DWVyFDjuRMPSbQhTHD58hUFbgTBnCW+OCNUSbATDCRV5eTYUVVY+XYywzS+UFFt1t3cToCNvDU0Kz4/ryMhgYZamBMFUvpagrbkmWrsSeibHGvT25xw4SynB4LXugl99M5tJZoIPGm6x29gP8is04/kx1uKfWnFlWOr+rrSLTt4+LQAD308orTN9Tzl85S36n9PD+RYxR9jFnnGgcEQgKsKz+JqW9hzHx3VGh5nwEN8tyP7hQgBNgClsBs3rrkv5NqnpeLI42HomGLN5+abnhMzCB76862ttafPnWsXzpxVIpEkGHaJniz17NLPVAkrwA4gEWBFxQ+61Z1794o+5U8WxT2uVTsvA76LFYUvVt9Mc7yd+Df05hHkaBZmsZ24T1C52F+AavYNlGxUzEzxs+y4BsnCqiBpvbTQ7j26327e+aJt7W6rukMijGG1zzz9bDt+/Kl2+NBR0bp3tlCdPWjLi5ZHV5W/ehhZQxX//AklWCDAc88VHlPTobRtt1tf3Gi724/aU8ehtLFfV6vC495i/C/rh7rhxx9/rKojgIcKD5Ur9jdnBV/IPWJI6Q9/54e6FuJQPjtDegHwoiG//s5bg2jBCChK6rYqOjl8Mugl8zmqQugAsFE4sJK8swMTr7UC5NDectOygUdKQkBLJrLjtENdmOSZMzTKTdQ5BKGrjRQcAoNxUzh4turQOPjRh8zGS30khVZTwcnP6QA6MJ2NM58gpN6B0uTYu0ReSVA6Mx3KnGWIk6kdjcJYCdgHqMHzzayUIfv6pCpPrtuUsLEKVyXBOcnwBKbKMnBf11YE1wkjoq4H5cDGgcyJufFHjx1X5uC5555vL7/8Snv9jTfag4ePtIkBPVR4RINjyKVKxt6sanhWdeeR+neQp4aGlcz2WOrPjI15cEZgbAWQNPN58GOGQo6gZKxkJYs++r3ZDFPd6zknOoKeXo0b7kfATwClVOgIurYwJvMD7fqd7hVNXUPt19Hw9+pb8X+nvZkKpV/LPWWeZq8+mbU1OcFQ2tC3hy5EkDxS2iY1reIRF5fcGadp0HA44nFgFrBwlaADm9qX6d9x0mKiurEOAjwbh5QNI/MZWWiMnWlM90rBBnGT6fmhdzFnAroB1yeVsfV1ARsahRlQdvLESRlSjB9ZIfYZayBnTdm81MUIrh88fNDu3L7dPv3sMzUef37jc9N769z4oGLQfYb4vKxpaCk4ODJV7pPxPAY1s6oCYsUgQD9O1NWrB3pP3htHEDoYII2AKBUdgx2DhlAKPZ/HAgRJEGkOiJqWXfGiR266H/s6d6+9+lq7ePFZOQQqJh999JFuIU4Cx60+qJ3dUmyj0nNYfUER6QhdSN6immYN7GsuRc1e0zUVVdgVGSfEkIIteNOTE2MSwnbOlXq/pqu8ypReM+AZbZzpdaFb23Y6xqpZT/wNSp4odyRW/PmgZNhW1HfN4PH7eqjoC8+/2P7yX/4rqvA8d/H5orHtt5UVg/qHD50YkCyvAI9nO/1StOArEMc3BDxxsr8w69+TQ91afsVFfPWfOuypBLBjlk6GsckblC/cvP6ogx4CXCroSEJTGeDc8cVejnIWg5HJQFPdkUqbqi2Wgk/yOP1zSW6QWSfjnWRLAA+vnQoP68RZ1evRNydGQc18AfTsIyGPkAHKXBPl+M7dO+2ekks7AmUEl9jmVHugvPI5XBEhieFkjEBegZr1Q9jDU21VFZ4CPLXU80lCu4FZ+qCSWsPvvs49X24AnpW2sO+xKWIWdZlpwB2AB+BAnw79mbfbJ59caddvXFOFRxL8a9hWi2xtbCBmYwsF5ZtqEDQ37O+JY8fbhXNn23mGWq+t6n4z94gkGTEOtoVPREVMgOLkCSmHqdp3/17b2rGKnObXkdjrI00mkRuDHlPFqKDQP6N+QSmUOulp9WPHUBkLo3ijgDeJwzNnz/T+U3wZfWWXLl3SdeDFADP4LV6D11paXW43bn3ePr56ST082EWqO+fP0Z7wikDPuXPn29LiimTATbejAoXggxNdtuNmlSANiPKkKzyWpYbOhkw1Snhtb6fduXWz7e1stqeeOqYYgL1GTALjAl9JRerzz2+oYhrAg+rvt955R4AHVoJHWCwI1H3y6Sfthz/8oWJj6KJnz5xRFSuJVFV4HBylmlAltlra+eA5PEEpI9RzEoB1YCHpP1PMRrqFNrLjhTpm1QshZ1VzfroTnSovDkgdmPd5PdXDEslq3i+BZW68NoiaqV11YoPNTw/vIKwOmQIT0bVqyF+tQ8zjkP+ZKaAbSJU0cnoyis6TTztVjGrbFigsXl9XbAv4GSlMU2KjFLlqfZNxDpWL65+pzkS5axA04MA5e+tgLQF/aHlRmknAwr3eOHxIgIdsFVxJKTtVdaej7Nba8eNWeGI6Mxl2qG0EdWqGxJiWItiaZg8c6llqNqsCETgjUk/Z1xDSZIZj+PicvHeyaTGOGAjR5YpKMw90knmbDawmRZOs2dcFPdnzMdpjdXHch+N/c8j4fDitULtyFlx1qHefFyBISb/ECybAU0FeOfrpDGcwY/W/VaO47vtaVNoeNlTaqGqk10OiBVVR6KIFXcGs9tUgFqAz29/bAhYAlgTYk0hBcds7yBucXGtWjyu6nfZjARH2iwDPvfuTIa2KAusnusXSkpSPAA+qtuAIVtek5ML+Q68foMPvCQAAJBhSqii8b58pUddGpYQsKX0tTCG/cvmKMqeihx02fYSgRLMzDm3Iobj/xfKw/F7ApHjRoTVwb2fUx+4zs+O+3iu9KZwBgD+P41ppNtVcJEDT2moHP12GvwKu2DB2D8/letljnBNuD4CI37EXuZ4XXnhBzoKAhmwxTkLnass9UwFdcqrra3ZEq9BWyYLCHZ8GixpcWKjBlLzsvZrdU+o9qc4D1ggsUEZSQqwofaGyyDL2KrVl2XP2uTaCisd7TJ34inJnP8slVgD1Yq8+H58R+6UqFDTmkqTW2UkGvAAPMr6s1V/6S/9Z+96vfa898/RFQSiC27VVC488fOSAygDpl4DnayGMbwR48JqD5MSY4X8S1WkG9HxDitv8w4denR6cz1V4kthRNvoBlCiAxJ6CXOxremoEPOj52tvt1ZwxSaIKz2F6KJ3UCG2VpEl6IDlfvAcKVjOAB0oR6pLVm0kAiL0I4CETb1BvIQjiMiVZuoT8nno3JApSM3U49xYpsJAM9DYAD3bUVDYH3UlOWWChNQGejVNteYWqugHPPKh5EtDJvolYQ+zAvD8eARB/I/BGtIAqz+K+E22sWQCP1MP2kMgnBlwUpQqQc+nSRzq30NyOHEWC/5BsEjHH0jISx1tan08/vdpufH5DFQruyVPHjrbTqFiePKE+Huwh9wPlvRufXxeQxBahUHv+/Ll29txZUQWhs0GRBpBAI8RfaD1FJ3SVTLaQZn4xpkppbdEqtqgJkNwW3Fm0rHS+Y4M9vsEJNK4Vv5ekHkktKvnvvveeAAV7hViACn5XR91Ya492NtudB3fb7Xt32qNHW+qpOXvmXHvlldfa66++IRGXE0+dbIc3jghEa29JEMMqba7yuPfXsfqeRAsAPVR3ADuagcRw0oP9duvz6213e7OdOHFcAhwAagAkVHs+D/EJVX1RRC9dEogkEfjmW29pfcVgKLoaPg5Q9zu/+7tKdJN4D+CxfPVyW3jzW+8Upa0kfYvukd4aOQ+pBKUpt7LOQ7gfUNQnpFevTBxhbuaYGexNTn3qtVF5gFKnBu2bPuCy7FyPzaBi5UNUEn01BJD3FYe7hjnqAxddrL/WHHWNg0uAkLLqbCYnGYnZTE+pNdgxD03oU0XGxzaOeOZnqeDNAKpoJ4xVn4EWB52ELDaBkDjz1djfaT8F3ubfj/dgDUJtwqDxnQwBm5XXCs1GgQ+l88XFtnHkUBnFRwIwDzcf6TCpKVnKXKztomgyzN9hojM/FVTRI0HZF94nwUI1VvO8NN65t4dGNoMd2iJpfBurLwGjI+AZy98jqOk0PSQXq1GzV1pSYh/W6csMrH8/AdTcJ9Y2jdsBO6l4zoOrDrIIeisY5ZpS5XED4zQ9vvvd4T/cIxClxKGhvdS6kjOfGmcNMiyo4/+2/LPVfOC7YojFP97fk/HE6fo+Lth4leH6UtEC8eu9IqxBeng64Bnlp6u/LtWdOhH6QUaThnYcAEaP53ONXBvVHYIG2yNXWvhiTR34N2WDqOw5a2awgTGkuvPyyy+306dO92b5ABzun85QOfAOrBtBrLnAgB2MLK/NPkWWFVEOqh0EEwlSAD6ArAQq41BSwBHOLWAEUCPlOcAOnw0ZWUDdA88ZgiIRygHgjMAl2bxQ+OL0u23GviESUw2cOsdDvxHvh/NgD2htaJY+eVIBFhUdVNpcYUWZx0EP5x5bwfXHKQvslNBLzh0BGl+xmd4HFiHgi2sZhWFchVtpR49Oa5LzzD7USQs1uujIsQE4NAQskk32qfT/hvY8ij2o6oP4BbRBFPdkJ6HNuo9QMzOGPhHMgfZ6VXpIslHV+Y//k/+0/eqv/JF29uz5DorW1jzI9NEj1mQCPKq+/bKHJ2byyT+/NuAJ2FHHbmdTTD083TjXLnicev7VFzL31yhnPUZbSzXnyXQ3+aXtHWfwS2CHyinfAjw7SLRPA3wDdNQjFztSgEcJDiVMTCXrKlRKNEyAJ/2KyYrrDO7uam9jMzJLi7MLbZ9qJjLDmRFFlQMlLOhC9NzpPEsIxOMWSEYePkoj+YYSPfjxBOgaiFwsDR6rHuOiWymReuhUW14+plk8o0rbWJ3vKa+5+UZjQnLeJ3e7N7MXFtrSAV08y42ZVLyHe8dte6BOcX3YnOWVRcnoQ2f78MMP9O+zZ0+3kydPqMJgJWEq/g/avXt3RO+7cf1a++LWTfkAbNrhjY124tiR9tSxY+34kSPakwTl+CAEYEjosibPXHymaNXPNipnn127JhscwINth8qoBNqqleMUewrwDH09SEAj0NQBj+2d/ZUT+YmL1DZwB3GXe/r9mTNnZON4Xz7vhx9+2D766GPTLHfoow7bB8nulbZ2aF3CBVt72+32feY4PVKHFMNqn3/uhfbKy6+1V195XQnto4ePqcKDEAZ7rsgkHuod0FOAh5hnaxvQQwWUvWbaITHe9c8+bdubD9tp/NER+1bODRUpfGNozFRLr1y9oiQgFZ5XXnlZgE6UTXpAC/Bfv35DogWs4anTpzV0lB5cJXLBMFFpEwCYG26UDdczygrOTWvisQkEZ6pA1YRaYVBXeDLim4KjZPwixTv2nJgqYTU1qGfhRucwzPTXDP0ukfSbAtxpSKGHOZp72tXgCoHp8w0VGt00UdpmFdVGwJVytrMXc48bSt22xEUFKlqHe6IcvGbTORs+SfXOSFx3afBSX1tYUBB37MgRGVgCpWRrRkWz0WAE/KjfoPT3rbHvSc+ak1QN0Mk0q+LCwD8GVSF1u7Mlo45M4F3KogtQ08gkWc4YA33ylDfkSy+9LM4n/T+3b9/Rc6ASsVwqoa5vCM1rpk/N2dF8j1L24DCoqFwqbAERowhAfjfS0xIMj+Bj7N2ZDOo0b2d0e19VQh+rQPx3KD7z1Z3xuvqerc2/u21ak2QdI+IhVa98Zz+VcmLt0QwkTUCXRu8xA54zPL4ucSfSBeJsyxnQp2HpXxwe2SB+T5aHvpEYD80DmFNpS2N2AtAEtVq/koGX0lDN0EnP0gg009szBjDKSCKLfbRkMgE82/R93elzJWIDrLnvwZRZdxwOAXua4nl/+nWeefpp9ZGdPn3KPUGbm6J6GUCsy5HjoGnaBHyrOrO8rD1JVgnKH1We9IVBP0HKE4CTwZyZL9Mr11XFjqhK5EoDCgIsRJ+D0lYzM7gP/E1Jhh349U7U8Pqjeh2/83pbRCQJDH2OmivEn3WPNzdVQaLJGUeIzeLx4uPjXNbW5YBT2bGs93apsXl2kxJN7KA9huO5jyrBlip6hw7JPquaVCqdygqvrnUAliq/PhcCGmur7fjxY21hwQwAiRwk6ArgqcZbrleVvKr6kRjJ/laSoA7vKGITuqF47guL6gV7eP+BAA+fb2vbvRbcKgHFJVSaXP1X1nKguV248HT7D//if9TefudbymzuoQRFT4bWurWtTQei7C8JeeB8RT/Z/2UPz5ehjW8EeAx6ptxPQdxe9S7Ym9esf1rA4ptVeGzfe86yjtlgh2fobflwFiNh/3PO2F/sT7LoNz+/KX8JRVTCASUrjd9FiprgTvQ2ZfwtS40tMuihsmvQoz4hqqg79J88kHqhmAytzQxpJknFGc2wXxIaAC1s6ebmtr5Fj1poCiiV1LlyRXaR10cAQYNMa+jwoSMAMuh2R7pSpSi1SmgsWQGy+i2pEGGPZas2ThrwMHi0cf0To8euwgs5X/kZ46uv8sN1i033PlhoGjzalnqFJ6rZ9AmqN+ZgX5RmenjoI7l+/bP2wQfv6XcXnj7fLlw4106eOiFwBBi4evWyqjVf3Py8muwfWrCgtbaytNiObKy3o9CYS1UPG25bjtS1Vd8QzHn+hefbiy+9qGoRPaIAEmyd7vthBoJCFTadjB5pf+aRQ8QnZe9TlXMyJsyQMKJi6/Eb0L/o0+FasLHnz52XbeJ3l69ckT9DNAHgwYcxE8pxh4aGH1pvB0toP+y1B1tQrLeV/FnfONxOnTzdnr7wjKrcJ46fbIc2DqsHcuvRtujY2qtLy1Xprz5Q2Wd6xvAbKPtaFU+DSXn8YmtXSCg+uK9KDD6BMxDAg+8C8FA9++yzTzWHB0rdhfPnpdTGvlQvZQ1vxS9BQfzXv/+vda/w+wBLzkP21sLb3/n2Qf4xOZIoWLlXxoBg6i1RoFHlNWzKjBLZOENkbiZNTMT4PgLrQ6N9NvoYvKU5Lbr0/C0B0ziPoks41xCmWZ63nVE3U0PT+JQdLFrdkG2fATm9wjQNeArgyQyjTk8bJKLdM2NKXeh1CRq/LFgOX1NbPn1UXSFvsT3/3PPaJGQuo2SVKc8JSuYDeVdkDHjYCGRtML6RAk4GtwcoUelCQ3lxUcb2i9tWSiLITNMjgaozFevtTE3CfeWVV9uhw0fkCAA7PI9gRUZRAAuJwxVRbci6JoiCZ6vvpYWS/60hjimXDmAyXP/07EyB9QQgrCDogMTfE0DN+oz9WfM9W/PVnexPS6+XckoHZX6v6T1npyPLyAMkRKVB/cw9GJH17T/n5gTxvFQp5+V4R8PnM2PJSwOtSLrjkE1p4voVZG5tqScCcMvvUvVTdYbMfChKtWZ+rRo8WoGd37vib3pxVjzLJ4Cnr3lxvOd78JKpFRVtednSrDy/Amipc5UB53fpPeMdFVDuuQGdYJ59pj6T4vPCX8bpvPnmmyptk4XPXBeyl6KkydkgAuCqp2cAGfizv2nipbyedYPWyXMAChYm8OBS1mDMTLKvWQtlFZHsLCoYa4rDS5LC1Z6HqqyY0pnBdwabrryZehrJznHPqQJTVD0cBcETyRpJxu/viz7A2SNTCXWN5IqaWQFtOoMO9PkMmhFRfT89YxuaX6lQudHZSpwKIFbcwMze4D2zT3MtrKUodQRiXbmNKhMDTg8X3S7n21X1+ALd6xJnyB5XBrukyafzbMGcJM7m+xMFlOjdYW2VWPH7OWHniie2SGqei9wrU36wE/fvPxQ4/PN//i+0119/Q9Ks29sMMtzxvCkAz3apglYyQecHatwuWf+ttooc/NpK29/dbg/u325XL33YPvv0crt549PW9nfa4sJ+W11mTbEVJOgscy3d+orZmdmRbzeUpa7Fwxz0yR+OCcUOBYtCnsRcGb34lIDnnsCbaBizibw8sBJRX4ZlvtbvvzHgmcDLVN0ZKz5TZUeV4BI0+lrXkui5wPoMZaoobWNgnuRmr1YUcwP7IsCDUusBvR9fdD/J2eZ37nOjmfqkKWIFLFTlKaCBTeGMCvRUFt/xllUQSWLg501hJ1NekvOl/Gg6rJvlnYhcbltbzF171B7cR32NfpAFBY9Ur9//4H1VtHkProv9fqyGNY7gx9L8FkDJsGUSG/y7j8/ogOdEW1rCjh9uBwcW9xjjrsfAjn7h/0nv9OSbZwHuKHJifECFx8Q2RAvSt8pPy2X7PEl8ZX213bvvCs/7H7yn35946nh79uLT7dTpU6KtQWH7yU/+dbtx47rmxkBzi49QAujgQCqyu1ubqvZwjqDIJsnJddPvDMMANcxXX3tViSkSjJoltrVZwgQZ4j2JU4jBUdLU04Jxrt0vmES+RWW8cTtIovdcsYVVQGFbcf/N2tlsd+5YyZT1wD9hv+Ir1FMD3Xltte0vHrQdxBuWa/YbctiSxKbqCOVvzXZyn7EROwI8xKBhVjhuKMCjDiXuKVUfrssz1KAMyjcuLrbLH3/UHj140M6fO+u9d+xY++LmF6o8sl74bJ2lGzdELQTonD17rgQ+UB90Is7+BcBzs/30pz/RfqJ3R9Lsy8u+R8wUeudXviv87YDdQeE80p6nRunwljTyuAG7MaimUgUyKstaPtbBvqdtd8Q1DMrEOfGV4X25ef3n0BDeDV8Z/3lgwrVYUrGmkBdYyGHrnPNysgko4zDTcDw1zfvgKdAqpaY06QooaMaMJw4bpPjzclgIWpDGFT2EGz1MaHdVpWYBVQBnwOHSoGlJDvYmbu9Ke+XlV8RllPrG/fsytplKTkaJTe/rcBZ4+lwOktK/Y56vjdholPsBLlody0wGgU1HdgjkzXvwORUso79/9Jh6dmgWf+GFF2Vcob/xHDatBC+0Jm7g1CBa1rJoMhz2dalQoXS0oMwYgIhgxVW3fc8FEMXRTlBZimqYDtAwiHSFcMxijENay76WXSnC1JzAhI1JnOnoPk2hcVa4lFYKWGXdJFEaGtcArlHY0xkrml2c4Pgz1anpPE19aCM4VyBYFU6u9XFwXmCvnGHONvtUjhO5Zw2oW+yCBqnauEfKDaT+HhMTfH7TljpYJOBbcaPsSGnr4KsrzFRlrccrrKOliyPNymfhGhEPIGtG9ZJGcN13ZXToszPY0cBRuNF7puVBtWDtz507q734+uuvtRMnT/aGXrJsGs7JeSwOes4I18BZ4AtwDt0LEMBnZ93VUFxTrnOePFfGdNt8cU7TUMrjxOuvYCe2Y+xFCyU1supSyKvHh6YXnnKnLh4gNW6lQ4IbQAxrb3loP1+g9vaddvfeXVXKMm08TaoaCF39RumhM2Au+1yAfBwS7T4p94LxM4IJvCfXxloKFMINR8a05KwjrU9gzVry3gT1Ai51FgRcBmGMMdEToM51JtjUms9lj5OYmyjYi0qcyDbXID+eJ/tMEmrVdhm/5IRYjVDYP2h3bt+VYMOf+o3faC+9+LL6tbax81s7JQaB1OvkM7UnkL/ePWh7O3yunbasfbPUGlSZB3fb1UsftE8/udyuf3a1LS7sNv60tADQY/9QASOYqYBmADwShSlb7Ijezct6WuGjYBIxJEYDlzUa1ioV0x6IViKpcu/+dW8rnPoLi99hZa0Kuhx6PeFr6LeZsZ5fAnh69qQHwP6Ms68+9XTpNXuP6vR7Lckwy6rP6RtUsbJ33CDuGEF7RiWeKXHkdajBhPEW9Xf5mQIy6c8LaDfNaQI92LA05EPF4RvQowy0aGBWqUylNuMaOPeh6sd2pN9Nid9a48Qz/IykPD9jfx7ef9ju3b1vOfuDA4ExQA+9EapgH+zrelR9eophjUdV8eGnE1GowW1YNKUqPJ5fU73VtTZUFtbWjrbF5Y22uIQy3QR4ZpOOTpTr/rnFvW5n9Wt1cxoBkrEiVCnwAjw8Q/FAiZ3Ib1ZsEfUzU9qWNQ+GGS+ffvqJEk2s7fPPP9fOnjuj5NrHH3/Ufvg7P1CjPA32Z06f1poI3EGLWmjt1k3GF3whuXvFMXt7sr1IJmftqVacO39eYxD4mCSzpDaphn0LYzledK944sLOYIhoVp1x9fhXTJe4bioORGTFDCBXxa3kmfgofenYOlGyDx3ugjdiBQGeoSe2vbaD3VrDF3qGG4bHSSvGDnDd2EBTg7c2rQqqqvoiAhZT3Gq7UAaqfuLrrYCH+M5Ce//dn7d7d++opxT6GcCaqih0diqPGghOYlDfm+3sWSpBx83YePhIlTNoioA5vlhj9jV7HNvNHWKNNYib9ozv/tofPQiVSgHR0KQ8bcKhwlPcjc6pH5qIU9rHsTj7uNKH/KWqAG9xUkBzljxVDztHFnZn+pAa7PSgN+Fy41wNcAOebaMdpzaCaGJkB5FTTt+DA/8cTjbO2KciY7fkwD0blkMO2gR1suGjPsV7Swnp/n1VPFh0Nyw+lOxygIqyxhsbGuIHh/BYqiCleZ85JqPMLVQaqzg9UtYlWVH3Xlj61hPiN9qLL76oZjLNt6mZFQRz6P6H1iZKDGAEQ1q0NWUHijZip+dDy/2cV3zLPZbC1/q6QBWbCUOOVjqf3xtpT0Mdz1+40F5/7fX24ksvtbPnzum1AWEolHz22TUFoQwy5H35fKD3gBcyIFwJhkUl/H2yue4nEN2ljDuN5uq7KHAcwMQ9SCopjsiApwBG7evHeMTlsKSyNE5vn1ub9Nso+NfwUGfLAzRSGp5fwwwYy7Xxd4JEVXpK5tiZGffMqLdnJOqUQ88Z6fTlchQ+B+Xs9bsx/DhQwI5B0lyYAplUFZj+rH2yaxVEDKGMeilesfYBzXn9mabwSiCMND+MdYbQpjTvwGLkvs+ptJWcdapDZBX5+ABdgnVAB2c1/Sv8kTOmBltVRDzsN/RQrhkQx1A/pNGhFaBGo8xaJQCcCDG9CoUBRgAAIABJREFUlS/LyroiFkAt7rxiH0+oVgZsybKmnP8ocyVIoWrB63G/3fti28frZYBp5nQkgEqQmEDGBt60NlHalpf7zJ4IieQscN0JlLAtGRqaQEl2pGyJenJ2dvR6OBv1GxVlRgqY9NWUxLdJFQ7yco5y/2InsxdZPuwe+6v3oalyMlUC5XhrVIEcMTa+GqR5XYP2SbTGsfzYr1ZDoxcXtS5MgY9KqEGnZ7UYlE89nOOeY697OCCVt1XR0dSoW9k/J3vSv1M0j719cdhJ2rz15lvaS9A6TC2q2XDqIQsFbs/qeW2x7W5xvg/akhZzvy0c7KlivbX5oF29/EG7cvmjdvXyR21tZaFtrC23/T2qApbpXhDYMYJxvqWGWSTzm58BDVz4Xo1QmBtmHMPe7+dQ9RnPbcWasz+GrPzMHzRmvd7vK4BLEpLjc8ckpd7fB9cPGWhOPRnaM9gFQuKoJiM4AZ66F+wFK1XRqI6vILGBOImDPw2/FjXToF7xR/X9qWeUhMkowJHq4SCeQbwU4Q5+plIuVa0K5jjHxAgACvoPEEHB7nMeUGfTfJSnL0gy34lRU1clzR96raopU9CqCqvspe2XbFRRwwKClBSMomT9TTYLwHPnbturRJF6datfN8ktzcYbKsbYL1TGmKun5EgpRXJNib1yK6Ji6UHzq21pBZoWCSj7Hc6NhEKgk1aS2XRSK70R97MnMtNPbmNUUOxMg1GJ1FuHZIGF48ZNWwqSep5luF3RsOARCRpADffmpRdf1L0AAKEE9i/+xW8LFLFX8COsAddK8pp7hEjOzc9vKGFIzMaeee7559vbb70tkQJiRu6BEsuHGAJNbHhXcR17Twm9rW3FT7mnxJtRwhRzYdsz1bAnkNpIkHIfo4qrJnzo6bu7el1iZB7P+lt8iMqbYz2DStbH4D7jEqJwPBU0WtthjXa3FTvTi5gEqNWLiV2gRwJ06PV2MjqMoPjEME2yNxzj+9vMBwtfUNH+0b/63fb559cVG6KmCpiR8mgxeviMpv8dUcJJyr6LC2JgXL1yVSIM0N2ISTXaYoNYd117hziA3iuuNaZj4T/4i3/hIFSmsZ9CTZ0ltykD94RZMp12UBOv+6tWc7wHCvoAR+mDzdOnzBKABPCUEpsrHtsKiAkUcNqR/cs8Bg4rN3B6LofGgIYFkmNdWWpLK5QLKxtW1x9jFdSIYQofHqOjQ84E2uPH9S3Ac/wpLSI3P+AmzdRcEwCNxt/PPrve1XrMoz2sPhapOB0+rBueHokEaLH1IxKPcEAyvjzGdBSXV6GOAXZQRCNzkCqPVDpKKcZcSfcAJKPLuiirAGezMuap/qQ0+jg9zPeejcpnZWNh4NUXAA2mAmfK4RgNeiYAY2SwzKm8Ka4wP9FPZ0354nm8jhqiKQvX/BzNAtmNEINpPiMdK2vgjKyHIaoxOtLejlIHffsBxA8qYQnBHeiUE++iADXjpjKpuUcJqpRRnQE8mecxCCRUf84YNMrwA25UvavhYzrYLkM7A40ef9mpGKsC5AEt/a8Tq6NXovSUIcrYerQpI6VMTWWjZCAfGgip/K3qoWkUqWCkcb1DqEowjM3hkzKWRfd1HlFoVOPQkCuekXP9GoCnkRED8NxW0AlYISAnYOd1nU1FaQtpYYKAot0ikUrCZGdHpW9U2i4+d1Fnj/0mUFtS0mQiA1CwdS6Lm5aFLRG1pAQDZPvYJwRLVH54rXImoW+xj3kcezFZtiRJ2NsJSOqW9gpZ9nDoWqn2COAvLeq6+J3WoVSU0t+XKq3pK05qpEqrysugkMb9AdRKgrWCQJ89A571El3wfB33F6ZqlcxsMsrJiPNZouiWLZfnTEB8AjPj87TOTwDNCeDyeuNj+Nw4wrHyozNVypqpXNpuEtR66rn8jbKoFVTKKUY6HEqQqRF6vHqU/BOHDjh87fXXBXjI9rKt+bvtZeZ92AYpmDhYbHtbpGM9fI/KTjvYa6soP20+aFcufdiuXP6wXb38YVtbWWyH1gHRUH13Jdbi6k7ADmWKorDxsybIz9DaqvdTlZ4yVBPA6XfFx3FIPPxCwDPYkPynPjGZZ0BtbNRQbepPSYD1pApP75eN+FFddq59ECYKTVG4ccaGpPJea9Pl+WvfdtZHAFVogFVJSDVgyD+zfuucDSha2jezA6/H9ZIUe5gFu3uijCb4DZ1capyKXW5KcQpKDnaJ1znGrLpTJ9uLL7wgGhnJB53l2pOiUJU9SbySKit+mwSmMuQEjcLUBvqpkIqVogqqsxf4HHrY7t6+3cAEfZRHrXX8J/tKvRxUnNSLs9H7ehJX9UpzGAV133ImBYaoeqOIW/GOzyi0atNJ+W/urXvz6vypohHWRM1xm5uLZYZCuZaObbCTKHbyufYmAF194B4/smcWib5JmJtaSFxJIzx9ejTDU00AAP3oRz9WbMNjiGmgREPPVdJtZaX6sz5XjynAhKTI66+91v7IH/0jovQfO3ZUNC8uET+CXTLogUK+2eNIJcLEovAgUElDo9gm6q5HV7Av6QokQYpNH5Pz8TlJmMWmAoa4H6kIOQH1pD7y6gmvyqaA2K5VLAW2eiLV+ygDs4nHFJfRE1kFCDFbYmvn1Fgzu08gXWAdoMv17bbf+70fqdrmvk8zoJR8XVtToYDzQVWHogMFCPaX7t3Nm1Jku/rJVfUiwz7i3ORc4AOIhSMCFCGdhf/8v/wvDlyuslN18zvfzjSGSx5qjx2i+dV2oFwcb+RgyRvfGzeZC/19lUZVN8mnh4dVTGbAmf5kZ6wipeF8W1uqKty4fkOlq1BcOMua+wE9RdJ6xX0tHfvlFaoSZBrcdOtAcKHQo1FxvuXIS9uc0i2bH5BDNYoAXfKMNeAIQ0awqAoPamUE/NvbMmyXLl3R+4Qnz8anohHAMVKUskbJUiZMnZy3NxWOG2PG11QNo1fiWNtYP6TDmwblAKUEVwm8wgnm36H/BGmPpfNUKwKAx9I57x/+cCpcgB8qOLymAc/T7dVXX1WJmM/N7wN2WC8AD2vJemtC8b17M4BH3PoDhqtZt52D1wNAZYVsQJSdLTqSrrkcULKGpnQUTXOOotMpWkO2M2ykKKGNPWljBnJ6rkvorKGoJp0CMdFzxrkzojnWmwjoMGugV3gMeERhqj6jiW5RlA71Tdg4zXwVbeXxAMePwlgCdlgfHBaP432oSnrfbslIub9syrywNzFkMphD0ixOfww4lWigUVv8Y1MWh3aCLw/ChuCLfU2gQWJAFR7NlHCjp66zKjxPAjzqh6prVKYQqeO9PfXvAHaYx4PjZq/xex5qxaHDCuoDkGQLNpENdYY0Kkdck4Dg4qJoYZualzNVi3TNhyzbzH1Lxo7XsM1ALt0c7wkMuKKc85x9hWPM927xtDkD2GIG4Il2FnGAxQUFSFZ6OqJMIpULqhlcp52fbXVouZExHXsEcDxqQCZIUsa1qIOh99SeCcUutEjHOVNlfUyIzcfK+Xx5ru53ZflGEDRRXmYpz6nm53njc7gu1izCLZH5TiKGfbyO4tQRBsK6bws6h6rlSJqWuqQbvqvXhyw4/HT6wtbW1b8DeCYzzxf7KFSrgFwDsQU1Tu9TAdpfEOVlgR6Cg922EsBz+UOBHgGe1aV2aA0Hvt0O9gmGUY3bbwcFeEpDYaryqJfHwYt+VrApAPKHAXgKNAF6/vABT2/zCNRKs05VeTLgG2aHq4oEuUiP6+x1mrmD1swQ6yB3Z1dDJTfW19wHUd/jfg99MvteILkqPCTvYFdortaD+35vEjM1PJl9qTklaqC35DMKkihpKTlawgUEqwlkQ5WnGhHKGmcZwKPEVM07CzMHe0bCMOe8Z+epVtIP8cVtzY6BmsasMBIfAk2lAJfeEM8Oiz9wVTaV7zAy5PcG1kTv9cZuaFD5sub3cS+0TfuIEgtCuRpBksgVWrF+ECAo0Q8lIuVX06zvJGa1og17gBgygCe9LXrHqhBVQrSSolrHmg+GshrxCf6A9cf+I1bz/nvvy46yrsQ03CPWHP/DZ4bOT8DNPCTuKTb4rbfeat/79V/vgzwZhp0hswELxEswLjK7SElFDdP2fDQnG1E+s6iQ44R9+R7OuP4dYZiSpXaScqi4ld134qvYPEP8MPluV8fnk06aFbe9VTmVzIMs6p76kx1vasg0SaXqGzK7eOpZ7ucmNKFKcAlIlW8h7vn93/9xu3T5Y/l4xRy7uxIjACdAB8w31R/icYIL3pf1p8jgGOGBAGb2JOsK2IHK7erlnns0YQP8V3/tvz0gi8gTQEmACqhZZCw0hK5uSpyYN+pUgp34otUAXLK2I+KPE83slzGwC31BjydDWtxLUTiU3d/Wxrp965bUvtSrUoOTwvtPBSWULw/LWpaTW4EyMPQMJZiXWlKBHm8MN10DoJCfReEkk3JB3wpuUT/a3jGlTb0FTOD13Awara5c+URGiMADGs3Ro1R2HDAZ0ZrvPQGRqZ8nWVU2vPuEMiSPQ2HZUwcxFaCsIktNkDXNH0qmJoGD2BA1IDGZ+zT9hv8fwQL+zWsnQzwKFwRQpfRN5pMNRS8PpUX++9Spk+qZeOmll2QkMLrcK8v6MsSKvgo3m5lSaHnrvG9U5gDeOAwqaNCqBHiqKsXe0x6qBnP1HlEyD+/aprW4vDGQUz9CKosJwOxCx0xGBDrqoM9lKDs3HoBcg8Hy3lOvyqi+NnHBO7WLXpahF22mP02/L4nqyaQPWashlBwyoSMFacqEeh20B2jplBiB6VkJDl3tmwc8dkByDFK4mfokQpdTJruGD/cAWcPe/N0BzwjIKjhLb8GUoDOtBIPkc3xIFw3gIYgw73lLGcvILit7qspVDd8tdckRbAF0MJYXnn5aWSMNhaOXZn+vnTl7VhkjZcFo7tee89BRVQqRH6U6e8wVXp3/pWVlBB/cuy+KZc5wAA/2gbVKMzGfM5STEfAEGASE5FwqkK4BzTpnpUCG/DsqOB6qa5or95Q16+ILBXa4Bnrl6JlLloxm3Twu/QGcG9Y72TDRQ4umxDqPFGOuK3YldOIxEdJfo4CTAqIBmI8V2ICmgEFTY6beszHR4kRbUTJq20ddsgdy8hWu9qWPEXuk4PPevb53kCeFYgvggXEQ+XMpzJXIhahOzOgRpdB+h2CYxzM8+eLF5yQS4/WYeifEKKsgQM58f1EUs8UCPFR3VOGhWrdFhSeUNld4NtaX235VeCgLTZS2Mmsjra0AT+/hKbv3BwY888j0F/xb57/A1R8u4MkeGS9wqu442K7+G4kreTCmqzBOdyozXj3E/EwFM8CExBCgf20ZGecS0qjsdafqd+GbEsAhiN7bU4bZMcptZfGhXWb/RlhFNkA21XR/bMpzFy+202fOqEfmKRglTz2l4NliH64WP3bmSsk1KxGwwz5UElpDnA3sCay5T7zOg7v32+0vvhDF/sRTJ1RhotKETdCeLhoRwbeT0B4SbMo4tC2oakPSLXFHMRnG+JBK5ArViqLv2/TXzK1KUBmc0RPjvjlVqGQzV6snMoAnMyLDtU2/TyiRODkmYFLdcd+yvwbAo33gyq2Si6KP78tOUHmLPcHXYD+uXb9eqpMHbpI/d07+gj2EDcaXaDjmzZt6HHHnW2+92b73ve/p/vF5Pvv0U/kb3c+1NQm10AYAABZwqmq1wYMV9wykPVLAQjabbX9nxxTkogbGfyh+W/N4BJJdxK0+ngjIeKis7OcgOqYYU5Q2A9gxcTklrMLmMgVu6tEv4FlKg7blkyBUHufcrhkv48+eLA5oFTV9WxLS77//rgAM+IN7QHvEufPn2muvvaZe9RdefKGdOnlKgEd9QvsMobbIjobVV5xIBdFJec+3I/7USIQu7rHQFv7nv/O3DgjiWWAeRJbCoOK+3jz87wQqLIxKsFVZIfgUjx3aGkFzHbIxG86N6Pzd6iNIUJ6/hSJgBwnFZDI6DrgJgG536T1eMXxFzcMo2hiNSh6W5YFSy6vWiZeEaTVOc6NclvPMmaDRiafqqhUbytSHyoRUQKP+n6qAmfqzJyN38/MveuYiPNxROcpUFA61sycZhpQggQ3J52LT44DTsD8LeAjQycgz9MvGQWs4Fzhk/ec3decBl8JTsr2pzunQ1PvH2LJOGaDG31PpITuirMXDh6qKEWASaPLfrCl/A/BwbRx6fs+6BEBRyXHj/8LUF4VMr4DkQ9F5YhB4X/ZWQHNvOq/nY+ByANNs24HNAA7GXoMkHzDkcpheyKJvTtWViSSW4L+AhLJRhk19jo4c0nDY0xOXXpaIGZTzTBAYZ2gH5uePX6kY2ZSnx6I6ZQZhgd4tU0BFjku0JfdOiKojGXP3noneGG4tqlslRBBwLqNVtJnsM2Wya/ZLgmMFr5V57snm3Ig4oDLqU9Vo6ocieZEzjCuTaAEUAADP5pZ6T8Rnz/DWAjyhInGvcSRxyhefe67xDTeYawWcY+MIcKAwMIWZtYlACn+DRpv1IFFB4oPgAPtGhezW5zdV1eVeJfGTHh7WIdXZBDvh30+Vclcpk4mNmlucTZyy5lFVnx3XJTD2wLLV3D/uEUCjy1WX0hzOAFlOZDydiEI+24kbAvdU2gVq6DUo8RRxwaupn9+518WU0VQwnhh8lXBCbMcIlGzPqwdqzK4OYir53MmYB1hF5CG2KlQ61pps7Ah4YksyxDV0W1fE3AN4ip6J8+faaineaU2K1qaEibKGTjAxbC9VNiRZAb5vvPFmew7Ac/aMTEGNC/LnYxaFquzb+jeAR9WdttiWBUj29ISVZeYBPTCdrWht66tL1cODgiJ7yjPIJoU2CwNQzWH2pn4WhSwVHosW/AEqPN0pz5iZr/xHtRb1y4s9MFd/INL+G6W02S7bfA7lZr3p45Q2gA7FAgLaRg9CAXEBnC6UUxSnAdCQhGJeE5nm/YHWOFLbJn8yZLP391UNwAeSmCCRR4Km7/1SZsTmypepoo5y35rADvYFJgjCKrAkAD+yN6LvJtlQFZ5hDlb8g+Kosv8ZOJqEYGICAur7d++1O7dua94JFQuUrp6iyX5jw+9D9r4AmVk8Tqym0hVKVGYlijaeoDa+rW6PFQWVbZ2JB+NTnOV3kiuAR9X3/VY9PMydmYCO172Cb3ej1P/zUzX9tru3RQRQHd0D4OkKqhGGSqDu+TTqv6qeVuJeEq2al7NrehysFBrqWTPWOgmVKH5yX7GlLzz/QnvnnXf0eYnXqBSxrgGWMBd4Do+Xn6qeMFVKKtEVkBIVT+LxzYePOuXYlEezmdQnCritWU4kcQRu9/f1HuppTjxT8aEp6FVhqf/O72Sv9f+2OTlaY+yTM5h4OT9nz2XRT4cYKL3J8YuJ/ZGqfu/999rlSx+L9hm2EElG1vv5519ozz7zjMQfSAhQ+VHxYHGpjzJwVZ5+tOp9r/76DPMOS6rPNvq7//s/OGBxwnnTdPOSgk1GUWW3wdhkobP4XfUnvNOg+ULT+YByKujU13yd+XIxO8QNxNVkVojcjWytppK7ssLZAqlG3SQSj1RmRO/YWGsbhzckXpC5OpLWrWxmBl5aKcOluDhu/jsZXAUFZIQG9Tip/lSpLFQVlHsIIhWnLji7Ox84iKOqgV1TWXnsoTE9yw2RXFf6V8hMqKE6stRQkJYtCWkO7Czdab6CMZYRcx+dpZ9oNWNmdsrG2EiwN4SWK9BjX/BvGjEBNfybJkxkGFPFSQUITmwCFYIV9o5pajRoo+5hFRaVIO/eFahl8+6KyueMGFkn3Q9V4CzTC6h1mTJzSQ46n7R77c77dmCtdekOYpoLlcbnsg9DVsNzGaZDXzakfjUFdWVgU9GoLFx083tlqXqF8MhdKGQQL5iR0I4TqQ8jYFRNqzOgJ+CnfuazK2BmT0MtrcZ0VU93drsMssQTGEhakuk+Z/7MXeyhsjXJtssQajAkVKkEzq6+aKgnj+8XMYoVDOBsDKvqrHHGOuBBOluA564Bjyo8BXj2LYEsaiZiAnsWMYhYAM6H63rueZfDye5zFYhmUMHBBjGQ9PSZ0z7XJTQg21QNpeyzDATUcDioH4uLavrFAQXwpFIRelYAT+gnDjh8vWNVRNnmqpA9CVgo0KeCuLLi2UFQjB+6usN72NmhBIcUfE0+L4CRajhVHTV7EtxjD6WwlJk2w7mHV40DqQx0kj6pvGp9Cpznc43Vl9ivWVtSCYRKwqTKY+qmKSaj7Q/gCRd9rC6PfofPAVU25y4VoXDk08OYanECTDLnBJT08Gj+Us0Bk6y4EkYLpiB1mwv4sQgK6ndvvPlme+6559u5s6frbCQA909Vh4pquIhELlK5mv5O5Ed/4O5cD88HorUBeGZ6eAZKW/p4Ks7zmRoqPPxeoV/Uq78hpe3rw5zpkVqpQTH7Dwvw+IPP9f6VaIsksHqvgas7u5KqZQAk9onzsSz7z+8sYME0evfEpU+Z3hbmrlDF7fPDVHWoER0F6qYE4iQUM9nySSI9iaP02Cp4HQRJsMtJ1AJyADtSbjvxlCov7HWum6+AjvGnzoW2V4nyoEorEOFkKj/7+aAHkDkxd+61M2dOy0czowV/zBno/r6GXiZeACzm809jQAw4RvpST26XshirsKlEsEVgUoh0UpC4zb4DSp17mq0Chs8JzQ16W2cDaG+XNnsX60lV76Dt7jNb61Hbl/BHetXiY6MEGcp4RlQcKFDGj1BdYD4NynWskxlBTiIDdpj7cuHpC7rGa9euKT4moBa7RayAPd27i88+W/03jpeITfFBbpHwAHb2gHtmVxQHmhZJVWdTNogv7BAxEKyhu7fv6G/EPWfPTNLNSmQqxjToYS/FVkcRMHswUYtBzMhesa9PscEtF3z2ATgmpuk/bWhmmCS9OlXGKPT9ireS1B39h5NbO+36jesSj4DBFVEH6J4MO4U1JDn0Q4xccNUyWMO+1cl5x8pbll7X+WYuktsi+F3HMVCR/+bf+9sHARhSXqhgdCrrl652b0RiMrp1vE2NcJOR9dlLL3yuQhBHp6amTufJkM1qROtUJJeL3cRdA90KcJCxYyPYuXiOgrLTHJ41l3JNVzgk0LO47IOJ8oQyIkUzCZUig8DKdpTs7eSsDXqnTGXm/HRn3TeQ6WqAnqhtCdxoU7q5MO+Z7CzVMM2uqWwq22h04DGOfNZkOJV91ZpTIp2kVGOg+kbMvQpla5jjE+M0ovNkckc+5/g4AgcOUSoCGG8OO81m0AzZuGSMADxsUA4iRoSsOgYiiF0KG9XTENWpfGZeX4Ombt9qe3tluEqmVip1CvBoOnaWw6pdkwIMr2MaSp47ApVwf6v6Mld10edXdS1fIW9Vxae/1ASAUtmZnpP0VmX/BtDTq5kmJncFrPQeScigSsTJhow0TO5FeOXTJQ7XWBmvut1TrlXOxSVs9rErd6YAqV+lOMGjBPuYmU9Jeuq587tr4GUUiQr0SBRh0SpllmYvw/gEQFa2s2fjoo4XWWqCUDLmHfBsbimLJgWlus8YMsCOAs6aO2NZ6VXNE2AvUuEhkOD6P/3sM+/h3V3RFHBCek1VhQo0L5BhxJasyVmRhZW4QQVceygMIQagdSvnPZztKbD3/cx59L01paIHEBGiyAToorCkykGGFNuWuT1Ue511bAJ/ou1W36Qvz7M6lGHe3NRnUIVa87EcAMXZ6R5WlU59RNAEeO0Der0yL8x2KzTXkZIQKugYNPcgaWiAnbdHY2bwSYCHNYrceKrL84m22JC8dkBmKjShYPczx1RyxCeg2GQ+kvyVBzv2zL+ECmZFC7DpVIPepMLzHNK1p534ssaJv1XhmQAPM3E8+d1DTxfIOqvCA6Xtfrvy8ZeLFiwKTQBtpirPkwHP1FpnuFby1HNnbaqHTPZvrJGM9+/r/PcfLuCx0Q2DYTb4nRMj6JS2suNFayPgpvom0FEUdoCOlR9dyRPlpeIM+lz41uccfKYotzUENKMlJipnDTOvhIPsbQ3Nxa6EHYE/zDdBNXtGdCSCuPV1NWhDmyJw1pye4+795ZzPVz69MtXLVb5M9qZiojgAZ763lPFHiIG/M7Ac28d7EC8R8SbhraRW5knV2cc3BHjNMyD6npnv38AmUyVTohLK+SSYwXUTpKcXVyptUKjL/3VSgDb+JFBgNsZIXbSctSrQ+9tte4fqvCvjeeLItIg9kN3huxgh2Jzr1290iW6AiiAdfeiLS6rCARBhrrBOJHkJqEluR7gKaj77g/uJnZYa39KS6NTf/ta32tPPPC1K1he3bskHEReGjpYEPPcJnyJ1NWYI7ey269eu6fuzTz7V41988YX29NPPtHNnz/ZxFErUryzr77LV7aDPKssMuFqQmR9a275aiX0i8GRfYAA0SdxPifS0JE+vkN6o2eSwn5vZhBHRSSJbYhoPST5QZEHxzv3qrlrBSEBWHdVEj2cBELPO8tdidJjC6RibmMHqrQBS+neQtgaQms3i0RAL//3/8jc8eJTKijipxXFMEFZSuXKoBRpkAGqoXhpvO6WlHG+4n16IBAAWB5ifT5JFVdag5AdFQ6vDnOAS5BuUOG5sGcZSVkqJb+PQuicbHzjIi+McaR2qLtT54D3UmFdcVW2Iyp70wZUFJBI4eDZIMs+R7TOv10GFNcczqCuHWdWKksMM4AnIM7qHaodC2ZaCOb7UsCuNe9QsCPi50cnI++DPg5lcwzytbb6Ck88z37Cc12PNg5JZS1di7gjMAFJ4HBUeNYivr2sfQXfLvB6oIOfPX+j0mKhNJUiJMIFLzLd1EJeWXA3DeZivWmpzVdLVfqsSbgJKsrK9CpJMhr1Dp0R0XunQcKmG+/TrTCMntO4d9A5Utxzq7KlUgWI2RtGEeUPrCzEXXjK6pSLTVX/mkgKhlBnwFEc5QLsuUPfPVzuU+n2VKmHbNfRBY9a2dyM9X6EipedkJntX/THTZ/VZE+BREDBRowx4QrHonmei4NnK2h+NdLcx5W+EAAAgAElEQVRaOACPBpeWGuJY4Un1FSMpuUlVU3mxxd4MLAW/dYNi5KhHwMNeVSPo/p7AOWqROkM1DDhS1TpfVUXUe5bBdfOoDW3AZ9bPt2GqhAT4ZAXmgRD/DkAIqMjzbYNpsnYD1jZ0h6FCxONSPc6sBVdIJqoGe8b31BU42TT15yVj7a0imXEqTQSI1e8Vm5b1Hvtx8jmnBImzbCMomeKNIRNYGb88bnScDmrsWJPBHvsW5gFigNu4tlnfEUSNNk/DREPTiY2vNclZptejn1UpKLofC+qbKG3PPdfOnD1lm+PYcQA8vkdiHVR1Z6rwVA9PiRZcvvRBUdo+auuri53SJpU2zeOpQEP3P5Q2QaA+h0fphDozmkHyhwR4NH96qCplP9js/JumtNmeWf54tsKjCoPe09WdiYa8KBoVIAGq1u07d9U3cfPmLVHOJfih/jefa6451TmSvTSHM/San/LZfXagVc88PyRKUlaNdNLNiVWNFKgGcQGjlRXFU9BgoThdvnypffjRR/KbDEvu/R2aX3ZE1DaoPCh9MThZNJ4jR9yMLTl0J1s467YfnoGjZB8N5EXRi/Q21fFQ7UgCI7pxCtXZEyfUpM/1A/rSz5z7KUZAAZ7EBC555J5Ur+sgbBJ2juPEYlSk8tbPuGMiKubYaImGrFilzTFiZlr1Vtzqx81pnwCP/bXnwEFpQ/hj/wBFxKESmGsZekoce1ZfV7nMzz+/qZ6bn/7sZ6ryiFFSIFfJ2rNnNVuQ9YWxIupbUWbpdWePOdG6IOYK70FVmR6U73//+0q+ER/RLkIcxfklTuLeEqjzCwA5166eKvVx77UrV660K5eutMuXLgkUv/oKglDPK2FnZoKTvKzEtKcNNvnqtnKo0vizD0nX/M2GeKLUYnHKtuc5I/jJ33JnRAOGIdGl5OsvQxWy0/dT9BDF3lRigI8S6nv7bkmRYp0V2djDnCH65vX4rW2tPzGI1JSfQljMVOcMGFef1c0vBHhoP0kCeeG//h//OxcMtYGSwR77BKJ45UDGdcbI3E1czzTdBxX2MlbNGCFQkTJZmq9qPbze08yHXk6ucpiy21GwKtm7bGr9LfNLmJNRE9PhS9I7o8rVnqkqPJbPiCEMx1UZvmQkO+AxPSyGxE7YU8/zGu5fiH6/AQ3L4qY4DN+eMwQ138Rg0Pr+ndpSWdbI9E1ZHOubk5VhI7AJEuQQiGmGhCbCu8ox3jPRAUsNKhxfy1+7wjRmbEMfCU8+FL6RYsetSQWGg5qqUxrCyFjxez4rmSP4rqngMH8A44Fx4IDyHRpb5LZ5bUrDKcGaVnlfRsya7QV2SrJTDqIGuHJtFrjwkNYYewWhadSrfhSB7EG5LVmeVC4yvLPH490oVIWnN/5NNIYYeJ4T+cZeHZl7LwdSAHgnFqCaJckw0jv7gMcBBGVYagLhstHVpDt7fR34hEMfueb0UpTcpXrQ1LsG4CHj5kpHhtIlyAzYCkiZB8YOqq0CpqxL0cPs8IZc8jwdJWd+io5lWybAgzS5gTXAhqqunHBJbWaIm0MeZ3biRKjscv5xDASp9OrgEQDfOALu9YlSfBkBj4BP+mKKK+0hcKbXwfHfWNvoczpCuxrpXfMJhxEI5Bzl/GvfFK00wXkCbmU7ZbvynWFunhWV/in1/EWlsGTOQzWcqAsT2E/iJg7f+7Z43SVJG3A0ArEu7tEptZMtCSCKvZwB+EPvXG51D10GasWTAE+vdA1U6rECPQKrcZ2zpqETs6/V0xGusZ7oIYUJVPlvF14jeOI1wx6RZXyjRAvOnD6pZ4+AJ/dVdpr9eMDMdyo8JM++riw1/onerEmlTX60pooS3AfwjGBHeyiiKzluTzprGUSav+lTJHM7f2e+/N+pJknaOPFM5/7/2wU8T6zwVMzSRQskVrDQDh0+ooCT+W8ffXSpfXzpkpgIXDU9FfQEYAPIyHPfoL8QjJ49fbpdOHeuj7YY6ZreV9MMk4AdBWXFaMGmRg49Smkk7QhmATk///nP249+9KP27rvvKsCmiixKa8UlXA+BMRQqaLf8NxUf2CDqEeyS/I8swlCZbs6KqK8o7BbIsVqjqVckEp995tn23e98p4MobB+Z9pEGmlEZyZiPSdSsf2JFn8UMn3ZKWjToSqp0KmEC3upJJcniPlyrS7pStuwqG4Cnku9hAUz3vVJ6o0BFxatKFGgGjytUoZA7TrTPDRBzFO/Nq8+wtCQ/w/35wQ9+0K5euaK4y9UDq+lxD55/7jnFblc/+aQUwm6ZIvngQbtFHzN9M1CrStCGe/id736n/enf+NNS4yM2ytgX/JDmtJHcK5/J6+BvNSyT3+3ttQ8++KB99NFH7dOrn6gaZwVcAM8zipF032vodj5PEmd8NhLFoX5N1ZpJSc0222wM21BokQyF5hxNYkVZ03kwGT/Ce5MwoC++swiShC0+Y9Zf/qHLV7uihK/vegG7zM/y+AT2N2tO9efmFzCGPleinbiT+4Qvp/qGWBbxpQSPDppYQlTtrsHqoBd8a7u3qyz8N3/9fxgAT4CPN4SDMm/CkQI1Zt3GTFpoWwmUNWSxKkWSv1VlgxJmeISZ1F6UjLxPH346KVZFOpFD0Ru6h6wqf3flCUGF9ba6vtZ2990QFu4712UuoGcDjfx5HeSaWt+vvxQp/J5F01FgYEm/oGoa7yKvqCKYVLwMnDRorzT7e6BfQy6j0NR9VT0ujVjSOC8FD23gGrppOXB6WGZpKiNlJEFA7s8IelQGzn2p/pgAnmRv+XuCunDkQ0NLRghjqgzDwoKQtuhDNHE+eKCBa+nvYTNy4DO3J9Q4rpGKDtm3rDkOgzOiibyrHpKosn/dN01MlsqJwa6EDUrfP8PgdOjmZ3x0UF0KO4MEdFf4iYHsZVw7dr/eFBwG2GRKcoLGqJqMZ6cPJO2Ax6IEMh6D6s8018F9S3YAxTcewH81FVWy7UnUu+l3yvzUnBX1hol6gwJMAA8BluW1PTCupmaHF96FE/yaT9pLHixZylxlvDvcGbNHXpRe7XHI5d9hX/i8HfBg6KgkInleogXS0S8Zac2lefDQlNbFZdHMyOyGy3z46JH2wgsvtOdfeEGcdc7prTu39RmoTJNdVAap+o6098oLhhbHfmPv8W+ulMByldlP5MCqCZ99PAKeBJHzwT//TvUij49ktNfeVeIOmGo9dgV6PKMpVXLRTmSsnFVPYTLr6cqbp5vHZs3TmMZqoF5Kpq1mYwxUHjnLChgSBsehBViM6o7zgG/0GTkTCZi6Y3xChcezMiYKYN57pAaPz89ru0966k/SukomXVIAvSrjBJv33xQMTYAnMREUZYIzyVJLjOVkJbbSUO2foivWjAwpIgb0yNkPogVbD7pgwdVLH7W1xyo8JOWquvcLAE/ODr40Fbpy2rMVVf/SecoR8MwnJbLIX/HTFZ5UjGsb/lsHPEjNh9407uRpto4OQaoNqlp63t1HH3/cPvjwo3b58hXRWpQIeeEFZd4JGgFF0L7wSyhunTh+XNPeXeWcaOihAxvMT8kcVVnK1/C33iuws9vZGPhsEjL4QgLYn/zkJ2rU/vSTT4beCWfj2WsAMioxzH85d+68QA/N2hFOYdUlfEAfzIplknl96FXYSwJCgA4+dRyO/sbrr7ff+FN/SuM2AFbYPmyKxD2qt2iqYjGo1cqNoXmGwsunz2cOGyYJxcyRozpaLq5iR9NFe9IZQZVSSySWUVJCCRv8UfzCVPmdch6VlLcR6faPwaMWhrT8eL/WStCHYj3kTuzPquoLAKEi8M/+2f/b3v35u9oPGnlScuH0/5E84x4DjFB2434Cbjxf525nlkAV57NQRXvzzTfbv/8n/2R7+ZVX1HyfuAUwiv3k9R3H7OrecS/Ti4Of+OnPftouX7os23L0yGH1XUGxI86Sba75Y5rZlqJFgSXPCbTsd0DelBOp+KP8b3yHrP0+FUSqzfYH819hZowsEBY9saJiozkGiu3pLNBKfJoB8np+SYZHIIMzmCoWFVEogbRSkLwECJJABzRD0URBk2ocCXHAF4+9cf26qkI8TrE6NuKv/c2/XuvQt1ovZQXoJGuXbHP+HVrGjEZ7qT+k32WkyKkCAy+vqBQKoCIH8diwyDRQmWvBAonasedsJ78Tv7fuCX9P0K4ZLSvo8O+0rRrclwqNJxkfKh16q1I96SvoNxSoOmOFYD1rKIGysi2LlLvXnDUseoj5i1aEU5CJatDOtq4bA0fQpWBLYM29Qyy+At7S8Q840AFVs59pdAmUpkzuRGlL4JHgYj5QTRZgDCQyFDXXE1AT+tMoYJGsZtSUeA7rSvMlgAVjSzkW48v1R+kEZI4RThWK65Ic4d27k5Z85uwtMijR/RRSJ6mGtQSH0zWY9pcBWC73+/54f1lpKoZwGqwaCeia9j5He4txfAzwZM+WBKTXeHY/JPAQ0O2gphq197QpHksmpI8nCYIOSJX1siMI0PKm97HtIUA23fBLHqVmf6gPlUmx9C7VOpShTK0KPXWsbOYexXj1+Vs14Df0z8xxEdhLgDyAmen6Jhpbr/4UIEo23028Ryuz8yWARyIam+3hg0d13lfa3q6THQQGR44y++pYe/GllyRnCX0NKij7Tk5MsqEFGCoZwZpHmYvPQCBBcAQNJJL04g4naAz9NxPZB/nknK0kOUaaVu7paKvSXzNSteQEi0Ls/TDb2zIDsuZmLChQY5DmMPjWJtaVXqlWRcI3wQEByt6+Ko8zVLBUBrvIwCT0EdsPRTgc/7HSkv+OLRr/FrsU2xWA+GWUttje2L2x0jOdCd/W/C12wrOZqoJTgb97b8JciNpU9Z6FxFB9CARmGjz6zLPt1KkT6t/Z2Ul/ljd6emClvgck2KfKM6i0fa3BozAgqn9H8NuUNv3ffIUnlLZKnP1BAM/oI57oAJ/wy9DnTAarY/RvGfCgtOZKXOK2WJRRSsoJLqiL/Hz4aFOytVR2Ll26LMESztGJk6fa66+/3t5551vt2YvPqjEav6Yg6vq1doiRFEePtpUB8MSW98GVJDmg+df+yd/TW5gKbsQDON+cV+wPdCgCNZKB1659pt6iPD5z+bCB9PKQqIHaBuDJ0EXYHRlIGuESK85uy9dmPoxl2e+qcqXZXZub7dvf/nb7c3/2z0mZTUPQq6qiykT1NxCbSUJZgbIpumOiZWrmNx12SnRVwroESeidUuxTs2DCJkmyJqNMMrKDipJtmgfu9qrOQD8bCjNmtZRR8Par6k5VeLrN6ee9ktVDAF/sPL0Sawpg/Cf/5P9sv/fjH7frN270nhz8BesP4OHCYK0AdiQxrbEmpg2yHqwd9xnqNLHLCy++KKnqV15+WZQ4YhjeF6o2X9zPqIRSYeSsMwohc3p+//d+T3uG33nEyWEBRfUxVnKe5xh41zgItZQ4Ph59Sj+xObgsyRwVFZCzv0dbAKyiArYpTpSCcPZ7r5zVGidBayDq1+73qWzFGKskepEvqqGoooWWEiH7uncZHByIkaI+77v3tP6Xr1x2fLm9I5DDueGssFacDahsGUgKXS5+YuF/+jv/q/FXlbfcHOQBiqaSOdPcZ+cM+tpxeqG2TBUP88UzT0bIbWdXgeuxCmjU+1OZ4ZTdDC5mK0q1+3UYIlhA9jd64qHT5FpURYKqtoThe2igsTUN/kNO2xUDDwvUfJL0J1UkJF5ugazY/Z7ZLANvYBO9ccspHtpgaKKBh24cTVRbzIhgUCkDOpGV3dHBmJQ1vFbi2xdFyOthDrn57LOUugCtSBvayTv7EcAy+qtUbQLucvNTps97p/JDBj20Nao1ESxIoDVS45zF3dfnx5ClSZPmvoAbAA/ywNeuXRe4SaaH1wGts3EneWyruvBRVqG0qXfHzdcCyzW9eaIAejjrVOWpAYABOwVQHKsOPP3BaaUy2XsclMWzh7U6zZTJE5Aq4+JycFHa6h54bW21HwM8OII0TfaAa6o46byR2a6fk2rbgXstRAcdOcqzmZNkUhIdcCWqBEK5rGyQaYVWyMt9mAU8BmlqzK8BcU+q7OR6ou3vzE4mmQ+UWC3jQHCrbM/4u1TqVOE5aq19zolmqZTDdoZmoSva4Mz53erKmoazAWaOHjvWOb3MgwL0QF+B3spnxjAePnJU/03iQXS1XQ95gxMc6XUcDgYUbjADz9RcvLbWdlCYrD6qkboVRx4bMYIdghEc41gNYt1Fd9XQZvOVpRg2cuKVtV5oqvJQmduCLrHlAW1V0QxwGKmFoehOQwENAhIgRdkw6oidYkD/Adc1J3ASBxQw0pNfRREeKbCxwWMSJnZoBEDj32Pr8j7p68v7JXgRMK8k0UjPHdcs+7kn4iRG4oZoieBU3BNboKGGUSFU/8DkB1MhQ+Xutdde1yDbkwCePauyjdliK89ZLhwqm2SpD5Y0eBSFNs3hyeDRkqTW4NGVxUGlzYAng0d9sg18OuBJJTKMvLI9/38FPKqrqtJgSem+h8pPx+a4j2eavwPAee/999snn3ym4JW5gtgHAqJXXn21vfnmW6qeHDlyWOM3CKBoDl8maGXg5tD/ZtEEV2gFeiJyYCqH9gF2A7uqxFclhCJywJ5gb+MXI2VMIAbIorGaJGiXvpZKmWccEuASaJPNh34HUDGlG6GjaSI9+w77JbDz+ef6vHeYRVWKYKIa7Wy373z7O+3P/tk/oyy4himvrGoVsSlKwCwsdhEF7BIuTEmQCnhHe5ckWJIriTksbe1eHElOLy7r3IXqJZGc5j6VXuGppvPEFmNVWP44vrj7jYrYhwo3qmIE6VOPYlG00ks0HNaxJzfxJkk27Oo//Ef/qP3wBz9oV65eFc376JGj8h3HjwN4Lur+MlDUw2Uf1KxK91rzmUi09bV/9Ej9WN/+zrc1m5A5XlHE496z5gAeVZ8BxA/uK6ENfU6tCgcH7Uc//rGojxefvSh5/BQckjATo0kMAfeXJZkb4aYwiOInEpvYVY8J+wIngJzGPWc/FH16mL80JpfGRNZ8MuvLEigBqaNPwK+xJyzFbnqnZxA90lnjb4rxa/wKezlJiuvXruteAWiIkS9ccEUUn83zNFfpls9CFy34G3//b1eVagwGB9pPlRq1ETsYsRPOopneNQwykuZ9yv7ViKYem5W2Lu31YQDSSKGYU/gZF45FVZ9GUX1S4XEAXFOWg/pp0D7YFwpnI5H9jzPssysCdjoYNSc2DdypuMz0ZwzoOJQC216qCfRA1ORgSUnuCewQ4LPBNfiQpum9vQ52qIhIZYKKTU02JjMQ1aixzyZBVdYutI9xjb4s0Ei2PsaEzxn1plSZeB0eF4m/AB5+ct3J/qfnpwPMng0zp5fNiAPwfB7KidsOQo8f7z1Ao+wshoPXH9fd2S5kqAloXep3IxuqHdzvBRlWVfAYUBtKW2XfXGofKQkZYlZDQVPT7EazKkC9IjNl8Hp2fGbatKuC6hdS0GFnGwCqGL/k1dWXIxBjSV6kFlTaTp/OMIQ0s3YClCLQkYxNgsPHjM0AKHrmq/Ir4n8vLfm+1kCzNMGnz4xzmTM0KRHW0NHqA+K95eDo2amGXtY5ey5tEWlYdREq1KGBivKk31X1SkF5zeNhPU3NMD3DFcjFPp+Lz6Bzs7yqAJT7TVCAOMbF5y62555/vj3z7DNF37DjjZw+wzxFxaxgJEZUc3gKjCibdvhQO3zosDKAZH0JiKD1BNDk/scBxSGkkmMKoQ20AGQ53jFRlF4THFY48TIpVGKYjzO8RgYlT719VpNScFUJk0zPVj9hCb945sVy9S9uqOLFPVdVrjjz2Fb26jSDY0qgzFdg+r6sCqExbQbW1T55Qt/gl1UV8vspYLLITexVKFkB3s6es2etrpf15mf2aa/wYJOY0bC52alRSWKo6b2+XI2PDwy3vaniCHf+6QtPS9qaIBD7VWTXyoQ7q6oEEkH6Xs3hQRRHFbrttray1PZ2Ntu1T2lE/qB9/OF7bWlxv62ucBXYEcBOhicO/TtfVeHB9kAzw5/O8Baf1J8zq8YS9saXBSdP+j2rJXbGSHZ5QiY3PtFh1PQ11GaKkhRq0lxGuPM09Y5tQcmOqUFfZymMB/UfrihJgyIbiZzLV662n/3s5+2za9faDYYF338gwINEPZS2l196Rf/NGYd9kR6e5UXTVsdZVIkDumJlVXOTlcbm857441551JlcMX221LO4ZmZkkQikwnP1qkc64L+6DdVSWX02wMeztJDlPVyJEdPZ4y/ls3e2FXzbZ5MkejgBqRKMosLwrW99q9R13RMUfyJ7hOgTybESo+p/i6DP6DPFaJiN+UI6cDC5UAPX13WmJIwgkZxdbQhmDyE5THCKb8fOcY/SuK8exWUEYpyQCGUm4DE+FbuhzwEgVZ82PivUVCfZZmzOHKct+xF7Qhzy//zTf9p+7/d/X+A3lDMScOrheZ4KT3NfsnqjoFs/kl/hGo4fPyYlNlUiKgYisU6i5OJFekye6aJBVIUy52cCAR58z70mduCeXrl8pd384gv1cCkhTMKHxG+B3iiXphRiWuBgNw8O1OIRoJWKHXs3KoOhiTu5yRiLhba6AgvAJaDENE6y5ywPbDBv2U5jsy/ILycKymSeZgxVB7RTwcL9u9PoiWnuHJ9FrS0losV9uH37lgSyoBpyz0hQkWCP5PcXt75QDG6b39rC3/wHf6+uzyX9nsErvqqpEWkmc6lSFItSgujZtNB6HgMfZdSGeQFQJzpQ6E24BFNWPRl7AiYqj1UpgnKNMyKaUGot6dOARra7K211MjhjY35mV7ghmSxGFE/c5CWKSTUJjtOFc4v7ASoKka6hlGQYjpXA0VLOLpeTFUAxQr1EakzzfAwOkwQUSv5WKlOlTsH7KTNZQgeegDx93ggIWJ1p4sfG4aeaM/biJCDgM9qIHuqqarxP1NJS4XGweU8OPhOZU4KPsUnAlqAoTZD8jNCB5aTXO4c1dDkQ+EhvS6UqggX6iRz1KvLAWRtT/8gWAWTJrBnwlMSo5pSY9pdKHSfS/GIDnhzkrl5V1B4HsmmqM+3M8p/uxZKSl/an23dlwMsoBPSkJG/jYpGKqE7xWbmm9dW10t+3gmHollPw5bOowLIqPtP8oEnJsGe06omRKh1B+hocaRpnKb+XJj3gi9ez03RlMcH6lMEvuXjtcxennRCo+Tu1FjaCpVIUWmqIdl8lVjCANNZE1I8KJk6T5VpdlROn2ZjzoyzP4qJ4011Oewlp8mWBas4zmVB6d15/g56LZ6Su06tOzcaffYhDYu9IRr8CZl7Xc3gMtOnhieQl60yQB+UF0JOAn/tvM+Bzma+cWd97z9MawU4CnDFoGBNG6RdrSwxgNaiX2pICGV+7wElJS+sM9gqxFaii6MSe4314jPoXofSu+7Oph6mqkWRh1QtVdnW+WhNgERA3VmCyZ/LcVGDG/qSAohGsP+l3sSPzj9MZLkASO+0kDNnzGlC8aznYZD5N4VvSbIb76vmqrGZPsrkvLJnPCfBgBwzgBHheeVVOFAoU9iFCMqm055pF8wFE7RGmL7XVpebEzPZm21hbaQd72+3mjU8bSm0fvPez1vZ32vIi5xAf4vkXgJ5JrMAlqa8SLXhsDs/XRDDjPfuaTxE8BPBYbvubf80kCb1ZBmrSUEXv1WLuL/Lsa9qvij32SSSitmj6JYENfhOaIQHz3Xv320cffaxeGcAOXH4ADTacTP3TzzyjmUrYBpJw3GPt6ZqPQnWH7zROq4E/56Qy4zm32Wsz/rdivOxBaLEkTHgMgdmHH37Yfvazn7UP3v9AM0g425mlhZ0ee55ZH3yUP6OTFFbFHIYCV1VFQ8qxYVvbxcopWmQBACoEAPaRij9V7icBgvjg3tc6Yw+sDPd4xd/P7yBwYakdPXqsbaxDH56VvWZdYHsABAARnC/sBNUvEqSaxSNFWuYDmWVkELigNWDfOinLnJ9dgQEqqep1LsGEzh4YRFOSgB//5nhqSf6XHpHf+u3fau+++55o9nwBMEQvPHtGg0XxyQTWqs7dvat7x+c5ceIpUaefvnBBiX72E0k6tnGoVtATMzw6PX8E9o4fLOTA+2kUwZZVy7gmqhPQ3fj8JMi5Hs+mOSR/xjmc6fmtfh4D4YlNFPYIcTvvBxU5LRSqWFdbBWBnbRUrVgMl6/7Xce0pjMQLAUEjaO+UxAH4JOS3H5xSH0lksJZ8KRFXCnSsl+ahiani5AHP9zzBqefnw48+bO+/977OOtfD3iK+Jl6j0AC9M1Wihb/1j/6BQ4/KXM5QNQYe+IiUkwWed4690jLIEQb5y0DCKaBS1NU40oBrCeKon0XGeWYybE2K/7qAZ2dvT8bPHFWXxrgGjA9BkjMYOVCRkPYcD0BR0LMPeLKdkwKIg+GxNOh2TpNQkQbcUUadmzbSZVhfiQ6UxHSc9/hT1KVS4RiVuyQjq3VC/tAGjpk1aSyMC0oVhBcZKSlcc8DHOJ8jwUtecx7w8HeyFanyjAFbMkHR8g8FTtzhLTJfu5aVXnd1hmvg95NSmPfAeGDW1shkeE6GK19IcdvoS060BpXlPZPxDm0ojkhUtSKB9UGaY4Yu0rTzgfnQwJPrCrAdVf2UZewCCZFQreG5M9PlXd0RaK2KkGbwlHCE5wLUGoyKcn0+T80IUYD9BMBThmUK6Eo2dGGhAXjYNwTKqRB8GeARiaZLg07KLYV4emUnw3h9jp4AeMqoPcbZfaxp2jvWg9jszFigLwM8GGhp9RetTOdhwc23nOtTp8nEvdBefe01DYqjmTGVJxvN1ba2saG9x/nUfk5lUwbUVFkccEQLrIToTDVAFecaXnsCnezfBL7uB3Llkc8UMPR4EB+wNKpdhoa1K3DH542ICf/OzCGtWwU/CoiK2hDxiYDlJDmwrSQOVCktwRMB92r+Zbo8dnm+CjOey5Gql73bM7sztBHvv4C48QzFXsxXKUeq3LI5bxMAACAASURBVJetUx6T8x0QNtIFU9nhMQZUzX2cEldhbZNQc69TfMxY4TGV1DQfklKp8AjwFDXUobrPfPwI9xlK2y8Bz5PB0DcFPPv7C20HetQqql6Hda/YG1DDOau6R1Vx3lUlwWpP7733fvud3/1X8rskHQE8zITh/F94+hklRV555RWpO0FZwuYhjsLZBuzI12iOlYEWPijAuO/lDpqhJDmZpv1YwVgUbWU/Fpqu7bPPPlMPz/vvvSd5auhK2KKebZesrpNkqQjzfqG8ck34GyUdXcqYqW5qSLf6PZ2k64QUElFdiauETkbl0aJ9T+fU/SBTQr92e++NdS+g6a8BQCUUpAQwCSwCeKSFPbSd+0Ywz2c5f95zbZgrA+2LIN4Ks7u6XwAQVfOh8G5vmWq7vCQaHL/H9mTejQNZV1LNKJhtyO+2ZF64AxpfjVdg3e7evdN+65//Vvv5uz+3NDXVkZUV9YQgFIA6Gn6aqiFBNACNOAa6/bPPXmwvv/xSe/XV1+xTEG56+FCfW73Nx44JrER5N4WFgDlWOhV+ngNwR0zC4z/u6v0IKgGHrJXpjYfb+noGt6aq4vATm+SEuwEkwC7CW7HJ2H4qk2Ef8PsjhzdU4SHpIsDTx13MJSdyvIe/zwKeaggYfELOfhJ/sc1uezETgr3EmeO8cT0APyeV05sJU2VLoB6/qPO/uKCq6aVLl6zEurPbTp8+pbUiZgUs3rvvpL36gv7uP/mHtUd8aBWYpTelBjTNVQJLWakC1TpcCfwcGOa0VF0kBZ2S5E1/0KhCleclix4teA1N1OH9ZhUeMkBbmp7uahTvxQdNdiLBCcFftMM5POGJuzeoDnTB2ByeiWoxBeoccqPVSco5dJRQuCLHl8+aifWaNVMDSKUclxkz4Z4PFZxcv/pWdt2/EkpXrmvMzuZzJjgj4xCFugQHoY+oGoRC0o7lKqGmmZ/ssvuY2RorSCpZbz4q5+LKzig9PZuRdYm7N4nP+Ub2Hk7o8KGNTmlzQGfH46wEmVNXTjB86t8pNT7AX+RDs47G2uYDW7HFhkFrWa9XqcYOvCbjXxcYRkgF7QIuneY2GX45oSq7jtW5OCgBnR2UUCba6Jj919mpHIgeI2fqbA1Z+In2NkmAzlcP5is8AjwIFTBwFHrVEys8NpqRye6Bby/GflmFxw5Uz9Xcq2q0zn2t9e4GLx+u9yJZkQ/AorL64oIoBOwZV3huK3MjcLWIRLSbhtXTjSh1VVcB1Dim555/TjKgZHBxDpOmUnMQs77uPS7peAdQ3vemHSpoDeBZ89BOg9SFtkKAXCptI+Uq65/7PUq487iAplCzsrbzZ2rsTWH+DskaqbQVLTLv6ZYFVBuL6pDzIVpcVUAHsOxkjweZZrDo1G9ptSOB7gI88/ZtrF4F9Iy2Jtm+6ZY/ruoZu5XXGgHO/GuOTnF0pLOJFpgGThqMwi6T+Ar3FZpTqR5qb7kPbpq3NlV4QoVxYiRgf0E8fgA0lJSTJ55qtDo5m2wYHL+UStq/K4DHFeNKOD4Znzz2Ww1VFW3vSfpNv/hFving2QPw7O635RXPbfF5bRao0awq22B8grLijzbFSPjpz3/e/uW//EFRIpt+r0TJ/oEqdfT2/cqv/KoEDKgKc8Af3Ltvpa39/bZWaqiiA9eA66hMjX2VrhZ4n7lKD5Xdc0I8FwcKl5OO+DvUvWhCRy77k6tXFcjyOFVsBqo2Zz5ZdyVqCnyRrODzevyF2QHa3wg5JZFXjBP1PpUncQxQcxTj/OqvPVM/H8RO/KXyl6WKph7WSQU157rHNHoeQb/ts+jPJZYSJTrobOfOnzPV68LTAkBUoLC1AMAAASVFRTM2a4PYhZiFhY7f17rhmzvgGXpGf0GFR/HM8pJ8LJWU3/rn/7z9/N13B8CzXIDntBJprDEVHipA3DvANVLIAJ23335blEH5k91d2W6+iLWUjFoB+JU68XhvytbkPvAeBjyOvwBiN29+oTVA5AHqHL1CATxSPY4QTdHqU7WaSSxrRtSCQFIYMvjW28w9rET4KWbTLcF6Yp6Ok7OBvUlsztDaOih2DJDPMIGb7uyrrXjqP/ZfPJOTfSyWRq/YmnLJ+UkSVI8/OOhVMscKnnPJ/bj22TVVUElyYCvozzt29JjOF4UH2BGqzP/9//sfa/DoyN0f9dT7OYgEalUwrBw1SdDNZ0C686vqkY8B3GY3abGpJ2pITXLLLAhRbUIfqinoFVB93QoPxaTFpWUV5jAeMhDc9EL6+bxBkNzYzBRJY2/v44GLrcSBM38TNaqY3Mp8eI4JRpUNrwxoTS7WRqioMAFWMqRy4tI+j2iBgxZXeNwM68Y9c3vNsad5m0AIruNWp6JlPUfAk43CNfN7yqGp1sRYTbZuElwgaNMU3AdWIeHffIXChhFLsKHBUHVA+W/PI7Bk7yjIkArRSPGy/a0gvypuUG9o2vSgNyu1+X2XTZ8qupcbnLc8h6coeeZSk711NSxrP581TiZEJf6hTyVy1r0fp9RmHKDVrICqRIg2J5Bc+zU9BZXl64AnZ6BK71sMwir1tWSkRmGEZNa6HDxNryrjb01S1oOEuz7b3Dwg7au2oGwlZ3OLRsByIAoWqkE2XHBVQnoPg5MeCQJj7OYpbZwX37vaN5wPtVrH1361WIH98aSuyOdg/anMBPDQhwfXPZk87StVyrhgf0bOq2ZYMBH74rPK4Gq43tGjDnqEjkyJgAM9XFWXxM7smwAeQHdUi1StqPWkSt0TNVHbq3vBtUVNJpRO9kDfh0OQkQpIqC85V0m0sKfpNUrWNnK4fN5kJseqMMkAbIgdySR5Pg3zKxsyZMs6CFHj7CCoUZ8nZ1OV0soIzyd98hqpqLAdAtAI8kKBHT8vrxvwFrAzDyBjE8aAKns1fxM1hKBvGCydtY5tgv6ks6XPUImJki1WMk0CJK7Kh4Ex0S+agozXu2gBmWgAzzDAtVQ2/50DPMM9/sVQxY94Yg/P131yiCxj9vQXUNr2D6B40c9m6q2ps+7HtECA7ym/Ixt+6/Yd9Tz85Cc/bf/yBz+oysi6bCfZbIJQxApefOnl9if+xJ9o3/2V76rnj9ehX/Dh/Qdt69HDmTk8SYjJ3+5QdTWzIoqxjmMs7MTZCOvAUs+286Km7+wouKR6gHgPNg1J7PQMJrGrhBhCJRXs8dnMOinmSfW2AHRIgAVYyY9U/DQfb/AeqsgAFp5km+erH8M9tR+pDH9V82cTDxkxkkS3z9LmIwAfycdpVpuZHrbVpoGdVZ8l/UXQ3Bi0GnvNkYwKGutBAhwVTlOePCML4CvwhfgICSyBh68PeBIn8Z53qsLDjCRaIXghVXiOH1cVikHW2GDU9T6/8bkew55jgOvb77zTvvvd77Zf/dVf6VUT4iC+aFkw5Wy3txB4zpGZQykyOLlpcRUEFNirvAaghxk07DPoyIA+xH2I4aiWhXI5jUqpobEVU5EAwIfy+uwxZv+oSvrwUbtx47rAgkR6Dh9uFy6ca2vLtAtsV19h9eYMBFbvLad6xrhx/F0YY/kZnzQrqqRNpXXApuI3+UrRgVhaidkS1HAstKceNZK3Vuz0nEbW6Nat25rNw1rhc6gGkvAM0ESemvOy8Pf+r//jYArka+7H4MhzeMascTLBusIoWA2D5PwBx41nYLAKN3NpRdS2EWDJqdd7JgsXagY3yeCgGs7rcXHGPWgfAIUPzUJbXVuXsXRGxL0Ss5lFS1/7y43ykcnLYRiDlTErn4yKr8OOFGnqyYFXD4ioHW7w8yocdBWuaNPzuz7ZuYw4r6vXUjY7VYmpbLy3b8AT1a0oQXGz5w2Sb4V5sBzg9OPkccksp5eD95X070MfuoAZfp/yO89VaZn+AqQZH/hwprco4IufeX2eE7CSDHHWd6pEYRieBHhqMGZx+V01c3UrfS6AHxyFXnOgHKQqNB1Q3+/HDLd/7f+p7NA4H2fkV3NHRMUaeoxEuRuqBiM1IYpvcppkrbTnq/4gPlt2YaVN5rTrcY4Eb65SDdWh6q/jesezqnPJGYAXTO8Lw2ylflKKhaV+oiByyY4wyorJVjrT7otTRUzKijY02a8Gi1Xh4d4M8z3GjO6sPaiSd9mIVA55OxwzDgagFkOGEVMmiwoP05jLCOroHkAbOKx9ff7CBQ0gw4mqP25jw4ChOOCiR5a0qwxtlPRKjZLHOutnpaT0ByirTWCVKsgww2msoHIWItohhTmBf6qdKMJNamkBN6GX5qfoM8XjVg+XlMXG4Nr3IjZPPTKitdX96DSuqrKVIEEfbjsjcZ7GY1c9CMhQoJuvrmRe0JSUmBW3CZBJv44z0K6+xhak50VgkoBN/W+TMIGCRo0bmKhBsb9jb5NELeDsFwBL8ijy+Kn8cbYSeHJm1Kcm5ak68/LO1Xrf53mMtEJXfgCdUBvfeP3N9uzFi+3MaQOenZ3MlLBdjc3X5/t3hNLWK7hDcPuL/pN+IYD/jGjBL3rS8PdvWuFpC8utMWdrf3FSieUa2AdS7zwk68R9+uTTTzUUkkbv9z/8UL0Y6lfb2BDLg71I0ENFh6Gef+yP/Vp76+23BYDYTw8fPGi34fvfvoM44pQoK9aLqKWhYm85yehh12ZFuCphID9SrcdKOdeAXG4GKnN2RccaqNHjOUsyTDZaQh0WOOIxqgIxpkPvbSpwYiJLrpfdqPWXD1bCcGoqz1mf/zk+ZkqKTjO/kuSy/4wvHWhPB9O0JuOwEiHqyUFT2wjeATpPP8Ng8guy+12RdZ0+V89RdEzTSsnSTJ9U0VSxPYDStv+NAU/6eji/3JPf/u3fbu+99676rVlP1huBBYAZSTRsMoIGgIR8E0sBeN55++329jtva+AllTwob+rX3jjkXuNNZsF4dpLnuzmhH8Cs+yihGfeneL9tK0lJ9Qnb9qR2hLFyHj9qO2tbqcGoosQ5oS9RhAMrmOGjSGiTXEYN8ML5s+3YkY22sUY1amo16HGTN1gHwFO4NNaCHldo1X6qTTVrA6jQeDjq5qNpTIbixEbywHS2DCElxobqJ5GrCCchyKSep4ft088+bTeu39DgUR4LiDt2/Lh+xo8u/K1//L+pwjMpsM3yuJW/rUx5D/6LtpMDlsAxh9WfbeJSKtg+aG1teUXlYnVWjDSxTOhV5nyW/02w4eAW3urXFy1AYG9VfSOuujwOViYlm/nrD5gZs4sElAqQBonuuv996OjCAvNOUgGqgQ5VYg5fXq8z0JlCn4i6kqs7lXGswDahcBoOeYgBD5krywyrZCcDOACeAnC5H7x2lOHGEvj/x96bPml6Xcl9t/aq3vduoNENdDcAghQJDpeJ0N/o0Ad/ssKLpHDYoQhLljxeJHlkDa2RFEOOZjgciiOSQGPfGkvvS+2L45d58j73LTRANqWR5QgXp6YatbzL89x77sk8efIEVZO0cC34WYwF0vfBf/N9vb66vwnsaqiuz/QBhRHjdybA43UxAb1pbkYSBzY+SQaDtlThqR6eVPySXBy2oiapM+tmp6kJ8FTf0wjIZwK1ZRpcc78Gg+uwx3LDK1lkZARm3W3bSFJMCdXznVZrcvZ8VQ5iSpDBtZbiyYqxqn8mpGqvjA5mh/qKYu2ZvTrN95mA08TEJbFr6uGZAA9rZaNXOnVNO+CZeo+SOP5GwFOJZ/o4ykTXobLo8lLEGUCOQW/4HSe3ttxmrSBH00yDRzA3d8WmxcIeZpPXpVkzSpCbZAcM7HsOecRzl9qlS5c0R8eNr0UWUP6mCqLBo/ToLXVCgbkRqdpm3UzuaW4kBfAIEFR1LOuVt5E1GXOBOByGLPAU7cly1pPG+ZyGII89dep16zONpiGX/eAZYmTmIE2JySTHyj7t1ewifFzwKoKnhijvbgM4sFCeZLoj6ZP3mX0dwKJ7Ua6PAolqLCbpc5LpeEBD6iSJVcKGzLjiYMgRkyA5aE0SjTK//DvgKqTLKJGNciB9VFtbO21RQJfKXrk2lbTViaGPbVcvqSLzaUkFVQGqfAwQdKN7DR7dCdCJjbWldZqTJsBz8J+9acHvAnieNocna/K3+fpsgAfSaqnNL2JmgrStXAcPYIFNXNBrq2n36+syKmDQKF/ps6CCsoI5B3byGg9hNzacF0+fPtteedVT6+nLwhER04KH9x+0Rw8eaB5V1krUKDyGFQWuqqjSXEqOSOZ1dmZosMDQZAICWaQ4gRKhjFckl8WABya7OK9ITZVLleGAK7ruc0xVwFVU9wgKMJXsnz/S2RDJX6qbqFQqLB++D18ipnzC6/9GQnni9IfEd7zxAV0H821laVUEMFUeriZnZcgZkkHJmBcX2+kzpzU0UpbCVHlOnWyn6VM57XkqIrmwnKavZ8EW36Nxisgeao9InMrQ7bc1LVAMr3yMXg8Dnre0dsgHIN30+i5cbNdeekkx/LPPP2/37t6VzBrXPc7+b3/7b2g48auvvNLeeffd9v5778mQgjUiwFNOnbx2zhfNOlLLhIkm9WhWNbzn4kV2s+6ebKzrfQf4jj1fI+jUvSrFEICA9YXFs1xOy8Kac4b7beddCNFlnZeoIy6cO9OOH10V4HEPTzLP/o+uxukVnkHWlqXwLBUelFF8QFwLJ1T+yfqGYOADVYYqnMsrej/Kn9JaUC+N64NE787tO+qVSxvGmbNn25nTp3XWqtrzd//gHzjmH9I7+hiYWPBZ290+HaquSJrapi2RxZTAShBZXliULfVipmGXLl9PHye4Sv7cTGpfe964GoCfAfAgelksL/hIbvyaatL902arVK8HC1UHf7cathe/E5vJZltvvprEXBWobxSLMh0qPe0bNJEDk488cBgG6Is6TaZNNWJC8zi4kYhvy/o6MprIyPhro31LNszAO6Rq6Bj6yEpu+F3JxsqZjv8moATw8DUgagIl1T8zmA/MWuYiZTHTxUZ2MhF2yT0T+ZgSNfePcHisMS/lKC4kS334aFhdJVpyaKvZO8Vwya5wtCwvB5bJMn1orow8SbfLiZ/fN6/ZDjBJ1CZDhJIpKuEt18IDGmGZqURF6oQYK0rYGQ6XRDggWawbYIqDMEtiHLhbYHqaoTKJr9SzVMm+ZQ9Tf4+qKrEFrvckoqJMCwx4PHuH9QJQ4AUE8Hi+T/XgVDV0DFoBUpru/TUubeOBOsrGng52pt8I4cBrIFDDqKFXB/BgK8l8Cd1/qr0yLEAGZ7MCho6ePcuQvvNyYLp48aJ6eQQ+V9ArF3Ov1w2AXu7WrMy46ZWGknVYoTcl5wRJsUkkJpiflHRlTBj5d6qd7APYwlR4qFLx7+wzA+NYzTIA2U6JOgQhg8pZTJbRlaSEbHGMTsidpAX9NQu0T9XciS2epLgdAMZmXH2Kfm+au9H7ImI64MccqyYhNRJvuK68D2ILn1pLNXtk7NXj9aSKPAKmEfCMcWEEPAKBtc7TxM1j5XniYifmF8nRMMMMwLOEM2KS0VjFyyGRLMnDBzlQLRWhd2tFJA5fv/Wtb8ml6dKl844Te0ho/B4TE3k/kpUwKHP3/wc8PcAP/3hmwIML49Jq22sw4XXulh21e1TmZExE8vnOO++0d999T8NG2YM2p6Dvb36ydt/cVNwAOJw8dUpVYAgrVRxRS6xvCPhEbdKr8Fp3da/HPKkqKVKPlDTXuYyJszSMazZg7W3N/atrQn6j/szqS2Qt2XHRNtzOOdzXyN/xunkdmefH82b2D3+ja0IfUfX3aLxDMf2cF5vbW5Ic5yMtCU+7V+M+HInsr/vdSiQbXV5rK0fa4vySztI44VqCaxMHLJB5scQL+lKI3+fOn23nz51rFy9dUK/V8RNIt1aV55ggsQX3TH8wvb3zDIW2NfuzSNomAmSq8NwswENMZe8zt4jzaAQ8mrXz4IESbAA0g2xffvmGqkB/9Vd/1X71y1+pTwsjDKTRqXZDyHLq2YnXlTorN3w2ByBP/fCWbwKIsr7ihJf70M9pnf86/Ks66fxdOdjOtogb1rriL+t9f8+SwsuX5UJ5+fLz7cTxY20Zx8i263k800LpKo+Z7r3R1OAp+/zLQHqSHGqfNNz1Sr1Vrotcl/TBqQ+KeUVrJpT5NPGLkmLTqoSD/W7qwfVD8oa0jbyBc5fKlfODcxoxMfdf/U//g+zGZtB7BzqWax2ugMxUPpwf1IclWzl0fUA5OURf6enT87Z9LIMANZ0J1U1BIhKUPI96Pp6xwrNPmbOkCwoedXPG5HAsAQZZSkdZzEwc2hxIZm27hdaTXHZb6gKJdUGTCI1NjZIGDR72feEWIx6dY4KHn2KSsVg+V4Bn125QaU5LEuHrFtbcz5BkIRWa0QUmvQBprk5yk4QmB7sfH/tqP28kb+nx4aBJsjEyrakgJXCOev281oBSNuLqynJbO2KbRhJUy1h8wEUuw/NHzpbX51BeYvzOghdTnAFafSJxr+13GZoCE3KFTc/tAOwRkLT+qjE0MjS7yuzpNZIkHT9xXA3OVBZIYKd+IzNSXedNc1lVPP1qXV21rKcGt9Ww3xEmT5VDVzlnAE8dvJGeTdIdV3g4WHkfkj9WHxCPHTmbLNoHsw0D0qGyEFvqQ03vAaGp8Oi91FT4npmHVSwiYwrU0/Xv0UMs4FK7KMCzasBz947sZWGo2IeZSURyqXux3zyRHGnE85d1cFLtIUhK46w5HdVjVawaYIr3rvUM6Bkqy7WCipU04RLAI9Y0vS5xBKoXz/5KxTPW7DHvcGLiZH8cNDruO7OZBh+6f2U5HdnF2FOlpxwG7/X7PuyP6XdyCBYrWxVnPVdVgCWr4RrUoNnEm7CHcdLp9tjr690lMswjiYungVdjcREnkXXmMUN8jDHAlR4niIfjXUwIeL2JS7mG1n/v6fBLNS39gR2MhK2PfeuujQyIHZbCmQCzWc2q5JHsZxIEmFG+j2Tl2rXrYqHBoWyPbm6geVt+/SJ22mI72GXe1n/ettTZ31+XwB7+GQllqjyz+cJv9yjPCngO5hggvtTaPMqDhW4QQIWEag1zOG7fvqNhm7c+/VRyIuQ73BvIjpCuWIy7gus+l97/I+VKiXYrJmtkhuTvzkfCJFvSn1yoNmDF77GXuZ+1M1LjaSBpZpcl4VLD9rbn87EOVU0uaapiMgnd8oqNfI4eFajm91U93eTv7NgWx0z+HbDPPdJwZkAdpAagbbhxPo8PS9V8LyeyZDiFMvzzK253yJT5A3K8FQGf7a1J7ud456qNVeN2zltdW2knsFw+fUp9JMjbSMABQkeOrlW1yo5cJhgihz2wZJv0fBdJ27MBHrVPEEP29noPD6YFEGwBnwBjkuXRtOAupgX37yv5JqH+ve99T06OAJ5f/fKX7Ze/+lV76+ZN/U6q2cTBPt9JfbWuuGHKQGIvYlnzvUy09/lPxNFahwaKvmfT/o1yIvdtWpuq9lU7CGYFxLJRXcRAVIw7vvWtv6HrvbgA8bXRtjceTz08oegPSdnGNdKXQ7FxE5cbBDryu+P3ADwm44BZIrhUWd9Qi4QGhm5v974eCPAYAsmtVIUCk/iQzcRs8jTkhp9//rkMJtzfe0REKFbVc//l//h33Pobm0INmsoQxQnsjGvc5UjLnyawM1njJbnubm8aac2QNJcd5YJCVaFYDycy09AkJYR1+Hdveti4Z6jw7CluqZjqCa5lZ5yDcDyAs7lHE4URZHTnrMjR6ussEGQzqqW4X5cJ8BhEJSBMMo00A/sAzeRfX78CoXETq82p50TSJhOGNO0j+YtJgCUmY+VkZCEDGNQLUc4u6R0Ye3h6ZW7ou0mSYle2yUkEFjuStiQcYwKYClICeRgogcYCc2OAxZZagEcVHs9FMlBzMI8PP5tBDfiVTPseG5wG/Pg6TLOdEmjM3hUYrzIq1R1VQQA8FYRUaq6Bpp1dr8ZZqi5sUKwUaQZk0/HJ7AUOKNuLA9IsbwD0SIOVmVQFBiJ10L3R7B0n4gYN0x4TI1UyoMgW0v/W3edyWElrzyyBEfDY5pODtVd4yuWF50piGyOPEBdJrjXfSGRFybzSzB4r7S6ZmDUrMKyrKnJHPOPveL1zoLFWCE4BPPTvYDcZSZsMCwAPVF3m/VqQHFCShxUE7KDb9bBau6xpmF4YUCqaZW+uimDkiTXok5enSkCc4ObzXNKR1sDYSfabdcvXgPysHwCCG27Lqaj2cOSZYzLf5cIBM+UA6DsFsBsrvrOH2/QakCrAgG4WwWEyKn2RrrROtswGV81DK1NZH6v6FdzTl8BBZBOTJ9on7A0+uGeaLcbarwqyqkZ1fS33moYVJgmYzgknpPkYY+8Yy9gfXNPIDfl9vjcSLn4cN7XrupSFPXPZUqGPe6ZmecjBM3JDAx4qtqsra0pYeP7vfIdp6Tfa5ecvl6RokrSNCYQaaUnMdzh15v+znsOja52A9tvhFaVZOuFyNv2Wf9e3/OHn/FrTgvm2L5Cz2AA+3EfkPdx/WNw79+62L764LbDDV6qq9OhwT6nuIGUziWTzFeUT1UfLcpcrY60J/juW1JCxHhZbFaW6RiEpc+aPJE/muQU8RYoWsneUic6Sxe7Ti9U8+8FxwPbWKcacOHlCvSSYuQD2iS+w1zTaU0WIw1XAlvo/2Jtl7qB4h8FMzR1LPP9tvmZ9e73kJY1U3LAIUn3W2sfCf6HtbFsZ4fOGvM+W1krZmW+mKhQ9Pcty1gLsQCwAfDApoMKjgZiqIpvEIi8IcS0ibH+u7W3vSkr6LBUe1gMghGtN1ebHP/5xe+PNN9WDY2e4xXYCW+pz59rVq1cVPzAtYL0BrIkNOMzh+Iec7aVr19rNm2+2X//6jfbLX/5SCTfEbJyPmX9mss25M2d5zAmspMlcHs9f0u+Qm/C/fslntBPDHp5kZz5CnNNrEOnenseCLC526RzvBanu66+/rk9kbZgV7Gw8bpvrj1TlybmSxxvXS51APf93DubvJvd6+vemhWSXNt6CdAVdjkc+iR03BRnMUAAAIABJREFU0kKGtOo80EiBOZFQgESughQnS4uq3LBWcK8D4BAjyBk+/vgjyd/4e2YpqcLzt/7ef33gAyYTsjmcq++hysZ5G6k6cKPTbDQb86ZDOb0pSShI9AA7gB5NM65heTl0u7SkDj6+z2IWExv5zu8AeBrBjz6GkorkEOZ1J4gFEIzJOtfEgWzytOdG9mqCEi/fBAVBpZf8ewIxSp7GeSuj9ChMUwHMGCr49Rn8TCDUwy7NqLvCs7+P3aqNCwLUtDCLSZ4SKCeyScYiPcuMHF5fkoos8HxvrMykhyeJHdcqch1Ku0wefvz4SU9yeH6CrmUhuGOhW/VGDwOVZmZd6+4EhWYTmZiTVX3SW1TsDguYpF1lbaQA0ip7iykRr2b02K76GnpmQKw644QTYGFg6mbBPDbsmeaeAAxLsuD8yffbRKCHP3Kd1MeztqaNB5NA4sdBw+txP5BdfugD4frGBCQsnm22a0ipGrhL9jfTaG3A08FO2aEm+A96pwp4Qw8PstC6dk8DPAHnGlhZ3vepNobBJHGPk2F6fzpQrbugOxF15zh3p5Idx8WRNZxiBmuGa3bp4iXZZzI0GLbmi88/F1Mplp9DUmt8qR07elwH0oXzF9T3Q4me5EBTyVfdTyKHv/L1N5Dxemc9dbCM5TTStZq5I8OASoZ42aqEAV4DkvseTYIyDRzm9ckmvSRVXB8qBpFkJSkZv46gqf+7XJXUF9XJkHE2UnT0k1MmfxtzCgNhX2cBHRxtysba0jnHq5AFql6JaZvYXa9zg5GAjchnEz/SHMv90hTwFc/bSpxIwjQCHl4T12eUBSZ25esIehLLLA3BLdJ7MNJbYkwqy7pXJeMJyFXTsCzdLTdi33q2EfvbRETONBrhSbKo9lAx4Lm++/rr7cbLr2h2CHsgEr+pymNDHe2PucV2sMOg2v8PAJ5nBCxKSwAP/6kAD1K2ttC2dugp3VJF54Gc2O6ossPn/YcPlASZ8EsP8LwqGjp7uenKb7y/1Y88DzkR4xfvEWIKRCyfxOJJhuxELkO/s2+1rouk1X6i4jwT14qoiHFIhmLW/sr67nLVYd/x2Kxn4i5gACOWq1euam4NFdSHjx4qJtKrELcw7fU6n9IXorNRDm0GOxPgmfHYctJ6SJ405gIjGfF1SyZRnQrP0bVjbWVxRZJjN4y7/zfup4AYE8CWYsFTAmYwMTh37ox6edSsvmijE8AQSTkzVqiquEKkEpiqO3tbvwvgIadCFrunAdc//vGftDfeeFPJsirXCwtKopnvxvUnpn72KYDnCznuQfJgq/36d19vL7/8iu7PBx982N5+++32i3/37yRrA4jrvI8Tb7nNcgd4/fSkSAmApA0lQFV4lBcTe+ssjRQxpPnheHn4vnju2rLj9rZ7EYlxXe67uyvA83vf/W779re/rbNzY/1xa3tbqu4sNPefjYTrqCSYVXUZxOS1BSeMKqVwK7nnfmzysvSxcca4Lw0wCdjB0ZBKj++1cx9yTfrVZeCwAqnpyhVnPb28yFS5L7gufvrZp3ocSDqqhfz+3H/xd/72QeRPOSwmFtCHYrSkOaA4LC1/mi1sW084zTEwOHDJioW5SKKCpA1trphGmBsfQrZZtgUzF7M3aH0l4PFBH1ASqyjPKUF+ppXT5hfKmamqHnHa4r0k6HQ7wHJe0Z+WxaP98acp6tH35u9t6FD9RkLl+V0HlRHtJnkYvyYRCCiJp35/fJL1AjsBPHPz0RRbYnY4qQiDnIQlgCha0iQtqWIEDAXw8dVsMIm8G/F5PXwvTmQ8J9IdNjSLSgzb48eWxhToIilC68rfxI/eTF01f6qZ2bLJVL249yQclCGXV7yQA655bNszu5wvbWs1Z3KtrVFdmowlOmjgQDOb3cGNKilO7vu1V4WFeTeVsJb7jmVsJS0suZGTxWkWVdzaUulB3sMG4/t6/HKuAlCgF5fTUQwgqv+oH1RV4UnyqTXmC9UBj4BxAE+XtCVGVU9dVXgAewI7NazWlvLeY2mSTSIox6Ea7FlhrD83B4BsRtPXMoBUBaShjW2mouP/0IubATxjc3DZZnK/OdhYdwI8t83iBpTrAC/Ac+G8qzrnz11oZ8+da8x3kFlB5mdUIAScKUGW649d/HhTxAKF3YV56bWj5xdooSG45tJ0wONMV9enV4aqajOt38mBLL1vvBeefyQ/OnEyzAZLLNDrs1WUm2qJoT1Bi/uSZ+vUsqiExYxeBqNqzgquVkPDaoBgEjS9jj27HrFGE9ED7MfEJ83COTT525gt5OwIsAtICsGkxysSi3vIWkwiledK0pW4nL9JhV1OW48fV7V0V4lCKstmkT33QpK0qu6pWbykQcqqVCU9UBO8bH1l9BLJIbI2N8Ozhj7++BNdy+9+9/fay6+8oqRHZ1b1VmSuV+6lCKK5xbYP4EHWg38Bh/j2ZltdWWoHe9vtzhe32ocfvNPeeeuN1vZ32uI8iRUJORuIJGOvHVR/g5IIEsOSiWZ/zciSUi3+CtL9GTHN1/66soG/RsDTQW5lwPtzyNkW270HTyRrZcAgST4kCODHA0hrqPNEMNeIcUecSj1K3j7NQdG6LkBvaey+2H76jEM+jiBCe1MW2NXLy33V2bHnOFp9kElEBdLZwyUV1j4o0BP23UjK7HX2j2aZ7e6pikNexlpELkVySnM8a/t9zBnef7+9/977uiZcj34+I18LSVEkBrFExCz9Q6Mk56l326qCxP6QXuOvzvRx5AdDKsjaX5ynV5uZOVMWFGlDRmuYLHYVmmEG5DmcmyYcMD/x+QyZQmyXbOzFFzV6wDJsk0vsN5Hp+yYiu9zrN8zhqXzec3geAHgOV3gYPHqiV3gEeD77rD14cF+JOGcNFR4MC5CzYa/N+uT+/Pznf6mesgwxjXomsThGSZKaF7Ea6fNEqtbA2DpXXYgf+nVnJG6+EVOObie8yJCVfy3TAxaZ22577TVXeAA8SMEBPAe7m21uf1tUQ7+1fc08Tf4Yl9anAZ4pKPV8YMgFDHiYvzfXbeOJ50gGWdOAG84aE8f2hqTqTlXTZlE2/glQwiDi5KmTyh88W+mB5vPg2kZ1TaYFf+vv/TcHOWjjfjNaD4+9K106VLZ3Qz1LwaUzdtXvkv9W8o7OlGqLWDCDCE2ATQVEyacHCkbaAiPTdYfD3BI9nutrZg0qmc0N1wEk553YOdIk5ueMpjxzUPgbJfzlsa/+nWJ0+pC6uthjGXt6DfafZ+bPInrjnjJU4OhaeyfIkVU4EaimQ7FRcQebkikHg0kKMs0FCkteUpCU3avfIPI952eT/SvvmXI3i4oNTlmczy4TY/LuMOyLjZcSMoeBgcjR8n9fVGmRpJQFit5SgKeAJL/PY4HWYRqwCI0LnCRpPE+5cIjZ16R4D9EC7BylgY5m4/o+94lrl36lVHicNHk92Jd+sgYPa90FbnLZS0+NEx2BnpIDZi1msFuAZLLKngRWVS4AioNR5fElyu7oSY9qujIGBlQYpsetCk60uhVIAja8Nl21srGAP3pCWMlaKlSzSbClG/r9/OEBkjbbUiewcu3DxAQYc/17ICznoYjb008ndrdcs2YkbbUPfcwM1Z0ZsD8el9UbNLChcT/k8QnKsE304JDQ0nwIo5beKa4Fa2Jt9YgmXKOtZlAprB+OSy7dl6SzXq8Oeg7H2uMiHCopUCUZq9Bii3QtSiqVyp5sqan21qC0VOmsITYhkaQn1zLW4bze2H6PgAdgUi0FrjQjuywSiMcjgskSvSR3ozwshMnh9TGukxFopOLRK6aDtbNeUzkHEgciBzXTGCmBAfdh4MU3OWTS+5d4H2mmbXtL0pKeumLeiQ0CKYOsaqwCzUp/fLYQt2TpW6zoo4fYqnrQcWaZwchGWqfev2GeW2Ru3F/LNy01NvD1rB4nnku6Zx999LES6te/83p75cbLAjyp8Ij4UuiZHBa1RpBh7Xrm3CKVeFWOt9rKEr0CW+3enc/bh++/095681dt7mBHg/4WFqgUEsN4HRBGSquduCXZEejxf/e9FgBC/HvGqkuIuHFnfvnfs4SmhScll5mp1BbwPhwLCoR05nfmhU8y+qm6UIm5lBMk54ttf26xffr57fb++x/ImODDDz9s92vKPa8kyg0D8yTqUQP7vzUbrwyHXAXxwEmB/iJo2QPah5hODNqc7KnkK2n4TsWer+m/k4A+stWSsbrKZBIihkkhhnltiR0BPCEfidOQwlQcv/GNV9VnwWBLzsRf/epX7V3cwN7/YAbwhKB0RdRrvFcEOuAZ7nLAQT8vvpygzjL8Jt3Gj9z5kfue259vB1KxkZuxJ3IueK9oby8QF6Og8dkOarG6yEm0+nR3ttsxejAuXRTge/XVV9uNG9fL/GBOJhP7O3tNrfiSR02KgfHfk8xw/Pn0+8SVP/mTH7c33vh1VXZdcUJBwPnywguXRdxDvmEtDkghH0LuRi/MlatXVQHmcT699Wn76U9/qiGm/JsPEZ+4fIaErFlgyUdTjRuvt/KPigdsPBPYjjmRuHl9OgcO2c995xoT/+wQt24CaCW90M4bWVesqe8AeC6cbxtPHqmHp+0xhyfGSmnwn+57RlF43/r7zpVqNMa4xEqWPxu0nCgwyJgYiuwRdZAH3T9StY38FAtq7a+lpV4ZJF8ld+S9IFFD0aGe6zoDiP0YMZB/co9CkEQlMPe3/8Hf7z08tg10kkniyYLxxqbfQ0rymQ2t+DU4n4lRrI/eF1SSLw0dJdBYoFoBqBJOSshJ2stGUXaDsswtd57hIobtztckeYdJLju12G40kiYqIiQ+aXpPH0iqUUXle3DloHmfZF+TLbOTAydwgB1Y4shEvPgmrf/opqGN6IvndZAZKgm1HTBOOt5ZiUcOi+lvHUQK1JWcxj0EZvNByVxTDnA25a1PPlFlhsODIKo+J/zQNzf1vYcFiJSYAczkqLIm1xIGOjH8ig82FKBHjdqPH3dtNG8Q9xEWaCo83EuuS8COrRGdLHZb3uUl9WCcPHPKTdVltzn2R/D31t+bhQ/gCVDXfSnWztKDGAKY4VcipmG01rfuShpXA14z0LPugQ+/2vRCoA76dhCkR8eMcQa7wTjg3IL0AGaKNRFjgrFnRK8rzH1VQft6GW3Lhyb5KWi4Yqp1FIlb5FYVeIgkWpc6/Cz/6bK6qrx2J8SqeGQtTsTFBLbG9Tf2VUySTvTG7n+ZkXYMB+S4XwOOFCyLdZJBQA17AzgCINHls05xYqJ3BOkgQ+suXWTmzuX23POXNVuDNQm7I8tpdPh18DnhMMiNzIy16oTCrm3jfAOZHEie4uzMjfTO3IhfBOk+fHjY30mSJFUYonvALN/yHq3hlwUmnEhloHAksswd2WtbkX2VrE3sb1X1UtHoj1uJliWSxG1LxlSxqOpVQJBnKVH5xqHKh5UOrmp4jrzYvT+TbFcJZk0nRx6XKfQ8xlj9iYNiGPBUyqpOKoClpmsSmuqjUa8Tpg44pR0xG8lZFDAcQwg071jIciDC9jE/hdebuR6sA00ir0qfHLIK+DoG+/6keqQqa5duV0WtRgvcu8v8itZefeXVdu3Fa+2F5y8bvO4dKH6wB5fKbQlCz9Vb+g2W63qCXbi2xKAdJRPo4z947632V7/4y7Y4f9BWl2Gq0cvvt2X6G+ZpLA9b6kG+AT2Wt0yEgfaTtR6SiuvjKQz+09y4uhPkcK5WGjJ95ylmRrqWVDqGwcSRGGZ8RT8Du6FDXC2rNzVV0e5G5p4V9TgGkODWdDDXNrZ22se3PpPd9EcffSSGPecaMTiGETG8cPV2Ss4s0sw1G97aAJD6z2uuV+Szie2szQCf9KGy5hJPWKeyTN5z3wf9m8qh5ufb5sam+yZi+Z5ZYsxVqSZ+4lxcTSP1VP/qMtXGFcU2KhzMDOLj448/bo8ePexmHSgeItHzO3S86rWaKqOo4vQMH2Ne8gx/JqBzsMdirXk8fQpJVXQU+9xGIbc2L2SXD9kv6pvkLDCJyIy1CxfPt+vXrreXrr2oagqzVVZWly0/5Pze2W4H2n8mMAIgTNJPPXdpj7Acnce3DJ6E+4//+I/bX/3irwQiORcAO/TjIpPijGGvPSQpX3/cnlSCTT708ssvt2vXr7Vr166JiIOY+Vf/6l/JsQ3ShA+eh+ewa205f6pabGlbl1hWVb7ni1R8kZgtzalX2ORda1ub28plaKUgd1tZXvU5umsXP2K6yWK3QziFiezRW+SVV260b/2Nb7Xvfe977eLF8+3Rw/sCO1Sd5/bpOZ8FkNOaOkxWuL+OM8C5waSKijpGhNLYT62ztLVHDx83iKvHDx+X5TSDoh3XIMSJ71Rq+AqokTRSpPhRmUkAMjnH+BMAU4gC5xX7ymOpBpMzqpL/3/6jf1gube5FiNZbgIfSf9nadT14OTVpam+SirJ6ThIXFDomPnZ4cadLHKdyAFOFCNB4GsvnOO6LPMk+JteUbPLxBvG9JGZjj0oO5lQK7NTjqsrh50j5cZRrROIRZihVm4UFu/xoWR0aDikwVYloHwhW7EpH6JXcp9SpEDDzNxXH6zqEZZeErHSfKR6naZqNRwDgqZz4OElB3whDhLMNWmBr73GCWdM9zbVhwekxKS3vbLXVVZd4M9QRsMDvsNAAO2glR5c2mQBsbdWk6BX3YOzta2FHXpX5AmoURj63stJOnj7VTp09M7GZlUzELIHFazMBQErWjmVrkr8UC6LrR4JYznsBO931DzCH/pdr1M0PapMPmlRJH5wN+CaUrE17gCQ/gId5JCWpAfRIGlNJJQ+gBsICu2bvDbjC4pfeawIyBcg6E165t15NBzyzc51iapC9mUnhOgiKbfc+tTRslA+Nh9phudHs3pt6/EbpU6/yhiGNXiHXrthhJRIBj90kwAcdew6WRm53a2tKjAl4NIo+evxIJWwNSXvueVV3mI8CQD5x/ISc8kgSVCEZLOQFloc+KlgkegLszOUJ5gKnw3wEA5eSx1YDMewvvRl6n7EmH76ORIaZVVd11YBcy0dVssMyuAKlBrAlYau/M6OfpK3udfUOJKNJhSiVXX6fvcfP7VRHxWKh77kYbbBGbY9Kzm9m2wP9XJmZ+jrNhqtaVe6aHsrKjCcTUgIk1VuXoYDqBxvXXAFE9iHVYQgRiAteq6RB5ShF1ciyxKla22WwW9tiWIk1MIBuznbfH4wfc8ZkD7+2VskM8hpef/qR6lQqiR2kWBO5F6BocoTXDjHE/nnlxivt2osvtiuXr7Ql9XK1tru1I+IOwKPkrcE2b7Wd3YO2tBwJI2ce+4w+g207IG2tC/D84ud/0ZgDycwLpG5I2eBPqPT06o7+ZfX+YbCTZJZVynMUjHPu+KW89suJbic1hk0/81v1QIf/0glkmsP9x+5lzQiEQYqpfqnJGMYVYqr4nkEyVtyU9CFt1yBPJ62PN7bavfsP2yeffqbEkdkmyFwse3esyN5OvLLkkJc4ka/TW/y6hD9EBnmDwUr6RpM0+5wtmVqRVQHqIZXCrCtPOGg665IIcmaHdd/bI/FF2UBVe6kbMgTw2KbeZidIujmfiXO8AwhJ9oxlo65STvMB6zz0jek5zbQung30PBPQyS8DePYpb5anXwEenxXJ5fpRWiDXhxu5oPpil2xkAHg8ddKyMqosyNlIciN903we5NBzB22+3MxC2Jjk8/XROuyqCVcmYmbEi3r44GH7l//yjwVSPvnkls4RD2m3JTJjJ3j9G1ub7QkuYlsbcr0j8eb1MBKBfh7UCTzun//5n8u8gHWrZJsh7bKeNtDKJ5HD50kqT7ku1Ts+Bwmw25aW5wW+FuiDbvNlqkQOZJUQa5ZjBsBDTOX9sr7cx4psDEWBq8e0RLCMb7x8XYDnB9//nqzAATz7O5ttHgImkraRmeyBpayvnRDprmtfizCnv9q9z7wuqwtWbJ5Uss/ek7+71548etw2Hq+LGJBZEkowBvLOzws4st8//fSWZGmPHj0omacljlRyAL+sBdYK+QGgyIZeJrSfPOaseKKzRoDnv/vH/7PfEgFkEdcKD+cbDzIOQF5IgkwAgBOczCLIUM5JQ+5g5KQuyRxS5VQ2Ah5GQDMmUPn+BHLc6xEpTnSRYWIi9YimOmXrsDI8Xg5OMYzpaYhnfrcyngbejQ5mAU5CjyXFS2LFDYed1BFXVtypLricPiW3kspU34Vcr5SQVEN4SZBcvpymeMeNq3CSyqm8tv79Qb7GILZUXLh30ieL0V1RQoD+9M2bb7YP3jdrBpsB2GCDs7kDjvj9I2ur2hzrTx6RFygAkTwRJNBSylHj4cMB8Li3RkPZKsGJIx/XjfVAsiPdKvpMJZ12OZPOlMB++pRAjxUjDlR90vUGUrhNGxZgAhB78EpC05CfCg/9CT4YXNkx6DETJNtRKigEwrKLTtIe0aAOzy7Xmio86keoydV6DcXeCzyu4fZkwMN70zoXMNpve1UBGV3WAoh9Uk/vOUPvvH/qNEnCUeL0TjKMLl5Vjc2e42sSz4D7sHe91HuIGU5CNO7HcR+OkiO/Pwe+Lh+smNIzsDpnwzYH8OR6d5e5eUsakUCuHllTQstavqPmwyduToTxu3ChvfzKNyRxOHrsuBg/rrkdcCzniK3sVJEx8wfTZrcvD2fTEMMyyLBNfqq4aWy2fAlNOhKNfp8KFAeoTLGwLHCLdR/3shNVx9rE0fSopAqneFvxmOqDfp7r2wcXW2Oto3twtIzVdBKnMM08L/uVvUOMt5X6Cb3vyILMqplMgLFTdaSmvFuyhxSoRgogNxWzvaB4DqCM1TN/r8cobfrM2pO0cEeHmQ5GfqdAkeeVjJPIF6uCSdLihlY1p9esKDtZeU6JksnSdWvfpY+L/sciQlQNTTW195zNCUywRgR0knBTCX/wUIf0N15+pV1/6Xp76cpVjVRAOrOztaNmaXpSBXgO5vRedqnwCPCQ9EHCHCgZo8Kzv7vZdgA877/d/urnPzPgWQXw0M/EYc89pYen5GyG3II8+o4qP5N0lH+hmOCzT3f5itkYiWOzCWyCyteltbMdG0hjiZ8h6jphp8rKVF2xZNTSUeCYhoXKvMYGHqxZSYclZSpn03kSObt/3n/wsN2+e7999sXt9ukXtzVBXUzv+oYrdmVO0eW9ZbjBvuIauQL627y/vHdIEpZTEs3JqVZjM2rdOKY4zesV2+rtkVy4wJjXkntVuUaZI8JX7w3f84WFOZ/jcmsrk5yax6O4EROnYrXJM/g9kWVlwKGeowKWiusD2MkgSrPzz3I9fieoU7ERUiCAZ1KjdKFEN3pi7ya0RS1TDf6SGS+JyDhxggrL6Xbp4oV28RIObpcENLCz5qYtL8y3Y/T9YHAwqC5iTALpakWHDWscd2mWF/Om+3Hnzt32r//1v26//OWv2qeffqZ7oiHtgM1V5uwdVyzY3ttpmxC5EBj7ezo7GGwJGOV3rrxwRV/ffvsdSQ7pA0TWD3nSHXylWvFnT4dddtbZ03NcnRFIyffbyuqizjjmiZGbe59stCePGQUCQVWz1vZy9hnwO78CDLlSlOtNZe3ll6+3b37rm+0HP/ieepEeP7yv+AToWZizXHtSIJTrZUDOIFdlPxw7dlw9y3Gw07BTOesddaXs6FG9N2L9xrptuLc3t62uYTgtluw1HFyqrnYgsIO99IcffqAhr/RO8fS0CuDmd/XFq+36tWuyM6eNwHmh70sG0xNLMDmIpHTu7/6v/1jbl03SFwMIS2VrJ0rSdlcCE7AREDFKR3Jg86bcEFpsYTWXp8ojudhg0TomUp0kGLSYARpJECLBSk8IC9caQgOLlDPHRuI87mRrbFtVXvPh5I//jtQqFqh530lecm2cQIKYOawtZXBO6qSnvyYd0mYchD7r9dJjQZIcUAAall0tN71mAYSpmAwKDiT74FCPZKdXMZjMKwYUidkTAQV+Fnkg9/r+/Xvt5s2bchTBuk+A4+hRWfsy+Es9EWfPtrNnzko+tLy80B4/etD2d3eUXHDogaTZyNZb3lcCo0UMqKDpvyQ1uY6Ss6lZeEd/K1lZ2SVyCODDD6vPtaB/5+iJY22X91/SAQ3oqtk4fHXiUyYXxTMosUIWUUw5GUf6XPyzuv5lViBWcA+GdLLm/SrA07sra4aA1y+WqdEf+wCURGqVAYbTQMkkoWxiAI+BTyXT5QCXg20EPFrLtV7ESNUBeBjMda1yafl7IkziX8lhwNMIeAJ2JAOp/X2Y+T0MeMaK0AiWOugZCcQk6jPSmAk0jv0IcZrj+gMYWd+sC77PPlXvxsaG1jHfR+bx6jdea9/85rcUVDV3Z5kqYsmSCujmkA2LRuCPHXGvVqhXDHMMM0s2h6j7JEnnCHiQIOVNTvIiM3R16AxukqmKdOe3qiROB68H8XHdPSuJQXRb2v9cAwGwaN076PHv+z5PvTa89k6SSIbqZErx8WBf8YBraNnNmhIJMW88V/U+cZBm9lQq3ACJyHYUq+tQDqudNRWCK8SCTVCqj0dN3r6WxAjAl4iRGpJou/E4Z2YmUarlvheRfCbZJXaqfyIDlodrYRDn3ijkMRr4qGrq1M/BHmQ/8ol9sc+63bbDa9rZ05rj71979bX28vUb7fpL19oaFr8QZ5v+nYU6O0lfIGDgThYXV5TEd8BD7keCVIDnw/dwcfoL9e+srdDbQ18dFTVIxQ5vCu6MgKckbdMhKTLKPPpvTmbH3/gqSdvT0txxS4eJFkNdCVHfM5HAlFlAKp6ACJ6byg7nG/eae2/m1YAA5pozkO8hV/z088/bF7fvtbv3H7T7Dx/LmUxStl2STBvZINHuxGMNXmQ9CLxqlt5vvibT+6Wiw3tatLy++ngT/0iYR+dFk3QetKt1s13nGtLoOv+TI3B9bNpjhQWVya3NjbJbnld1WeClKlv8HbFIf19VUvZv5LoCr12mNdpnV0wY1TAFJm220KkVs5QkAAAgAElEQVS7/wA085v/dO6A3MWAJwRXqjv8dXp0fObUwMyStaXCI/K9JG2w91w/+jVQmLjy4goYMXeh7bel+fl2ZMX2+MjtuTcAFcWtoVcr7sFcP80oWlqWzTm9Hj/5yZ82Bo/euX2n5rccFRHNmR67fXbn5s5W29rdactlroQ7WCSNKA+oBnkOzOf9K46C7jGuPm8XSgtkx0CLWMXzeQgyX48cWW5nz51sJ06YBJTT7fyCYvmDB4/a3Tv39PXRoyfVk2xKLftCFRZVeFD6GExS4WGBX7/+UvvmN19rP/jB99ul5y629ccP297OlnoLuaaRvEu2PlRzom7StSxSQwqWvQM5JrJP+Z2jR47pXkFm834AZoAP5usJhG7tiECkp9+yPFf0uDDEh88/p7L7kdRIX3zxmfp5edzlpUXlqMwOQkZ4/sK5dubMafd/lcFX8kblpJAOAdn//f/xv3XBZw4IDhQPA61DQP7glgwl8c+wwiRI6bFIUOBNS6NdbOE+EonSgCMxSLKRpvSxetITuKGx2ImzLwwLIb1GCUgj2BkBT5IyB4lpKFfADn8XYMRr4sPlOMs8DsvZRrY2RgMup1ubPy2MKRlysgkYqz6KodrDoW0nNEtE2NyayjwkL9ZHVpO9mB2GkRH0ZwdJCWiSTGzY6jDAgt+XhKA19dTQBM5EajY5kjaCCQidxkCGPmLxe1GzTS60c2fPtrXV5fbkycO2Q1lwz1IPfOtp4LtXDm0yEajqCaAGWYsshHsfwLwOK8+6ccMy204DC48NG4P5KVSvmFAclowkcGOajdMnLdMEiOYXVg7XrWJ/p14Y97jIPrRKnJ0dLtccDcTl4HbWWYyLD47OiPXEvbKLklYK8BBGSs/Oi0hvBAmlZ8GsKIhpv1Ti2ZvR06uTIZaiHgbZUmby7FFitpxTiV/J9CJfi8wkWvouVcMRL/uviIDsjQCcwxWeEfCkAps9NgKkEfj03xvMHLqOPtKYUWtT0sAR8HDFw1qGqefQipMjTe7el07iAZTXb9xor7zyDSXvcsRTxW0iP0RkdDYxpiEGJnzEcU6kRjHGdsSbJVDUm7hPD09Vf+qwiuRtkqkWo93vp+eJsccDeHT9ZVPqHjARR2WX7d40Ax7NFzh2bKbpfpSspUqu+5jZadWrpepOzSlg/QUIucF/UyxoEjbJDA4OerUnw1LZw2blffjK4WYAgtwv4hq/z++OOqr0lRmwW57UpZtluUvfn/qMClg6ySyNeaHULiussnbs5WFVI8Hl9TmhKbIrVYNICKn+VPVcr6ss+tUzIndEvnpei+JnegB296QtZ+++9o3XVOV5+dqNdoQkar617c09zf5ICwLR1Sy75SWZMbEwT3yBeEDSBph80iVt6uEB8OyiW2eIMTIvde3IvKA47y5nS93HsclZryVzEDZfndz3nwy/E1nrl9LXr3mcCoq6siEtTZYYEgEmU9kpBsXkAddGkl4n3SgQSDKRZlGxUYWO829lpTT7D5Us3n3wUD08G5tIozdts15GOum9SN4RBQrr1C58zw54LLejubwkv+k/npuvXMYAnbgOGXjpuUuaGRa30tuS3ZLwbVoqXI3kGV2g+Nnm3PS+uaHWMQZxkrzzmrsaBgfNckZNPsX7lMyTeTrpExzMoXo8GOYpOl67Ahny9dlA4G8GN08FyAdV4VEPj9dGpGzTv71s1MNTwMdLuoiPIikwN7C0NvIsy/tMCtupbR7QM3fQjtDIfvSoJM98krtgZJP5LNzfTmrQg6ecdlH5ENKzn//85yKByZGWFm20lJw3brVzi/Pt8cZ629rdbmfOn9Nz8FzpjT518pSUHbiz0Xt67959VT3u3rmr72v0gRXpFfuqr63GoESJw3kGUDl+/Eh74cpz7dRpmzhhr86FC+C5fftuu3v3frt/74GGvFLp4Z5zZqnhXwCKPTEAHpmi7LWXXnqxvfqNV9sPf/D99tzzl9rGk8cCO5itYE1dd67f4oQG5wgT6IbQ4PWwl4nFOZ+RJnMNIQg5213ZARNsaT2Sty3OO5dfXkL25kHz5CzsEXrVqO68+967ylPv3bvbh42iPDp3/ly7cuWFduHCedmVc++RadMeIZXH7l7vn4vSYe7v/7N/Ui03RpljIjOCmCRICTRhhcfDLdWgSBryNRpTgI4OnyorxjUojzlKzybQM7lPhRXN73dJW3eJKOlYSameBqJivTxWdkb3It6ndYBuVHya5Gesalk+V30fcmSehrWG9bbkZao+pamOAzKyGgMeNyp+XYUnErbcq2nxZdYOMyYiJ7Hki+WtZHlvTyVW/MkZrpVhbWnMI4iDlCkfY/OLbvbsmTMCPNvb6M/xi99U+ff27S8EmGgmJ+BbQjA53lkzSQWmZiPUsDcWM3I2Nj0Bi2AECwBjr2m5SOgAngvzbRsJy9a2dNCb69NEYjegoVsmESUNcG9YpDPub/EcklT+7Kw1DZSTg1sxeWKAeYRDgGeSrEaEXJGbpsuS9wjwlJyA34cssHTD9raZP6S1WtUHEqwkHB1gdF18AE9pjwv0uMnTPVCSRPL6h14O3eOYKVQFleOGw1fgc6iABvynsjq7libby+z5w+DoMPDpvyfDkWngY4+UJenL4SegU9/rSj3JHUt2wCC61VVpc1W5WV2dGP4+P2tRfTyXX7giJs9ViAnwmF12mTx7MtfAVVvr4zNItRM5ZeDQe2lSKVIPog/wsFozhhEDyDHw9LtX1W8JcwDbgTpeTMkp1z6SVyorxEz2h1jF48c64TISTf06FoOd9ycN9damLW3n7HzIgaMqyNychtwBqNQ7UBIwXhPMG4c2BwWHEs/PXpIcQpI/y95Uod3B3tzDeCG0AAWxsXflxaBQ4KhYZckpIrlsmJZsqTrsptvpI0Yvfa5UuS+mF4HHTj+DpKM4D9VsFZnRbO849tVMFpMhdirk06Aohjn+CqmyU3FBMqQMndzbr8RnSYDntVe+Iae240eOtuXFubazuS/AI/BahjzquT6A2LDphSs8AGXYe+QbxNAn7f13b7Z/95c/lWxkZRkiiPt10NbW0Lm7edvr15p7Ipw/vaa1f72Jn1rhyc9yZcf1Nn7v8PfHvzv8GPk7OX9J0eBZVqo6V+Kda+v2tUgt+T344qZkB/kz840+/YwE5p7AD+uX9Q7gIbbLmvbefQGdhaVlpV6sUxGQ9LSUTS2vSZUXqQlcORCDrords0raiK80sNtAwGRJxk3Mdetg4gnqhxvXr7fXXntNklosdGl0Z2glX3EtTXXUYypSLXbsNtm6rb4yklES+JDLrnRC6jgxdj/ZjtYqe5F4EtIqBhai5iqkGFiUFCn53P8LgGeOfXAI8KTaboQT6d0kaetgDF6xt4dMA+mtgpjmDUVEzf5anGttta4lsQybZWyicfJ84fILkpzR46ehw1vbbR1pPJ+bW+3jjz4RAXzzzZsicfk5cQYiONcySp+F5cV2/9GDtr650a6/fKO9+NKLGkhMzGVdc++oTuDOdvcuRjvrqnog/RfxKXImYCED53VB+prJjBnWwPETR9q1a1faiVNH3cmpqtCBiCuqOvfuPRDYQWmztYnk13mrKob7e6pQUynbPzA5rPE+dAbu77arV19oL79yQxUeJGJbG08EdugrnDsgd7TCZspVKvCUO1sANdeIChbDQiHKz5+/oAoMMymJxTLHug+5sa7bx3kiiecq78n9TJBEOjMxMnj0SD07H330Yfvoww/bhx99qD2Gkiiuw5BlViUZ7NDTo9z1zGlJDLlfrrBiuLbvflNI/3/wf/3hgZ1wajEN0hY7h/gAyeHtabn0nfgQT2UlUq3I2g5b+0ajJ7DT3dM8JG6UySX5GgOzffGnuTmzidqINEv6ULt/BESRuo1N9TwHF4EFxuLmK4+t0nklxJGIjFWn6aBIoKkFpnkObuC0pfXkMpYejrDySb5iaxuZRrTy0oB3G+tp0SUpz0IMu857GZPaMKZdklTVAVlIy/JvXfeW++TkvAY1lkyERAnNKHpUZkigQd/ZMQMNewErwhAunJLY7JZEeoZB12mqKdmzdgSGqnE+s1BIQk6eOtVgRXDYIiAtw3aBzg8yc8fyuT4wNYYFMhpw8lgkUR8YF0lbAM90za11Hu8lfyu28ikVnhHwqFlVZb8yyxDrNFV4usughjxGr17XVXKpcvI5ZDc8VlQi0Nd9LCmfZDJjhSfzd2YAj9OgAJ44EvKeVNKtmSdZH7pmgwFI1tDMdanDMmCmr6NDJMBMFYgEqGbz9IzfD2A2ry7o1wEeNXUuzGs9YkJAnwkSAaq6qcAG5OOEx89XV4940KgaI6eZWSNhwd9YcrUrYJTBqe5RcV+KgEENG3Y+WRUbYs+B77dc2nq1tuSpWlNlTHDouiYWpNLkbLX6G8oyPjEzfUesJfWy1HTsHhvKhbHfr9pXUyMwfRHsU7OXrAPFNE2Yb1oHPJf2evUtEdtZIwzM5fq5kmYTAbGNSCtkzuFqIaAJgsP9j1v9uXo/FCx0KpqR3YzOQ829f599/rnOFfcYFEAqYiigMBW6TNlWn2O56MlBs2RrU9XdTc9uULYNMOSHkk+xwbZz1XlXn1R5LDOdqhMCKzgyPbCk7dWXXxXY4fME7otLC21360ASNh4wygXZlh/gHCalrKuC8/60aQE9PACet9rP//LP5Ya0sgTgIUbC4HP4W25SEzj8r3Jnc0+jE74AkkX1Ly12SVu+P/O11twIlOIM2M/Z+p3Dfz/7c9tse8ZlQL0Bj97uMK/MfWWWY/L7jx67Dw+jnFu3Pm23Pv3M1UF6xahalLOTJeceFMt1XFhcbgfVI+Nz3/c9550qclVhdA8YkiGbJTxbNYP3UZ81xHM8w+Ug1w6khHjxxRflbPXDH/5AM5qQLzFsEmeuX/ziF+3tt9/qTDfkArdMpEC9PhsSQCAA4jwPjb0VqTZrk7OR+5wZbnzP+cmcB1iHYAnY6YjHyXMkZL1nsvbis12TfnQ/0z8AO+pRAfT0qF8VnTxSpGwOiP5ufa+vrWFGj/eue/b4cIXcUtVjayvt7OmTbVnVLyfUKAAYXnrmzFnNaaPPA+mZCWXLyu7fu98+ufWpHAA/kMX3LSXb5A1276RfGWLMOZ3izVIAz3p78dpLWguYFpBXMiuK+0Vi/+EHHwrwxCAp/WrKY0sexnqzhF0MQbdLd3uDq3kra7jUHW3LK65ig/nYgwAb7ZOtHTm28ZXv8TySLtZjWr1EhQ/AY0OI/QPvmcuXn2vXb1zrgAdCG3c2qtJtmO+YmLPA8F6cNJUrTvPKqIaJZNo/aGdOQ5y5X+fefc/BuX3ntq4r15KfkfNR/VlZWZMl9Q7GUXsMF95Uf7mGjd/+on0GMX/7ixoeijphfQI8e7ttBUCoQaN2xuV+A3zo70UOzv0yueC5kjpn/tGP/sVBQEt0vSwalfyxb1a1gCbaYivR2uFstIrWznNexIr1RtKJxQwwCIsn7fchFjpyslRjRglaDvbO3A8HfMroeY4xWcueShmL9zdK7TioHcAcbGQlfIQJ22v6b1UPDvUEjexsf1+DCwr6Rf6OjS72n41SXv8O1NPB0F/rYGvrw6FsYIse7sg6rPDwfJkdM10v6/Ql5yrQ6oTArlDuSzBrGUlZEkLr4NGSu6oQxpbD44h6I5C9UCLFRhbAc6d98YUnPSNLgBERa1w9Rbw2NYutr6vM6bZVr6k+nXoRKZ8tN9kALFxdfyZd7++1bZycyvWJhQ6jwQHp6ejbLbNQBG6qUiMjgvTwxBa8qjyp+NgmsZyGqncnLktPq/CkSjcBnjTYmpHRQZ9+sxpiaf2xmfFYArsqOfX8AOhmwM6UjVQVx4x1NNyWSDjZxnGFhuk0q/r92HgklaDI2mSLegjwjJXcrJ/DgP5p+/BwBXgEOzqvqi8v9qcZcuflPCRInb2zlbUPuzZZmsNwrtA0esLyhHNnu/NWT3RINmuCuvulnMQTVDM/JgOV/Tfl/lSyODvIlERWBM5SdzOTNHUwcVDiTT+M7IYtzQywcGxyH+DUdOrG0ySV3meesxODAjUp1wDeVJ399waN2rf8flnzZ56MZTGzaUtndTPcVLHLRhdaowX2YmCCVJCDh73N6ycewIDx2Eq6Kv4JxFSPD7EIsxFswh1DSFaRvZXFdSUIlps4nmRvZgCqbjOVpvV1xQ7OFl0XOWKZCTfBlMHKBvHT/az5LOWM1yVwnCuVAIlwyp6M/bpvzYxEw/tWFgFljmLnQCeIThgf3H8gOcaNa9dkiXvjxevtxLHjbW15se1t47zmKiuvUbPlSr4FP+h8m9lzjCyYawfYUu9t2bTgvbd6hQdbagAPPTxyadOg0VHW5srOZGPge1/i27YEYYfcsCOTNH/7+WerNl293uPECIISRwJgvvT3AzNdISdbt2h6rt3Q6Mw+YgbY7q6Azkcff9I+/PAjNYV/fvu2Y1YZY/DcMqYoQkdSy/oE8EzmHL43bthPT+xe3zeu8vqsebbkntiated1qj1c1UqBk4UFKR6o6vzNv/k39fmDH/xAgOeNN95o/+Sf/tP2b//0T9u//+UvBUI5z1wZxZnUUlK+h6KBJmuSUF4jcYrKKnsrjl78vdZoVR05u0PIqhduIBFKohPYUCvBSfTsx1fLHp8J0fyGXw7g8U6cfQ0OqwE4lnD7w18zjNSxos606pud7ifW756XRT/HyeNH26UL59uKDCsm11rOApPZ9PUcV47BmQJRxn1AboaU7a233pGBE9VHqteqOKq67aSe5wpJOLcw3x4+edjWN9fbpeef0+BrpI2c1ahdyC+41wAoiGXyQp+bJtKTI3pduR/UBEuRCOVUGqCF6SD4DLt6EztlsKIzyADI88CoghroM1RZ1d8qLCALpKLTAc8+ef2mzB+QtanCc/m5tktevMNcoy0YmhoVw+v3ntb1oMf66DGR0/RcM9CTa0yFRr2hq2t6jfTpQGxQOePfnJcnIbYZOXLypHOhg/m2vsGcIMC+h9QDdlAgff7ZZ5KwIRHdrlaKtCWI1KrqFVhE7q7z8yJI7d72vJ4DYy9UCJAJWWFzf/Avf3TgIWx2rQq75u+ZbQEl+SD2QkBKAEAYm6PCqPWEspqsdUDHaaiaya1omSwTD0tkpp85EwoDqhddCP8wwPH3oy30IusBYne3Wy2nuT5VK26SEOKRo2UE4CGlPnh9XVIdepocJa9djZJlEWjAY31+AIeTqC+HHyVPxeBng7vkWU3tlcynoTfASEOs5Eleml69XrveKFjXME8BL1imCp4AEO7rlPCZ1ebawaohNyGZ4YPvr67CNLAxAbUk4NvtNgj8iy/ap7dudcBj5G8TBRIrrK+RKwBSkugYmDgQm4Vx8NfcjCNHujxlG8ensrRmIwB4YljQmzirFyKPybpTNaRMKNxoPjU7e8VP04DH06GH5Yq9CW6O1dOUass0JlvqMOep7ihXGmZMjFJJOR/GxrrP+JnW85SwWBaYgahhiLJn0pOk91dyqxE45fdmAI/cg6bm1qcBnuytrPHDUs6x8poqyvg9/Xuo8AR05xrm3HuaS1tApcB2WVMCnrE/R6eLMw/Ah3XC+5LTHxbA9LbJ+OKIpJBOtj1XYWQAWXJdblsEjuxk1dvhJlES+1SRPBBvsNmt/sWVpRVJeZ4F8AQ4SY5blQ/uEfeVw1XAoWSLBmBukpX8cRj2mvckY6HOCjqd8LW3Vj8yshgHSLJWJiNykTo48CytmqfF46kiVH1EqgKJ3Ttw1UvJtGOwqjuPH/c+BcA3lSESCuQ2kXHqtY5GMuWmljXBXkZS60qvweAIsJ1oR9ues6KsxtVnM83RSq9SZKRpDM+10LqH9dzbtdRO+9fMswxHSi6WRN0GEZblkRCxH65evtKuvuDP40eOybgAwgFLewGezCdSJQIZKb1BJnkAO8sVP3FjQ9aGSxu21KrwLLOe6E+xaUEXr6lsXXN4Ss4Wo+UI27jbivM6Azyz7WlgpZ+VFQOz12d+dwBHvcozEDmJ25Zo2RwjRYX0/mJKIJBQFZg6unQOvPHmzfbe+++3jz+5JXkLMp9V1o2az+1SFutY9agy4gFXLKoZxX6r4Vr9QJOyJPGKM87zTezw9MwVHlV36njyQtV53c1LkNQtzLdzZ89p7soPf/+H7Yc/+KEm1d+5e6e9dfOt9of//A/bz372l+3tt97SeaZ4tTAv0gqSQP1Hy8vafydPnlCPhvpQ2oEkT1QUyU84P22tbyODmHtYllPgtliPqSKX+/H0r2MPzX9McPO0x6IKLkMLlSIPJT0j4JmBaDYvyNmSXh5im2fJZEip45zdNennYQDlWjt14lhbk5mFh1SyPlUBUT5DT5UdJhlfgGsYn6wRlC7cOxzViI98T89JAr/kCgL9NMRErYW5g7a++URk7NpRep+P6ZwiqWbeC5UL/p4KJn0tziVMkm5ucGZh/FQyLjl+ToAnBMNkBkLOzYw/JFnz2isabIzd+YbtnwE97qmjT8egh/ctM4fK/bgee7hANr7H+Uk+vKHZOy++eLV9/wffk+U3stvN9Sdt/cnDxuhr55E+k3pfjiy6sf4/3oEje9VjC+h129ZsHeR9KIHoa0OWznVC7gZI4nHZ//fvP5Js9cn6tsA+RDoW1Lc+udU++/xTkeapznh/z5sQkSGPJaysC50HuzvacwAe3hOSRgy33NduiTaxYu4P/u8fHXD4q0xafSbpS0iSIOlBJXJurLcEzKhpmh0xledmAU0SI/Uc0BtTh3QS4TDAX7URU13J7x/+vRH8JADynGEtWcgql5VdM1/V2Fv2j1wozf7ACnd1ddh0XzG1t17ADMNdAVPThjJUqzTAY+P0YdLFyRM2n75mOZMCeALwzGYXkznIdmJGEHAmd5oAHslLnEzk5wAebzov5lSheG7p4MtxJhU9SuuSZIihxGlo1yXHL76QXhlJmyx+a3hodP4gc645idekKQ5jUzLCI2t2VMFuUXKkOclLQOWwJKnwyMYaCY385cuFrxJ4aFrdc9ZuDRMN2JnMC9xnNbFJvs5al/2CP2X19ZkB822OzmMO+zTBVx+Pm3L7gnACV+w8AdOyIAdiSbIIxgP36OpBHbBlHUqClr2HbaOHSBYNVKSB9My94dvgzhlP/V4VzmPw0K/FITnbmGiOkrfIRqe3Fu/96VCaWf9V4UkPj65JZGwD0lcS0U0g/HK1XyqYJTAtLC1Zo3vhQnvu+edloAHoIcDxO1T8LBM4sDlEzTwKqNDariGfYo/lsmTnSNYW6zKmBWmWdLKcoXBDEk4fRltwtYOG0GFw8pfmKBVAViWna+hd4c1h3nthcLEUwLCRQVhLgBd/C7NvaZATCDF83N4aWut7M1T15m37GWtO92DuqRGcfj0OEH4ujfu5c7qmrE0eI3JTSQDq9YS04TmJDSIdqLTWbBGeHebUjpElk1uZZIUmcyz7SxVWdsQ7O5qZ4D7J2fena1aLbkzmeOMkfsQCy5jqAKvZQKwBziRAr3o8MoBSTo3uedPg2Hy/rqUkbjxfnEORO5IozC9Ik869fu7ipfbcxYvt0oVL7SjgegnA4yorpRzJYku5cNA4gDnnDEaXFpCc4diGBBe2cb198O7bqvDMz+9Z0razOc3hUUOxh4+mayf9OxPgmSo8DByVLcBIBBYx2MmgwfE0+9mqDM9oCxHk0JHqdw1vDhASAK1ZNXuuagfxqPpY101njVyWdpX8sJ6Qs32ooaFf6LyQE+DOjgEP7DCqCuaUlAubzmVGPMjGlhrc1EvLRR1t5v22zWYnZoWsfKYKj4xvZA1TkdPVngwqT08vQIXewRs3brTr168rucLmnorlz372F6pg4YIKm43EhtcCOcP3dDY3W1QfPcYnUiVcFJuUEIAeV3jcbC5lSlVg2dOpnAb4pdTbz5+BKAj5myQ6OclfN9hRREL+K6t0y0if+jEDfLwGuQ62Ffd197ZElkt/MzIqn6euJNT4BwyOFLPp4TEZn7zPBk6bfQwBxI5bMpzDHlnDZe9Ye/PNm+3999+v5/VsI1YC8Y9+LTnxlVve7v5u29jaaJtYN5cygPMDYpd4AZFE1UM9Ncj5ZdZRozUUW8uwhoqwiObMdRoKX3VW8N6Xluba0WOr7fTpY+qppoJCfLpz554kc/fukn+RHxhckhYAeFg7URZpnhQV/znOGGZX7bTNAjxXr15RheeFK5cVo+jjefL4oYxW0jOfKr6vnU0GJmLR+04Fkp097XmT1JvVJjPXqzoApVS6PDj6cVvfRCa93dbX6Q0H8HzaPvnkYw0Y5pwhDxaRWT23llvbFt9zrBY9smR7W+sDMuHatZdU5WFQL7E05gXaw3/woz/qFZ4MQlSozeySsvO1ZhqLO2Q6sKEc/odLpoeXdukIKihZMjUBniRM/qtJzjBquEf2OgFtZJ/DeM70r5R3fSxZWXgBOwQVsShV5uIGAna4GSxsNkIvXw6OJ0bplcXlQB4qBjRocUh+uYz8JQHKcJHMROkGlo7dl6KuRcmyemIzbITxWjghsY8/B4nQ74ITNOlPmUhdYIaAShDNe+Qe6rAadPRcy1Q2aOgn9aKyA+DhHqLFZi4CltaUcXlMVf7WKGeSXJLQPNZXgS/J6szQpFGcRRwpIWVS1kKkhzDJj3GyqYRQMpvMKBiHsarKwcHs3pyYY2jNyDLRQCDl/8IVpT/PAWc26KmBuRpABVhVqZyqO/1+xbKxKhyZiaL9MgzyVSKNcUG5tY3HQAde3gZTr1PmmGjAajW7hzY9JNmznHEya8gakiwu5hGV0PjwcxVylLSNgMdyjgkY+tr5v8cKz/h9gfIyLRhB4My+MdtR28Qsu6sxCypTu8/G8hEqrxcuXGyXX7gs0EOSDohUtUFSSVcHBChh/GpqdvriXF014ysAWYYAyEcInKNLG3slwy7V46MGU99zpUFI4DSHR12fnQVfPJ4AACAASURBVOGOQ5sb7iPFmljWVFJNF7uZWqxt3VsO4Ui+UuFhP6bCE6bZF8zPkenyU1woGS1zTDY3JI8JOIINg13GJYi5BhzMp89Y58zgNgxL2Luyk6/qVwBPpGSpDtsQwGBDkglmg8gSnLk31QOoBM5seZ97VfEma4e1zGMZpA/k2OA2lyCZNWlZ0IblEcXy8TtqylWis2b5LeA3Dao5n0r7TxJmwOM+L6Kc+nd4GVVpcr+Uq4RiaPcP5Mh17rQ/19CvM+SvAM8B51nmsgjhI2GSd5olbQuwxSVp22X2xJP2/js321/+7M/khLS8yHUy4HlqD48A0KysrcKEzwnNEsMtbpKvzRCAATBjtaYMXrg/E6isNV2SaB47oCaVIB7Kspn0yvqVOM6VZLeA6WOc2B49KgnkEwEd2HQNRRRgb9qz7rN1NQOmdqrY0DcGeAoYLYWEerDK/r3O+XEN+fhMJf8rku2nZeBK0m1SoDhXg6JlU15DPtmDskc+flzN0agTyBtIhh8/edw++fgTrVFiEo3T/Jx9tb7+RP0iEHkkX1LKLC+pMrCyZkVJSFmDIhtt8D5I2qVK2bIRic8d5yFPJ4ozFHZYD+nvVDXpr/+DQmV3Ph21j05unvoCJHuvao7f97bjbsUYejTIz0RqrK4YNOp7R2Q7TxK/RM9L9SITS1lLrDfOCnpDsv4CCE6fOqNz5c033lT1kXUoia+GYDoHunTpknp/RJZRld/ZMuDZ3mzzi1MLAvkOMZbKArI5kb3VNiGVVA0DVd6le0hVdnI4dA4ymYbZXhmwt9jOnD3RLr9wyTNnTp1W7wvAGke5999DOvdIvTA8Jq+ZXp7MoHMe52jHellapnVhV4DnwoVzDcBDL9qVqy9IG8dgZNzaFLeG/noRfeVyKWMdqRMmF2abh5CHmXzwXMdTip302XK/UnVjP3B9NjZ32+P1rfZkwz1IkAIAHYh0+neiNOJ8UZ/iArJArqvdWq02W9FZwvfJZbEux6oaIoLeqlRKfT9229z/8kf/4iBubJlZYqZnchXj5ucwtpe4D/5euRjkaVnT7muYZDSxBBXyPPT7SXZTYeqvp1j8JPcj4sy/E+AOy8+4uNFecoMIGoAdPPDZAHyP51Vz9PHjKj+jq+Wwi/RjfD43NDuxGJ+zB+h5S1GkyUxTbFUe4j7kXLU2fEBgJa55bEsGUjmzPWaqPP26DZWeeMxr8J+swK1XBMDEmYKVHmleGj7133V9+yC3GigaeUuMLPb3GQ4F2NnRYcPGpocH1g4TBBhznouEQ2zx3q6uNa87rnMprybJlK3sqoMXC1eOSZL5bIn95bDcIshsmQXvifvQ+6IEM7KuuCvBZJQjlCs/k04h3HFvlK5DI+zzGIl1mPj/eZ0n+eX+p8rTJTLT72hflFnF1BBPedwsqAABluP1ZL2649RPbK207JpnZMMQV1/tdKXfShWnv09LGfV+cz3qfauZMDK/YtueBfCMpMRXAZ4kHKlCFmnlxKFzIoNxQSkdVNsqJolroz1MtZnAND+noBnAc/kF7CcveK0wQfnJuuZeITfgqyszLqvz0S3265CPGxn9e5IC7NEzURKysl9m/5q9KrexbmBg0CP7cx/DM3bX7NYYv/SexnK3MUO5ouQ0DkG8BvUU1oR031RXXLvRSa05K0Kq/48DpwwtdK9dH5ssghfmlaRz+MKKwmQSB9iLNNRi7Umlh0SMgxkgSYWG1xc2XsMzkbSVtGOsKsXIhXsWOeDYp2YW1oy1k5bY6QOQUt31/UkfQghg7bSqZPUYW8526Q+1nfEDkzVKhhiUXa6ImDAUuysHvurDEmucWTyDpE0sMgC0TAu8z+nrsvSUOEXc4XlIeE4dP9lOnTjZVhaX2xKuYwV41DOIVAKXMN0O9viyQZUMUSaXNqo7m+uP2rtvvdH+4qd/2trBTluaP2g728h+95TcxKWtToBuX3DYpS2xyoAH0OXezV6tGUmz3ueY/sUJFATMHP67nGFj9YezjcoL0jVAj8G++2AF0kWs7bUnmtF2v31x57ZcpBTLxTrbLdQ1qZoRln6s6p1K/qAEWAoEAymboThf7iC497FM78dk3TMAncThOrdlclFrJ5UiSD5Lle24KCfCskLXGVnmAiRVXAsSc0hUZluxZtXLipNpzZqyuQMLZs7mJJCsZQCl/hH6f45YGtX7YTc2FEqJM3JElWRhGOoZc4AiVmarPmVo858U8AAg66yqa5wesb52D1V/ZE9e/TIADNYKQJo+Xz5h78nTAJx8lakNM/uOrrU1Zhkd+NxMbjOdqBi2YM5Cn8hDWaJDnJB/UO3+9a9/3d599z2tX3I/fk6+wbXG4Y3nzagNwM7j9UdtY2tdjfLEHM4dyKRPP/tMTfvIvXicGG254rFheZ8403F8icmhkjp0IlI9PAJwC+3EySPt2vWr7bvffb1duvS8ZHlvvfV2e+PXN9u///e/bF98cUdDSIldSPE0XrD6sXUN4HiYwaMht8yZopq6KcBz5eqV9vu//4P24tWrssSH2Ma8ADOUEKKK17u7OnMhz5hTRFvD7S/uqKUh1/LIkWMGOidOtkuXnhNY5GuAJ25t5HdcZyqlx0+caXfuPWwPn2xKqUEbBAYHn3z8sfp4AEa8D84ynwm401nyyR7kucjZp1EnuyJJcee7evWqBpOK8Dzw33Eezf2jf/6HB7Gwi3XolOTM9sSEFRZerM0buZIHGk2+6xPLZDbG/+0EdLay4+Wf4BL52mgSkARNgbVPykWy4mYyl0CdKCWx9+sr8FGzH4QqSx7F7/NYkUJoMFg17oZlGRPDyDv4mo8ANIM422XKrrNPao9rUDVjFgASo19SjkwQn3p9JkBl+dbkAGVQNCVFmnxOV1slBulz0Uabt144bKXBpw8cft9uHu7ZChM+NVVnDkm5w+2RdJOkudJCQgVjhW0gZUgCesrMuQeRQabEnIn2o7xLDebVd0Cg0mTk7W1tIipHJF4uJTtp15qIy9qhHp1YNPM168mi7Ei8DCciHXRVJRWMEerk35Wp94rE1L9TDzIlvQWEIz/SVxiaYkhSBlZSoArP8HypouRQYC0j1dJMI89egpEJGTG+p+4+18HeNJwxFas+m2g4XLKuvQ4nqdrhaur4s35VDlV9+jvp1VC/vxy4U6Vnuv6SAQYMRfrFbUoFdaj60MNz+fIL7YUrLyhJz71lX3DYrK0dddKvOQ0GzyS8MVKJw6N0/SUVDIEQEsdJrivYATuZRZZYV/3FNfOpZItVmQphk96rkCC+zpaNqjIDKVFVWAGLYdCgQFrsxAE/ALjl5YE8cfVLa6Mqmrm2AfB8VYVnY8MSEFj3xQXp2CEROOxJvHxQHBNLnf4bseY1i8b7zHOynDTU/ay5RjkHAIeykZ+3zDB215nZkwHE/pmvL6+HOAR7x5LMPJcYXYS5zt5UjKXyt0vf1qZtjAOOutvndO8k0e19OJb72XxhqYi2MnCJaYEGRJdhQXfXdOWT2AOBgYskgOfk8RM2JyBhZzq4bPHLJZJzSLFpvs0vckADXjwUVCTG9mbb28F0Zb2989av20//7Cdtd3td9q9UeEg2ADwyk5ubLApK4Nad2hLSfFN4bjtXCUJYt9s335T2VxycCTtV7ZqRwg3VgUP9O0W1iF3GOU3zPsoGWj2vrQlYE7tv37krFQCSG8AOBKOTc/e0+opUr6KImpK/dhVFWj2d8Kr/dTDr6LlEYlqvuMZV0USh1m6X1Vbv29DL6OKRgQzOsdpbJEUzmkpftOQerC/FhD33qrKPkxjyupyk4mzoKiFEgmQ4kuYZqCtXSb8tcavc1/hZJNDENuI7M7nirkiOohxjnj4xmr2tVGF/9b6PcoUzKWASQcqT6v2blsBkYFEZWFdEP+00HON/SLoKxmUClGCB0fBBQ2o5QVvP0pkMIKYerCzWuGMSM7lustQvMykqBRqVceaM7I7PnvN8HZJmElz6jNnjO7tm+t3f6ZYFCetUAbIJ14OHj9QrBajh5wDYt996Wz08JPTkMsRPxaaFRQGiPlxWOcqWDAs2tzfa0gpglX72NVWQSOg1ioKeFvWBuz8yQ+C7aqB6CH1TIon3ORzSy6qY+ba0Ajg4qgrPq6++0s6ePa+qOtWd9977oL399ruStdEfZHKg7MwlhQRcoOBxBQzTgkVmfQlc77aLly6owvO97/+eenj0fUjtvR0Pa1YvpqtekNoiuhlHcuuzmsHISJJ1nS8COM89r7MFEu20gB9tIkf1OybiHmkNUGBgftW585favQfI2iw1pEqKK9t7772n+TsMG2Z9W6Wkk1/XU++j51Y2GdvdsxMbLRIYMGAmwafaCFrrzstz//D//GcG3gPVls3TZS0CDgYr6vdJn0fJEcxKltvOkED5JdbGGhKuw98L2JlAkoNVf021l0bQkUAVRx8DhxHwGCzwEZDC4ZkAMZXE7MLB74TBnLT2k5NWDvlR6pN+Esn0xMxYH+ryviVBTiIcGAPi8lg8b3oK4qim5xaAs2mE5Gd1Irh5L+yzZUAwIkm4WJTIWaR/rQbJzrrK2L6Gcw6W2yaKnMzHLUmAtFvykgjx+tHvP1GFTGX2jQ1Nwb1z+7ZkC7xukgrLBXcU+Pnv9HvBWKkkzcwUehTKSUcDaiuoq5qxt6eJugzrSpUwjfpi9sYeHjmW1T0aPOOTpHWAE2BTNZR+CCZGT6b/s7G+Dr4QMEnktTqHPq0AHEugJpciJdHFQPcenpqJILLnkCQ0Mry8x1iPez046TPgsY18QF6S4FSzwoDz8KoO1Ywkv+xZmdpXfW9c5193AM78rCRtTmimxnP9TiUeev5YfNc1wLFOh3bmc8n1xRI3NNTPX74s1obDTqw7axuwg5xq9UjJOOc8eKzcFiVhpXQueYIfO3EuoIh9qsAp4D1VWUKqpJdRzawYktT/eDOZJUagzpRtA3SX27Uf+twMEjCv04CuuEYKzFc1qMsh+VsqoEfWBtv/GlocE5UyAhivLW8ivTi23c5wPuvIMwRUCXLcgIhZXZJUc54yELfYd72fGCNkkHBJYWHYiFXMVGEvcu08EdyxLQ50GRZqSSLyhft66RpqWpXPzLNyw/JYTZ+Giqr6F6DeJ4APq7CazQUei1RSHIoEu8gmn01zBSTK/zY/KzJEQG1+UcMFT58A9JwQ4BWw2XElmURZFBUSKJlomMGlyrO8TFXQPVdMMFevzv52e+ftN9qf/emftI31h20fV6Q92GyGkLKWHG26LfVvkLR5zk8gxERgeDkP/z0QC64mOqHJR87a8cz90tmteTkA3CXJV9hHJDSsW86pDz74oL3/4QdKxgA79O54phMJSg2ITcUyC7fuw5djjO+J9u2hOPmb4pHk3QIukQi5Uu/95z5VVUkkx/OMJs6pXdYrjpZFMvL7WkOdZAXEmpH32W+XuMz0ynNM0uCaEVdyyTpWnaeQR0HKlktdyA6Bpeq9jRyOx+VaM2CRxJ9EEvIC2c+9u/fq/DVQ4P2ECHOyazMhSUyx7x4EJr7XT5PADQA5JNTT1lPJKPM4Jiuo7By0ORrLy0IsibwIVaqjJVt2FcU5ml1MTQxBovA+qZYocT5+vJ08YcdOqvwkyzKxOXlCf4dca2vbMmWurUDmdnInV8EjxyI/AoCThHvUxWb76OOP20cfftRu3bolIEROKWOuNWaYsW5duRTxso+xzrbAFZ88P6+VXMU261xj961weWnOp6rOV0mmRVB7PY6fjrEx+KrYhwRtaa6dPHW0nT5zQj08EFS8prt37mkeIr08G+vItejZAaAAtJC1WQpp99yltrnpMSTEGQH8xXkNG7364pX2nW9/W/+W9J+K8cFuW84g7qHqlf4avvK8nK1cK3LS1177ptwL0//IngVwaUDqQ4g2z9uiIsdg+0sXL7az5y9Jzra3P9dWAUaPH7fPPv+s3bz5ZnvnnXc0d8fgM2oGcnkTFMQv5fM7KJpM5J84eVzr4uIF5gCdkRV5v3+oKThX/vcf/egg5esEux4oXAtzGTmuYUk6Sz97OKiO5MgIZJ4GYGYD11RNelrwDXAZgYdR9FThOSyFS5WHRZnXOTa7ynqwZu/w8/x9gMzIeE+6WW8egb6qSJDgc2E1R2Z5VQtMG5jyvYYf2YLWUhHbYafPINfeFQeDvAwbs66eaeQe3tmlZzg5VZIiwFMgSc28Q9+MGngrqUsQ7kNPI7dLv045jPl1VMLae0J43TiewIAwgwNXjcc64DAvgDXm/ROo2GQqWxLElpdV1oepEVsjwLOq15TJ8zQh9xk7lSARIGAKdf0L0PQBWJmxEaau9+mUvI1F3UOJr2lP8gN4hu/Vzeg9D7MJvP/rPxjw1ByeuLRx2OUQnwE91QcSYGdJXvXmJAkNyz/MIcqhlesVhn5W0uf38tcOeDK4M7LMGe3elIRNoMcRI2yres8y6PLgQAccpemrL76oHh4YTz4A8kdleHFc4FtW6pGgUenQVOcwda7+8EEcS79J9saU+FX1ufZAzFxkJ7pdsqwyJWHfhY3VfR2qzLrORQDogNch4nfpnr3R1hrAY0A0AovFZcemSFgUE9Ksr8PXzL6O84HFTuyaqlUVH8qlMYOLsxaSaCleqWG4ZFHVL6Q1VVmSIkP6CLukGRnIlhIFy/ewE0cmt1qVWVem4ljItea9PH7seRfcb9Y43wuTrTlENc/K/VRD0tsHQlYj+9DToCtcIC29VbwhDassAkos82BcEAGUo4bjcqSsvB4SiAvnz6t/5/TJUx5QDLkCAC7Aswh4KDOLUri1uXkS6TLmRR6+u90OADZtV3N4fvrnP2lbG4/bwT69TAyhbG11leRqdvCooE9VTJ86eLQs/2VckOBVSer032NJueLAIdTQ5XA+qL0n87X/Lsn/kvqTaL4m5hPXqZCxL997/z2dCSSQqiauM9PJ0mlVaobqTsrcedXDq59eWREHsyXxQy/8Kf/pQb7uhUkSHszUDQ80p6mGNVeFx432tYZCpOUsKRmzQU05qFZsToVnzIVU0Rpj4LCPAk8BPFS6s+9Yu1JbFLtu51e7TzE488oLL7QrV69KfkRP1HvvvivbXxJQzlH1ag4y0EiMPZy3ZLGT1q0qOodc3QaTCq5eV5UUKTi1HQAonXwqkae6UIYVzHJZ4nod0FeM1bEBZh5L1VyBxkl+SKJsAG13O4AORMOZs+fKFcxWyBAsSMYwSkHOTPUCYuvTzz5xvw+W+2v0JVKFtAwLcgUTgUjVJC2sShu5m+ZC3brVPvvscyXofNCPfPTIMeVynCs9f9onj2PmDP1v+wJG9EQCpDGv8MiPfb1m7rMrRq46TXYsh8CO2EC7z9ltc5JMY0e9tDzXjh9f0/NAGHOt799/qPfEV+bwSL0zR6wnnlqCBuHkHHepbVFh3sN8rEADgOe5i6rwvP76d1QV4bZsb0OaP5H7nQm7BbUVUKnFfp0eGyRt9x/wvMyrNKj//ve/37797e/0WTqogLjeVNNkUlKVUGSEtgc/3o4cO9G2MXjZtxqGStjdu3f0PHwNqcDZaILQbtGscf7NB0UAm44BCk9r+CigB2DlwbFe9z3v/8N/828kacsMFw0tqkM0aCfAJW4T4sYOs9N1oPt3x8crSVsC8iHWKUEicesw2BFbPchlDgOeBObIPMKWZmPyt0lspB8uVsPNxN5keS8BMRk8Ogb9vL6AHTdu2fLQC2u5nTh+0m5RNFBXQyZ/N1ZrNCumDhIZBtS0936NRyCl/g2XZgN4UsqbXKlc7ucjm9JWgm7mjm21pX42R7AOugb0kYwlqFfDpq/H5FCHJTUOHtvbbohGNvPo4cP2zrvvqi8AxgTLRJgnkLw2/f6eTBMIQIAcSwdx5bG1Jj+n6oVERTN7njxR2TT9VgSKGcBTTicBA91meQA80ZurXyCMVJL8w99LepBKy+i2NpM4/K6Ax4MqbTM8uctwrdW/UDnIYcCj6k03XIgRQTknlSGE+3sKCGvCuAOkbDNrvot+R4MdHUj7W/prrfA40e9xo6trJtSTCo++lqyNYBdnMr4/JUetXbx0sb300jVNtAbwsEZYAwR9W8kf6RbV3msGBoAdmD6ZEci+dEX7kPUl++Ry/YnkU3u9JCeVJ/laajI3spIdgR4OE81dqb4f9TQSQwajF8dPxx3ujfttfFWScJkdhjSZxgE4SapqazkACfBUAidXOvXelbSzqudJrniCrJ1I9CTNi2X10NeRpDZ9AB7GOs0dyUGh5K4A2VQ5LHln2VVjWsIejgyF5Iw9H8ke7zVxK4kG95E9zPOEOApDqvurg9pzrOK6FoloQFpc+GDds+biDAebHTko71VmysMwTAGbsv7uTm05+Oo+wJyyf567dKldPHehnTtzVv07KM40dHTPFR4+AVS2MJ5rO7sEG+Jvqj9YY2+rZ2dhbr99+P7b7Wc//bdybEPS1vZ3VNlZXqrBo1R1lHga4hwGPHXUVm3EDm3dK3JGSTGAlygtsmYGmeKIGfy8Ab31kw58AIMLdAOoh8fVg1VVWLn/nAcffPihksfHj621BxjxmJyPPTYo3w3Rkdg0uF2Osdml4Wf68B7zHKrs5Ugl8/YDjDtp0A50D/lEYxeycyQ9p0s7iQUDgLLBD+cnyUMERuoBiB1Yd2sWW9klu+rB7/gl99l5BwfqX4Hdpxn7xvXr7eVXXpF86q2bN9vNmzcFejiPyUcsAbUSQss5FaSKtSFe9MMUcr50zye5W1Q16v2Nk2sRvbxXxWHaAaoqL2Jyd7utLOLRtte260yXM2xVgKYzwu+TdUScBmSoT6dm5VDZOXb0WPUBu7qWwbManCyDgqX28PHD9s57byuuI3s+f/6CbKfJaUm4ATSAGRJ1PogtPG5MCrBQ1s/pR6ZXam5euQoObumDtiSZe2Sws7e/LdN4nl8W1wAe+rRc4pVxAcsWwKXm/jItsBGI7kx9lklGuW2akIkrJ78CMMfRcLGdOun8kmtOxejRoyfaZ7ijUdWR9LNZMpxz0I39DAbdUnXKLrK2dL5Ukrbv/t7r7cqVFyRjQxL45Mkj9VZTFWefUsmhJw+5GWZV6tt5/MQzESW532/f+c7r7bXXXhMIo9pP9Qnimt/zueGRNnKuLbnnnPJAzyzjukiyjNlVuXpyhnAtINSIL5DsLGP3BHmuFfkl9tOa14eRyClmXB3TUFLW7gjQ1erxRz/5ycHoNc9hqo1ZGy/uTynp8eZY6C4lTpPIk0D30l9Jj6bybg1CUlnTN3lkRvK9EWSMFacccgkokbRVbO49QHk+XkfMB8a+kac9jjhMXGIqSeTC8zhJXBJteT15XIILm4PfpeLBcxjwMIiJJMvVlcndwhWhJDh5b57oSzI2uTdJ5z/IQfw6MijRSfRooZ2kOcF5lP6lYuQNR1MXxgwGHF2rryhYOtvBmMFBkbXA4QFAganwpHVYk5tvvSXEzzVATnT61Kk+e4ckkWtAaZdkMwEqU9tJyG1Q8FjNamxgV4cAPWXF3Hu/Juvpvp56hWqahpd12/mT3h8zcivVx1N8S5eW/UcEPHFwi6SNwx7Zg0w0mMHChs5ZPBIHyWTyvgfXL70nHJDkXEfJ3rN1eGexFtf6rJlTsC9cSzXhD9KV37bCM+7H3zrbKJmf069iiXOyVuYh8iKStvrK+meeS6RwnoViYwcADwc9FR4OfdaI5G86bJelW85eIuCzxjVPSha3Xu/pI2Od0nTZG+1jF16zZrLfuztZzfvQNd/cVnMmbjgGPDYpcRXVc3NSqcjj2NzFFeEAnmwpx0sDqi5dzDXSoUQvCA2mpXcf5oEloUliOiV1PkitGrQsQo8TIuNpErC6uSZeLJlN/LCs1dr39EaafKlKYU2QTyzkPhIHkJrA5AV0K9kp0ioHEO87PSd2MXI8RaLAGZNrq3tXFT9byR7xYNaafJ61HyVC+iokk5W0ZVuvg7UQSbBBoE593RcZAiTpK1kb+4pkhft35fKV9vyl59pzFy61Zc1BmWu7WMHu7llnL1OERfX27B/Mt50dKvL0IciYVzIRKuRzAJ75g/bRB++2n//sz9TTQ1I4x+cc5yrkHn9b/a4lCxXsqZlBOqsmxNMtqWdMC2qR5Tw47LYmSWPdj+ydyn+rajid/+MaAzYCdniPgERJqpeWtSeZqv72O2+3Dz74SFV/Kj6WJJs9VZLfyZAvA54MKZ4qP8+Mc3qYSr9qkpiu1u9jBgpsFfGXYc5UeFLlyXoSEVn9xyLSRodLSWsWOunJ7zou2YggBius/55TzNmMhf48cePadzZiUc9mWcInTvIVpytkXNexwr52rb300ktKzt+8ebO9+eab7f3331NFjfXujwmQ+fVOMwCfCngSq4d1FTAU6aN7qSzR53m4v8oDyUWOHhEoUfWWeLa92ZYXSb3pibKk0c6K02w8XqUrwp7pSJJK/nT2rK2XbeIAgXcwM0MxLQnu7zkq44InG4/bzbdvtrVjR9rzzz/frl65KtkUe5LKBO55n9y6pZkwvE6eC1DE2cjrAgiRoJOs8/i8LgAPv7e0xDBr5NW2N97d2267+3aspRrCJeN+El+4Jno/a0cEUrnWDC9WlUfVEIMDn3NpdJ0Az1jhlxuoOgvIGTfa4vKcXo+v86KJZ83igfh0fsgVp2twUhHsikjE0AH5HWdjL5bPHWgOD0Dne9/7PbmaUQkCbCB/k+kN12d3T9cQoMO+ZlaOh8pviHRV7N7ZkUkAdu2+ljY0QHnB2QEp6ZEBa10eKJe3rW3FEUiR3FeuEZUaqntI2InZjx49VE/gnTu3i4i3XTtnL2Dn/IXzknsCCAFA7tuZQB/vW2uPuPdHP/7JgR3ZXAZ2hWRyBuu9O6VhFOBhunPpQjuCKm2sZRdm18Zqi1geZBo152ZkQkYQMiZXCcaHgVGSscOJ/giupO+TU0bmWzjhzHON5eccDJGMcFgeDQiuXAAAIABJREFUriyNoGesBPWmwXlPmU2zcMq8ChKDdt9D/SaL4TCflrHZAjPuRpaf+HCKpXMMBuJJr8O/tOqdlSruQJlP9WcBcNiBbE5VWPr9NBMUXben83oT9uvL1N09Fvdm28Ia9skToXjsHNFccr0oQ7NAuzxtc0uMC8jbzdNxTnI/gRMcPPIfddDDBnGZ1E36qdj40JmVdnXb6eppSYyf+EKlfpPcp3Mqs9/Te6/Ee+TtxiSS74eUmf5dALEc2VxliW1oacczSLLm8WgjpodnBhAUo1rvxZWt2oPdYcm/o0ORBDRSx/RgVWIdy+OAIveoTFr9ZwE8vzXQGcCb5ULlmjRz9PoGCHpGHjIAHuRpcX0Uo1+ReQQ8rC8OD8sjFswWyXrdfTRq2t/Y7DNn2Js0tsIUIofgv2mszqwk21g7JmSN8Rh67Oor4b/T8PoQ+cCGY0PiV1ybuK7Z5y5euVLFV+6Xq+JpvnSCHS17AM8IgrWW1IDstZ9DLHN/xhgy3qcYZ9SmniqdsXwOe1ikU+RwBkfuCYzrlp57H6mZCRgPQPTMIOXxpVsX6bO5qSQPwEMSgtwkMl4ShcST2HKrF4emd4xn1CxrPbYHKrv5O455Hs7Y9Jgc+joPkCEVOJPzYdU4PGsJMmXTxAD/LftUzwqTk5HMQ1wZjy31DOApWQkAl9j60osvtZeuvNiuXn6hrZJwzC20HeJUydqQs8l8QXInAwKkJTp3CWOcqyVpY9joh++/0372F//2S4AHsMMnlR3XG/mXwbKHqZtGMB9ZTekSmLnKM1VmUp2fdWNLNcMhr0wLeuVnrOoMgKdLnKSUb3MMOJzjnpUhBw5VDx6q5xICjL7Ou/fuK8bLUKcrOiapYDcnqRqVU/SnVXrqJ0PV6reJSdlbiScOq74mVvvNkq0leZDbHeBU9uVFRGkPaO6WE3a7A7r/KWd3iFCSOP2OZgB6mLGUDJoHs9F/Rp4A4EHS1hj1AfipeOBePzPw6ZkmsaeHhV5GJL4QixCOH3/ysYY04pglsFPOtDYAOVzVP9SrM8HD6ZL22z5VeKbcY6oU57V2oqmGrMslUwTAQTt94mg7cXSlSe5Z1yoxzLIv8g4qIW5wP3/OlRma34mpxPFHDx+p/4M+JSpavE8IK84AKr8k0hCqjzeetDfe+rX2x7HjzkMAHCTYJMZUv1ijEKt8TwOtGXGwiKPZfntw/2FjLgykq82WMLMCUAHkLOsiLnmI5Vbb2aVnhs9trSUT1ruSltku+6gqPOTAdiab7PwjAXNeVsZJbiCdlEyRtGlf0Be4yTJR1QUXNl4PQEdyUQ0ehdwi2Fi9435259+StKXCU5I2RZX9Pbm0YVbAHJ7r16+1I0cZK0LejAGClRpI/AAbWme3b6s3z/mpzwEqPAAf9/zO14D4LeVxxCPOFaSBMdwAnPUxMVLxVD4I0FSP4JLspPk8f/6c8jeAFq7An3/xefVEu6ooN8TjR+3cd8JuowAk70cPqO7utlHU/OjHPzkYy64CKZVcmiiqwFvac35XTiTLnldDYBuZvFQmoiUfQcjK2qr6OA6XfcMo8n3Ho5qNUltxBDz5+QhAfDAbRIxf8+8RUI1Ap7+/IaEeK0Nhc0aA5cA5JSABdZTsLGFK2a6mTjN9m9+voa5KboYkdkoEBkeyct0Kk6rXXweUfr/oJyVVg1d63k9eUxZcr/hUUqNkZbRxrmve3drKOtlBHxqMBU5lYQA8d++1N958o33+2Wdi1EHXsCpximNRU5IksKRHIuvMAwQ32/oG7h2PBaBgDcTw6tAoC+bRTjWuQcOgUQMiH4pi3wYZm9bJAHim43Tq66l397sDngI7k1HBNGxSVYLYHmdYF5WEsrVOcttB6tCvZPOBUc7GPix2LE51JVuwtG9yvRnd3cTolJlI9stvC3hGwPvbJBm1cV29GZKyGfGHb1D/1GvRbADLGVJhWMN3H3vjhXlZW75EhefqVa0l1gjrW3KaZdj/DJqzyQHugWjaAeSsLzNF53QIEskIxK7e2raeIC3du4gag38SGpIVl+DN6JP0PHrwyCYIlZTz3jLYNwCA12amzkPReL/qq6vg7/c8uUeG9dOaHy60wTNmolNPwWhJ3QmArkvxH6eqM5QQK3akKdaJ6uSa5H2SmGzJgW2GPUrA7mjMAeHaCfRUr4DYvwcPVNWFwAjgoVoH0znJd2ls9UwkCB8zpbCN3EODW94r34+5QypU3t1OOqkSo9VOFWqawI6Uw7+nKjqAB+vvqhQDxpDWWNpcgAeQy71R/9C+5UVVjbCOfkHvjdfxyo1X2svXb7QbL11rR9eOir3e2dhrDAUWASiH4TIoECiwlBFDLw54rS3Y4D16gvbbB++9JUnbbq/w0A+B06crPCPgibDt6wAPYCdG970ClNiZM/xQb4ZMIYbq8giWsnam7+Uu2IxhDieouJHOzSkRRTZ08+ZbSsJJHLmGrIHs90k0MitlGys7Xv+jtG2q3j+Lqi1nbSSPlgl7LfsWk6Radh7rdjIPQOm+egHrvC0SKW6h+vuqjo2AR06Fc/M6w9Tvt4dJg6t+/L4Aj1QjNj6B9GWw8hbxZt6ubo4fUZW4NyYSXNYS5Aw9HKx/YhN9K4AerrVkWMjgIAmoNg9grfdjDeYEXxfPx7p8ztD0m/aqqggHV9NjFuVqzbKIpZPH19rVy8hAT7e1FQ8DhawIIZTh5zw+Dmznzp1XnGcEwbmz5xWfUH7gPkblxb0jn7dbtz5RheHe3bsGhcxqO3qkPdlcb+++/27b2Pb8MY+7cN8wr4uGfg3g3t7RtUeqBmgk1vE4JPVxaOP9EKfsAHrEw6b1GHvlIotUGgOAzTY3f9AHrnP2AGx4/5Jar61JygYREHAXctx69rKj7tK2WYORVHhaQ8K81ebo5VlCMYC0EAdJz7yJlE2ApwaPuhrvfJjzC/ANWU0Pj9zy1YO2086dO9suv/B8+/0f/rC9/PINqSxwQNPAzxoTgpSN6//RRx/biOThw6qwTy7JxG0qjIBRS8SLNONr9WbxfT4AS6xXOddhZKDeMvfoQHBxP6+VhF1n9sG+znPkdFSOmLsEoYZjn/ZCnwtqNzb3+2Scx/bUfxri5Ud/8pMDM4ilD0/pceAIxCoNdo4eaml0rGbTkg7YgtG9A7ERHqsOJDVc1CSI3eqxJAojsMim1aY7xLjkMQOmDn9NULLzh4eaTWVub/eAo0jXzOE7EYkU7mmvZ3wt079jueiDMrM0cqD050rSXoxVdP/WhpYV8cCgTlbVLkmP94HNxMKWjrWCtw79kpk48WpKEhguqKGqq6sdVGTIrJqfCxz4gJjckXovRq/wWMInSdu9+9IPg7pJdmBazp0/bza4FhylXWyF+VATHT1P1fe0ofkEG0pK0xekeTs7TiJ0X8ZDu+bKJPEXu3So+hFgaOlBAZ5aP4cBkdaX7Gh/twpPZvOksuOvE+AJi+hDqHSrJJJd2hapxCTXk7RUwGYAOzWzQdckyXRBXlUIdsrqOINZ61DONcj7ziH31wt4vJJmKzzVWF/fz56xLXXNL6qvkXfC+q0ewY1msT33/HNd0oY+m+ZcDk4OdqpCNLASYFkvAGcY5ptv3izHnQc6SJnhQxBlD5CIiBmrJtqwQaxLgyFrsNP7A7GjhLzNqboDi6d1WgOZkwz0Pc78mmrsj6GIKxzVa1VVHrH23XXQjJs/alZD2fxLzlSAdjKOmcw8Qkj1CmcaX8tNzTNlJgfN3u9TzxYnrlR1YhJA7FGSWJPeM9A0UjHiBv/GKQqdvHqjkJwdPSJ9PEkOj81zc69gJ6l+5xzh73kuYpKHyvn53FvB3ne8yzXiegMuNfciFuKavm1tv3iZQX4XCR5/T+M00rYAOY0zkEvkQQ0TtKOTY2E1Ds/Pi1nmvn/zG99s3/zGN9prr3yjnTx+sh1ZmW87W02yNs/hqcqBzhl6EuidNODhtgbw7O9uqmfng/fe1hye3W0kbUj7kGgCwDlHCF7VQ/LUHh4DuzrEypaaysOXraez571GnvJxqHIyA3CGilF/HM62Rebw8P4APcg1D1Tl//CjjwV46N9hL8nQgGGDVWmwMUfS6Ur4XG7xW+lfh9fZpWRPffVfmbdLLkriWtVt3Wv1NlIFKdZZhidHdTZyRi5jl87Zs7ujGSRJODXQGva+ZMTqL+iqC+71gvpGSHD/H97e7FfP88rye848c54piSIpUpMlWbIlu2K7EtsVpFCNrupKd/8DAXKZPyHdyE2CBEmjGwka3UgDuQlykeu+6aCCQg0uu2xJlqxZIimSEsWZPOfwzGPwW2uv93tJybZc3WnC9KHO+c43vO/z7Gfvtddamy5BBpu7m1SC6bKjNwCL4cqYOjtrFMxo/cpQRRTl6ojwGK5ZHEx53eiD2VP6PMVg4fMZ1LRb7iAfGsxu8zUuP46vKYpyzIJBMqR9wtkbuh4FhbupDKBk/tCYcoDjx4+p2Hnxuafbk48fl/MgcYGCJ2YFGj5b1C4sjOnGAEqhhdEsJxUoHhhKTCfXoNBhIOU16GlfXJOmBI0I12Vlfa09WHnQltYATXE9jPNbgSkCnU2Rs4gfGt1MOdyiWzEFOh26DM7sCh6oepsUPDxuta2t0wlaa9Mzk21WXYY5543rG1oHKmCHhkWBhvLvzsWEHWzXoR2yLgbAYPQ8AbMHoLw7PBQ8aHncEIjhg8FeaGymLNqdjbWp7otYCDVnbmykMy0YYQhydXgOHtyvgue1V19t5849JZcz7uX9+3dVrPF+b92+3W7e8DBQimvOSPY1uV0c43i/0AFZ+9iF03GhqOTdEfs0i0qW3z2DKlGOiROmfZOPyrRialojKE6eOCFqNDnO7Tu3VABz9tP1Yb8dOnxQgLqLHI9Y8XBYr0nTQ6Ob817U//7y57/oOjxB3rr2b9dqq05P0Wzsvz/q6faZLfGI7iRC14pmSiwlXJ+Z7trc6dz0OzBfVWT0UfBs5nQx+l/7RQ03gcUXXmnncNSzXE0XKkVVvxPxaKHVj65ZkAPRLIcbaDBzeIqTGfQsQuFKXJOoJwCp2JG7Gq1L0E8LF0P30JAzJVw2P4jYmUOF35M+BgH2BENP7QKFziZFm3zRcT3Zt090EA1dxAq3N8AwiVYoACmc7HRE8sGBSqsTS0cXKAuLC+3TS5fM10bDw1wPBnSp2CVpbGo77t23T/8N4iq6Ww1iiyUk1BMFm0rYVShXO7ZTcHY8jq+meWWNCbXue6GUU85v+h7rcvfvQGlLUhsaW7/gGXTmrIsYFDymYVH0+CO52Om6oH1Xtl53S8lcCdXFqa55V7JY3QA9XFXnQRPBa2AkjwFd6Q8szZruf/1t3/u1WcWjP3goefHq1mcctBqczltg4q/17zxanR7W6xwuPNO6VseOH1PB89jjj4seSbFNMGP4oROaMXV5eD7WEYH5woUL7dq1a5rcDGoIT/ns2afavn17hfxpLoZcpgY2s6FC+aDAFtraOjkBAchIvLnuvxHiYhxhbkJ3oArFLR2Ihs2iFeFzPyRELYOJdH1FlyltjC9SN+g260RrpbqAmTSfbrPyyEeEx3KQKxdKvY9uZlnPhEAxyX9iWtDv/gQV1/5coyPLOuPAX1O8IgbhpsPBzmO4XxooTIduzDOEXNQwGR3Uk9kiZcAiofJYzRWxm1mKSNNv62wvEMBzTJys8nuZ6+UuHYm3k1xoDOoU9XRTUJUY0GmbbnfdRKsFbeRzRTdYNBsNDh4akeU+L/rcs8+15595rj33zLPt4L79bXZqsm1v0vjelo5HmhhVZ9wj1rYLuHR4eByzdnbo8DxU8Ni0YKjR4WHdlYanb0sd64K+hkcbpu6cYoYHj3Z/Ou2iv5NC5qEzLHuwV0s82uV59Pd22oi6O0MpeHjn29sqcjAruHDxktBgaC4aRD0zUwLqEtKXVvThTk4lfulK9N9kgT8pib5uLHKhzsyRwboXxaWoN8QZzioSbZIzOYeOjrRt7OdJwsqyvZ8PiMZeLqhhjmg9Dg3pufi8INwk4fxVoVLAb8BMnf1VnOwOj7RNYv+Qk1IVMGW5zn/LYUp7wgMzOc8DDHR3tSoYsz/SNcjsv6LN13t0iKiBRykzu7ZZj/6m+NP9X3VFR1RIxBKerqx0Kx0IvqPZK8dPnJDG6PzZU/p7/MgBsUNiNhBKKXTPzCuMUy5xeWx0XANqvX89cwV6KsJ3OggUPbJGvkbhc61dv3Fd8/qW15bbdttpm2KiFIOmilIu+WAOpOcp0Umg6BGVWZ29OGc67rB3ByZLHlui8SLSHa+21fWltrGBzsWxzYWRu8fQDqHn8dx0JAABVITt7LSVZRvpGJuI3GBwrZ2UP2wtH9OCNlSug9X0NEkhQLvpZBim2FzBJ29mwGFGQHGBacHYeIHnO1tt/4F97djxo6K0YYaBs9nK6rKoa6xhCng6a+zp27fuKFZGkyPq3vRMmSjQyXRxDAuDrh1gAuAgz4MphOiIizi22VHVefu29p3pm/YG4EznnKeDM7dnVt9j3hSfh/144sRxFTx0ejzTLfbw1n2zX1Ls2OBnkF8pTv/0zV968GjP9tQb0yfOoIvRH0Lqg8fuY9adSLyUYXoIUuso7X4fJIMkQsif/wwq2bIYLUFgCqD8/FF6XNC7PorXp87x3DwHN4Wv4p9vEDR8ofNZ8zXvxdPanQRleKjfQ3/T+N2HAhK6GHbUvB6Vtk+Z8K2jxzC68xCFSQNAbWYQWqBpNU66JHYvtwmeUu+3OmhaNDu4hIybfjM+5gJ0iwDhNjfPRfIB8iJeK97w9d7ipMd1c3zrlwWmKrrTQhue5HBIE3h5bhI+vmJBihBQnNqim9gak/kaDop09YQCrbozRCuer+b9Z+J8FqkHHnb0onTC/KZ9xueg7zgSD9PZnDp1mMlXanhc7Bcx8D90wVNIAi8crne/4BHiTsHzUAJrPYd1O9F3DT6rO4FG9VPwcJFxigof1oHEBY9d+pxQdnqo3p7Lek8C8Zu6Pl83yegSq7r4XaL+yBM8VPDEvKB+h4SZ9UzXhhk0XLd0eDhIWMdQ1dLlWV0DXVwXmsT6Y59CgWBoGUgg85wInIgpz5w5owQHO1M53O3aUlRaOwxYtDc9/0UOhyp2cAKi4NE0yLayVN3IFYw1nIT0k8Jw23N9gzB7iGmAkGKJKhD3dI6FCCveqLsjeLV7/lCVFD+qCxKd16CLbsCDPe1izcVHLGP7XeTQ+jLvJjO4BsdvjSLIQS8k1y6NFD58fpkVlGsj9yFmDtFKUrgI6YdGUnaxvC4xk1ipeSOx9K6OUYTbSt8KwLCAeTCLx3QTU1ZY46INbmF8UFSGsiTmmguUqjlCuKkBUHDPRKtdX29Lmte02tawzwUskEbDpgjENq5xCp7nn31O9tR7ZudsLURioYaM+xPM5yHpoOhpwyRWNhqh4GJws+yn23a7cvli++XrP2ubUHB2mdvBeWnjAjli0tlRBRUdT/za3JHua3godnj+PhGsfw/7269X2zxkTNF9/9c4tOXnuzhAMVZyGLAhs122ZEPN4MZPL19WYsM14R5R8FBUahZYxTtT1qoL/Eh3J++1rqatT3Rtk498vWgUim9m26VLyPoP7RITAFwfAeRYnySFm2urbRPqo+aU2ME1oGzyi8yVSh7B3iOOsF44B0GiSRShQ/JvgII4tPXZITt0HQBDakiuuwfruna8NvslIIVcIpkuX1pMgNHQUG2QU2ui59BmepznZymxL3Ctu4IFBlYiNuj5RGdZD4z5kujmxDu6PNCUoKKWQQP78AimCmdOt/Pnzrdnzp1uRw7ubXPTY21D81/QUlRMEt3MVDHRiVWQODciiWetCPBVAu94RsFAnKHwQRNDAv3pp5/q79XPrrb7DxbaLhKxMYOLMWkQ+wFdNJ20AkCs+ysDoXrtbvhnFZDM3krBI+1JgTfcx/X1lba2vqyCh06sTEtwfZub04DiF198UeAar0En6he/eEMFBMWwBqIKJHOx4nywN6U7Lp1hNKn+ATwmp3K3Qr8TbEMfWv6Tpl2r4BmkSAFlyWfRHkFXw7HNuvLttmfPrDol2FJjdU53HsbNvbt32917d1Vg0qFi4ChaKo9I2RXAHrMJn6ETbe+eve7UHTqsf7P/0WBxr2BdQHkNEJDuJ+t2dISZYFZgKsbv8B6dS3uw7HSdF9hZzyofOHhgf6XY0da56Bl4ENSQ7lAui0at0Q+/ePudrsOj6kiDLkvgVxz7eFz1UYK0oTRjpgStcsMpSpwSvhocpsO0Js9z+Ium0aMrVb5d4nwfNn3dTr/gebRY6fQqX3o+28LyOkFkY9vIhU2hoZtYvFwlpoWK9l+fQNVH4/PeU5jx2KnJaQnV5P5Tf7qDokOAXUT4xjgxyVBSKv+04vg9rhk33pSPckgpP/FoAjraVGlzIljHVYOigkCpzaip6gdKyDehKrorHHoT3hU8q1TtxNEKrrSChzWHh0XL8xLcr33xhVBQNjPXiNfiUOG6MPFWHFklMk6W7O6x4oRJLU2vt/D6u/tM8t8bllkRIjV0V1CmclaJIx59ieK/ouAJhhVdTx75H6rDk+5YEBqt/3LJ6lPa2Adc5Oi4OrQwRhb9994HBWox5bPKMhk3sjU6DlAN3fHjQCLR8xwWhryZJvR1ips+jfTrpRZfflTsth9a+92L9+ip3fDRFIbWN5GgUiTzl+SE9vZTT51ToKPzc/PGDdlisobgR9++fbdDatPBpCiCagXnmIDJADKobdBXOLwk8G1NLXOCs5wEi3KlzgiCYwZiFv1Qh8nWjmeLLDFZ2vNFWLddd7piRIxGgrBxDzwd3fpE6QkySLY3RNcxCEqK1w2LGdrfw8loQKfSc/V1X6W1jC1zYlkn4oSDXl1UXssT4bGLdxdrMCfMlDJ1nBK3Ku5o36+6y+suMgJfKCh0SuB922AlsZIkjThmqpvt6UMltIgVB0EX/xx0tjm1a53WQu0fP6cHJ/IYi4LnlGRQ1Km7RwdZs5fWahBtuYiRuEpLZ/tonpfrz3vDOWkJAGZlta0DFjDLAs0bluAjYyqeuQHPFJ3tmfNPq8MzNz0ra2qxz4g7lVhqEPA2qDwnHLTvgl+4npgWdAXPhfbm63/bNtaX2xDzPHZJJDCz4d8GC7/24FHAMeJeRxcbACWDQvjhDiDLMOvjobPqkTM0xXwHkg2hwcJTjs61O3ismxQ82COjK+EaejDwdM3gQDtgOo7zu+pGpOD5ik5D9opQ2d+x4PHv2pKZp5bzWZ3xiP8B/xBFY4hCh4fzlcJxY3WlK3gcB6zj42/WdSzUk1OwjvqmI8QGwEAm0lMwczZqLl2MEmJfTm6F45/0cmgsKHjcCQCwYr84eQdYtomPQM2dXe2/gDO5dANd8OCg6DoGdaanw5R8K3TCAeAZ4HOgZ7DmzRS6MC+qLhDgQGfn6LFj0lg+dfas5gQ9dvxQ291cbdsbKyp45NymgoeuOQUPBSaaDjqt6CdLbzI61vbvO6AuPLHQ5iPsazvhWk8I1W2lffrp5Xbp0sX20SeftM+++Kzdnb/XRifHxWYh3sg9r3SHnI0q/sqW3oVWXODcWXDeZqCb/3ZsnBLFyuwZ0/IZcLq+vizntN223YE85FcM0/zOd77bnn3uORU0Fy9ebH/+53/ePvvsc3V70NzEltrb9eECpQOdA8iKbk8+xfndK3hKA+T7ZzDOhZP/O/FSYLaKJ4D1TRVodNnZithrU/xQRJw7/1Q7duyo87ct681sFGDdDOuZe+H1E339kPaNip/JCd03d033q5vP9V9YfKA9wPNwJpPjhoFi8Hq74Y1ASiTNmpzu1rozA4OOg4cwoNir90lXhyKI9WM3T4rBAoaqSRNJQCfZ6LlFKwa8+c57uzIeqHatDpxe8uXNEb7hw04nobSReKnd2/tdFS3VohLSwoyHzhmnR+PpBVlep985STKR95OEuF/0iOrTc5Xrv1+ez5vE811C80rBk++p8qtpxgS5WEoKoZfAdzDnpo/sBLHh56AWcFBNYUlnrEiz9RmDsErnVBoABzqSVmhd5ppzC7lmJGv8ZfNJAC3euXn1A7RoME3aPGW3gD0gFLeNUVHL0r43+uq2ZrRU4bYPBNg1mVg0qkGHZ01CyftGR1fX2o2bN1TwkIBy79V1kKB8RFOSKQKgsPHZWMgewuWkJF2tgX4pVXrxjsOLDymqTAn61eRg9kSvo9MVDF+t4XFBMiiM/v8oePqUNtaQ3KZ6ttSy6EzR3x9wF+1RCYrjvhcBtwa71cEjkEG8Y3v8s44y4DKItpC9Slz/YxQ8XXLeQ6GNUfuPi80Blc3/dmJqAakfLXSYlvnsTDt95kx7/vnnpcMhyYXKQABlqNmNGzfbzVu3BDR4mNkeJQdwjW/duil3GdY2CfKBgwc7ehprkYhG+532OIE1vOMkOZpJk+nsIPQbW6Juse6ZyaO4Iy2RRfDsHaOUHgqaGTOAITyn51/5wEv8cQKRg8xdXVHKVBTTVx1g8v3ks0tkH+30yHzBekDHbHfuKYptjeoiJcPaOJzo+lL4gcbF8ruj+vZsfE0xsdsUM7PS5YkVuKdul3ubtJ3WlokPX9oeEggbGVRRXvOX3E2v4XAltnV31M5QPsBtj82hSdJKPAOdJ7YRZ3h9Dmb44iSO/CEWK3EVWg+90NeXa6nPgk6AzwOyDz0NxLEOcRBokHrMaM6dfaqdO3u2PXX6bNu3Z2+bmZyWbZrMCqrYYbUYzGptfZMu/cCWGrqZXNp2GDy67cGjv/hp21hb0jDS3R3WEwkFv5eCp4qecmaLlYFz+ewp5gAN6/PZemNgbpI1kkS4AxjrLLLDoc+ULLPouR4tdBI7KHQ2tnbb1q4t4VU4bmy0a59f0yyYzz7/XKCAnaGcMNJBY/3Z1tjX3oV8ip56Cz0aVXQK7AAXcv3e1JdBlke/E4OfdENFFask6gpnAAAgAElEQVQij/2OdTHWzlCwSKJ4vU2KDcxFttHwDDo82tvqAHvfRsMarY4nwXvvkojlMdD8oNd2s10kA7AhiAAPEmjivfbAhPYF15K9x3qGJiWRemlyuAbSwO264Akzo9/57bqinQV8UabrOeWa1zHWBkyInInOW+pszP2wUKQbsZH8g2sq3e6hg+3smbOK008+eUrn/p7Zifbg/u22ujSv2VPutHovyp48nR1Rr1xkYP8M8DIzOydDLOIlcdYMBtsbawRBDdW8dOlS++ijj9uv3nmnXf78altcedAmZ6ba3v37xC4hZngGjoslm0y4yOIMxRI5AI1NULg2RRFTLmg2kgqe8XFdN1HaKOLWcQpdb7Nz0wJ27TTHwMuD7bnnn2+PP/a4unsfvP+BCp4MNM3Zl66OOzyFPVcV2WlNojmhw0Ox01xwZN+4CUHh5mIn1tTSkBfobp0URwnD7DHO2W3T0xiJ7GrECGGXIvTxJx6TvbMji98P2uxQ28jtVPiWWYWYUmIi2YmU++ZcdaZmF2HCgcPbSptfmNd5ocGrJZHhPYmdtbnexkaG2vgoNGVonQbOeBw5OIN2YXZQjE2L8QEo6jdIweN918u1q0vkmsA1RmJaR7x5/d33d5Mod0VLOYl1SVLN1VCF52jo6ryGZYmGIKS+kBTxVD3ILskAMyVCZzGvLoMvS6BetYFtkY3I5d+Jyu6KpF316O8P0qockhYycUgPCh69+0JYoQBFqMb3RQMqdJevcfQZcHmtt3FCQPVcaVw5g0DFicjPxgUW/JmS4SrbvFTPh4h7SzfPpwqzvBeLspkwTNGDWLRawOl+ZHVWURpkNa5KTjiMsILEgLjxHjzhfBDUPcDLaBZJgpwzekJpdhMoIgOpaCnzHBxit+/cUcFDUHcRY1tOEnzEZbyf+/NQkKzT0TDI+ozSEVX13RWwlQAKnRs02R86zwZs40LxumT6y//9UPBIIRR+e4p4nRLWlXzVsdr/Xr97MWgX96yoYwdaRVVMJwgKMeiQ2JvrFAMLcamqYKuDqgMLyiI8+4CETZ1JUQRt4c3fdMjM0a4/ec5HCsXfRF/79+3w+FoFj+1N8O6BJilyOv1OgRxcHxyzggSy9vft39+eefZZTXF+4tQTKko+++yzduvmLU0ap8Nz9979QuOgOdGpYOK1xaKsS/6wvjmcY1vJAcotp+sD3e3kyROyRhXaWzQWBeXi/auoXKs9u2FLcH3SdGG7IcMWX8awhcfE4CUFT5cw1EwuIW91fUyPRf/h9FUFRNanA1dPxzPokncFUFnbRg+Q2TZ0fCWoFq1irRvwR+IHKonZCEXk/H2DGaHtdB16WY5agAr6l0HBPJdQ/jI2CIKsOFRmNnwmunWZGybzklq/gDEUQ7YAx9IsBhe+brY6DdgGKOd4jh6RAhauN7FRdKLVFZknkGgQT/mjYrNoyhzWstsv/Rv0Nbrrq6UfZD+yz0gqSdQBmQBruB+nnjjVnnziVDt96sk2hyHDuLVIUNlEVSxSifnzzMpCC/AVBc8209a32uVLn7Q3fvGztrqy2LY3GcBKxxEkl3Sm59KmYsfXJMNHRf3vmRAwYG8aSlUBKGEO9A/9mPZ0RdAOfHgnoY/+MfLc27tpGKgrPaJiji4PelWeTwUPlLarV+XkREeDBF7DfScm24MlU3lEDa05ZIOC59FS5uEYrKWfs+ChwN/rWA2aEV3gU/ysrkS0u3yP4pgEimLn7NkzKnzkJojwfWmpjZFokXeoa1YskzrH2VN8Vj4fRR2INf9GVE+X1BScfabQ0/X67LN29epn7cbNm50VPkk0FDExO9DaEkeIIVPYAUdWAMXRZkMGIA0QifEhraJtfUNJ7dO8BRiXRbuTSs9IwbSD54Le+hDDoctfksc8LDPg+SwD2PIwxwkXXNCyAI3Yf8ePH2/PPvusdJYnjp8wq2Zns925daOtLC+2yYlxdXajpyagWZPkXIhcwbrNmt2FwYtmy425wFiz9pe46Tkuth3++ONP2vvvv9d+8fob7drN65pZNr1ntjH0mM/KfjaNzLoTD4P3vENyPmIY74XiKO60PrvcweB9cb9Em1XBY8CHGTXQ2ujunD59SlQw1hSFD9eHc4Rr8Plnn7d33nm3/c3f/EQdquQCKvYE0HsfZwJ50uouZ6kcgtfZ2mGm1aDD4vEGprKFwra7U2YrQy7euHdeIy5iWQsUPqwB8gRyMWuydgX64XjG2SWgaXREHUqobFw/vqf7I0fUMeXT6bjZxILndE1Ascpn5TPyGM4LxcfKQw2QQVNED7rcJtFB4eQ3Ma73C1ilgn9y0mZFTzyhwmdsHNfQbUkiyCHd4cRevueoKGZCgYhV7Ch3KsaYYv//+7ev7yqBLRE8LyqeYxUrZtd5M6bTYq2IKR0R3OvneRNVtGToXURwcYPrRHEGeLuOSGbNaPJ62YcqcFUinBvoLpALikGL2Xa1uuiVwCsgb27IdpCOh1vBjpCZ9ip+flW1ShihZtUmBBl2W5lNumYuafnp5zkiTGaR8dgcLrG8pHCTpSEccYnx7MbETadAADVefLDoIU4a0mVxGs9HAgfCYHqP+e7q7JT7BRSKQadncHSlEOM74kVWYcG1SjucjQwlhCQPpxG3ka0VIcClSyUUsGiBi4ueoisqVc00QbR84/p1JVRYTHMNOACYlsxnVTu0HDk8sR7KiedtWIhvRHzw9csDX32DjD/k3IuUp38OirrVq1B8rVzQ5HGD/65ESruxug690/9LxU+PaqtEtri7pmqUK1zPIasb+Fgc66x0Cfbh1JZWyXxlC/6EyVchxHsnGURzwjpknUAX4d8koiSndPIIXDx3CmuhZYhgqzDSXq6krJ/c/PsWN1/KlFwBVDc0HP161CNFZpL4WNLG8a7r/rQmSgfIDojZK9/6lg5XDkbWn1HVVgNGN7uuCfefAMuaA51KIc7dB8llvXMwAcyQ7BHoobeAzrkYMr1KOwyec3W+dWgieAY5o4upwad0pUYl3GSfStiqLojn1Wj2TsUZCSw5BEAJy2QCa1V40ewZ9iIHNUUZ/2ZfqDDYBJmsSeTM7dja0n3n87P/NOGcGR4k35ppA+XIiZket7YmjYuSlM1NJaXXv/hC74PPDAWFhIVOFwWkZ1E8cAeHorCeU85oop75oOL68lfW8yRrrakA1wyOGsia4jzfi14qiSMJB0BAChYDaAMwKbrLoOcScePgpOHJdP9mdS8BcbgGvGf2h+kXG/q+YrfMLDigKSxcPDiZ9RnXdweTTTZUFgq0KYNMU5NT0pSdPH6iPXX2KXXxpyZH28b6rjR07FmZychFjr021rY2y61NcYe237Y6O5gWrK8stc+uXmofvPd2u3vnRltavN8mxgH4SEyIfYCG5svpPByDHVEFoXRd1SUt6+TJ8fE2w7XRPAuzGdSFwxGqNLX9wjGsjMybCvLZUXGrE5uAmfPG/w1NCHQXK3lTCfns2AXT3SHB5x5A21VnbWJCKDvMBQ1M7F/vRwY9O95WIljvgcvA+x0dMesiZ3UK8oGWJZ3jgakN79f5inUW6BOIIY8//rhNUGrOB6Ama2oNHSpUPN5jDcU1JdkMDzmGVVy5L/CAifA+yym+ocaybiii6TBfvnylXb58WS5X5B9xXyNOKD5AXSvrfWJZkGqDfwYdyB1YfxZx7zdNHGBIs2KGzRooB0YXTBluzu/jVJW5ihh22Cafr3FtdN4zKG5jSd8f1B7Rt+3j3SGSOdQu3QJo/HOy/rdQHQ2zgXBc1NhzPIbP0Flvl148+1CAuCj7pmFrQLk0IhPl1LaiopKcg8dx7XD8+vjjj9qHH37UPvr4k3b73t22S6cTCtqMWTE8F8mx9DulzWQJo9vzeYB9tJ3GwjzxUHjTcrmuik+424o2S8dpvS0tLyqXpN74vd/7Tvv2t7/dvvGNb+jxxE5osIBtly5e0lDY999/X+cvz6N8rIZsxpghZgc6v2teYzV7ajTDrrpKWztQ0qxtsh7UBY+KtNIBdXqgKqpksa281F1F06xhiTj35AzhXnEWcA+PHD2iz7W6ttJu3bml85M4za96cKiBcRlMUbB2uaqBKevKsM12vhYtXZhaj5qAsM7Hx+mgGozil9iz7AXiB/Q1OvkH9u/TOWEqZGlstR6tXxOrQXumaG6MnKj75+ZHxQLu7f/97/5s15X0WtlyIsKDZxkrQfMdM0zUh3E5i5Xmx10Pq6WCrnhTDT68bmaJkh5CGcq9KPQxb4AM/vNzpD3lgsZzMtw5GlWAgdIDwhdaVQoeHstnW15e6ny/XUwwSddcUg44UyZo+5lewvNSYHAdfCPsABXKmRLMju7m3yWgORg56OQ96HuFgMZuVYuuRLosKAKpaG7VKUtCrc1f4uNQZ0RDqzk69MW7pL4QZwkJO/MFdwTUFq5DEJSX90GiRpIl9zZcsaYmO0oa78PVc2YE0B7GKWVBHZ5QAQkAHHCI8/j+4vx88XRJFGjvbysRki+6NgmUPYwKvDDDfc7B5PtcFemXXHsetl0N7aKfeKdYyPce7fB0bc1ea9V02Kq8H0URXcp8ZW6fWS2x2nQwAokzMt1pwNItq0NC+2NsVIdl9GNJ6vrdlyAioCqgMqDX9+/fkxaL9QkizwRigrUdoYx8mUI14YQZu1BeT8Sb/wh/VPDYMYZr2vVcc32TyNQ1T8dMazh6jRLY4rX/xBOn2jdeeKG98q1XVPjx2bgOabHj9sNrJR7Z0cjUSdalivDlZQV1DlEochT4vJ4D6l4hlxx8Ruft8hXuc7qcap9v78huOcVkEpgcBCmW4uSkw0D3w8CFgz32rhtKzt2ButcWFuY9CO/gIdFDOBhNebWbIvFHwv9KpnDMkXHI6pqGrem9l8saj5E2ZWW1Bt6tuUAugxk47xiNEKv37tsrZx66O9DaeE4ObKHWUMPqoOPw4ZCL7o/DzuicEUKen+tJccW1kdi3ig2J1Qtpk45zCPHsYJo88Y3CwkPiGNxnqqsc1IqCzOFOLOZeGWk1YhnAQVbm4yTWDEO+V5oJ7GEtJHdHydRP7q272yN6XQoZqBIehm1GgQpZJQnjojru27tfifrRo8fauafOCciZmBhua6ue9s1n0musb5iyMzze2vZwazuO07aLhqvOqbvRVpYW2vVrV9rFCx+12zevtcX5u21mmu46+xegyWcQW0jnnBICOzvGEXJoZGCdzSBUCl80jyQhdFSge7L2BWKSOPO+apBvivjQn7peerrLPZeoxFh3lDAQgKLMYOjdNjM9py4O99xzOj5vFy5eFMVUyfqYLcel00TrVt06p11FnelINI5NiRd+XVgGaOegjU4qafYAWneVui5kB346y/I8K5+L7B8+L6h0LJNPnzmtQh/TArQBvJY6jkvLbRbjHc6tEtkPQKEhn301kwRtAr/DdWXPHTpsSiyfkQIP44ZLEtXbxIH9KOOSGpSr+4KmZXpKxaHpWh76C4otWvrykvY+YCQI92MnT6ro4TpQcJDEUoSYiTIqxb/PerMpOJsNQlsD5a4VxeNAH60EPCMQpNO1bim5i8CSOjaStPZPkYAbAYus62Zf7LblFZgHu22qnLzQH2kd6Xx3d1yshxqDobkxvIeKdRRS7sY4x4gWCg0xcfPy5U/blStX2s1bt9uD5RXIj22YDtoYpjez0jvFuKnyb31WzgZi8ZHDh0WJ5XV0VswvqGvF+xDQwDk+Oqrrr3k+I7av5syFdkWO+qMf/6j94Ps/kK0z6+6LL663Dz/4oH340UcNyt3Vy1fatc8/130SAFxOfBquLr3tru+h3H0rB63vc43QDg2PDrX1rXX6PFrTTuDrbzpSZVQgjVB1jwyom4rG83t/lVGT2sTkxgZXoDYDfJ05e0ZxZ3Fpod24ed1d//l55WsxeuCefSlX1Xnv/GfQ5fd/Z92k8IhJhXI9LFAAdEbqDlWS4jyKM9oMAM64WebvAHCpLnHh1XVAO5ZMFaujNey27NvNDLAz69D/9n/+X7uiWa0PJoiLSoVHvZxCjGrmAIqo1EOkqsNTNC9V7Z2lYwZv5iIXcqqJ5E5shchXuzZc2VB/uhk23HiQuhF3c8QBjxhLyZGHgMbdh4UXzYOC3va2EVGG562tmS5XyGKKntBNhNjUtGIjRIMZKbGJjrMQzyM0l7bd6qpuLEkZ/+05BD44jfx6ingOa3vNewCTrqsKAhc8/M3ni1NMxL28Rk6GwWTvgS1Hukx9O9xQSKIV6hJAhoTNmH8KKhKffPu4l5UkBU8hebShCQog56Hkcb2wGpRA/O7dtjA/Xwma+boaXqUCB8TbBc+WPNKtN0mhk8QytuJ28Xl4+OxvS9cfLXYUVB/tLHzF93QA6/T/iuLmEceafudMiFR13JSgVKKQYsc0HaMxHZWkOoga2sYeKGdEdeDKvSqmGXaxsblB10Xd2VaByu+TZGToozuepgSxBswldwIkjg2F8W+7gP8hfi70CZBj4MTUJQ25F74xdc1dFEmoX/q+WN6Dap47f769+NKL7eWXX2mjHJg7O3KOEWVJQ3dNOzW31EFT1sSggKv2/Xfr3uJS9hHrmT3cafUKPQ+9NUl3EDEjaO56Hzl0WPQhATyl0wn1Koe3tDehatZjIkblswn8WF0V8sueYX4ByCifF6SNYgFwAAtRHVFom0vPxzoBWMiAQ+3donTxlaQrDooc7Cr0NAXciQOaAtYN94TfJekLgmmbeAS5pp7GhjYdZx2YPfOV7C/t813oC+tF7YHHPaNELPMt+hpK3jvrlc6anNrGxgqMWlKiTmwxKGXQQIddWd5n8jmfTfbkPYTRBc/9rsuj7r6Ks5Vy3BrVe+RaeGbIPn1+unxce77nzwHbwfH4zNmzoulwb7E3R6sAT310dLitrlms7g6BO/hCX9tYG2mjbXiXvRAMFkYBmp8dGRXcvvmFZvHcv3uzLT2Yb3NMpB8d1gR3iqN0d0IvGa4uT5z7lDzUzLQJEkRMJzasR6Kzx3WgYxeHsCD2/J47AZ41lY5ytn6Sk8SyFEddR2Vzuz14sKK3iPWujHD27mt3796RccE7776rrgaMhQyFZN9Ij6FC1tbi0rGpmzNwLu3idQAoaRNcOI6OTJRxgNegz0jT580GgYYdqrrPLu5ZxjNAhzmwf79osefPn2tPP/10gQuzum8afD2/0A7s2dsO79unDo/ZJNYakB+BdlO83O7FH85Pd2b3yVWSAZdoFtAWXrx4Sa516nRsbKhzEQ0L+hGKwLFJ5rWQo2yVhfy47gmFmq7h0JCK2SdPnZI+5vjRo0K9TdUkllGcjNc8GQ8Td2enzKeKBqFae9vUNnJLW1j7emV8CA8N0Nzv8AQ0dML6sHlTEtoOuad7sQlTZbtt73IOjLYx9MelYe0DkAObfnfntNbotEG5nZzUvkyijp4EgOj6F9dlgc5f8hCS8XUBKKwnIQRadxSFFJDEWZ2rZZhB3pn4g0OfY+6BLm7orMB0qaclJxcmT1Siv7HZlleWBJxQ7P/gBz9o3//ef9Jee+07uuaASW+++WZ75513VOiIen3vns4c8mmBLnXvw0ZRJ4I8olhGWddsFHVmcXoc5RCoHCMFj2kScrYzi4d8Ii6d/rq5YSaCY7TPXRzoXNhO6KwmftHhP3nyZDv71FkVH0srS+3a9c91vZmx5W6mATyzFMpchm4M3XL57w/mCqZKfrTgGXR+TF3fJpCwINm7RITqQlk25g63xhqMhxY5qX8LGKjOLUURxRBnxJ65Oc/VqlzBzQ4zuxQLMeD6H/7lv94N2hzUDFEobhccikKO264QRRL5COv4gB2lDXpS9DtdddxDuSvZUSuuXEfCNdaBXjelKybKOtQJ8I4WvgqMsnB2QmBhcDaiEg3d+AHNTg5o1XGJMxoXSzMC1M60G5Qmdhc3lOcjOPHcol7V55KIjQDDlGQ2EPzW6vqwkLlJPDfVvzUCA5c6F2Ucjm7fck1FP2B2ShWLKnbK7U7Xsg59taylZyrqnQrFwskIEmW5GD2BBl8VIqsqOk5QFeAkbi8nNSV9EpfS6WIDpNPlws/0vswSGZKwmapfVAkOnd3dtrT0oN26ebPdwdHjzp2i7IEmFeIWm2kFYv8eE381XLMGyxn5cRGc4XTRgvwueXjQhfzO1yt4MtfcOXPIbwN9VhVCD4k5B90cv4avVXjfLt593ZJkdMli0M3i4stmvAxDxIfFwleo2IT2F0ko6BYJ4onjx7VuOYSZe8E1xzAi64E9IUR80jxx0bB6Wp7f5VoO0M3f5beMPHXT06uzk4POz5Ru2oD2pqRlHM629y6JHjQREhM6PC9986VKSO2Uxl6R5XNNdY6FvJKp2M73HdAKAcr9FS8b5x3DXlVUGmzoO4WlqJUwc3xCnRASDR5n8T4mHKYOKW6Mm4Lo4Z2j2uN9BJWX0++u4DAHZeCeDm26DOiVEPzyb82SwZlJSZ1pqwR0vopyVrOshHJV0U2RwRqhO0PCGwoyr8n7k2Xugwd637HmVXwHHa7HmNPdS4Z6dNgkgNZX+tAMOMXv8bopVPKc0SbGpCSUWn4XRNGDYEe7mQ9GEzf13PyMz8x7BJ2H2mBa00jXveuDQyC/JEHRVkS74efz+w0FiniHwJiChy5OV/Ds7Mq5jVlLdPOfPHVa75NOP1+xmzU1xyYJ7Gl+JkCrhkC2nZE2OjTeRlX8R4PS2vioz/btrbU2f+92u37tqro7a6uLbc8sglyoz7hJIVovS24ZL+2Wsxk+CdUZ6faV7f+nJ6dFyQrliqKYgicof6fPLM1OzrR01F14FPJenVniccAydQzUcdtSsTM2OqFBkaw3/rKuKKQpeC59eknFAc/GdZZDoeaA1Jp+qMMz0GyFQt1R9oRCjzDGpQ0PAXjG9MMzdgwyYXRmRghaBBlbFFjH/RaTADbDzEw7evSIZsSAYqPfoYMMyBcgcH1lpU2iA4Fe1ZuZx/oB7KPYwQQFgILrR95Asnzg0CHRongfrHMKos+v0e261C5/etl2voyHqGtB8q+Cmq4XiRtrYmdbyDVdR5I8Ch60r9wDChoMM86fOyft0b49exQfTFEbaxPsQ8wNCpjx7BHTxWMSA1qO2IPukdw2vmI8RhJs9pcMPsqIxUyFvnGT5wXF6tmgpXNBXUv2z8ZWm5qea2MTzFx0oZSzsWM+VJx56HSpM5bzi30f0ILuIcUEXRMMMpjFo1lgW1vqxDIbant3yC7xu7vK34jH0hgKSEQK4J9hakL+JvOKkyfbE48/LvBJjInFRd1rm6oYhGPtyFFSnQ2GaC6J8kXB9p3vvNZ+7/d+r33/e9/Te/ns6mftJ3/zk/bWL98SCEChQIGjnHNs/OERETHr6hluudYvEX5JSdpIa2MTo214LOZUobM5RZMEYcv6xvyl8HFXY1DwiJVUGkU+DzmGTDTGxhVbAXQABFhLaxurmnEEkC1gtYCoMK0yeDvAPPc0PwuIEQBD3RrWkGKW80sV2il42NYqeKqXWD/TuVczpDQmIu6p6lZbB8UQVc4Piklc3Pbt3aMuUGzilXdXfh1X4qF/+s/+hWypKXrcQpq0o9fePZ5iXjaeCDihLSiIFvohZLrMCkRPKqTbfMwqeOrD5kbyoaMpeajDU/aPcQpzC90XJpuEjcxNVKVcbW0hgWoHG6Fj4WUquHzw8bYXUmp9Qdqwol5oToyTfU1U14Udt7AL0RXDmoqqpwO+DnkjI4g3zZH1DfR7lVaIFmsdIgQddbS2d/S84rNOIh5Eg0BrE3TfaLwSruJVWkTrRZqBmnF40mvXY9dXTUXkOqjKJZBrGrmHmZkiFhtS6wy8OHFyshZKg0vHy0WnrmE0NULGRz0BFyoOvuqmMHpeEBoEAhA6HiyDrVUqIXYx5L1ONtu2tDuDRM6L0FS1dHtkKtZFwd+tL9EvePoJ+28qfIw40lytRkHnJFbFT2cR6QS9XxC5tez32KFdRU0QDaXjVzuzVldULf8tzxgR7aLP2XbBI2e+cdsng1BwyD7z7DMS77OGSWw+/ujjdu3a5xLuOzn2Yc9zRhi7jSMXFJ2v0PD8tjLm71bwCD4cKK2+osM2oA9WlydmIRMTii8cUnRzQOAwLEDD89zzz1kDw4G1bEtWIVRy8bI2xp8/M5xsF63DmzlWnWuNqbjqQFBQ1jTm7BM9hwpQI6Q6IIq2AtLK3pVOZnNTSTpD7+QYt7BgTvvUtLo0BF9Rzfp29DVjKcUShh+gfxSsdlHc3w4ePKD3JiBJSOlgL9G9MWpt0wDWQBdHd3crqTuq75PwdrFw1XbwFukO5pNFUxPEP92STAo3bz2IruNICsC+yQmPCe0kmpG8dmZ2pbPC++X9p+BJxwa6EMUOf7kHvAe7Hh1Q4sNnT3HGc6eTk+6+NQNYkd/U7CWAmUGBVpqF6ohw32dn7KoEsslZR9z0oW2NVWbHyBb1oAfpof04f/7pTqdJ0Ur4ggUhBkRpJna3h9vY8IR4+7IEkHU1VB3QVQLdRnuwcK/duXW9LT+gKFlue+ew6EaruiEdj4XqFDq265aLKl85wLOmdD4aDJyemFQcTtHH/eeapgjLrCkj3XbSzF8lHr0h1ElcRO/UoMVygmSvbGy3mWlMdOZE76S7wT3invJ6H330Ubt85YoEz+QTYW2wbjaglxWQZwfdQWwfgEsDMMTibpgQXAprBKwdMdBpDUglU0V103rYcQwUv79iy4ED+7t5Xo89drIdP35M5x2JcFxeh4nN0PrX1nXfEv+8X9e01+nWkDDzeQCEobIdPnJEAOru0LB+RoKIDfHFS5dEuVoEHd/aahMM1mReXml4RHkdGbZFxQ4Uc1N2eN8Uanfu3nFCPzrSnn36mfb88881bNFx06ITwRIR8FCFiXG3ovSV9degA1PFNw+R/XlpnXQVBzrX5BsCNXr5W+ioYfWIAkgOVvMDBZhrTpf1Y2vrW+DjGo4AACAASURBVO3AoSNtemaubQgML9tpgIeyudb9DRBVMgXlGehvihUTGj3FzuUr2FBfUo4BUKR7jMaJInF0XMXOZnU4iPmsDd4P7zl0Tq4P95KkHrOWc+fOtee/8Q11Y9Cg3b51S8U7n0vdEHIq9M29Ds/SCiM/ljTH5pvffKl997vfbT/64Q/1ftBH/sVf/EV7881fKg9k4LC6X7neZfol8Lo6rdY1e76RxkkILHOBqY7o0E4bn4TSSrPAhSNU7gB11tM7L5acQmcg/90reMoZTyYxaBIBk+b2WHM4MlqGG3tlL86143Vv3wXAvtsxCkT1RquIfXtpeDqJiZoYjik587qCp8YsqDFRhhDewzgVbrvYGe4DH6zRclhT0WPwPGvSzCnHMe4rpi0wJKTRlS4LwL+6qVW8e+Ct6ZND/+R/+eemzGIHWwglAV6V0tSUfsIFBckUUld+3CAutuGs4NnRNyysigtMbh43yqYFGaw4+JAqhsTlLM5fN6TPm1E2vtWV4DlAi3gvtKm0qcv6lUVEIGGjwLUk+NBtyURvvur9lGMPhwUJJg4VuJjFBloCWUTLxSvVOq2ZOel0cRAQNNEAcaH5NGwmC+BWOs/6btjf1patc/fsUVuaa81nUQeqOjv+WoL+2gAZLOYFnjk+NgOINSYBkxvK4c1BTgJFwk1xkSQHqoyFv55qq/kBhc5IOCeHNs+oSDHFY4QyjU20gwcOCq2Qn3wVvEacFx0wrl5tV69eaWsg3uvQUrxQNeQKxKlsuHekkwoNb0C1yibQhim+6aNJ+VcVMf3H5PN83WKn8hElEtoEvS7Ow242vQG84Zn2CiNd4yqoOxpiCp7OCcniUA5+OZcUjUvvvwqhoEoefjvcuYSBZoEk/fhHP9K6Z13/8pe/1AFAe1/7o2dXnoKHDs84egRa44Mq8rfVOl0B97sXPX27WWstouUxY3BwuHbz1sqWmn3pQ3Sjze7Z006eOKHD6Nz5c+3MmbOdcYoBjCEV9Qr86OuY10AhsLJctufrboVrGO6su7J0VatDbMoV4ksDDqLGVFwwhcXPp47FqPUeMgiQCN60IKhDFP9XrlxWok1MIo5waMgM4cABUxJkDW6Rb1BzPgMJVJzTMGhg31LkBdlcW19VEru+Ybtn9jbvmfdmp6iFTmvDAUTswnUuXZRQ22zhvaiYyP5PZ5uiI39S2LDmuF7prMSePzE8NLP8dw41Yh5JdoTypnjZ0UqGDxWHQkfK6+S9pCDLPC8KnBQ8A62lCzCuRT5PijJeA9Dl888/UwcwtBU7Z+0t2vOWTVrmLIS1fgdL4lChjHyzpuLOyWolQYh+54UXXlDSSoGAEJ3PY2dOU6elWdoawpCaSTXS8MgoYQfggRiBzfKmdDz3795qK8sLbWt9pc1R8Iyh5YAWt9NGeHA5tKn45bmJoQFNlNi7e08awcG//MAaLGkpFxdF04pOIEkUn9UsiGhwDZQELAmluv+Ve5fHkJ0cO3ai7Z3br89qNgTINYXsulBh0HIKV83JyLwpdSp7tGGJm77aKMbx3+5VFDw0JYZaObwqiNR8qBST3dOUzmh3YK4EwMiexPyEDh2ubAxbJHbwuURVrSRwz8xMW4RieudOGyOWJ+ksbdTCg0WZxNCd4azUMO9Dh6WBI94ycoPzn/OR+XSXr1yVo6TQcXUZ3Y0lwVRHH8BQs7acWygHmTPATFzCVp89xH+/8Pzz7ZsvvdhYf0cPH9Yep+DxfvT4j1wXmSLVGTqgZrn44y/nb3KwgQtjzGZ6wF11cr1egAOLJrXpYc+ZwyWZgbo7Lo41E259qx07cbLNzu1tq6vuDrobM5htFBqcc7+BURQFNGfA9Rs32hfXvpADIGccIzCY6SI6L9S80soK7MISZHdINt/kbNK+0OERGGyJgzJc6VY2BTyjiwJAhJb28SeftI8+/NCDc2/f9vlc7BZiIXkw15jzafHBgpza2J/PPPt0++53vtP+6I/+SDkglP+/+qu/am//6le6p+xL6KZQ68jVol+KocvG2rryJ1HGANhkx2wntJhpbOPeiKHJSBlbyPl3YLQlA4KiXZrNtKUzjW4s3bZQ2pSTj44KtOP8m5lxB805rgFxnNgoeKDLiua5jOMluiYcJL3RWEPu9hY4r/VWIAr7vNhHPhsGRVp+30V5dXgwciGmDdl0h8+vV4iDrVxnnSNaV1WjbtA24jo4aaogek06oaYJ+vGclXw/RZBZYsNNHR59EF1suHJTcsDR9OHqEmgKMFaCNck9gm0lphUwu5ZWbazwgTs7vhpQp81aQjW3uAYBeNCqdqsq1CBRF7Y9qTeFFkgCi98bzsMuhZ4jCpajiqe8sgHTVUHslHaaEVwHbDlBHDgofQQFCZ9dA+rqYIgmgEWLaFqdro2NClI+nIPcBBGTr77m1azq8SRQQsT27xeNQsFN19fBQsVOuZ/5kBm0pJ05ZlCWET+KKj4nSV7ocpp2iw99UT94Pj4vG0TuJVPTXSHn7pUXKNcg9Bihs5sMgALZs6XjxNh4O3zwUNuFozw/390brt+DxQXxti9dvKBBW3QC6fJIY1TWijYnoGhlqC0bxO1KJ8EViAsBF/pUihPTTvtI4G/+dxCGfkbfdRZ73+yes5zXtHZ7HZ4kcimAfDb7HQ/eTg2IrOfNmpYTTtetNFqTP3wy+NwggRx0mdLMOuDfQnKF7HtNJ2kn4P7ed7/bfvD7v69uAmjUz//25+3CxQs6DHyPnQyy37j/SmKgtGHx+WtNvn997fNV1+23VUqZEWA6Yo+6Vr9oJo4Haiqu1f1Xl6H0fAReDRs9d6699M1vtlOnTimRZz1S+MklEecmqFg1jXtldU3FgYqAZYqeFQ9Fkx27ExwNPC7UWtoRKHQdHdQHLsifLFfX1hpWzqBvJCYCNiSItQCU7ls0I0z75h7wvtB3kFzxfil6+CxcR+KHUWfP5OEeZYYSn4ugTIfnwMED+jf37sES4lwOeLuOxTKb+EYSFSFvXMk4mEno0s4n8aIIIOnisX5/5WCkWVw+NO2qSKx3os+/Q3G1latFzBEm8zuszdCc0uEh2eb7QZXd7cbC1UhwCot0Hbh/FDP8DTLMe+QaeaaS//aLrJwJMaOgk8ZC4rUpOqG+RC/E62n+0oED3Z4FHYeGRLz2dRrpTC7chaK7YvoJVKwHi0v6PFCJXnjhxfbaa6+pAGLh4sTF46VzFR26dKnbw21oh78ueGzOwvwd9igFylZbXV5si/N3ZNu7ScEzQ0HOgOwVFTy4FklnQYcHQJG0oBJDUcKhblWXn6RuFWolNEc6f8y8KG1on6aW++Zix1TJoLHpyIXeJQS3BnKH5q5kdWyyHTl8rE1PzSq541xTd7TE2FqTS0tlIGTXVjk6YYlb8SCdHeKfrfmdUOt9VXHn5+T9Af+S4BmMs1FQVTg9zYBpn1VDIfsp8xElPLOz6uTRPeV8p5hkbVrQbrti1sl+9G9Ymi8uqiMeF9h0QIkxfF7t5WE6C0x+N/Uf/Q423dK0PqDDer99gdbkxg1R2lhbQ0Oh+Bf9h5iN9qHGVoSWwykDQwU6ETkBZ8CLL77QvvXyy+2lF19Ud0rmUJ0gvGbnlIup2pTFkehysCSKGEAVQC0KdjFxcraFKcBaiQtlTtxcB+4nuUyuH2vJxVA5SyqH2WyT05iljDaum8yeKPpEoXLR07nbltaZ72v22dCQurV0x25cv6EOerSFYjCUPou8heekQ764tNKWVNz4EJfmZmTUtLcCdgM4ceYQSzFs+d73v9/+8A//sL391lvS3rz33nvSOZJX8V6IEehC6CKxfNlj8wv3RfmCenr6zJPtO6+91v70T/+0HTt6TO/99ddfb5988rFiKXRDgG20zdD9dT8qj9CA2gcPRMNFy5k5ZuqeK/7g+Gv2zw7Ojer8WhKS2G1mDHRCgy2mxntkipoCqy7cTK+2RbUYTGKRzJTOh9lCnkk0Psmw7TFRLZWTxuQFZpQ6oi62DIi46PGacWcxgHOwVZ0FMVroacAiX6DDs7mzpU5PN2i6ul8qUFM8ab2bnSATHRVns3KWYz8gwaGzs7K85IbDykrN1SSW876tmZdb33/3z//X3SQ3drzxBWFB8kc0q/4E7HI4MsLqrKVP3ci/85yDm8TBb56n+d++eAQ5DcZb5Y06CLFo405GNa5CqDUlAxriNzTUcdI9d8EObaaEGZ1lk4CisuAJaJrePjFh9HbDw6y4QbwXW/IdlXMHXHoKHv7wnLwv0Dw40QzdhF5EIOJ3wy2PZS6bQhSlSljZcJ4N8UBVPIUVwRdLTJIbCrGI0js90BpuQqaMdah4yUQ6Slu53fE43h/XJ6gp3GQP2HLHiQCXIKBCTk4qTliC9HAwyGN9AtFkCavX16wxIlANj7SD+w603W1T2JSoVEFM8nHxwieiM3z80Udq5fL5NTStDCpwEJIeoYodVeFyWB3YRasQTdIwwJ71rxQov61zY2qSNQ/585t+t0DCjtKWHN2/m+Lmy1/9njLJ268VOkD0Akb0PFelK3iw9y6RrDYfRhfliEhyLgpbuWURhAi2rBcSWdAo/sIjp8D82U9/1i5evKBEL45hKnzK717FOqYFNS/kdyMHDrjEv63Iefjn6fCQ3hVFsDQBv6nDQ8CW6H1qUqDAs88+11544Rvtmy+/rI4Jaxp0lSIDAMMOaPpoWsMPlpaFasuqe9kOZqGn0tm0paoTDdaIONnSdHiP5bEEe96Hipl797RvodBprTYnW+wT9j3PQ2C9cuWqkG3uG+gchY7F8IdMdSGBWVlVPKXgoPNDBz0oJMGf+MQhzF+eA0ro3Xt3RFkk5hDE5RQE+rsOKugOj6+HOyi8J+IK64VCgYSBYowuYOhN6Zb0E2FeO+YHfRpb1hJFRjox0pWV2UpeP9eV98U1zWuoY5cBw9XhyXmSrgHXh3MkIBFfE8dSdAXEMCBnx54Ue1wv/pAgkTiwF/j9JGc8niKH98W+RGSPToriMmYLcabjPgsgYqAoVI9hjEFua81AZXv11Vfb7//+f1pF2KjiOusQEKmPVg/vjjK7Uk5taHaEqG9uaL4OxQ5Fz/rqUnuwcNcFz9pym55iMC1J+JKdtOTI5oJHcbO6wSMgvxrQt6NOMefc/Xv32+0bN/XvFJe6ZgUopSvW7+pYJ1dzjmoDCywsWpKoSltb+lzcB82CgwYzs6ftmdvXRobH2q2bt5XMK96XeZGH0Zbu1SHUM1dqSGARmLtOlTXApvQG7BN6XOcnHZ7hIc4RFzyKp9GzFtffQCvzQyqB1/wdBtSuO5eZYsbLnCgvIMLuPnq2S7oOrKl9FNfEz+0d66hrSG1XqFduEWYE6LWALeY2SRPo+SPQIbkOAA5yYVw0QCq/mqKod6MxCvzgOkFpo8tD3OZMRxfL5yBngTr17Ve+1V568QV1qnTWFAgX4NDxfcCNcOfECbYLGwpWDDbMEnEibHt2MW+2BgPa0xUJ4GxLeut0tFfV4aHz7M6dnGyj/yXHQyyuER6l+y66p1wHZT1tICWJffSA3Bu6OF9gc/7ZZ54bVtb36rLXMGrolORWUFcvM//p2vV2/eYtUdrkrEZXf3y85v2w/jwok8/JZ4KtAkX8Rz/6UfuTP/7j9rOf/az95Cc/aa+/8Ya0QsRbGQ3MzihWk0zz+QET7t+/29bWl9tO22onThxrr3771faP//E/bufOPdX279vfPvzoQ+mM1HUYs4shVDmKN5tvDcvxE6CK8wqw7OaNmzq/ZL2N0VVpDhXHKAq26Za6y5J7alHSwERCdO4CM2w7bdDaBgCmHfM9FT3qfqAFdifeeTd7yBb4dCsz9kNUMgo3jW2wnss6+UGeqz1YDAbTxQZ6QBU9NU/KJv29Ds/utmYSst7oKrmDUwBxgSHSniVflA6JrvuEcnVm9Jx76ql25MghFT02bLmn8wBzLPaVB/qua63wdei//5f/ajdaGW3ymgyvQXBC88wNTAAVL76qdBUzhdZ2nMJqtXf8zJ7dZVCpmBMI/RTivawDRDdd/MmmRFCI5AxOcZ5WH3oKi1YiXCwKJSS8r6JElJgKuOGVEmQiAqdKJRkiINEB4qbRGkMgffTIEfmQe5gdQ5h2lNBQNEET4C8bkOAtJLToMi6mJtWyjs6AJCamBPx+CiUKHmgr3CgSE5IxbqBmiqBfUDBhTo0r54gOc50VzsreGFSJ1+R3NDeHhKAGvslQQsUQE4p5LttYct94LipyHe5l30mwpeKPfW5+zqEh6sLObptgsvaGRfShvRBUmM1z4ZML7YMP3tdfrhmvyaIUHbGsQVXsRIRd/Gtrk4rCVh0emVEM/Iq7gqdfuPy6f6fg6Sfhv6nDw8+0AQsd42UfLgy+qkwo/KKEmKmtpLXSOrWYPs56Sobqadi46fCwPvgT4wzNHVijZT7YB3QCWStPnz8vx7Izp8/IxpgBf6+/8Xq7cvmKugAp0LhfoX5y/wEq6O6IQfI7UNpyzfqF49crfP5uGh7uG8kjiQN2yU8//Ux7+pmn2/nz56Ul9PwFaBEu7D2zAuqHBcWAHqZ4el6DOr5F9zCq5gM5d1NzrWp6dgaDxrqXfUFsAeAgHpEQq+uGPer9+6IQHTp0WF0f/jBYkEOaxxGnQH2xu6VwE41ue1uFCQc2Au/Tp5+U3TYW1IptKlCtJRTNrCapY/V+4eIn7c6d2ypYeG4+fxzKeM4gahxEdKhZK6wZip8LFy6o4KHrkUGcSSzEF5eA1RauoZARbzNnJzawrKN0YlijpswtK5njPURbw/djhpCCEhQwM0Y86mAwAiCdfq5R5mCQxHCXVAwWbcPUo10lAZnoLa3OvXt679H0pPiT093UVGdHzj4EnCFpyRwmprnLCnbYaGUOfTqvrKGV5dVyPJvXOmM9wtX/8Y9+LE0P68cJypZYEZnFpdlubaxtrmOdNCwaG8mNtDlYsLbtNjK80zbWlqXjWVnCSW2pTY7TCQathf1AlxZqsUEixO3EJRKR2FOzzzVv6sGSkqnr166JbpzikM8lG+Q6e1OQRHvJulHXji5X0U5Cq2WtpyDO/WQ9ycRoZo/6xVsbdPqhzRlc4P2wDznHuZaxHObad4VM6eVCc9O8qJo3I90U1uHVWTLgR2KuI8P21DWfIzmKYlPRY3ZJBjWvyvGXxBaDHNVcco01BUZdhQygLcDK2oDRNk5nETE316RoMaV01/mgeFoGBupyQNNSt6ToODVDJhplOj10iQFjXBwMjG0kIEc7W8AyMcB00ykzVJZXFNd5zN49c+2Vl19u337llfbcc8+1w4cOKsa5q++jxfG6QDjNZBsAVtKKNhcao5zhsi62KD/JM8kwuQKdCGIpz88f8iwZXgDcFFiU+6muVebRFaDEc1qjuik3zcUlRmCUFls0dr8vDXdnxpVowu728IfEG5YIXR1iAkAXxQkdc2Kniu455m/NqfONkcT773/QfvXu++2tX73TVtaKbqiZSJMezF0atDCB2K/orl74xgvthz/8z9of/b2/1/76r/+6/eVf/EX7+S9+oYKH+xU6LPGEfFAOb0vL7d79221ldaltbq+1Awf3tW++9FL7R//wH+n5Hn/i8fbFNUZ03Ne9HJd2ZkjdHRzbTIk28A+VDbAC7TPFEIk6z2/9c82VEl2PLs+Wvn75XC4TAHVYzJLQmVCaoVhAs5dE9V1a1hpmzatrVdpp3o9jrLVoLNWMMNfqyeDOiicBp9PciOi66xinwxhKW0+HPih4ok2kw8OoABc8oR92erT6TBlywdnP2U2T4tSpJ9ozTz+tLg86PeoBGDAyv9Ee2anmx4rObu7r0P/0r//NrmYgkDhX28ee26Y4JGjqDRWvkyosaIWEQBIkFRdak8arFRe9jiKP7Vplxyh3JYuNjaiaKkaAyFAtV/PwyWdqLsKYCgTbMI7ZfnV5SZsDNIXOS2ZD9NtjcliiVVcTzDU8lINtuXiTwyPqvNDyZnPxbxIRIy1Bau6qaoTixfMQ/KOViaMb15CkqDL0mma73glsSVRBFil4EMBSZCkBoKisCbNBTmL9nfkq4v4WDUXXeai16dkZBUyCbipgDdMDye783t2hEZKtjorboQQhAlfMHMRzrEFcGjRaQwCFxNIn3tppw3xZAw1YceJQs3uonOnwMPX4vXffKwrOugpCfbYS1Kfg6Xd3xOss4WIoITHECK2tX7D0N/xXFT1JAJOc/7ZiR2BEipGOCGCkrIRtX/5316+tQ6XS6BzEFpK6dR86jjeH94eQWVr81Y0y0mUNFQUKe0Ebc3i4PXbyMbkKPfvMsxLdssk5aJmA/MGHHyhQLiwudN1NNrrsiGvQLRxhdubfhdLWgRlfr9KpRzkWdMqsOoVDXUxhVqd0R2tzIe+klkD82BOPyybz6LGjKurViS1OLvuTg5JJ3CSn8wvm1otKKSSdKfA2M+DlQ9/RQNaycpUpRLktesCyEWTWixIbWfxCGYUm5MGJK0sr0qoRn+jSxAmIwwxQgwRYiaS6Fp5jxh93RDwzh27Vs888I7Hs8RMntIfiXqPHgsqtrZa17fX22WdXVfAQe3hu1kVc2mTuUG5prCGAGg9TPKznpQsIPYNiKZTXQfcdKpuniIeuBgDDdbFJxrwBHnXPVzuaG49XZ6viIteHRCSFUNwvTan13AoPkTNtmL9cF4vFI0zFiMLWoaFRsW/Uia9h2FybWFjzM88wuqtCjc9EdycUZSiQxGY+Q1BoWVvPeRI6cYkCM5qKrHPu+dLSii2d7/H5bXHNIj179qysZ//gx3/Qjh07rkRsecnvN450JByi6gyNdwXPONriHVBGKF0ePjraK3iWFu+11ZXFNjaCAFsadlHacBxzMbDRNrYApprm8NDh4RzgWpFMcogTC+7fuduNa0hyEnCLa5dkj2suMfbwsOcllaYzLIwkzznnTX2x5StfJydm2tbmTttcZw2Y1m0TIZuNUDDKQazooQImARdZUwtoH1aV3AjgyJDZ3jqIqtesn2HN4Flfg5rj0Q/Wt0IPLdCj6C8G7ujMWc/kpCpaloGQn8d4vt6kqIgyIZHLoQ5hzeCZpZNaCHXHXBGAaMrWmrpgLjjtWks893BLEkZ11ARaQDf3AFhidgZaxlFSgMMk85ec8FOU49TGdST2ACSiG0Rc/61XXtFfugg4RaKTzQBz37MBWyL4c2jw4Q3LvlgFpA0LOhB1twn8Za3fvHmrMUice2t9kwHSgLIqwGt0Bvc+a810eD9WWuftLXXHWb8aWlyOpXGt5JoDzkKz56wkt5Tl8/Jyu/bFNXfER0cVz6CT0tWCqk/ulb1MXGbfv/X22+3nr7/Z/uonP9U8HvZHBjirW7i+0dFvuX/cf9g8L77wYvv+D77f/uDHP25//dc/aX/5V3/Z3nj9DTns8RkprhKzAITZO3SB78/faRtbq21nd7NNz0wp4f7jv//320svvSQXR/YkhT9ri+Kb84hEfOH+vJkkGZuAznyRQaV3PCT7zt0aJu6ZjOwR5yeUHlBaqwTpOIZFXCyXURc5PkedbheVrTRoagzcJz/wSIdQn2WqJVYMtDV05eiMea0agVJnc543X/Maof37Ra1ZfDT/spbV+pw+Gyy6RAE6RdUTXa+6O5nTGMc28UdqKCznCLk0RQ97hPyd2MCaU/e2rOvF9iqJi8CY//nf/B+7BCJZlq54DgOLRuhOTTfVgDF4heVSlg5CkCRz+7zRu9Z52e2ayuSLID5yoa/RHIRCQgEidzMcx9SWtC2pRKHVliXpkUaihh8RHHCpIum4e888SBLm7mCbnDSHTz7hXgziixfljWScIoDCCvqQWt8VCAmaBDO6M7izyIkJ+snsrCwuxZefmNRmZRGRIMC75TU8cJVKfkOVNQue6ytnoMOHJcgGySZIGIkvJKIG5JnCl0FgE+bU67N7HpGml0+My80q8xj6Car0G0UVcKtzMDckFIfoe/hvih11eaAMlrgrm0eLDFYcNIoVo4oSNXMIzsyIynPxwoX23nvvtnff+ZUSP9aT3msJMuWqEzqbuOzekOazDlza+jowebMmjS69waMFz1cVNP3N1m3KXtL+pd+pw9Wakkz69nvqEItOSNuVQqFJP/QeRR0oS2oV9WV37gcNXNrUfeSehOpTYj3QHQ5H9hP3g2DPLBASZK43STbrGZQGJIkkgj0rVH55SQJPEiDbAa82HPzo7AxBa/udCpeaAdCjBn6tX6/Bo30NT9cBrncQalsGvhIZAqak2GVvsM/Yx9KLbGy0g4cOqnuhhJaCY3yiplrf8jR3wIahpj3J+tThW3b6PC/3RTz5PbhPzqjjEjG3irSywLdxoFOvmBxQ8CAKv3L5svQSKlTKNQ7qm7pB5Yqlz1NIWCgG3FcOT4qc559/XockBR2HavQwJIbECRIPXK6MtlrHQxLuzooT8uhUordhr/H8UOmIMXx+igKKHf4IqZ0Y92gBuaQR3y3oFgd8a0sFE8kEP8+A4dDWovPJtHBiBz/jsdwXrnmSf86K0BI8n8xCXO4dfylSVLAWxVA0TumuVrsOBe/ZxjN04a21JInhK48H5OL1+azsUT4rf1gvXF8SpMG8Ig9fpUjxkEM7IGkgX1HqRD2sJPXunXs6UxigSRJC/CTx+tYr324//NGPTEc+cKCtr1mIba0n8Zap4RNtbGSyba5tS8OjJqASza02BE+dgmdop62tPlCHBx0Pc3hG0PZgP0tLCMXO7nbDtIKOF+uavUKsH9W4gREBg/cX5mVesso8oo0tDZ5MIhsWhqMOhbSHuUYz2NdpJR7md3KvdYZyfpaOy2f8mAqe7c3BgEN+P9qflTXTxLkOpuRBN2Q9M6fnc4MCZbiADkmdjhqU7ddD0zXZJgr5Jzln7s/8PQ+8ZsYN540/p+dwOUSV0QHjJyvjV/ehm8SOSYAt76PrOXwYcHO/7enp4ECBY4YZwGKMarPifwAAIABJREFUczIuQXmNdVMCh6EBQevSub2hrgj/JmkURb3cCEPpMoJeEbSoSNKiFFOG9+BCfFzADRoewFtQ69NPPtle/fa32yuvvNyefOIJrWWugVgdRfUJra07lMqEx2i/tWVrqxQUUNz9PpSEQvnZ3pGzIR0IaGTo/gA6+F3iRrqDYkNkJlzJBwLoRf/LvZSroBz6htvE1GTbf2CfJQUVIyiIybminTLwDVV+WYUecYQchBjLXJjz586r2OH3uS4S18/OaW8QC9/85Vvtpz/7efvzv/irNv9gybECXdUUc5FK5rCO3qR0ROPj7cjhI+2FF1+QJu973/te++lPf9r+5ic/aW+//bY+v/K8Gehse7t4xTXk/S0s3BP9dBiAYqS1U0+eav/5H/yBCijOaeKYut3Egsg2ZOhgd02B8iXtoBhDd0ecgyVw985tFT/W4aG/YRFD0yt/+8ohurEkMtMqhswjDA5isIyr0Iivb8pMBJCIPcjWY811jsi73isT41Nti7WyjtOhu27q5jwynqCfhyXvzPe6rk/XeRwMH80aMgXONLiq1quBYsBU529RVTO+xN1EdzL5HoUMOfG+/XvboYMHFJOZx6OOu4o4OwOzP2WjLR+A7Tb0P/6r/32XBU7BQJeFQ5VWNG089Czils/NOdkqK8fMqNFFLXMBJRi12YUCPMTF9QSBaHiMztshgmCpwF5cX57H/Em7BfGXn1N8dC5Wo/DxfVALkbsP5ex+12HpxLnlPMb7sihyW4+JKFPWz2Xjq0OghoMlILC5hLhAn1t6oM/HZgNtf+LxJ4RQgDqAbNEKfe/dd/U68bCXm0+JqFnAdHXC8SfZ4MaQqFIUsSFjXsC14jpwANAaZfORoIX2Ar1hmSGBWx5olkOpX/T0F6AXrHmXQWhiFctnCmUlVBQdbkK83RWaGBlrsxPTbauGj8btifeFUIw29LvvvtN+9fbb0j4QkOOqofkJXcFD4m2Bqe5lJdTZVBbp+SC0m4HT9F9X6Py67s+vK3r6XaE8RjS2mqsUGqY2bYnmQiEctG8dWewwOfDQdscz1AHTB3Mg5HFyoquuUp+7nnviqditHIAO6bCDpkRHkN9jT5HkkUCybjKPSvad85hHfKrkrxMuo42jjU3w/FoVy+BBPhB/x9+qgkcoZml3uqKz2jzpUOrn9fTRIJnKsqVCGnCDx4hutLaqJJYi4fTp07oGJK5M2Wa6td2T1l0oFjIXXQUHENeONUtn5vCRw3Lq4jXoYvOHQ18ifJJLkoEyMxHahCuNgibDKNF4OHEUDWRlVR0Yd5jnLeIuCpbFpO6Qcv85hA8fPqLBh6fPnBE6FWouPH9+n70DTQOHJjokJDwgvST3oqhWwRM3tLiosTaJX3J6wyHu4EH9HvGW65G1yPvkuUJJ5pqA7kJPc8fWXHVdc+YMrdiZM0nwwL7ZcY2fxSCF60TcDcWNmJOChXXUoaU1X4dkQtdWiDnaD1MtcijSuYTyEeobn4mfZS4V158Cj9ch9kb/g5MV64TPaZ3GZlH29hWFx/c0Ywr6sRMrV3Hr5003QQdFbOa+8by//4PfFx2RNRRxsHSbdDmkGaHgmWibazsqeCbGTFfGobLtbLa2uyVaG12dhfvYkt9qD+bvUpLI2GBjk4SUboELHnW4tjdFZ5tCgwKNeWJCtFe6iug8SHhmsUCHAlb6RSPvHs6XZIV1rQF+mlruNcH6C2LLtU+Rk9kjJExsUZ5DTIFNzGb43oiSJmK0nD1jbQ1VUnQZZkmZ/nz1s6vt08uftvfee1+Fj2KhD4AqOKdUjNo46ICHme7fp/yD11l6sNxu3rhdbl1faK9xT1kLmsFStGiPiLDZD2+a84ezk32RfIXuuX6vbO9FV4rpBOAnYCUDOMMPq0Cv86mL+SUUp9tRXZ8lTCOkpTM4o72j/UNXymh9OUV7PcRWW7O7rDPy9Pgx0UUzMJYO97NPP91ee/VV0doASsfHRwXwiqHR6RzKua4su1N0eGQIwBqzWug2K7oZza/5W/ycJJshk1Bg6QrLgGQH0xxTs/mas0Bgao0jEV2QGYpl/c+9BaxlzUIvnJmZakePH7Ur4gxDXqECrqsuY/0JQJHOYtvOfhvroguzHuiQHDt+rB0/dlz7lRwQAIJ1SuxQfFl60H75y7faL99+p739znvq8PAJY1STnI/rILpkxRhAGoARNLGvvfpa+/kvft5+/vOftw/ef19gCveIeWrSrmkmHiwDZnTRGJhvO20T7+K2vbPZjh87pqLp+eee02BiyQBkJ851i234qIoLzg85ObJPK6+R3mZjQ3ksr42mJ9RCPQYgRCYm1jjHJMxzKN2t64rpnt5ZeUaNqmDvqjFwFwdHzhJbxicP5/3yB8rj1jaup9hpW6KRMzBgtPQ2AS+7dqLzxMTufpdJwHYNYO8Kns6WGrt9DKOc76bTrMhSmm5/uLKmrhwrRQ/5I+Ddgf37pJk9ceK4znj2knU7bjRQTHsP7rShf/LP/sUuXQwuNIuOH4rbPTergxP3CRYeib7sHDN7p9AtuZkowakhSL3ZPJ65MqAueAHi1GW+IW9KHRcFBtsxh7oCFz5UK9njMfcg9nTQ0yqhykwKEFa7TdiWEJRA6ETnEOb3kfk4EaVnUqw8yUct1kryJPOG6qgEaaSVBvUNtFJ2hcVBB3H/+OOP9XmEKBdyoSFjEoFuyt6U7hABgA8DMkzCRHUvugGLrg4iNos7aDVfZw476712nBofa/OLC21lfU0HWKgp/STbdtAuClXdhgtZc5Ai2jQiN+jeZYGHLkNbfWZiqs1NzrTtNRyiFh2kq9CCi3rp4sX2wQcftPffe6/dn3fBkw3toc4OyOoWaQH7s0pBUydBOkoFsBepbMBl/U2oQh+l7Bd9XbL9FcYHXbFUG1IWoY92dTLzojZofy2nKKqSrCt+eF5xxsupjcDnc9PInwqpIdNMWK8UwuwDz8Gy3oAEK11E/r3/gG1gCfrSmHFQ1JRx1jn3AAT00qefitMv2iZdHlxloCYtPviShue3FTN95KZfK/V/7+HniLW8J6u7YE3bPRTBKhZ5wrgthZPBuqTg2WUOy7RoEFxvEgf2OEkmRQ8dL6a8s+ahsTLo7979eSGjStoY4Ic2LkVXOdexb0VdPYB2xo6F7F8d/DVEmOubpJHkVd3U0hkSm/D8l70+9DJZ0Jv+FXc4QBv2uYrZbe877huJGO8XXc9jJ0+KFoU2iRjGZ2NPxWbaeqQHcqFhZgixj5+lE57OCslDCoSgsXxu4hJFT9B+9io/5/cj9h/cz10l9KydmAR0wFUJ0YnZFv27I/IQSldACsl1tEAxdOD9aRL6+rpePyAUzwOIRlHC80V3x/sl5vBYfpf3RCImGkIVTHwFKSWm8vh+wSMq5/Z2e+qpp/T5c814HOcXyaLo0NBvVAw48UyM4HPzn6ItrVnH9f57H+hc5LM9//w32g9/6A4Pa2gQK5poXBTEir9D4217Y1cFD7N34IjswMtnYucuJiIbbYk5PLdvtHt3brTFhbttBArbJhoKrL0Raq/WDLhNdXYozvfs26uih84+gIa6PPfvy3Z+/959nftWPlPiuLZacfApaAJW8X0eq0QD98By6wv4Fb2VRf5FC1onCZ5so8MM7R104HMPI27mTKIAIK+4cPFi+/Cjj9qbb74h17KOzlq0Ogpk7pdso0+elLYNoBUgr+1gTrTWbly/pbEHdImIbzAnWAtyPBR1lXEUdc7iGMFZMzzUWdKqsN7E7IPukHWAJL3cR7rJfFasqDGX2CEprnEKAdwSy/jMA3DMoBfxSp0cTCNKUyhXVrlKQn1zjiPzhg2bQSRBDUOGQgc6GzFHBU8N1Xz88cdkWPCdV1+TLbVMOnZ3CgiwRsGGQDZuGLihusvifAe0nHALAAeddJDIhroIWHz9+hftrbfeUg7DuuIzUzhIQI/j2CQFGcJ1F8k8v8kRdtRN3DB4tyEK1uTkmO5tBgxzJlE0ZAipjGNKTiGd4VBrJ45jHb5He0kdlr17BBpRSBAn+V05O66vCeR77/3328VPr7Rr12+0daj3w8OeY6cBwU76ea+cI3RXWC8YmaAPZcYbnZk3f/mmPjsARzcLjHk1s9g3zyqpFiAGiL9FV2+5rW9SXO2IYvjU2bNiHgBOath4bJMnJtueWeaIzSl/zo1XTlma0uEhCOdN57VohcwZuge9zUOYd3a3NKOLI9WmToO/6e5UglHKmWLM1GNN0d7sWFDcawAmFd2VbGmt0OVRh46ZOnR8vE4CHEpTk2GpdYD02HUdG+bXgdM5c/K5WTdkhFBEYbsoHy9trjs5GZarNpYBdK6r5k65uDIsvqti56QGQ59R0QM7BvBS9vwUPMucDbi07bah/+a//ae7VH+gwywg2nYkUVBKSK64mc8+96wKHwJ/JjhH0JdELh2EbihYOYRYC1FCuXIFcZsNzvSSXEyoaMPXZjGDumCxLN7w1GSHNDpPsiAzDljmlW5pMSuwrNsqk2qeA5OEQh0TeetbICzrP5J8Nmq1diMUo/0PckCxwM9JNrEyJQHhunggqEWQ2uRFmxGfl6RiYV7XUYlBHSqueHfbqSdOtRMnT2gz3751u739q7fb1aufCZXnwCEwwC8l0PAY3bClJSVouAtBo+MxFDyroH+726W9MRc/wmB+l9fkd+NClANCFtpjY7oubGA2RBKnCHi5FxwCOowOHWp7p3GwGWrb607QQwXid7FUvHTpYvv00kU5QtGi9QyTGs4q/rrz2xQ/0NtEb5TbVg2RK4cOCjyEoCSMUfv3OzNJxIMIdMgA3M7qNvY33aPJen7WRxSwB9XcpUcEli7VMgA3k4ztoJfEOANEhWxVccnvaYivKBrMPjIYIO2OJmHvtNWyWJbOoJLKDPIjaT10ELctz5AhQav6QYkAByNFPfuRQ4H9I9oIFsRFYyJhW1pYbHdu3W6L9+e/1OH5qoLn0WKmKwq/bpdNsxHGrOnLxPa0xGNmUmiprlsNg+S6s/aEGJbLjhJ1UZuWFHMogjioSGg5WCgaoD2S/H6BlmkegflAg6P7Mzykbg6HNZtRRbySJBt8AOjsxYpeU709uJXnC+IVNE2c6jI4UVey95k0vBQHIK1pJx46GEvYrI7E4gPdv5gEeHYArmsjpRmyYDu0IkCGuT2z+rwpeFIQScugfWszkiBuSWr5TDEuSAwhDkJ/SieVhIrkz7pE29P3904e16c58b28No9PR4gYw2chOcM4ge9niChFi8TNtTdDY2PNknDwVbqqise8Rmb68J5BPPms3MtHHeR4rlDaoKEknrkDOqGCifvGIfnMM8/I9Y+f8ZokMUqCN0wTNJ3OdCjcrHBpY7288cYb7cKFi/r3Cy++2P74j/9E+5KEXjrWmskUIE8C393RxvDR2FJr0OP2Vhtl6Ojulubu3L1zo33+2aft3p2bDR3PzNR4W19fbdeuXW23b5Pw3HFSPzLUDh0+JJH1oaNHZBvLecVaMUDokQGg59tlZ5+uLzFXrqsUOVCii72Q2O0k3B06aVpqTQpQ682gecjwYKu18THE2AB95RZXiT3XWsUSANz0tPW1d263SxcvqeD5xRuvq3gUol+JOLGNguPxxx6XmQedT4F6U1PeQ+vMqNtq0Awzi4XzRh0eMUGclLHPuV5bVfSQGLJHnaQbcILeQm4gtBjX0YMMtjXjgrl4s9MzbZ2O5vKSTV6Kliqzk4pnxJvMFhHlujrg1vHAVLGxikFVzw8EUEA/wRm/uPBAbBAVGgJYrR8iztCNAoTBcZaigDP09JnTGkfwnddeVQdho8ZhbGJO09HVMmyZGGVwpUusa4glMXlyEh3WHumwVGjgVjk5KfMkNCfEh3/7b/+t3MrQ8nBtyVU8iHdTSSXXi041a9CDyd25csFjwNB2xQBuDF/f6owYuA7kM3JAg0ZYzmEyYVmxqUtAEc62fsdR3weg6rnn4ozJnB5GNNybX2ybGDNNeP0ZjPXwSc5vYrTsqxcW9F4pqDhDnjx9up05c6a988477cMPPijXQeYIrnemBZzJ/A5Uce7r1PREm1+42xYW7+nf5IicDergM6j4wAE9P++fYujkiZPt+NFjchXje9I5Tk2L4k/ckfsgs/LGxhSv6CzTxST+yYxrZakKHoPDLlQGOh0XBs5TnJc4NwnQoTNtY13vH3o065D4vLS8qt9Tk6bGOCHXHhqmoJhou7SWugzMWVSfNRdqevIrnUmlaXR+7qZEtPvpaopWKzfoCVF0H6DfLKdRnt8xGC061DbPGiMX9KDdka4Tyuv72g3r7Dlz+nR75vz5dvKxk9K+sRjD5NKaLFOXoX/4X/3XuyQUBBSKBhIy8Sunp1Vdnz59pj3zzNPtxImTuoE6WKjgQa56VaRbmXZ7SGHSRwMzKC1iLCc5Ro4sLjWVic0gt7GaJUOw0eEuv/cKRJnx0rMgVbcoyDbIyopFbaBhfPh0S2iV2hnLVsw6bIs/qyRre0cJlswTRjyIT0WGJqxvdRPOCdw8l61nHUS5yTpIVlfN7d7ZLiTYm5rCiWtIwICGh7vZfRb1MnNDSJCx5QXdMKeclhwJBe+RNu+RI0eFOmBWMLtnrs1AQxFv0chLvyJn0xJoTfm7r4Ukwd6Ro9rM4oaLA0xb0F7ldsuxAw3BEHMC5u/smZ5tQ7i78PNKCIWEgkoszLeb16/LDYqEG3OGcIwzYFTVuShsVULE2ELdvgH3PEmbtWAuhPrFTjbxVxU9+Rxp1fLf/WIoz52vuVZC7IQ22AGvo65lg1fXR4W1fO5DE3DAz5p0wROhtY0kKHoG/GZzlbGlZg+x2e0ehWEEk4KxfZ0R0MDv8P641qAxHJJCYEtkHOSKdWtON4ivaVEkPCQSMvXgkGFextLyb6W0PVoAPVo09v876PGXCyIP9QUJlXC4UKGID7siUY5Ktt/0LCooPOs1i8f0Mz4b1wD0HHQUikGsl+3ac6jmC6DhuKV16PkDnvjtw8XOjgRQ1jQgha8Z1Ks9QpOxHeUx3DteJ3QxwrvWUCW11qGlU9kvo7VIdX1zIGlmUKG+xDhiX0CSR/UTcZN0cu4Dkc8qxHdyouZtOSnns3mNDl4re9jruhKyKjB4PDFQoti7d3S9eA2eI7pDtfyX3dVPpzdxO0UQ8YE/mYcRUS+fhX8TT0DoKSg47IXkFiUuxSO/n+4Nv8c9pDjqO7uRuMqpcNFdpxQt/F5AHJ4vnQl1ylvT41IYZUBrtE7cGIwioKThnocmlGSI983njn7Iw7I9g4c5K1zXt956u3166VP9+6WXvtn+5E/+gRJEWVHrQIfGTQJvAEey3N1RsdewpZaWS52d7TY+ik01+pe1du/uzfbF55c1fHT5wXybmUasvtyuXL3U7t5hLd/Xc4rWeHB/24eV+f59mtvCKcmeyDlK4TUO6l6zbPrJTr8zl+5/YmfYDyQHMgiagbrjs9BUKbMDorvVqb7DAGMQaT77qPd4ho+rk+oigN/h+qODQoQOcg4STwGkQmDH9HI6QhoMevy4Op+PPf641j4dBTuMMjRypC3MP2i3b9/qHAt5foOXjhGcL9Kp1l8x5ooyZwcwzhMbM/mcGNV9JImHdaFCeG62bcHGWF/rCh5pgDqqjQFOa8Cso3W26ETfxkPMHPI1iy0wYDKdLfQxsqleWOwGs7PfXHhvKJHjXojavmn6LPqQV7/9rfbtb31La3izo+ObzhaXtgo++pwGF20FLMdQGCOAUEPs4dE2M+OOFq+ZLgp7lRjxZ3/2Z6J2adTB0JCuS8AbwG/2lmloAEtl9QzFtxx900leW8d0gQ7FujRT7DUVO2h0NjAEwMp9tHNIJCHH0jn6Pt5X/5zu1nGnz/A8QLRHXFMKnoUHSzh7OCEuUJD46c6thxUj2VDeNjWlAgSJAUCy3Cyvfe7uSenMTc9F7zmrgloD17e32+TUuFzaVtcBepx3cfZjKMT6RUDPdWINcD8PHTion/E66q7W7DF+h7OGzEOygdp30S5quLJ0TUuium6L6mpK26MFj87u6KU7Lapp+QFhrUU3bU4Fz5LnpmnuYc3CgtK7I575qEz049zkpkXlbr1/5xQcUOoGFLuw4fO7Ady5nqwlaW7m5tqFS5+2L27c1PkfEE95U0kCpAPv5vAwg8fFlJllbqZAKzz1xBPt/FNPtZMnT+ieoZ9KbsZ7CNts6Lv/xR/tklCllccbNWXJDi0MAYSbeLLEmrEZ5gKwyYVuscnrIKpX6VpOacE5qfFsl0GyWZNVS0QXx6TYG8oOVjaXTjyCPCU5C0+Rw0ECsNUVieqhhcT2j0Ul5moFgKAI+RpOc5xoWDhU2aAaLhJACmhpbqgAQfzlYmFHXSh+D0SCQzCbQ9xmCqStLW00kg06OuG88rxcc6b6cnjxeNlmVmWcxEDo49qqEjYOAkSWdH+mZme0uY4eP6YkOLaO/F4oCBRK+LtzyFDd87koJEk0eJ88VkhT2b1q4/YmcLM5oTWyYeemZtrO5nbb3bDw0xbAS3ZXksPSslqmmDZAOUCLAIrMLtHiLIqAA3QJ0sqlx17+BGp7rCfZkKCtl6bnnj9axPSpVwmMKXayztK6z/XNV6GDWMAW4qgOT6fLKRqW2uLlLARdqcw4NOirklnthdJICVWohCSWjroGmskzoiKAn8NVx8ACASVIvnQr5VhD0keBDNURyiNBiiCe++ZiEyc3WzSyVjUkk25ddUgoRnGGkV0ta7kPz3wpX/+yVqdf1HRAQ6GeX1UMuUNaLm27dMtKP5AWfHU5PWdgTGg1n0mWp7s7+gwZUqj7EwqVEgsOKc+poIMB6gaqDRLP01LYM4zTAAp/sRV1Ack+56PTKRFvfHpGXVsOIJ4rnQpoKJmBRMHEoc774PpqjgCJXA1ADl3T06t9X0Gb0tGVM0wh6BxQTsw8W0VrtFyseJ5OV7e1acSqXCX1fLouplJ0CW7RDFy4FCW0gAG+F9vquF/axdLAR/YFSJmtUT3PB5CCIiAi/jx37jvvmd/lOUNZ8URwJ2zECidEe5UkZE8ajXSBlu4x15b3LdCpnMI8JwVNlQcxo8ny+7J2qU93Mz0XoGFI9473xefgMUJV9+3T++Lzci34/aefPt++8Y3n9XjiJWcJP4MSKRet9fXqMtE9ZQYbCfROe/fddzVniT/f/ObL7R/8gz8VnZI1xf0MjSfnoHjsO9g2ExBqBooSGtz7RtsY3jnb623+3u12/dqVdv/ebVlTz0xNtNW1pXb504ttfv6uUF1i58jYiAAwHDk5p4CANNqBmCmEkyeEMocD3KAr0Y97/X9n34oaXoCQ9KFV8AhoUQLnOJ+CpwOayoHOUxCM4OZe85wk6pphdX++3bp9S5bt3AfOzMtXLut+6jPQCa+ihS44CSGUVTqTrH/2nnn3OwIVccR72LTAZxdrVjnBiEXK0NV0lhT9xe6XLnhYi8QH3q81PNHTHlM82Ds713aJ27iP1ZDXjBrwV/91DlLATukW1OnT52dYo7WyxCHWFsXO59e+kGsixQ9gas4FAC91TtFN1743BcvXHkorQ0exPmY0gTQZxMk1Bl+2yhl4T5lhYke13HOPSCA5pKODHnK7zVLwTDGkcUV7E3CMgof7RLHD8M24QrJHU/BQjKQo9rU0PU9C8B7wLInCKjTdKnimJwUSskcB7/gdYgQxsa+Z5f6zd1nTvqf4i5bvdtlZSwtSYLcGa65DK15td+8vtGvXb6rLI9CiZ3stALThRLcs5g6FBjFbYAvrZ3RExR5rk5zXgGnTNUrXM6AK+2JsfFQFyOYWMcM6ON4nFF3izGOPPa5zRaAbhlgUTmWKxZnleVBTum7INPiqeKhByMO6v76GNj+geFxYoBNvZz7n03Yl5P+6Pdg53jqHCc0xjQgKHPQ7AO0U3dYA+x5qDlbNmdrcJD/hXDFoqeLqKwycurOnukvJzcOG0JzBoqlpz9XZC5UU91k6MQcOHmo//duftw8/+lj5cMx44qQoAxNRkE3pUzEPhbIouHSAeL2DB/ar0ETzLCBt1uCNR7F4HqILu902dOrFl3fd9jICKu1Boa+4oEBpwl2IGwoi6vkNnsgt55Ja+EG7+bmRRidRQoAqEWdjC92uQXBBFfkqmk5xxEkItUCL2562u+ZnlFNVkos4KZFgsGhJvBH+Yq+YYXLcsUxejxECCy+tUn1vbraSqBGL9kqjJKOG4RFtFhJQkACCBQfPgaJIxLNdk9LLwpPXI/jxPmi9It6UF/rykrtjJfTkZrAYQltiEabrZW6lHWl4DEUVLlMg3afOPNmOnzgpFFgbpbiwQvaXTFfBtYtWNehEKmyQrbgtiZcvSkNd+/J/57E8hiBHi3Z6Yqptrq63Xbpsu60Q47vl5uLWOAn2g8UFCYjhA1N4cgCpUi9rSys7jCjQ0u04x+XiZ6Sihmk9kqD3C54kbv2v+XzhE3dBP1qaR77qcYWIk0B4/k8QClMQjVxYb6ZDmunDoG8qdggSFkKq8FGLvzZ5FQZd0BFqZP3YwUOHRN3Aopggn7khch4pTQ/FOgAEhyWdV/4SPAgEvCXeC4WmEsFC3/P5SRCgwsHxv3XjZpvAjYpk+5Ei57f9ZxKZPK5f5ORePNrhEa8ft0acqcqNKcWkgpWcYCYa7j0UeKIfMH9GtqZY2BIfbG3LH74vU44MqqsuhGyk5fK1q0MuDj8yFijbVKhAQeOJTSS3Ssz37y+a6n4BCFBJ2KtcL+lxMB9Qh9ZDRnmfscLfRnAKwbk6o5k3Qtw0ysnadRB2Ox23G4unhTTm99I5ksh3kFwG1TTlhIPPont1D6oAS8cwAEUAJUNwUHv82p3ZSmk9iAGxmU43mOfkccTkPD+xjH8nnvB82VMBVPiZYlYJXxWbhIjOevp8FTDE6iCsXNPYT6dTxO9zbYKkuotjTUTouCl4BE7UmcL1SNHkz7BcWpUlAAAgAElEQVSqYptrE/6/UUzcs9ZEg3z22Wcs1h8fV+fAQNTdrjPkhG62TU1O25p1Y6N9+MGHmnnFdX355Zfbn/7pf/lQweO17kGOuUd0eNDwpOBBn0MuMjVBJwbwZEuGBSp4qsMzPY2D3nK7fPliW1pakB5Fw3DHbVbAex6iSK3ERHe6OhisSdn4lkNk7kvuWa7ZAI11YE2xmXEEIM/8TjoOKW6Frua5Rybb6gpxkDjnZNrdaBsW3ZO18c12RWfA9Xbz1s3OrhpdQgxE0uHxZ5jwAO+9e0UvJVBxtnJ+sL9JEtP1AwQSXXpoAGA6TpnSg5bHn9efkcImwx45d4hJ0QGQXBN7RWuF0oZj4jrUFxLVHpNESXYVPPUVUM6vm3hHjlMDFcvhjfWzsrqm6/HFdSzmPy/R+GLHBuGaE0/IN6DmSJPUrfGtduTIYTl/feO55zRgEXSbdbb0YNFgoqhQ/uuk0ABy54LKe1SBALuAeDncJqdmFaugBpJk8vp8Jde6eOmS5sLI0a+GzsbMhVgd5kFMAELtzh5Xgi6WzbIKAq45+5tzEpo/ew4AV6Yx9XzECOIr5yF7kPvO86bLw/10HuSzlX2RbiV5GTGVgufjC5c07JQ140HSHmOi+z883HWcbRFuBzq+qsAoWi/vS3bNdU6RF7kwa6LDEYv42eracltdW6nRLd4H3B+sw586d05JNzki14n7qVEFE9iO118oVzIhsrkXj5OOrMwhzBTxLKTNzbV2996ttrri6xLaWuBgDzx3M8BFkHf6gK3ivEMg3KrNtxKHY+BFh83aSK4FtQDxNZpm50Vc15w1GSESMCv7jcfxvjMXkmtPQS3acg1y9WzBU3KgPXz0aPt3/8+ftTffekuAJec/5xHnNEXLfujme+bUFdPQ09L1yJCk9g4gJdeVeVUUPRj98LPQpAfGPjXA9Mj5Z6uEqwSjFkgCJYUAiQGbjwBBgOJAA9ELX102yiU6VZChci7ea19oFU90JUrSbFiExO9IW1OIIYsS1JFOiwS1U+YYQz/hUAWljSNIqmFuIkgvzjUEWlDNjmayu9MVPGwqHchsBqrAen3eM+1QTUvGSaS6LhHAsSgoqG7cuClEhmIm74X3T9XOcxK0Cd48N9eHRAuOOZQv3Jf4PCS/BCi6Nhq8VfM0+EwkfBQPBJoI30mGFeSHR1SYIeqEBkBSJzcrDmgGllVBSQCl4OHQkYPU/Xmj1ZPuEoiGt1PDnrDirDawkJEqPnkdrhVdrLHh0fbg/jwKTQUQqAqyRGVGx8SEhGIEbDbvJ5980q5euSIkoeN0alM6EBsLc5cnGgm3aNNRsdmCOzxf/tOnsz1a8KRzkwM6B3KoOkkGkjzx+2p3UvD0ih1zwAe21Ol8Ce3S1OhCRkBbq9MTbq26HJ37nEWjWmNj5tOfPfdU+853v9v2H7QNMEGc53QLe0mHjx3A4Pqjvbjdbty4riDFvshBQdItPrCsxHHTMUVOVrITE9oHly996q7EpgWmjyY9v6no+XUFD7/zaKEzSKosRFSwjIVmKK7VvVDQB1Ges605e4CvrEsJ+DWs78H/R9ybxXh6ptd9b+1V3eyFbLLJ5tokhzs5MxzOSs4SS7YuHMQBFNiQNYKk0UgOAuRGSHyTi0BKHCcQBMGGncD3WYEgAQIkgRMnF4KgQBNLMxrOwq3Zzd672fta1bUGv3Oe833v/99ND0cJkCIL1VX1r+//fe/yvM9yznkMPwnelya22JOStueSOgilhFbBaEl9Gse+pSQNpW7GnIOK/UC2/NChR4W3jgQ9a4S9wO+lYnb9mhwsfs59kp3DaC8X2V1iKcFQh2hpS+ODoUQ4GKdUIyNhPfYVcDAt21iHmILloSs6Dor5QIbpmGjtrPZIOnYG3k0aMy8+nGh2OmbMxJW8RnYP+Oyt0dndtWuQuw70zIksN0vlb7Alvi9X8HyYVuW2oCz8nntLzxYCTSkzSR7cjfYiLpNAjO/jVA2qYOWEZP2nQhMIW/ZzDl7NXWG1GR/tB1VfnLQKP0cY72eeHqqoZIcT8MT5QR1KXdVXdmk8gTd++OFR2W6u/frrX2i//Mv/ljgfvAYnWLZDXMSCtDFOQNo2Z1TpUZCPKmXbUXPRhbmdtrO1LnW20yc/apcunGs3rl1qK8tALlfbubOnRYhmXQjWsbSg5AAqbSBNlIUVIZzkwZzOywQ8C5WsVFWj4M2aK0/YsD6yd5P4i1hFz5EKrDlNSHlWO9U0cwSWx1mUcwvpYqM3OG/gVMDlVENeYEDFsb1BRllNxVFntK3PMyjgJeFYyIMkPCUUskSFwFwrKWAV1y+c3HLvipvjpArPy7zgSCdZ4iSs7QZr0gGfIcVWaF1sm1Qw1fy2oNSpaFdwE1L1AGdTgsdV2jQWNQRuTkFbeqYhrMJ5KfVMbAuJRhzypWWtHQIYr18nm7kmZyn26rFHD7UXn3+hfebZZ3QeYy+A95EwVBKXv0nAU8FeYE9K4OkgI/CBm4ZoB5zSGQU83A/2ElsBJBqlNuzfYKML+k5AoCCjqthO/lk4RHaOajPJJ1Un4FI7GADyRYKJNYvC2pmzZ9rFi1fa7l3mB6PGR5DBvJP5J7glIFJyjyRsmpKWK5AKeZLjgtrOzrbTZ861/+vP/u928fIVjXnsEb6JkjKVELaIjPsSplchPzNkasatEEoIwz6Zz23mQw3VSXZpvo3icH8Y276XX3qpfe1rX2uvvvqq+EHqK0ZwRUWpbDdrVkke9YBzhR5fj/2mwK+eV8Fycb1IkNxQg2Kakroag+85yDXXek6Roevm4d1fNAJVDTesiCw/HD6x+FklxiCVYJrrbrX1DfyWSjx3Igk9Wiv+TpLESTRy77yt+Kp7zDEebMziovxjxGYQf7n/gQfb//rP/3n78+//QJxScdfu3Gm7lQRDzOTBKirsHSo92BPmijFkLokT3Lx7se0XPN29nTR35duLb1gItBkCHk2IsjWGWwgPyMEJEayiNHVbhjOyvCzsI06u5VwtEsBhyALDSeDQiSBA8MB2BpwN65XekkEKj4brsFAgmUlu+pIVhNgUOkjBie/ZY2iQmsUZXsUBRzBBKR34GBk+HX5oyYuP46gfkiSbLL0gwi3SoZrK1I4zSBgmghf3cCAQcv8JZb8gjFZfBJ4pi0GZI6Tx1FW8KdL3fVly0DA2/20EBFxmJ3DZqSwIDUPXLUctp4TFSiWBZle7BYESrOe+PYOaVTK1GQ/uM/0qwgNi7pTFq6xJFqshjJ47cUk6SXCi5Z3NbZHf6X3F73ECuLZlkvcLXyzJ2tmZ9lNUUz48Imib1O6GYCcBT3E95Rj2nJmxB467Bt874MmBPR34xMiltJogUgFcR9gNVMuOoauPwCysQOJy8WTAQ/Y2TjWETAxOYeg5WAcyfo5eixzYSXXzL7IOED4JUF959dX21te/LkgXRpd1iqMtOenq5yCozDY9KMxlSIDJXjj4sImRzL2kXAmcVlDqWza8sRx4ICTv/Pgn7dKFC+LxBNKWQyqOax/09L/rM+r3CnLys/6rEeTRTik4grLRFvlQ1/siNoPfZS2TzKBqybOoz0Fl3tXxm+oCPWPKCU/VwQ4w2T2LQdj59IGLA8HvMagEPdghDlySJ9iPw08fViZflR24ciiu3VlTZ3D2phvm0aAuXB9DH8jQ7UVEgr/pnMhUPfibBCdxzGNjdNAmsAkvYuiKHSWlSZjC/AIywaiYOeBJAJX1zfeBHXEPCZayL9j/gvNWQIB9UIZ1dbUU1VAP2ldcFprdIl4Af3NJ+1YcDJzWi52C5CBlavvoqpa5OXYwzSnjQAtckPvieoHAMhYJaLhXZ3jH6n4gubwmggp5PvGbSjo7+zfwmsAmlCWfnS1lLBPzQSYg8ZtziT3s8+KKnoFrIoIBx5K9xFwClTlVfa1YX2+88YY6qqOaiJ10E70RyqrsL87uzry5Ltuz3nMDh2dOTUe3NtcU6Jw8frR9fP604G1Li/Ty4Wy50ra23E/KiUOgn4uG3app8aYdrQp4OM/U6JEO8x06I3s3Y5Q9mnYJ/F6Jv717Byh1YIw9XEkOXlUlNd+zS217E7konAmSg67ZB1Fw/MTx9tHx44JvEezgRKfqGY6eztiCLMm3YM0UKoJ5UOsIkndUejm3Z+bkrBjWGf5WBd8Sg3FiQFRMJVBdbUrAQ5Y+7RzssNvuJyttGDX8qpm2LYeY5sVdckhmLH3e0yqhvu/4O7wnlR/5DfMLBV0G0n7Dwky0nijnenGJBArwyYW2tbHVbt28ocoTDr4bfzcFDnbirAL27DPPtEcePqgzCsU6nk8ZdFW/QYhUBbRPopS4DgmomTkC4aU2t0BD8BnNTXi8Sohcvab9ThUNxzGJ4aBNnBws2emqSsfmaO1IHMBKolTJcFrJ0D/xxGM6P/EX3nvvPa2NSOgDa8JOJDligR94GiQugLwa9ppkTxI+sRecDfiLVHf+p//5f2mnTpMYNFQPH2eoEtUZFGVfzgju0wGQ9y1VIcGnSnEucEbGVZXzcJZQ+SuhjMDIWS/IXH/jG9+U1DXzJR+xZKi1h8QjcQN49+gxn5KKFpUXnzEWEKHCzdnvewECSqAPZN2QbRLyY6XHwZrXsfvUeL8nMVn+FkkG+TdGmwQ2mQBqVBdl70hc0hzcQQXQfpD/vhAxUQGswA1by5iyn0j+UxRRgmhQzSPRsKS1BZz/vj172//+L/7P9oMfvj0kenk2Xo+PT5EFuKtQMOoFir0j4Gk6hyUSdvWKbGBk6MXBFKeeMTHajA/ZD8b/M298eYeBVwSfRolFwhVGsMiwgpVRlluBS7JfN8yE4qQwEBiTNPDkgVQ9YUEKh+mJEMZ5FqlJwxs4dCi1MUiBVgkGgfqSotxbWhDGty4r2AHHz30Yo35LxoTMeA7IbFCMC4cvGwj4jzOozRmFPffpGoqwhbdHstDCCXFgtZnnZnUIkqXgcGBDKLIteyhlp8peqm/ElSuerL0ldYnz2ZC5di8fqk4ilm9sFGEQvLtx2Cqx7mzreSOvLXjc7t0mAVf1hgOdexG+ccmKOhy2IglDwr3tLBJjo94glRkTOR5oTZqjdVUKVX+k+rVnaCqa+RP+nv47V67JqCKvaBI02bttReGfEyEY7PyCtOyPHPlA8opWIbHEIEeN1kARK4tn54xx8WYSgIkbXhCdacd8OuDJ973DN0AwOjndZD1zGCYjYalo9TIuSFs1xOrirTgOaV6njG411A1mOtlvQQAoEZfwA3P1wgsvtBeef6E99/xzgrThwJNhYU1oLNUF+YpL7YIuOnBhfzDOQNtCNjz81GH15aFsfog+BYcg6RkeZoNgSND7H7zffvj9H7SjR460c6eBxDmJ0Y/nJ33Pa+4V8MQNGCs6o6hEAh19LemXOBPus+PsFg61bAkH2oqrUXJ6IcCzjtdWq9IC/MF8P7J9MbbcM9fAxnCMEBin0aXmtLJgON3wLeQ8lGGEoAz0QIkbOa3+HYcLAQ8VNd7TqkluxBuCLXv/wP0PyJAru1wwzYgOhPzO3gvkN3bQ2aXCVhe8UV3HC+aoA6pOqThbYMXZ4xxM5q2M4h6ZN2HoSxBhsOHF7QHOCneQ+2E6AgPEfiQY4d/usH5e15Gzsbgom8i6I7HB73oOUaqdqV4ZhmZeBv/mfIgTg83mupJIL6nerD9+7jVheKKC/EpChDtix7QO7ILb5n0T8PXBYCq8fSDGvWc+qCYCA2I8ldW+fn24ZzdF3dcWF5etIAoX5bIFZbjul7745fa3/87faQ8ffLjOFdeqXd1x+wNJ0tKnZnuO/qFuOrq92XYIJOeBFm21zfXb7eL5s+34R0fa2TMn2qULZyVfPTuDIy61A1X3CHiNfphXgECQAxQM7ovmv+Tv1QsPLlnI9UN1OapOcJu89/rgkrMx0GarU3Zyt50aVJ8EaTvzbX6W7DTKkZYUJ0NtnsopiROcPnNGtkrwM+TDK5kUZx9nMWIlSGxzT2mrwNpTUoNMNHL9pawUBcwIiUScI3BjBzyWrcXnEKFZvIFCj+DILlhJzLAgB1A4sVpjOKQkOeEHcF6l8egQ+ZSojVdjnVn5WntLcMCxd9x6VZyv3yi+K/AxuBcK8pflsCkAoxIEmqNEVvjKPQF95/mwO3ATnn3m6ZI9nm0nT56QI6q+SiuGSSXo4RnF66o5dXJmpm0iub61IyUzAiXWD1+xcySXgbJR0YQzqrVB0nP3bt2boIgVREqUodp9mFftyrP3gseV84+KuHyDz31W84tgwNs/eru9/9778uVI3L34wotKjkR8hDWKz8M+1VotmkMaU6cvkKrcUkmcUYX/7R//pP1X/81/145+dFwIgSgF6wyrAqfGqZOrxlcKz9KcLSMIZEcr8MlchJIRuLDW6/LygMbhmVGCfOvNt9TMFJEvSUbXnlL0UH2wGHP5LIIezsjGwK1RUh8U0959ui98SVEOFljXM21nG6iyk0AOLNarxYv7vA3+1EDWDWrGX4st4OVblT9LmZekeSWfVdmhLt0J4ySp4ECpeEQJegoZE3+K++ODOVIbiAOINbghqBX9SOQt6/xeWtnV/uWff799cOSozmEFoJv2jZkvwVz30vx1jyqw7GehneBrzs4o4OHs5pGYK4Ip+dFKEJYDV0npoLJm3viFv7Gj6k5NhIMcS8MJOyzcnLGxKsfJEdglWFlEAjAcLEA1ENu3Xw8qaE39vXGkFYG2GWVR2QA4epCpcNDcFG3F1Zdd7oLOQKc644ECE45BAPdqmAYP7K601chswO95Yakqc5UePUTIW9VMyrhoJg+nk8CKICyNmoj+7UzsaGLSFE1y0epZA27TXWyZYK6P2hoZQ3439DLoiL1sGhH8JYG6qfGSWsqGG5WZKGupQjsD9N9xw1GcQMHVbt4a5qA/4HyA8wxWc0omnDGKpj/zxdzxIX7FIDZhxRsWGcEMkuDDQbhlZ4WgbgHoG/Klu3YPjRa5T6oN4OMhLDOHRz74oH107Fg7d/6cDkMWpmWlWKjOrBn4VKpt4SV2EDIHyHYoPing6QOd6X/HKeqrPMncYLhjuGScVZrGN3F1J1WenhSo+1Eme8SxsgZZT64sFZ67IC52MOcVLONIgcN+5tlndGBx4NNDKXLsEFlRGGOcyU4E2sHeUeZUkqYfa68xr4efeqrUYNwfC9hWDDn3iGNBoPTuu++2H/z5X9wV8NwryJn+WYLHBDZ9gHOvoCc/M0PLOpdp7BjZ7qgdie+CI0en5yIVy+HVz51Ng9hLBpL1LDx1yZGqiry8pMzRY48/oT175eo1z0vJV6rqsbFZJPr9OqgJPhkTgkQCHqpLgW5hCBl/qf2UlLHhDUhH75IzwSPNz85ZKr+C0RCC2UeyAQX/Ys54LuGKC9blSvD8AAlx9Twy1k7E5MDNesfh5VmVgQtPspzdVFTCb+mrG6lwEPAQTDOGOYDC29BeXYKcb4Uz4Db5HTaW90uFmGtgQwic4vzYAUqAhE02bC1ONTYTW8P3XMsEXEv2Zh/22eHsXwd1FjkYs7qj8hxjHU4Re45KDWMZsZJkdAVHrGyxCLniU23o0I0UOGeO+KScfQWHgL/D73lWAh6qDLwHAfZXvvKV9iu/8neLFLvHiarwC0oeXITrmcW2s4n2ss0djUR3tjYc8DQgsKvtwvkz7aOjH7TTpz5qF8+faXNzwF5Z5wgBKESwUM+c4TJUeAh4FAqRlCuHRdAfrbWVoStOgsYkjxhbOU5VHYtKYGAmqRImyFSlIpLMlSQJemFHzVR3K+jZ3nZlB47qRx+5qoMiG5UdQRFVjSlURyB16vljNMmc4ELu7+TeSFY+UwUQ8ZE1Q258X4Z+2vF100yPvyWdzc3xWMF7yvNqDNUc02R+z1eRtKslQ56Xc2qh+qco4Emwk5R5qjwhSnQ/XyjyO76Y1iiBoDgTa15Ht1fl0GldFyx1Eb6GMm1GvZjLayEIkiEEPOIRz8y0Jx9/vB0+/JSqPNiVixc+rmCInmMoOpL8dJsNUwlGi+wYbbZt0VZimz5/zpRnPXDegMY4duwjnRkkOYQskY+3S+ufZ+lh3W6o7LMvdt6KfVanw2dDJYuz6Zvf/Iay/DwL8s/vvfe+rg0n/HOf/Zz2E+ihtBPB3zFPMWp4ll32OetgmcAnlTre7y/f/nH7L//r/1aKX1AI6g8qKLLri/PsRrP36SyXTDWNKelRV9wn1jmBIwkxEnHYBvENqX5LGIvgb60tycdcbrdvoUaJz7Wmc+WrX/2qYG1UewQtRdikRI+wa9gR5jeVIdbux+c/lg1W1eOBA1K7xF5RuXAlCwnzPuBx1ZrgJwG7KlpFFZj8mt49zFUlnMP+L1tCxcR8IBldrRXD0gvlFdRLFOyGIKnradkFR/gpssvV31GKq9XnMZBEB3f3taWV3e30mbPt0uWr4uJGZZExAhkTqXaqhUlkIPHPtdmjKrjcvqU1H2U31n7GN8kN7Aj7UAJov/DLf3uHxZUeM1wMg0R5jUOfBW1nwuU4bjTBiEu14AvB288oQ0YZE9UTBzw+DF3ZqQze1lZJ6BpyBRlMsqhLSGHvVuUICBDOBRMeCJYc1aoosUiRJATiE+OKc0I0yYJBepkghWsLMnSZ10F4RN7WTgzXxZiSiWLBUmniGXCWIqHIAU9ZlcibZ0owJvgQShvVJE8EWTDjq7e13tiYyg5XcBj1LTnUQ4XI1ClJBV6k70I5NsjTojdenCCy4MFcchCrC7zks7eED5VDV5CRkL64rojtt1l8lsq0QIM7qQeSE4ghE8uBEwgd0CjGOs2wOMjpIcTzYyxxwjEYvAdB4JNPPqGvGAukqWnCCs6YMTU8q/ThhT21JzDgqQ2YHjgzZKbsAI9dwPssY++E9zyT/pDuq0C9MxTYxkTAAwyqCPbKuhe3aDDmpYDjBnc5SSyb7dKyjU14JazjaPKjRgK0CoPPepTMMNlzmipeviQcNZUFFFNYFxhjjDJZLpxksstUDnkdBhijyCECrCZBONjnOHrMh9TZrl/X4fWXf/H9dhZYzoVLA46/D27iFH1SwBP439Tx+YnfxlDO0EwtnI/0J+yrdgXJSR8e4fp3dkxQ3LVb44GB4pN7MJHUEC+ggTR5e/mVl9vZs+fb++9/oCQC2eShF071iWE8+eCwJWlAhYe+C+LvLS7qwNAYS+L0imyF7d+c7Jz5UE6MkPKS4IKCNEiYlnFmT7MO9PdXaEJ6Vc4YtguMusr6SBnDtQr/Bgekeiak/0scMmdnXTEnu2+RDNsGQfbK6e+/N4zGBPLwYajQhLMTDlAqILyOD64RpTYCc9aeVO2q8i0p1+vXB2GD8IC4boItxoj3T6UpQY+glR2cLpUYOzOG7SSoSZCXio6qegXv8EHn1wcKlwOU77lGnjkiCeyH9Phx8HZVc8u8EiRw73HkEngZWUAPsG01i1SwAwRpe0dogK997c32q9/+tnqhcc7hzPC3cepZN6pWtfm2ud7aNm3EsPfIyVLhWZht8yVLDZSNgIdePBfOnbaK29J827N3l5ybbdTG4sCwf8pZxwkX/LYCCcaXs4zmhjjPCYQToCTxkyCHuVWgI4K0ITVR4eJZoxiVeeH5ktk3V2m2rSzd12Znltqtm6sKlCHj04eNpsesOc5yJYgquOHvOG90loP4qJ9H9Sxd2PU+dZ6SnOR+1JWe9gRV3RRhvda5A+dyzKiIzRcfGAjs0qKqx+kVk0BaFaGq8KQBeiqjEicSAqFq1TmXhn48xc0sJ99RhdELcwQv+A6os61vyMbDxcS2RH0Kx5zXqyklKo3AcOn9JD8zKq2uSHBvONIEDtz7o488ol4jzz37rBKLnKvaI1XhwVfjmbW/JddrZI5yT+IZAiNcaHPio7iaGqg3DimS2ZwXNA8n4IkimyCG1Vuuz+AnOO4PggTaclrhrczMSmr8X/+bf7M9/fTTSt68++577cMPP5SdJ/n3xhfeENQUaBOwPjWX75RSg6hQhbv6ZCnonWWfWh2YQPJHP3mn/ff/w//Yjhz9SMGD+eEOjuIjIEMtYQT1XGtau5Hrd4J1Ru/BHqHpdxATXE8iViS2NK80L7VNguRvMYBVnStf/OIX25tvvtk+97nPWU2XfTbnioM4kqBlqiEzz8q5gaAV5zs+wpNPPNmef+452X9sLcEfdoH+XUBeXeFJwFO92KROGB+Er1XxKUUzfBqSPk5QWYDE7pa5nq7sV0BZdAcjXrz39RkV2w7epvkuvir/tky/FTNFMSnUlSBupSYnnjHqv0WZ2L17j9Yka9PQ1yScjWYQDF5nLQ2/jRKTSnRxmJQMpDpaHHiSFqw/EF8JCsVHBM5944YCoZl/8ze+sxOoScjYdi4QJ7ivJEXduIeBUClKh8PMQPTFMWHwcBLglrApCaDUWKsIgAw0RsyZD1cryOSKXHrrlstYu1YEQwFrD0+IQENcmOppAx6WIEbZ1JJFFjGMaHJpUVrulEiVNdi/X5sXmAoOoJzTzS0djhhDVX+Qmr55c4gIVZHiPqunD45UBp0gIIofgd/p4N5pCiyibJKAJt11VVWpzBKcgQgDcJCyUcjEAgVgQoS5r8iY+4xzEDp/mq6K2GiQpXv9lDIbgRv3zrOxQa1eBZxktfpsLGkhuVoX/L2vwYIzidPy2qmEUCUiUHrttc9qE+MosEFx8Kwj3wpmaIPr+XH3+ZTdOfCFERWOct0HK3mEupc4PNlEgj0Q8NwDhtUHPJ9U5ekDpDiC4fEE7uKDz7116PRrKNT4mUyzHaJRftXvPzoCgRoFN8z40ZzwiSefaE88/rgcpN4pZk8AzbwGPwe54KtXrAo2w/ibrKd7rQqiMp7r64aRPvige9QIRtQGEYrAz6Sec8fSsEc+PNJ+/PaP2mV4KVevD701+orZeO+TUDdeE5jRdHTTj+3k73qoh6GrQ519yBaFfeqKhp2eakS2tNMgl6sAACAASURBVKRkB0ECGVGqwDjW7kcC3NOZfA4jmla+8cYX1bT37R/9uJ3/+ILWm5yryiYr2UCVoTDxZHkIPpgPK8dQQXayAAPJ3+Pcax/Trbv6kvCeSi4UbDfQQBtxS0czR8oWShL/hvZBcOpRuSSBAzxO3cp571p/EQvIula1cRupV+aAwMiwtX6uXLUwF4b3znzlfSPUkAAhfXHi3Bp26UAqUDYCc4KegdtYgZVfB1fy1tDTJ7ye6UREHOwEynGWuMZod+xoJ+DpoWzMXzK5cdJ5Jjve8Ohc4UnAI8hsNSCNMlyq49hf9ilnjQO3a7YnUcgs3mUqugqMt5hLgiE3xk4wyr28+eZb7dvf/jWtH+YyFR7NTV2Le52bWWhbUwEPxGNEC2g+ur15p1342BWeUyeOtY/PnWozM/Ax5tru+4CKsW9GOIqAkDgoLDypvqT/i50UVBghv/dc2YxtHIFemCDCLdNzFHhk1kOfTBrW3jZKc7vbxnprZ06fU1WHij5nGCIFOPpqElh7GxuQRBDJHmyfC8BOgMZGJKhyIIowjCs7Th661xF7Qk4sydlUMwpKxQtT4YlqGRwo+zMb1SDTuP6Ii2Q9jo7/ctuq/jeqU3dkiNj84IL8/diHx5CnbZ0h2F/GQZ8kUquSxHHdV0QEoIJ/SAWuIJ267MB1rjOSTvIHHmyHHnlY1X2SwQQxqggV79pCFZbGj2Oo9+r6Fc4vLgtCJNdYHNk0ddzSPL777juaR84OfCj3HiRpMaJBrE5aiqRdtXnsyWiHVfNGwPPoo+2XfumXGjBs1iCCRrwXFR4S01RCaMuAT4nfwv4e1h3DI7631VGVYClkCM8W27K2vt7e/+DD9r/9i/+jHf3ohJLH4bPxnlrvc3NKduEXEnhhNwjQgfHx+nxgfwiICMZIvGFb4F1zRvNh5AwOPMlP95vDjuN/8Teffe219qUvfUnPJXEonPnit+CLKbF2+Yq4oowz6xNxIfxaGu8ifPCFL7yhOVTAAwRvEU47EDaQNm5ozaeDTo+JIWs5W42mYW+xJgSJ3nT/Nq3aOQd3rDPG1opqbuLp/TkzVJCtSD0q1/YJ0vzbbAQn760GR3X8ppJ/KDOSBFHi/c66zr34OK4i7mn3H4DLs6/6RaXFg/e5xDPUu4ikmiGHbiJ6R0GM1owadhtWqcTm6m0n+m7an2asmB/iDPnGv/rv/LsOeJZMVu0xeDi4zja4mSYPhOOFqgo3TDkbjDeTw6JM7xYqAWRjwhfRQCMNSBPFm7dctg6RVXCy2zJmHNTgv+E54Nyx+NgcyiBubZcWv5WD0g/IGXlPO+9PZg8ngwMQPDH3KMhYVV6As/A6/o6f+94dNA3VH2RhN1GGsd69jIfUvNzY0KVzQwnYUBg6YQhLKo/XwftBZYXXpNpiNSo+9yiw4b2PcWgc+UBqXAQKPIuqXbtdeuXJJAVeASGOMIuTQ45/Z8NRYYoDxFizeQnmgAzCC3IQYaxtskPKrNczcc+MPxuVKp2gMXMm/zLfn//c51XGJaDBSLgTsDlChuiRufKiY+zUW0BdjfcUtveOOkXTJRrynbK5pT6n/dKJBoT82Qc8cdQ/KeCJ05dgL4d0Ap7ADHnGnjOgOQVCUQpIbEyVi0VCz6HjKpTXgR37ZIZ5ZjL+cv5qjZHBeqQMLE4kWRkCWownWQ7I9GT+qN5E/SUE3ujxx2lI9h5nnb0RGU1kRLFUBO9ytMqJJKgnQ3qcQ+yn77Rb9D+4vSofajBSFUjm+2TW832czukKzycHOz4yUuExpK0Ma5FdUyLX6AmuYwgbXyXrvn//oDyIPSAZgm0xBNTPxAEOh+Lll19qX/3am8rSvfvu++3Do8fUAwobJEdGVSFzDpnvqPRgzxhHcYeq+mwCK1jgG50cvYNPd+smOHGWmfXMv4HQRp6csZOtILFQXBXekwMTQQkSOHCt0pRT8EPgtDhJlT3NuGa9s6dZg0ifBjqWOXaV0s5/SKJ9dWXIdnEAlOQtsF8O1RyWaTbK3wf+xYHNWo2T0CcTlDy5dUvzQVWeve8gxN2s8/75m1SOXZFyX5J+z4xwNWebU+1iz2HvchZY+MXvk8DQttdKdVF6IzsaUR2pBDWLq/A3Fm+gio+dqgqunE/zPFQVgRujpsvIxBaESr0uDK1gLbz5tbfat3/NAQ/2UJy94jU4eWKpWwKe7Y0ZaRWgakmwQ1V7Zcl9eLa37hjSdswBz/mzp6g5KdAB0ga0zU4JQU5BwsJorD0DHGyAgYofiUCCHZ7sXatCLg6qjVFvi0OZjHyC6f7rdCA7noFUQZbb7Zsb2nfvvPOuOJs4Ntg32cYuOeRKTzWALsiaI12/LracxIMcW3Hwqr9LCZNEuZV1ZKiL5188oLJ5cfDMVbJd4d/umWZ4TRzAZLjj5EmdlQbQQlJU0/ABTD3aNdu3EMq65M6M4ZxywKk4yMG6I5tCsON2BLZJzJTXMzFteEOzahyrk74g1bxGz1EQO87jBw88oIoJyeSofikZy/lT1S4l5tL7ZOBfGyo4Q483BKkqCMXnkdDR7duCoL/3/vtKDDBWjz72mMYkyZRUndjHCoxrHyloKhL8kCDM2bgzI1v9rW98U3uGe/zgCHD3j+Q7kdB+5uln7Oftc++u2KJAgO2YO9AY9m4516k4Mc4nT59p//Iv/rIdP4kS7seqoNmHcsKcsxXJYoIergk66Mc/+rF4Z7QaUdKjoO7YEUEHS54fxVlgmlbPw1/ifggYW1tcMCwYvwvkxfPPPd9e++xr7bnPPKfzRxDzO+ty/kHF4DtJhAh+c1Wz+Dnz8Oorr6rB7Ftff0vJXvPBaZkw09ZW6ZlDwOMAPskJnw1CoZWKJoPvACictomAB2i29qEBH74Wyon2z8WRUcBjnvrAra7TvYbeO8H/Fx+ojXtN6IA74iSjykdSEl6Ym75aolv9nFRp3tUeePChtncfiLDqy1ZBDglL1jrJJSSnpTEAjBlY4W16fV2x77SJsIntJX4W6C8gnyS4OB/cmw9O+01D2r77u//ejiAaS0uDrDGLS7CskiXEmWZj8HMcBjIAYDCJ3s4oqPCkYYj4m4gFOGvmrCs3lcwtmQ0OGRGwVtfkLPDBJkcaFOUv3oegRco65VDyPpTLjKs2YS8OLuVjHAgmLw2yOJh5PRsT5weIHguaa7Jo+F3fiwFnX5n0Aw9a6eeOm+TlYKcSRbUIp4dgQKICwoq7YSDG0/jW7fbQwYOWp16kM+9tkdMGPtCBB7RaLl66qIwHZV761+BM4IAlU4vBZIJjCALToOz+CBCU/fsEa0uFB8edMWDugCDiFINpFVSnqikqn89bBIJFYm6RFXGMZd+n+U0Hem50z5590pfnUMSgwCkhM8H9ElByfQsvzAkKyf2y0Rgf7tPlYONdE5krO1EEtDjDzrZaYcUiAKXc1pHtnXir4ENFhGCWzTFj3uJoxQnBwHIvBJFUDdls4TpwNR9OkxwF7tMHVpyksTrB7TDGjKHmlC7octzo6AxfzA3umC8aXCr7sO3eH4w3a2Wt3o/1i3MSmJUa/zE2qmjQ0NYNYOFXEfzDF6O6xjxwb8mC9BVIHM7Tp04r+7pNEKD+SWMVZzpT82kCnnsFO3f/rNhZNX86sIZMqZ0HEbuBnxQ0jO7xSlIcPKjmxjiv8HdYW/TzULbmNo3sUE/b0AH50ksvtbfeekuCBXBvfvSjH4tHwPoS9KHrScLBQ+KFrDHGljF0NcAQzNgoqRvesDJcIDipJCToIGDi+qx3V3RIvFRVkAC5IAKW0N+neyVIhcuFTQtcMfyhZLQTnHMvrhhs6ZBA9Yr9iv0L3DQVGF6bKk32dgL5BOP8HhvIvfJ8PjQcKHDv/JzvueZjjz6q+3WjNhO/+Td/wz4kCGXf49yKUIsDNWsIQ3g12Yt2APuDOWw8B90+WyzMkWAU+JKq8NXLSjxJqmsVGEoad977mHnjGYHV4vwBVXEibo+CzlSBOFfIprpaAHePapkVRQNLVHWBKvmQjUfC3dXHSMkvL+8SVOXbv/prCsrv2+1mthTGNzas4MgnwdH8zEKb3UaWugTaeNH2VltegvcJ1O1Ou/jxmXbs6Aft5An6npwUZGWmwUNhz7sxJhULnHTBTkT8p5G8kyuGWpqLgf2/s2ZlMdmSEgYhqFdX9+pFouztgLW3ypJhQpXMKY5iKt/qq6czYySmI1bQ2mK7euVW+/M//0H74Q9/KF6GhYu2dF+8z5BI2bGtwxa6P8eWKlWpPoTfh7MZiJIgUSVWwRowDNtjbEfOfNNwPPxelguOgEwq8smC+8yzaAOBkhN/DmhZUwkMScat3yE5Wnlz2UxDd9K40GqedvbKpFafQd8jiTMljqXmyT1Xcqx6oXndbLedLftEQNvg86g1QvUfy/5IfzzsDufyIxLMsO8Sh1aNnEukYeh3VzLIgrip39yc7ufmKg1OzZ1kvJX5vn6jnThxXBUPrsvYEqCwLNQktYJMnYNFVI+90t7M+VjnthJ1QHY3t+RDfOH1L8gWsidRacPXYc7wwai4uGHxfsG5BQV/6CGdqaB98NmwwQMEv6t0j9Xq9Xb56jU1dz199pzahvAMUQOD6sA1QAZwbeYGn/V73/uefC7OjyiW4ajz3vTtwrdkzrlfbKiVxrCNhppTBNi1sttre21Nz0GVnL9l/LhpkDVSv9N9nXNyfH1d/+Yr31MA4MVf+uKXdKb9wi/8guwjfqneb6Yp4Nlch0flwC8wevauqxvmxpk+YlJ0jl6L3pAEckNe8cSoEqtiZZh0AiT19MPmBFboI3v8iJjZ1I+ZH3xInhcbwPxy3gCVPPLhh1IVpALMM3Nj7o1F4IVABIJFNHmlh9t9ok0kufvooUfkiwJH5Izi3i1UcEPXxNcyz82bkTOKKhr8cYJLvjfXGnqHCy0zf/8//gc7MjYbNBwyRKIvZ+MEUNILLIEFQfb6yaee1Burk3fxEBgHyUzS4K0O15Qeg10kok3vGTYM1w2kh83J4uc9ONjETZiDREr5yh2QbTAcFJjsaAcxeHVey98DrSPTw7MBx2ARsPDZVFRakjnk99wPJXcGVYcJ0rMckOAFi0yVzr5ScyvCrkhlC+7ELonudSAiNqQcvlIcSUO3GRoZ1iG1va0FwdidOHlS2Xj1YamgUgdNdd3VgsToFO5Wc7Oz0x7Yv7ft3b1L+HAMTHDrwKVwJhgoZRPOnxeZFMNGhc3GwH2NpAXfvDgpRTJeLDgaYmKkDG1jTpflDOFghsyMzLZkfHH6NjYsL3wf1TPDhXAuIJvR30LqOJVtJTpnTUSEgvXA3BFIRh1LTkgFr1VPKb85sou1qac2Xhw+GYUyjsocVXCiKk/h2BOYCQ6GuwEpsWTOca6lj4+hKJy+MyXVE2V+TpsSxxsHCCgla4IA+cyZs3JWccb4iMw796SKIRtewaYx1gMMqL53OGfYR/rrWC6TvVByu6j2UfkgC4pDUs3YAoPkeVDoOnvqdFtfXWtbVEfK5xyqCVOKbU7WjI7pdHUn2di7bWB4TXYAHDyVMp/wwpHLrCC14CySp61/Ewg8+vhjwkFj4D44ckTZN8r/EhDRHrZOP8/GwULp/9FHH9Oh+pMf/6S98+67gkywFlHGE3m3en2lQhCnR+O0tKT5xkGk6it8din3sA6T4UsCQZK+CkZp1GcisuagHAFJmeMq0xQNWCgGfK9tgHsnee/jvBDA9tlHBRYQ/KmMriIffU1cOCq/CUhU+aYj/WD8FwaREgVp1SAyDqvs15SYSeZQuObq9RQIE1Vx9r4hNYamiISvTLN7Rqj6WVlGwXkRoLlxXdlKd+o23EIwPJy6gQ/hhoEEBKouK/uKQICht0ABgUGoqWT4HpW8iFgCh3Z6wIWszn7E/gLzUdPQlRU30KPqpJYJcHFMVt1cd1DCc7l5tm2+0R1+raq6ak/Ac5t0jIPD/Hztzbfar//6b7RDhx5Trwd8UzqSk/Uuv1hPO7c9q4BnXrAe+GM4wncEWZufw8ndahcvnGvHjr3fThwn4DnV8DOo8FgBF/w655tJ7CShxBdirKoalaov4yEFLoLFO87WpiKF/aa6DpqgP+v64Dp7PtUeBW7pU1LY/vTg0dzNI+Cx2G7cuNPeeYcKzztqQ5BE5MDPEfHZsKkEDwMsrgKAVH+s4lrV53CTOiVPyU3PdXayCOZVaB+UX6PMZtia5zQcgzjtCuTnze9I5Unwp2q0TsAh57Ay3EMme9gTSRpVdjuiDuI5+HnFmegESSri0ZrLWaYEBbC0WWCOQNEM8UxAp7MReyGeoPmCJLZs3xdsaMv5HCuxPjdyfgyIhKq0sz9vi1PrypFsIrBVSbTDxQYS7EoY3BHGD1he+EAJkAd1ya66Yy7IeHaY+N4a8ttUcrge+z/iTjj5Ca4EWVJPxOJwP/igfT/1F/Jn1H31rFVpS2KIZ1hdRTTGkGLOCVWQlXx1YiBqdLIP6qd4vZ1WX0Q3ZR/8BXxBuJf79+v84D1USVhFIpwG2CjHoSToZA5LTc2v8X9Ifu7ZY6Ga3bv1t0IyrSF0YDEpBYKqliNIYfgu90qy87XXXmuf//zn2xff+KL7UQElpMUCPihrspKgDvANG0xg4/N2DHK0BiqRoX2g/kH+AymnOkIYqtu5lnzLkrfuqzfZw/f66lXrCo+VKme1D/DDGTt8RAJGUSDoQ3XHvbSUjFDl1ckl2zsXDWgEjBgW5zzBI/DHNAgnqKJiRusT7I6uU3L9nEMENiT6jX4wlHoYS97v9//oj3Zy+KUao6zeTtPiwBEXll4YyqZFRD8RpHG5KNlOOB0sNg5sHDxH52T6F+Q0EiRIJvnKFZX2gHmpVN119E7mhoAkDgk3waTjDBta5SCob7TH4cniErnsuitROKPcI5sNx8rqS67+xAFRFUWd1Cmd7ZfTKm6SGmgyeXZuh4CtSJT8TINTqnXqcDxHrw+cMrg8NjrJzPKsZC8IgFwF2NQmYxGw4c6eRfr13IDTj/Sfo/mSDJRxcaVJkfrOVtu1tNCWidbbtsaLgAQy91NPHdZ78UGjU7IYZCnIzmLUcDRU6aBvjk5Y+r1YKY975nf0reCgZJFpTSC2KhiOOQ+sBz57iW0yUIy7IGPzJsNi6LiW5bM9Dw6QNoeSM44dzerIerAxuQYQEIlIDFryzlykYlBFnuHUSelVnBACFA6sal7qazggxMkRwVMNOnFAF2UMkdAECsC8R15c+M/qMu8eL5tSdGM90EMHXPIv/o2/rjHHsSUgxtgCUTx56qSySGo+Bk+ijBeO2LyU2Pa0ecFynA019waon9ecD2A3oVNAVh3d+2oTa8nZaWNzGXMUEjHq/I59C3/n1rVrbe3W7TbbBTPTQcun+T7Och/4TP/Mz1I9Y6Yw5Aqghjk0J8GruQn6Rffl555/Xspz3//+99XPg4y/nBZVhyEB39IYEyC9/NLLCnpeeeXV9u5P321/+cMftj/90z+VncB5F/ygFL/C02AsxRWsMWL94kAgAsE8USKnKsDrCVg43AlsRGgmIKmgNxyD2EQfMKUihEIY6yvJk1KgEr5/bU3JFhIywMcidy9Z2aWlAWvMIQGv78MjR4ZKO4Egxp9DQBnQlRUHaNWkGBvI80W2NBClVJECdx0qUlWVUDV0c0sZZLLpfJ+eXz4iZ4aO9al4JWvPfOO8uPfXjVI2g88ZCW1ztJj7BO/ag8tWl2KcsROuEtPfzA4ZsF9xZFqTc4BtcgUBXuneAb/u4Mk92pwNdxDrgI4DD0lo48qltLThju2qXqk/F5xNdo+dEzlzgvy64aDFN3AQF9qbb369/eZvfqc9+tgTCniIzQR/U0Haz6hCw2Zrc8CS20xbnMcR2BZUCt0FaJPEiZcunWtHj9Kg+cN27typtrKCbeJ9CAAta2+nl4rWbtvU6gPHc1nti753dGwHuoUT5QBc/LNduwQLV9CzZ0+dY/CfgB+6GWESAj2XjDGIeIEC4TQHLx7EDAHP7FK7vbbZjp84rXOFJAO22w21XWkZVbQICIE1mheXam+q9HbYOqhweeyx7zs7jO9Gm5+f0VzFFnI9721XCwP3jE0U76Ce06T9Oj9KuluVEPWRiry8uS+8l6vrdYg7cqpqTlelrJ/H2Rvs58B5SPjiwMbPWcmfVHxm5trC3KKCHjnoU1UZVaIqycIzTsuOD8FqJ2CRwDXKdTkDzdco4nyy9MPXElEtKfIEEq5qWYlRAXMlEBMc+CyKrHH1Eis0jNpxwrus5tAELwhSsWbjq6knGFDrqmCnOqn2H1LjNS9j4rMC1eHcSfAD14dkhXqwjTxOVVyrgWif7OGsZo+5IfP1slc8q6skY4LAFSyhLUrNEXlkIym3xa3hWuLBFG0j75OzOj/vg9r4clyX/Q0KBF6qPl94Qc4+e1j+w+paE1soPUQTGpcv6GM9vuHkST5oLE38+N7rOC+xOqQxb327ECfBxtYdfvvxNfl7Qby11hzsGTZ5azi7OS8sWW8eKYGYeWLmqqr6t0Jrl71DsPPIIw8L8sZ+5XwmhsD2WDyHimoEHXzN+FGDDRhsTGsz/+Ef/MFOSpPJ8GbC+UNuWF2OiyDLazlgzE1g0dzQoklX7DgVMU4WKaBHDJ1nIRlB+qqu6ZUlyGEdZyQ8C23gIgOKtDhnZTUiRctebpfzMqcoOiRcCR8cfEjd3PkgYHJJ3BUoZQ3gwaysaGDJmiZzygbJeFivf5Q1DXYymzFOtLPvYDzn2u1VSNB2Anh2JpPDk8oHlo9rJNih+gLJmYAwTllgMXFYrFBTGbACTiJvOksWcAaVnkVtkMcee1zEt6cOH5bDxWF/qrpev//++wqqGAfgehyEPDsfjCOQRQc8VjzCoSRjgdH1woTYT+bKWQfDvwxRSPmd6o4atBaummwwmWycNJWsd+2W/G/ke5lbxprDkqoIBEICZgJeqlaslSFjlQVbWM1kNHySOLPF/lOGQoICXYBYSjXJ4pERxumy8zbfFucX2+6VFZEsedY0AsWZZPOI9K4gqjY3QeF998k4/Rt/62+JrIjzxPrn+YBhwR1jvNmcqtAVoY+DemUXin8HnBUpJb048t6sW9U929mtjKeMCJCcIh+yF5zNdJma+SJYJGDFMDDXl89/3C6cO9uuX77y/1nAE+e+/zr8uzKd+X7MPtYk1Tw50LEjQR2A+yaB8uxnPtMOPvywMsfgfyUoUb11pKZIVWVtVbjeZ555tn3rm99qb7319fbTn7zTfvCD77c//uM/VqCHU5wGaSPMawx6vReb9iHrUA04q9IsrtDMrLLj/E6ZOSqhMzvtFsGFnMax0WeykPmKLcA5U1BdfDEOuPT6EUxn9+726KFDUpwjieM5nilbC3zvupMhp8/o8GWtUt0JlDiN+mLYbT8NQQtcrQ+UGcPY8UG5sevtw54BJ01yJryiHOTcu/ZJ38C3BEV4X0tV31YVXbL7ghGkN0TxNwQhG+WCFxbsbMq+lgQ2NkhcyPl5Q6ILDk0CK7xS7o95kcBIVb5xrgmeLOG6ODh2JC8EywJzT3WHJBZfi6RrtSySCXYYNlFTUyRh+BPyvdMBz2/85m+1xx57ou3Zs1sBz/o6DpbyplYM225tloBnC+BXGwOedbhSXNcBz8VL59uxo++34wQ850+1lWUCHqoPBEjYVtYccCvghkYc4PAmeBUUioTdCpUmEm2cr4jTWC0V+79/v3vWBb7txJ2hsqoqS83LGedAehwMV5+NcvqdKHbmdwe43vxyW93YUXd7ICtqMoowEPLwhXxgL8jxC8epekUNTlV5Yg5sihXZeWfJQM/MbLeZOc4Jy/zHmVQVuRIhCXhSmTTcy3yQ4fp1fgzV9Ap8+u+lALVFQsvwnwEC3AU9kz9LuOPq5XRFfMzAV7W7xjA2cS4BD+ppBNilNDVUNuDqVl9EB2wOmCyPvD4IMUQww5A4zujAnizKMyQfBE0spdHpQDP2uOy3fI9KGuYQHoQJSoK9f9/REbYzvU2FhwrJzKx8hgQ8zAlWn+AYTgc2nesydvF3XClnG3rNORgcEyeu8uTct4cQaKD9xTHgcUXPYzsEPBKmsE+nSltxBNn7aZ2S3ohpvMl7cC0na6j8MqckUlyxcFXb75ug866Ap5JtupcE3vQ13LNH5x/oBj6fffZZ+Wec59hTmgovYD+Hici6q3zvALHsKmz5Z/k++dNUGD18HUqmC341uqXiZndzSrSg+smNgdYY+AzrINXOqrwEURCNANavuXogE0Dj2J5THBGSqxJkVMtI4jIeCZY53zgfkVIPIipJvBFt4QFQBW0IYku1kIAn2ckYpH7SYmR5ozhmGDQOXWVFC17Dw7j6YcfTdsIVATnN6NCLqD72Mski4bUxXMbnjgvUggRRgQBWYRUI/pbJoUJjbKQz6TzLgQMPqsKz/4H7lSk3eQm4WbrMOtsRJSVKZi6b+VpjwGNVoH5As0liVJ2BwPlkIc+1a9dQl7rcgHzhPONocFilhxDO+JVSsDBnBwyis/VDhqbK8QpA78rMc7xuDwHP8tKC4HsEoDhR4GKd6V0XlhHZw1OnTiqDSjkQPgFOFtnQlF0FaSMLKTz/Li2wqLiBVxVUT8GRccpumOisB7AQxi2iAHHEuW0CsacOP9UOPHBAQQLjomDv/Mdu8LizXdWuS4L3kYGkvEuFB0WSQArqXBygUtmwI/68DF+VZE3+7LIeymjayYoBTFYQ2UjgA4RKvKcrmlerf5FL3IIASH50rs0vInm7X875L/71X9Q6Yxwh7TLGBDqIOlDCZe4ZrxxyIu0hc45DXpCj7B8CTqnlFbEvcE6WvknVgQuNDSjjIwSmiFOcXkvqr3LmbLuGSsr160Ofjuzxn/frvSo7dwU9FXr2wg79+0gKs+Ah5iV4b2P04fBQLSPgIVC/cs28MLhOVFngCWBHGGuC60ceOdTe/Nqb7atf+Wo78sGHvdJFcQAAIABJREFU4hL8yZ/8iYLOOHmqCgjW4ACXPZhP1ifS6QSRwDGZJwfx7pFFsI6zz55RpReIQjWYtJ0xdtrBM862eZAR/lAT3z0WHiHIR7ACAidrnr/B3vQy0KogSoHGcDM1GoZ/WAephB2KFxRFsj5BlQPZZF7w4ebfYKf8bM5oJhGTBJASVDjPBblzLzJXA7LXcVjYI1TuFYSXLCyHllSpVt1I2n3AKuAJib4O1mRbGScH6lZg4qBD5ZOkD/ud5AEZPubBzadJlJHld18Gnj2VCO41iqLqUr9I490i+gtSRzUcAQHkocnIRrWr+oFJSdA2dksqA+6T4h4xKFoKW1oVnm+03/zN76r/094997W1O13AM0MG3pye2a3W5ja7gGeTdgoV8CwQxFDhOd+OdgEPTtTc7E5b36A9Ao2jXWVUR/GCtAkdUBXgsVJJE1zg1DttbdXrhuFmfbnq5WBJzgW8qi24QrZj2aOBQIZ7Kke3SCrTDUk3d2baxtZsu7W20S5cuiw7fvbcWa1v1pXjxZlODtgqhsm0BnQ1gmAnrVAgkHbQcISbOE1quVNQtZyHOX+1HoGaVnIECKzOsWW4teXiDeplo3JZgh3BaiuRtqWAx5wG30GY2T3c1xwef/gfPvOiv19QowFm1FWRSqrfXAsn2xbm7O9YwdUQtvhAhhjVdSuTbyXBsRFxpIUFo6uA1YmQMfDp0SEj/Ck8WCfNbLrDmfUa8GeNRPGYHEClSa2z8xPOrwKeGfXd3YQYD0yM9QhnkuoIPtJ1C09JqUwwU/aIUTX9R4KbcL2mq4GZX2CBQgyVmp9i4fIpdWaXhDzzyT6wjYSr6YBHz1RUBCcDqmFpwb642kTAU42C19bgrZhu4cpSYXgrQW1BASD1rjSFMmElQdtn7BnkfBLWjz3+mIQpELzhdyoirN1xY2HW07Ac7xYN6H0lpxL9kcDmXvPu4CbImXptJSJTvekrOX1gOznno0+fbaGzPn0NK0h2k2Y3bXeAy1fWqcVFEhgpoViqwSAlkpzn79N6ZQgySzJ7iBMq0FGwM5XY0Hj83h/+4Q4GoidxDyUhZWicGUoPBuBYqfKY9zD2h0g2YTpgSuTFQ4iHowHIA5dTX1rdjn7HKL7fAFwn/RNCRAxvIRuHB1WPkgMHxK8gIEoUziIPgZfFxGECxwSN+8cff2LgHgneMNXkb9zok850nA6LjpG9uCrnHUhTRBN4hlQVmIREqTSXSs+OySxJb1SDBBhVbeZmdtQRGtUftMdx6jjgpFREZhro2TpKGa6owAlITwlzBww35Bl5Vmd978hwc0gSEPGB40MFiq7R4HEDadPBxvsusxgtHeiKiWEiVr5ZUkaarAXZRl6HEt1ZlDuOn7BMIHK3N25WX6arMn4YLvXtwfh1ZdscPqNoQWUHK+PDzxnLCVhDHdyBTjjan/ycI5Ahm0RgAR749m2p2yV4lwpadaYWDGbFlRQ4bJ///OtyAqX2R0+qkr+VZPptKkQ24slSqS/AHFlSMl0lDVlleNaO96Ghd6k0xlk1VMfXcxarCO7bhsDhaBtSaOf94wsftzMnTrSN26ttE6hQlwD6eYKdPtBJgHOvn9m4FkRlqM2VW1CBTWASIikrqHfgrDW3d6+EUAh8EC3geXFkREQE/rBWDXAX3R0cvslnX/uc5NLPnDojaM2ffe/PlGkmCM8ejlgFUE5JHVcAxB5hn7JPlOSQBKp7GrhqCQ7bjYCVsKH6gLeK46kqm/HQWfccYow96wGoWjg37GsCHXqVcI+uVsyIREtlif1iOds7Y3ayJGxZN8DgOFT54D7TcyaHQAx7DuTAYOTslgMlFawSaQkMjvWtTBprGjn+chLiACTJg92zQAz9yO4rErobOpt/6TYDaXrMvfaZ5ZwFfVWcverkkx0z463N61MWVVwc82+k0lfJKeYE4RkFPOLpWE7fzQgNA02G0qe9Fcz8nyGrSmBtUf2pnhVam9W4r7D/EtSYp1qEIwRcdLG99dY32ne+Q8DzpKpMTONQ4UnAQ4VnwxWeBbiPC0DvgcMCUaMCxxzCrzvfjh77oB3/6IggbcsrJNk4m8C5U22/JftndICbSfKcnJvMB8/rOSHRtLvRMFVS2qVQZ7i2ZaAZd5IlrDGrlblxZ/ZiAh7Zu44bYu6iE1xcV3yEja1249addv3Wart2wzK7JIewdXAeNeRVXQlsbLA1BQ2bsD39zyb+zYWwh5ybJBInz9ys26xx9gX3SKBIpdH7d9cIl+sQAoYsOchRQDGgBliTFh4ZuDud45hzPl/t2Nm11JkikZ0xdkhVLBwYnU2B0MnXodn7GPDEP5CaXiUVEuSNss9Wi+whUbKhJR6guawqT3y47MXsmd6GT1Tg+4nppIYnndxJ6FoC48671j+xjhusHcGbRvVXcxldhcZepNrMvaZhuqqDalY+iWrJewSiPj4HUFEnbJRGKViU7HPJFaeCrkpu13oi4xUHPGtiqIR1vNbY16Ul5gcfAlEC5JbN/ePNFYQXDG8IdNirFczii6q3Dgqiaha7JOQLibEI3HBuMEbci8Zkbb3Ns16EAe+rOBXWfNIeKsGnYZxyNvfB/8CvNeLKMHAHL4bJTcLWXO2p4H8KzsbZaa5Qv5BGzvUkvC4vIg5wwGP+nJUyg95SoFjQTu6L+UphJSiwcV2MvOF7VnKL5DTzn/zjf7yTw6gvGcfYYUTIsOK8i3x0GZKXoWQ5HCf2So8F7aAfIgdW6ZbFyYMweJGMY/EL2lW1YGN+bXu0acsRMXTE0nbCN7PQZ704gt+T1vfevepIv2efMd+JHv0MlxX4sLCojBw+fFifOEcsbPXVqWpVjEIGPA5oeE95Xw5+xkkO/PXrqlyQ8YdExTNYXce8EQduQEE4JNx0LItpIrLunEjzHxyFI92wsrTQFufnVJXwArXKHYdchBYGZRzgY1KnGRv+4VjHaZbDIcKryZKMn0inm1uqpgGH3r//AR2SKSPyt1GRcUaKeZlXCZLMNRjyhw8eFCeD9cX44/idPHlCGXyMXhZw4DY8h5wvWTtgC2VgkymoiledyxMVHz2/SNHu2zBs2Fqc48E2ZjU0ngQO1ViSkc3BoACq+lFhvNSfRT0glvRsOOaHHj2kq6vZlqRvLSSQA4iKgDgtg+wjzi1ZilUFkFE0dIWMT7hFy0O2MFBQ5iBZ3WSn+jXNswHtoQTMvAJtUWB57Fjbpn8W6iR3VQonXI97fvOJgc1d8JPhrB8yx9M2YajuVEbGAY8dGcaUvUx1h7FVBaXUmAi4reW/qn2Mw6uK3Oxse+rJw+3pw88IQko1kyoPmWb2tZ3oDfMYEDEp3gsBj4LJau7GNfuKsvc9gYyDIAKi8Ll2QabFi506TAPJIHtJlYFDC7tCtZU1hdra0aNH25EjRwzt3dwY+5lFGrm4Wyb22yllTgNR6yHDkkKn23iqKD1/SBkxntGZY8YisL4c9skQc9+C5SLDX3wX3lvOdWX6WQNky6NuJ4cE+B0Km9VTTVVKuskTnN1JV/YOKlUOAdfinuR0AhMvkneydTwv48f9sEfMLVzVfqLyK17U0tLAq4xakYjYgzyv+RhDRhP+IQfnLFUAY8sF+5FjFPiLcGmGmpQNhbfjwxdI1WJ76+vfbL/1ne+2x594SrBbAp6NTQjB4fBYZf+ugEdKbmsSLSDYmVfAYw4PAc9ZODzLwGZpk4Bwgys8VrEEMpznGXsIaV51njDXu/UpyWA1tyzHq/pPTWfPY0cYCwd/qdgXTLODXvEaBbVrSK6vtVtrKGJdb1dvAOVxZS9wd0OEnJyzw2EH31n6cl67yohNdJy2VFPG71XhEeeJ9ThCrLi+qoC7rLbIWYU9YN0pWVXKidOk/XBAE4gMgfEAkXLitRg7E9WdnCV9xac/X4YseWf09LMOitY7YfyOJJtQBwgXRDih9qz3q9dwHNAkXCU0UA1xB+eyazkwQMNIKFQTbQIkVamVROwrUJ132juqNU9DcDdR/bm7+jV9toKGIOgRKgTawfJyycbv1bypDcTQS4Vg2ipa2BR7N6NE99jY10Do6YCNMVKT5oLSB90xsQ4rsI0PlyA/YgvhS+uc7qF/XcCTfWPoqauO6UnEPSUpFKRLEAX4SCTCQqUIh5GfCXmgJLGFvuwPEKgb8UOya4tEUCo83f1MBt5jNTLVnQHhkvmeoAVM8ub69Zsx0kD3ge8QQKW6NPlVNhUBl7teV2IKzjoPsEH7FnCQoaY4GaMkWK1ZbjuiOfJba32qEFGJm/gnsTHD3p7gqY1weq2dP/gv/vMdLapymhPlximHn0OAgPIUEn4YlGT9QihLRrrnv+QQy6GKUUK9AhIlGdCoxxAcnDt31ooZFy9VhsXZzCz+VFsCF6GCwyfQokTtBBpSgIBUvrigw/F+em4U8d7N+tbbhQsX5UAl4KFHxtNPP6NuwBjQ6YAnNizVEA51dZIVhMnytMpu3iJjYa10V00swxyoEuPqbLBhJiyswEpGCebpMnI5koW5jVs5O7PTlirzJ16UDvHqdTFlJFP5yByxuXk/yfUWphcYTaBXybJyeKnisUZQNtv27NunqoSDNC9GSQUKolIZs5lZQbwEr3v00YFTAs+LMT927KN25szpQV1DcJuC8mAAeU931RWUfuiwPRrxlNqtABXjnURcSKiDbz+s9dotE18K7sAhB/NYGF43EiMbqn0gnL+zocKWEvAsL7WDBx8W0Z41jPGOqIZEO6o6Y+U+H07OGhr64CoZ/Ka9lq2WLKcV8ZKxVAVEGflbCjhZ2zaoywOnzNwJOxwJdqmkJeBRQ9ujR9s2xP+Nzb8yh+fnCnoCI6wDs8/qKLguPLBEHAaC61jhkYTzAw+4sWApNIrPcuGCxiEBDHZnbfWO1thTTxzW+mNPUkEh+GHe2J+QJpknuDIiglaVh/FyNY8A1ZUOZWhnLPWc6ocN6Yz2gGStUSBE4CKKMiK2OxPOXPgA3JZqGEIIanK6tCiI45nTpyUgAvTR5HKT8vP+GHVXoSzXrINnc7MUlCyBbU6gMe/JQsZe52eGxxiWmwDDh+zYrymH4ZDR5F7K/psrYEujjKWgZLt1bxY6cdJEamiFX7dQgruAKwOHMz1AFOzcJGuofl1SH8O++9xJc0bBmqWQNj9UwcNvjIw4r0nTRDmBheEXFC3NbCvg8YlNJZweOAuCtm0LM14OtPgCI7xN8KH0kZmda2tSPqPKstS+TsDzW7/dnnjicNu3f19bT8AziBZYhhoOD59DhWfLvBxECYaA5yIBz/vtIwU8J8ULwF+jm/rG5h3xF1PhSY8J54AM14sjICjlgsUaLHbjxFfm1WRg94lKE1UHwfSZM7RHnJ1KKCqQL1vOdVjPnF/OyN9qN2+vtavXb7YbnHMFrXICxgp44l8UrmeopAitMULCkoxyvDMJmZqGyTAdc/M4/SMXhWeLH8A8kCFnbSdpJjJ8VWXjwPaBx11VjWmfv5Ks5UJ6IwyOXwcWSlJtqPBYQTavD6pggA1V8BNSvC2LA58EiGmgOM6Bb2ZwXstuqaJQcKxBDKESos4J+pwMpGgyaMrBWbc6HKT3/n7SGZ782xEmNZL9dV5QOV5aVt8fJ8eXlYyTdPx9EdEYK4esIVeeDVseeGSVPMz5z3OMCI8ok5mnAVIjVaFMQ28b87NeWju/7xFNCkblF2knDRUj9xmcb/MEPFIYJZhzgsE2cpcVONX+wq0vgiigooP/y+oJvYFzJL6gK0PA3iqRVXZR/N/N7bak/l5VhZkIQrLeEqiPRaDADuMLJVlepZwhETFWZLxPIxGf8ZoOesb9MGwMrfv0WwuENdDY9MhMBcljPrYVIdhRwFPw0Qk4Xse9G/ZtuX19RTo2L++RRMoY9FUag/Xzh//sn+2Ei5NDjgOSG4e/QSACPAuHte9mnog3xiflShanoQ6GgiTgIcqnq+5jhw6JoEwJj2tc+PhCg1RPZ3gcAgcBlnA2ftUbXpnGlV3qZ9Hrtw+G7pphMLxWJeEFS0WrXNk1iKNCRRkeB4kFCZY+hDH3eFgcymbJ1CebHqy6lOkuX9aYoBSBDJ6icXTsaXolCJT19nt1pN4p6Q8Wnm0oF1YGfMx+3Y1F8uIt7DkHTSmTSGVEHWltKIfSd/UvcGd4iwVkvnA+0smYsZIRLvU2XisoHE4DGxZsLqR6NbQDT+9uwmk0iCPx0EMPCsrGHLPxGQNksVGdOv4RTbwu+ho48OqHlFImcqBkSsCzk7WxMowO7ejvVzlfBjDY8JRZqwvzaOxssGK4hg089Q9WmBraVVO4BClDBg8nGK4aXCzEAVZWzL8ox1xKhdeADFoBiQqEIH4FVXIj03Xj5yEfqimaScXSm3/wQSlkAYUK1piAi78B0iMJ5Fv0T1gwVGt9Qw4iEBKCANQRuVfmFK4Ur+E92bMfHT3aNtfW2jYNt/4KFZ5+qPrAp8+s9IeLpFkHKGKySC6V2zza8IS7U4VzOdT3P3C/+hlxKELqlw1qTZwcoGca4zvreg2/oHr62KOPqXkd0DDWBPbDGd4t8cWwX0DHaID38CMP67AFoihoU/rEhOtRmUUO3iH4VuZtlxw6SdQr6+wqDraDyof2CEpjV65YWv7mTcFKmQsa+CGxyb1xv9hS+gMk6FGvpzt3NGfAxRgD7pFqBfd+6eJFBTzIpId7k2As0LVw0WJbUqFMhct2E5jq3qGvmff32CON2RGUhmCmg4FqzWkM7qsKi6uPeWYdyA1lMa9X8Y8kvOE9TbCSoDwS/zifBIEWa8ChME8qtttZwFmt+8iLsl4so+9Ka3+w6UE6OHTUx3gO2T8qszNzVsOCyRaqhdSBnDWmS7lgNNjhqAcKfUCgAK+IgOdb7bvf/Z325JNPy3mTL7LJe7jqzlGVCk8f8JDrgAiPUMPCojk8iBYc/fA9BTxnzp5Qjx4CIqoZUibbwua6wu1qVe2egrQlk0nwCWhPTyFI9Rjw8Bc5v5LJdmNO8weU8S9OUDLeNZQTlX8SKlrX9G6i/8id9bamBrEOWCbgVFM9y0ZneXTce5sSh6R36MfMtZ1bBzzO/sYPIDvO+pEYTjWXDOKCvcKewQ44gJvE8tt25VyomsFEgmaMgCaz6KPTND6DA7bswayne5naHkrnO/CHoKSDiEACB1f1zF3pmjhrGTjoleNY570qnMX3iW2eHNtRtXREkLiKEunuseI2Cae/C5qYe+8RJwNM3PfL/ex/4AFXHqtXHHsmzZe9blh/XoMkiUGOWDUN3rMTJP4sJbjhvPd+jw0QZLA+kxTwwHYQ68CZqtdUnPHYNzeorb6AxePL/LgSnCbEaZbtjCzXCbwylAK+WllxWWgVS4ubm+XKOiIwrr5jhwexqk5soQ9Q53aam8wP0uU9n6xPJIx+YuY+hYJP8n3y836dR159+m8m98JEOmA4SwKfHOxO+d9jYqNf696DJKBcaTdMPIkCL/XJZrxRjeR3VpN0ZX7iowSi+iR5YI6ax//sn/7TnQQoiXiZEG4e7geyyUCQ3PDTzZIyWck6c5j2XBopVl0lqKAaZG4CTuBBuo4/8kh74vEn5BhzLYIGoB5APk6eOKkAJRh6FgmHcLCYkizdvbsdePCAMPw4zNwjxo335P5V5gcWND/XPqbD6/XrVvUp456O6hhw3p+sMlKv8AcSBLCIXeFyN+KRWG7pT8YijQcFuwACR/8iyXYjfewGbMyFMmn1/jZizs6mX0AIbVmk/eQMRqsOvMG51AE3EgtzUI3lehtyLdIqaQ6yzqXqNfQGIdtXWbpAXZQsqTK5iMU6aBGhs6yvmsOSsbkfCNWSAj3GHwecTAbXVnWtOqUDr0LRh7mmugE8BaeWNQO+XKpvyMbinFSwowOiTg4ZhZAoA28bDOKYARtK053BG3bEZGVz2COEhzR+U8a9hATifGn8ShkHhw3hBQw51UCenSCIdcBav7UKD2pDzquqaZVlN8GahrCu8qDQhgTz3n0+rMfeOQ4EMv+9wxLDxZyz0SX1SBPca9csGV98jCgN8r1I8jSTI7v+/zLg+VnBjtefA1RBo+qAmMimVsZMplKGrgIguj8XB0lZwPv3S7abMeQ56B2BNDGODOPIfmVN89z7992vnmDu9TSn3jUQYnF+GBvmEajqU08+1Z540tyLZINxzjmwxE0owRXej7lkLfMMkY/m+Vib2scFh4pBJWiBdJ+qMfaBQJakDO8NrJP9wGsCp+Xe40Qyl/xeDY/phUMPobk5PZ+hnzeHnj8OxEYpXsHRqqKYanugyKwPro3D4OTEnmq46h5keqY6ZPkOu8o+CER3TGwYehnRFc1aJPJr7tgmEjmowHAyQYScuM8Ofo6Ttvs+mg4erKB2RxVMbAdBvBJeMzNKILG/Uh1i3vhgvhTcRaI2dq5X4iosuhIl9LvYMZfHkFegVmMA7oDH3coVjAOzEPyHPmwcxKggLrVvfPNb7be/+/fak089LeEXNFV4jfstkqCxaMHMhis8qLSJw1MBj/rwAGkj4Ll4tn344Xvt2LEP2pkzJ9rSEvBFbsLdSnEAXC+wo6W7jW2IiE8w+SRqZLumXZQptcpKemWdiKxfPM0Q3LOmk/RJgi8E85u3V9sdgtnqseRjKf08LOEbpyeZ4d525PXTt5pzqofj8FqCSEHaEpyWPRYBnL409LkrrpraXwh9ARGegHGsdLnyb35nAo9xtEYH3+u6D4KmIXd64BFdUOdyhA/uqgTlQQNFD19IkDY3YKRp6N1VICcuB/nsggjKPyNoLZ8oAY9UzEqwR6gYnZU+M3We0CuGiitnwXCOBi4+9isaHdNxhtI7q19dCdD6REOq5FZWm2sHDjykM55kEY4/FAO1HFHzZq+T8D7Yp6w19n+4mnL65fD2Agrdyql9of2RKlX4JXWzheEYgp9argPc3Un7+eKhuzrP/Kpn0lDhccKcb/WMJIuwH9UXi194PRr2S6Iem+z15gAwe07nJCqQmb9OnU6S2n1/ndrfVHYWUfIboKFeg9PPMvysfu3q7qhY179+/Hd/LTuKDramdmh9O1Rf7s7BD5z8MQmSgDW9uPxHWusDR9/8SVdwC6HUcesGKfQukSP7LfW/8jO6iMdVovSRG32pwafCJvxHf/RHOzmgUnVgEWE8qGJYNvjMAL/i4IwqV4h2KuGp7868/i4cFpwO3oyf85oH9u9X5pPOqRzwVEN4LRUAOsODw2fRUdpTv5wVcNvL7uo9Z7Uh3kdZ4CLApfLE+3I/wfVihE6dPt0uXrqkTRQScwIYHAKek/fBicLZGIiDi+7t0wc7gW/0JE5+rwoOlSXI6fARgLvMF/GuI9ExF2niJ+ewFEXYGDxvFlovqZzSdL9A4zd6UbpBaaT3bKwnneY4Bz7oq8JT4gSB2A3YfkEfwEhOyisiSc3hT3WCCocJ2Q8KusN88Pfp14RjE8hjrs8ckaXndxhnoAgi7y0tlcT1KO1oaJmrLpV0najU9IGhMglk/ioIEua+5McnSqTdwTNhuAXWm5VBnidzXU3EuE+PpDOErkpsK1iBk/T8iy9oDbK2eDb2CRUInDYdAmVI7VTUASTnZVbqYi+99LKy5uZXGCJk2IkPAjW5LFw385cs+uBIqkM2PLHL6rXk+22CEnJdxoifnzp+vN1B6YVK67Q/9HN+/7OCnpTDJRc8EfA4Qym7NFR6xmoPwU/MLuuCyhd7mCqKsjgFW4LLw/MjOc+1rly+Ivw71aFDjxxSIA6MD5tDhhAIDuNAc9jnPvNcO/y0OXrsTUHUNGaQ7+8MKo4czuoppvdyTygETcTRKcXJ22tWJKMCE6gPDmEaH3Nd4GwkUJ599hmJoRCIcj9nz51TRVsyvteuKghSb55duxXo8WzAHLETXI8kATaGa6ZSzHgEahZ71SehbMObHD/+lvWUKrz4Dkuoj41JAsMp5uSMAPuiAk4Awhjx2igLYcP7/ifm/hiWwXw4oeSMrJI86xZDESRTKpAm93Jv+/fvbU8/87QbJNPRPX29rlwVF4P1IyiW5OltT5JAYCy8NwylZSVZgMBLzL243PgSxwrZZlBrSmzQZV6d5+NEl1hBZdgViCuwJUlhRU9swMLCcvvmN/+19tu//ffaU4efaffff6BtbHCPJJ6cqVSFp/rwwOMh4FkeAp4NqY1ZmhqxjLPtyIfvCdZ25vTxtrQMnIW7J9Ahe1+2vRpwGqsTCNikTGzVlyrrPZ3ujBUL/GesFsQJcyPJ0QENt4d9IXVE9b+iF9Jqu71m8Y5NbG4cMMU8JtILGpdq/MCH8f6usO3uuGz6cOuUqAxp43wrlbbi/GBPkiTJnI620XBRqprhEeVZ+8BgMH8dRIhqnlERo3FMZnsiCz75guGZ7qrwjGTTUUBBg4HTO9t2V5NurZ9OhjlntoOeBGqj0EJksMM3EQSroIiqpU3xqL2mXYVNANGjJBIEpfqTueJWe2d9GJUkFzqekgMuV6YYd5ICJFpoiEtQoeReBah9AjqD3ftXqVROwB8H33wiiiyRRQdGJEjvDWToPfQKg0rkiHWk6nQ1TObve7iwnWUr0SmAUcBj6Ct+kewxHFrsIT6wktkls931Moqd5WxPNc49A33vFk7w3tYY1tyjQIft0vk9PEYPBc2sTD57UDf2YgJ1m+TIDX85sd4tvjX5MVaZ772B7R/1yfoE2qogdn80QtOKQC1+nkWqeKXQNvJV7RPHJ1IStQRquAb7fVR/LB/CWfpKWkzayezfmf/gH/5DyVI7+2G3SDCdq1cFwcBRxamLgUkmEthSoBH5O26Owx8HMMIAhlSs6EBVNgaSFqW+OrDcXXx1qJjwIGxyoEFkO+UAqHTfJEnHe1LdUSC0sKB75F6pHCSTIEJ+ayUPfFkci2QYmQj+HdI8955uv70hzetCEmdcBM9DNlIEfXoN1DHLgkXffW1VXXF5BmNRwTXvFMHUzQi5R36GYwjniOosm5p1AAAgAElEQVTIxEL5V2U1sgplcGxgOPizQY3LHtW8MIjB75sfYjUb1kWaKaqsqg0HAXeMyr3Q3JcB4iFHFr0pqGBQmqZRK2uB71l4ZNYvX7rcrlwF4ndD7wNcDkMXh43qD/OmPhtUTraYCwJGqya5fO3sJkMruyI5aQdrViuq6lXxzqKwoupHQZVSCh0akJZD1ONDcwizwRbJ/HJteEtVkXM2h+xMHKSZdvDhgxLCeOW1V/XsZ86ebfRSgmPCV+B6ZKUl2V0NLoGqqdFuJQQefviR9uyzz6nkHXiQMqrKStrQRN5Y/TcwsOlEXvKd7BfGmfckUcC+YO4IeNLgFqf69MmT7RYVD6qff0VI288MdDqizr0gbYFmCC5U69cmsCAidKMv3tT++4H53a8AAIOH88v65aCUeMbWdnvoINWcWUHEbl6nKrDWHnv0cY0Z/Y/o55KKGrDC119/vb34wotS1bMUuyu3OHZqkHtnXapwqU44GCFoWlPAQ3WI+5WaGI2Yb9xwpeaSbRxjT4WX4EUQr53mdUJfrGeebk8fflrS7PSdoIpNcgc5XytbOZiBTwcfDL4RNo+1wxxfUsNkB8KxQ8Iuly26V8AT9Z8ESrwW251qK2ssldxU3qm47tuzV3uSKhk2nzFgTElMMI78LhUmbA+QIs1TVQp6GyYZ9eIxAvGT6l71XuB+Dhx4oL3y6su6BvscG85aJrnGOMrRKhl54/n9zBkHNeVVB3Y7DGoAW+s7DoVUxqp3FRUeYG1LBDxSSnQA64aBldUlGVSVPJGq1bMHRwfu5VL75jf/Wvvt3/m32+HDz7QH7n+wbWzeI+Ap0QKqPAp4FqvCs5GABwe+tQsfn2lHjryrKs/p08fb4tJcW1xAMp9z2AmfinCEVRsO685DSQY83J04qdP7VQ5GOaK6amVA0+gyBPE0R1bgUPLorKF8yilEhpxzrpwTX69qHp2jYacjztWkg1on5pD8GAx6eoMMnhbJPLLtOECBWY/OvBygatiZhITWh/YTkOH9w7mRyl7vbHYuXDlJPo/gbNngeg46H3OAQE78rAJrr/8pP7EeNhWcvgpD5WrPfbvaEip0qhBOqoeOULbhIuZYELxEFWyoHriCNcLZRuGcBKCB9/WVE/9uhHb2EPDBMa2mrdMOsKs8uedwv1xBQyqdM4+zE+QG9xZBHvZtkjeMt+fX/RVTaQxCYOQIRaF2Yta8dAr2tE2ic7o5Z34/ON29YJH712FDA8WVba0KehT1AotV/YO9RHBJB2Faf1TLEvEwmQvJvfuewmvjmq4g03y5Ei6pNFZClOeYDKxcFRKSiuTNIKqUZTkutLv32ZgYSeB4V5V13ITDiWz74eQsgb8/RujnPVb2xI/GREfZrgRZCvor4TFANzOf/I71ZzGZBHtWycTnN2xQwU1tLv+8yc/KWdhzdkYTOZSlhmfUE/37v/d7O2Cqc3hx4wQ4HEJkTA1Nu6mgAEeVA5lmi2RO+eirIGSDyNbFaeB7SchWc0+wiETAHIIQhs1rcHTcwyC4B2BhZHxxOox13FG2iX/jcIN5x3nmPnnPQNpwJPl7rs2g3Lh1s12+ctnNukoJifsOdIPXho/kxWPyerKgyaZGFUbSzwUPCZyEA2oTNbsb19vNaq6JM0RmjE1NB3N65aT6RLCjIO/GjSHQy/uNh8UoATgS9bJSrYAClIF5U3M6EVftzFk5BziLuR0iz1UDO8F3gA0qI+TmXin9ptTIGLivgbNCEO3nFxbVXBVD4ADRAhSSbZ53g1II4zjiQ1Mxgr2C3DDHOHWUfPmQ3PC1a+ZGVBWQn6svkQIeE/xE5KsNoFJwEd6GzEiCNDZGR57tG6Px72F8g/GroSR7QhZF5NFOljFBFoZKRmB7W4IMhx57rL366itSaSNopspz/uOPlY2nWWaa3EJatFrdAZHm4ekQ8FKBgafhDLUPKRnJAXICxh7oTRHX5exWszQZWNbOmtY8zVpPnDw5qAoiwIFKHrhhOCznTp9pd1at5d9Ran+W7brr9zGY9wp+NIyp3FTjNx08wXgXfjrQwoHHUyEPZom1wdiw1+GxiGOwva1Ki8RH7r9fiRScaMaTa1+7el2BNVloggvWOJVo1mD6ObBnCXiee+458XiAUGB77CxZRIQ1w/s4ObQt20X1iJ+xX6nUaE8hPX7tart85aqrQPSRuE2V2EG4emAULyL8AuB2zzz7THv99S9ovt5+++124sRxOfb9gWihkKVSMgJ2B8HV8C1nzgpmVdBYQ51KUrp6/6TKU4tpOAySoc0ejeomY6BEFMIZ99+vJBJJgw+PHJHdZxwim0qSJzaTr7wXcwV3Kmt3cMoFbbQgC2OGDZSARDWuZu4efPCA9hAQQ75n3/CeJ0vUgZ+RHCGZEpKxoFJVidCzStSmoIZVCWQSYyuGYGhjS/wd4HpxOPhDbCDcGmVvsTUJeHYMG4W/o+ar2ySHltu3vvXX2u8o4Hm2PfBAF/DsVIVH1SGrtIXDc8+AZ26nfXwBGXUCnnfbqVPH29ISzk2CHSo8wiwP3JXgrJKYLE9PsFBVuaUE2eflbdxG/ortTPiQcRRcdLWjE6dL41LCO0kg8T37Uc0tlZH1Lh5t6mgD4ijf5Xh0dqK3Gf2/J+1LVY52gLhbNdHP4H0R6JzHJM/gyiBr3tVzQ5ACG1d1rwKL8b1yzhIgx9lL75sx4Mn6ztfBSHYQmt5who8QGLshXw4+HeAAf6eS7yBhQnAj9rREKvKsmuvaA7xXfJPs8SH5UAFn/3d5rdzRDjp9z/4lnVLfJx0WmeeggvpxtYiA+YB3Vt0MN42BOdewQeGzWETDiBr5bQpcglypYD3VqySYByUwe9WaE1V4RhRBnrNfoxqzbg4ie2ye7Z1B+EkBspq+xg+s8xlbT5NZqtok5EgC1FpMddlr1PY67SPSQDVjmX3cj1nuMwpkJHykuluCMobt1fOOm6vi8qnAvIN2ecg6H2866Jj4nTmVqvBQ7h4KxtO2pSOh1YvSI2xYL/3f1rz1wgneH+ZPUuHBx0mAFn5q7LtQQ+r9uO0KWnFQAyFN0Dttk3pXbxj7v//7v7+Ds0AwwwQwURzIHEBSFbp+XUENhz+BC1/pBvvGG29oYk00u6bPdKnnsEyzTzdWAq7xoOVkZ2ZExuX1gagFt871eD8WII413CAyvmwIFkkUmDikcZ6BRBBYIEIQOUqMR0jGOCBAULgv3osBx7HAQCQDysbL5k3PoeDEOVi5f94PWAqwNz6lNlI8AxlWqhXra2315o127bLlu+Ejoc7EQQ+U5uDBh+Qg4GT02GjGgteZOGeyryc+XYadeRw2dm1Yso8AzxmHBGC8jOdkbFPBcsBjOWwOABMCzZMaV7S5KiLNV4O3ZLwlgQkcZGlZ75fghLmkCkfZGgedMceQMUfpju4MahvwrZH95h7o4SABA2VVmrLIUkkjmysCG7bF2Z9osUd2WmIWycB18BxnO11m7qEahtpUybVydtmPGBJJhFYjyTgAUmIRNMblWtYSFYiHHj7YnnvuM5JQ5j6iIsZeOXX6lMjrzAF4XtTcUOoiUKIiRhA0Tx8evZf5BOHD5d98r2pIQSpZp+lxQjWBeeFnzHEERSTdu7MjvgiBNVVE9sOlCx+3rfUNwy3vcXJNH97TgU3vxE47Kfd0VCrbNhp2O17ihJVhnAh4KgtMBYcxom8W+wSDJpjkjRvi6eFcE1zw7NgK5lKS77fog7AuDg9rgyaIaWbHeBJcvvzyS+Losfb4HZUZORzqYr8iQyooYjmIIT8zvnxwUCeJQHCLLVEPqVJzU+W01m4qEHG46K9AhefrX/+6II8/+P731Zke+zp9EHNPjIP4bcB1qQgi4FEQiTgp7CllHduO5tk9r9xzB3sV0QLBYopzl3mFUwkXinHgepBrCcaB0u1eWdHfvv/ee+IOUeWJXCrBOTPIuuO6vCd2mblQ0qSEKOJg836MRc93JNMruzo3K/4mAQ9cHpwCKnOcN+KK3rih+YnKUarPqpZjF8nACvJpqVJnvE1g5ZmwRdlTxYpt87NI+BcfVO0O7JBgb33o4r90FR4qGYiDlEobEtXf+Ma3VOF55pnPtAMHDkqwQIlXqZgbfssHPXgIeqTSNu8gSDDVOeB2JHG224WL51Td+eCDd9rJk0fF4SFprA4mM84IR7QgneMTnARNMfg8cVA6Z9C/cyAQSFTGyv2mag1JFKGSXt6ksnVxqmNL4xTLrapmrVFcHOCr5ZTGsQ98tTc7g9tUYzXYm3LKJmyK1pRRBpJpr4CHW4jgSCT/e15AcPyBIEWyfIS1GRlxV4WHbPIWDt8Iv+vPxzpuBv5H/1z/KjvaO7f5tyFs8pkLxZCO8AX/rTPH7SUsJz00bazzzTBKox/kGBeszUm7DtZWZH8FPAvOjudZ7mWDxvt1sBFncuL4mOAkpf9J19+IwAARDYk2rStTryReBZxCvxTX01UWJ0FZ80HFpH+R+zKOUvPjxI3wLAUbgU12EzsEEVUdCPfI/t7I57Ja4aSS4SSUz9GGghkgZgQ8JHnLZws/V3uzBlgVmxJSCpfH+8ltD2KfHfRMzpnur/auAuEO0hZfcNj/9vr7WuTE94MQgMssI7Syl6nO71RRKZs2pMHjJg4RTB8HDT6kKnTiX45JlMlE/SSs1eZK3pVU2iz6ZBvej33OVAVU4ni7eTzJq37cAjtM0DMs8g6Borf8B//oH+1kYeSgIjt85szZduzYsaF6Einovfv2SnTgxRdf1MHCg5rEf02cAjKZytyX484hLDUM9VexI0fZmRuiOkC2G7KyDpyCRqXnhDK/lKf37ZdzwvsoQKnsLE43WHMRuK9eEx+EQRNpDOIv8KqCmgSSFxheAjJen0WXpqbp5cEzozZGRYsu8MD4DLEb8YWaIKpUs60tojoEXO727fbOOz+VDPOlSxeVPeU6OMEc1Dg/bHrG2/j/y8oqA2EhWCLbIIGGkjgMVI1AwbA693NRNmueoIzGVQ9J/YiNTCDBM3B9KmW8r9S90L6Hz0EwiRpUcXpGfL13qxoVVqdmBRnKqKLcx2EDj8rNRiPjTXQe8j7jwVjzzLwPYxqMsg5dYGwimCJl6y72zEGCTufqelhHoR9KIniSzFlwtzKKQ4TfQfRyYOjwGPg+gVzQib2pKScBj7MHNrByMOvgkOOwMC8yPfLc8C1wpsVZu2POGlWeC4hkoA400zQ2cDlYM2SquSZOH5Wxhw8+UgEoUJbqri2iow/inmdGlpzvmU+cwZDsWWMEl4J6FY6YaogVAmmyuN7uEAhRKsbh6smAkYTu8PaTBtjP//N+yIhN/Vn8sAk4W5Sw6g0gtKKi9vLLL7fnnn/eBHnJD29p7BjrvokcjvTFC5e0lrApG+ubgkJduPDx0LsFG0DgQLAEvIJ1INjl5Svm3LWmCgNjx/wJSjs3155/7nlByxhbIGhv/+htJWpwuMRFKSXIOAYyzuXsjZlTDwRj+vAjj7Qvf/nL2nfYUxx7eDwcsOwzO7c+sLjn8GaAQi4VEXZSTMWV19xvlIZS4ck9JHvI/SVzqn5RVNdXVzW/7GHGYN/efVKRQBWQgIxgB/U/7AmviUCAHPo5yxonQOfe9B7AU4pQrUa9zRV5zgIQA+x3npn1CeTvtdde0Z7HRvN+VM0EC1wnCImraUiDyKuD0yL31vaiyK+Dk1tOD/dhjpGrOtubQI7N5dlOk9GqDKCehsMofqP6hliWHvu6scEn8OTN9pWvfE2NR59//qX2yKHHFOxsbMDztFIdfDJgact4XusOfKDlyAcqjhPNRefmCNYvtlOnPmo//enb4vGsrHBGsucIdtz40tlQgz/vta/6ZEQkzkdvdnRSkuH1Viucf0cIV/Y3Kle9c9AlkmxXdTLov53iGCWoyd9P9MHoMseezy5jPEYPdVedF142Qcn6QVCiU1Wb4jLlmXLrCnSKR3k3MmLaosVZ5Of4Hw5QxZjoHcL8u7u3HvLmbL55ZMOz1r+HL52ymBz02Z22AHrBgol3fUw464ELlkLbAGvteD+fOIdV0RkqMl2FI4M/OIl1Fw4wHAj/rI9+XodqAhBScU/s02kMqtLPF1cQHLAM910oB5P3a83XpE6u4ak7qnYSOrszAd1a723DdMZfyZRu3nQGdhD6JBf6IHGbZUwCCE5jCbhE9c2FlcnmrCPOMX2ZQkeonjSlwtdXJ4ZAtHgr9BhS24R+D2cYAh2dGpbR5+rmcOCUjWJWXRnHi1fPYC/Ma/deak93Q92SUJ4OsCZuK0JFNiayJzRlRpVyGMPune81JlrHET7I+qifJRIb5qvWvoet1hsqbZGlTsmUg5FDCJiOFKhu3RoUpQhAyFq/+OILkonmsDNe24cbnwQ/YK/j/OpwpMxcB5DKdupLsySIE9k8MjlkA64SpFSvCv6eRSf5yV27reAhyJNLpII8FCcnsAl+PwY8VwVpIxvLAcjhzP1zP5bNBkNfqj8VxORZeB1QmgQ7ZImp7nCNvGeyjiiLLfBJBYla9c5OO37ihDK5jAU4eLgHvF78qCtX5eDgaPB+ZK8JFhlz+tTQ+wgHSd3Di1TnLvA7UlPad//9zkCuG3Zh5bS9GhMcEqR8eT51IF5GNc1jhwqKRSHm5ZArcKvMrZzAgm6pgVQR9ZgbHM799z8gSBuBkEUSjFlNJledk2/dVrZbKm33I2gAT8XNPJM5NwnWhGrmO1lbGdni6VDmVzlZkuLFLSrHJxWD4IetiR/hBmdL0qxMm7Cr+jiDYKz14DCoHG6ioCFzfjb9beHnlR1bXJDqDM0nnYF3cLm+aXWgK1evau2Hg0BlgsCIcWC9Mm6QwamIHXzwoHlpITuWo6vM9OycAvcEOWrIK+K6s1AOfhO8uhQf5ztVPJ6N121SCqZCR8CT/iJVctdcV7Cp474qAn1F4ecNegbT+glY9umgR3ZopikwfPYzzyqJAgTMlTWCbvfIIaPjg8ukdJ75+rUbVgRcMUeMMSJIiSBBGuGSOGCf43SzH8+eOatMEeuEfWH5fVc8GL/Pf/5zsm9Ujt597732ve/9mX7O3rIhDea9nLTKaPXwhMHzaTsKuF555VWV7E+fPiMxCarSqWxaSMQGWf1pqvHvnn17VFFUs83qocN1A+cJPNdJoVRwHdzwu9xP1rLsjMQWvPf44LokVegfQTB+68aNdv7ceVewNtYHEZdk3jT+tU7c94sqkXvzsDZVOatmvXxlDAnIo5iH7SGIwlY9+ugh/Q0Bj/bNzZtD4zpLMWe0azQrMhxkdOsAGxzDEi7RXlAD5UVVyYBRE+xsIDG9UdlyqQuYhEwjQYJZBz1zpSBo9TXOMLg8wCbfeOPL7dd/4zvthedfaocefVy/R7hgbQ0bhpPNe85PBDyIOXEckMkncNreXm9zc6AYSCieUMBDpWdlF9U5S1JHtGBw9nv0SA7wjjcT1c+f5ZhO/35IctobHRJOg3OqzVmZ44x1BTxSk6tMxpg1HwUR7FwHSjP2S5momHREmJDTxxzLaEAc1Pr7iSrL5A8mfq9KIxWP7qEHlEScn6mgi4CHeXQjWat0DUm4Gp/c/2gXHQjmXBn3fShK5TQm61P3k2BWfK0KavsgP4Fabj+VMN86VZBR0Wr6HideWzazn/vBTnXJgukqThLATvyNZ+WnXWN2SV2Z0Ib6lB+yrZXl/5R/opfhjxAUTAOvMk/+ereggZ10kgzFPSqBCJ+BDkzykWuJ8afS3Fzb1kSN0M6hDUhgdkkU9MmaoQ9Nv19GUYHxGoYy8w6p8vSO/M8aHweSVXHq9/L4QNO5yaSLql5WVdBu7Y7/vDvg+bSBTh/Is5bX19fa5hZJo0GtZKhW3eV/xCx0ezP2aqwWV4A2bbsyB//pP/knOzjHwcgn+AlkBk17DL4OBGmB7zSI13B4qHaQAbSCz5YO0zTl5Hs7Ea7w4LxzsEKO7R866i7qu0C14/IVVUDA2ot8vLVVEtTO0vIhGUDxSHYVDMqyhjiKOD8qPbZmbXcapt28OSjFcc/8XaBCOJRyaCu44Ppcg+sTaIHhxwEiUx9CcRzOPKOa5ckh32y7C1N/ozKplOJwvuDZQG4PIZjgjz4dfGU8kgk9eepUO3/unCo9kmos4ij3hcPNfRB8kTG9dRu43hU5wwQfiCnwHPwdDi8OlIQCqjFbqjtkPZOZ9fMybtWBvEj7LGCCCYJapJgff+LJtrziYE+wmTvwGiBsr+pr5gZoJPwq4DxUkfia9WX44RVL/966XYpMVuDxGrHj4cyX4W2q0JDRVlm/OqQPBFHnAZNVE/QNQxQiY5XzcyDZWZo0FVJ2UaUACJ0DHtZPH/DIqQAaiADBrl1e8wte82SECRBVcbltOJ+cUUQLdnmNqqq1vq51SCaYcVH2S9wBN4rEaY3qlUnflvqOXCfz2/c8UuBDAITyVZW/ReQuEQop4azfkVy6IG2fssLz/0fAw3p+7bOfbU8dPtweeeRhiXkQDLP/eQ6SIYwr2f/wSXju+3ZTnShycglapHCeLu8i/1+6pMrFsaPH2tFjRwebFOUxAqJUQ1955ZV26NFDOug/+uhY+8EP/lLOjxImK1RoDbfLpwwuUqOyH7ZzaYKpSt99eySYwN4jmIiYC8uQQ1XQrPpQwLOwaCXEhx5sjz7+mKq5rijb0RGeuZyC4OIjiMHaDRypd4QSAKcnDtfgI5A1kiiCot6Ab3Nday/3xjgSDMUW63nbjCpd7E/ZYKqXJZnN+1JRyzy5au5EC5vPHcfdZG/tzuqgCIdkrgP36nURzkPgJ7IHBXmpymR4U86wl2JSwUQj/NEHPJskiEomXhKwqqq5YqVmtyUnP1MyxhDYSSrduHGrvf76F9u3f+3X2/PPv9gOHXpc6wMEBxUea6LMSqFzCUNSFR4FPHOC/RfxdkPS1DeuX25nz55sP33nR6rw7Fqhgj4d8OA0p9IzVk4nnLhwHYa1/7PcoPH3Q8DTBy7GowxotIlAhOqC5O6KGc69le1VNaAPmnqSclXjki2fAN90CmkDC2EannMPt+xnJWKSAJoYjU5EwfmFqYNgx3A2LQvBNHv53C7TPS3OUG8yuvWTwd4AI+rSz34tkukQtVPRGyttE81EhyaNDiNC4k61wu0mul49U1Fex+4YggOdcdMBTxxCxamjgEIy959+ZdlC0ORXBYWfEyjQhbaf7i1V0St0RvcXiWcnKzyTN5PK+lD9SuI0vQwzlt06Bai2TUK069mVxICrWaNK2JgwGBMHdtAng51+w6lC31VXGcR0Vrx7QKYDj24VDtCyyb/Knr734HI9qkmcSfcIeKb2ta5RP9OZN/SAzPPa3Yra8KD+6yhakNV1KjybVsWd/rgrJ1GPxxclNLqK9BjsjitoMuB1UlEqbQQqOKG9khkHWCot6YXAwYIDjuMPREud0e+3jCyZO6tuOduqI2B2thSnFtURGpU29cgpvDBOrDKLFZQEcoEzjBOtg5bgY9eKoFlxLAT9oMt0qQexKblHBweGToh4ipN5+5acbO6Fw5kqDfcrkv2tW4Kz8LvA58Lvwanl+RLwpLrDIPO3dAV21s5EKmolWMxlDk/I0JWFkRMqJ7oJInP8+AmRn7n+4cNPqzEiWWCP98127txZE3hPgqP/WM4aErO8L+pGQOsgYSOLy5ylvw3OccYch5nbSRCHgxHYGvC2qIbFuY3znPHGkeaZcAAIYPbs2ee+Oiu7LQ+LOMLGuonbZNVXV3V/gg1WHxqubbGKg3rvNBWDQwB0RplqiRU4UHOW1QHLlhx5iGrGcFuhyl+jHDdwcrrsjcirlQnuDYf5T+N2GjJoZHnZewl4qreHDHbBB5RlUcaQ7tFLbZHnK8W1OkFc6Vm/01ZZy7cMe9KzLVTXe7qSb260tdtrMs5yCNHWHzg87t6cg1jqUjz70BgQmKabQGaTJ5PPOnPA46Bd1RH1l6Gh2x1XeRAHKfiAkgEdpG10fEoOsgK+T3faTL7qr1rhsfzzE+3gIw/LnrC2ERwJp429jNIXqmYE7+wpAkWti/VNBRXhGKrx2+77BOOMZDrJhFOnTIo/fuK41iW/S7UxssmMqWWkH9T7EJzQMFeVi2ruJ1elkjmpYBtWtjzYOqtBGavC3qOSxHsh+aymo5VkyfynmuHvF9ri8qL6Br30yiv6N3MaZz82OhWeJKIyrzm8M6+636r6JHlipUYno3hORFVWb7nLuRp1ivSNfLXXEeOnXmPKhhp/HnvCuiXgF7+seDbmFDmwiZOWZ3WFfVZQBqpxjAvVZdZxOs27h5lXU7KzJB0mAh4parlhYN6Xe2cPaD6W3fiPc2JzfVPkaao86vlFIgAey8627nFpyaIZJDSk/ik+FDZ8u60JdXC9ffazr7df+bvfbs8994ICHidFCHioqJnkyx5Enc0BD1BnAh6CWng8ZDE3pch288aVdu78qfbOTx3wpMLTdqwaNwY6PzvgEX/oU0CP7nImygaMsK9UI0anaVxDI6TNhiSe7Fi9CZcrAZODoZrFuyBzvT2+l8RuICjV82nKGXKM9smVg94RynP3AY7+PQ0F0vmgNtQVyFXVq3+v6apiHSp9NUD7r7O1k4HgeE0CnY119huqpOU4DvDCkVeVLL2v64BHCIzih+jnCYqmYIOpiue1qmr2MLhqtjzMc52RIdn3CZSf6zxQ8Oi5m4RMfYqr/JwBElcEri1fZsJmDDN/jypVBWOd4MXd1Tz/fc8JMwirtQ0SLxI7yWv65+phkpOBddag38uTnvft12lfEOBNtJ6GJT+5T4fKRgfvGu/mk2S6R5GR6ROcYAfOomGd+e24j6dhoq5WJuE3IjFG/ytNb0sRcEDOMDYWjhHXeyoynq5mTUAn6zweIJfdXu6DnHvt85nf+d3f3UmjUMGLVEEho0inaUsrB/oS+BIHCtUP92NBheoBd8IuWBh/E+hDCLUh93PjyoLOukw5xPQAACAASURBVK8OwQ3YehznHJpRbMMBx/FRBg7VHsEUfIglgyuiemnMJ+jxoUZ2eKPdlKNhojL3wr3iFAVihdPOvUS+mX8HwodQAdlnKjyGaLnnTAKlQXmIMSNowtGpNSK1kXpPDnIW7rGPjpUQxA3dC3A5PtXrY2ZWhzfBGRUeKj1nz5xp586fV3d2NteBBx5oh59+ur3w/HMKMiD+f/jhh4OqEvMThyTjnxI298MCSIVLREecg6rOkYmF1IwCGM+V6pB6LqlB5p62hFOwtGy4UXG3DA0sbpH6cqSDcFOXetaHoHyraw5itaZs5AOLM6+qdtcOwetaW6P543YpX4mz4KAnBM4EPGnWNRj3LgDqiWwTWzcl0XKrZlQ6xmEZ5S9ldDBwyXwV6ZOAT6RpNX20WhRjJfjLhqs48G4IgITtL1lpJlBVtxlX3VaWVqyut7CoA4tnSwY+BEo7gHbg+uZ54X2owgTxugwnwaIEHdI8UQGBqzyT8HyX4QeoUrDUHfH4UxxNd73krxrwsBfg8ZBUgM+nJpRqROsKXxTbWDuyJxLgmHd18dZt9e6B54dNoqL4//D2pk+WHFeWn+f2Mitry9pQGwqoKuwgNoLgToJscnpaPSNrmTRq9qhHpn909GlkptHSI5LdBMAmNgKofa/c95T9zr3HwyPyFVCJNuukJQuZ+V68CA8P93vuOfdc1iLLVyNBEVJZWFMY1gvnL+h1rAuWU9mMADBqZk5SxQcPw/6WQvy0Pg1GOIA6AN9gR40EZVcf8yg2rpBVwlCRXOEeE+CHe1Q8g5Htcv+FaO578blL5bU3XpeEUgxOggebEshMJOemQQFBhuuAzPQY7DgpxBjacMGJHuYjSQaknXwWsktAEPVprHWMGXJM7Q0CCGHkEOBrR88rINUSYUlxE+zbEhggYafPME+hiXMkthiPCuBSEaAND5v4bPTKD1wz7J+DVdflhS11hCe2rJaJgxIoMwI767iCZtIk2KoAPNMzSNGCjRV7m0B5ZnZOgGdtbaPcv/+wvPHGW+U3v/lfAvBceDb3ulJ4zKN/S9SOTCsi2itT27sCPGG8MlF2dnkGd8ocgGflcblz+3r58KN/LJ99CuCBGWQNjBqeCG46sJPKmQjAqlymkeXqwTtYpBjHaesjLUHrHuuefNDObLUGqllRx0hMAieMD8764CPDygHj0iZlhgvNOEAz/N2QwdkHeAYsDx8vI5nJMI0x4HaA1wa+fq7NELivit6VkakbfbuuqWXBdIPVpJm+OB3gietsQWSeR4PtQkIXShdVGw2YtTpWtV6iPzcUDzRGFcPgegiKtI5k8vbp94Swi5ec7WDT8qAvjzgiA+BIpDec1oDViwco51u+ryd9bGqGqgTSbIufvVLUfHfT1uwN61BjmE5VFZ9XX9MCnVby6Ruc514TtPHm6EkYsMdSy+E88fMWz0HABcfz4+7buGcIsM/8n5qm3t5yvsE51+e6/3sbDdT5VNuGpFlUAh3FHGm6E/27WLtDYjyM0drzHgt4XAvsBEZTI9SC+JblnPh3v/nNXrAdyzW4IlggU8bJxQCH4w9f1pAzYC3osWuZqWtn9OwexMZH8EXgqww3kqDtHQU31LQQXABQwk4yAJey5qtrAjcEAQQyBlByb9jcym7c69WdyBuxpAvbUVtEfQUDwLEBO2p4mYyQgnuCl2yix+sITPis8+fPK/MMy+P+JgQsBEcESwpuV+mBsqMg7CidhdMWOtyiaPoXUgk2XxW237mjOg+uhwasMDZXrtCEb16/4/zdA4maA/pTcP4Ey9hAA8CuXr2iz1xZXiqffPJx+eLPX6j2B9DClwuYbeFs2RcBFg3B2NwFPLNTu5k7rgk7Xmp9wi4yugaPZGs9ryLqqGWIYE7BU7IulgW2kigCQjKnDvqUaUJvm8EQnx/EWDB08b1e1lZXlFFWDU9jxRk+/Y3jWm7CXiXdAM+6WkvYhptfm82xu4ucUJrMix82PyxqtAcgAlCkaQZzguvj/krqt438ZUmsop3TDKZ1TyYJkkdlND0qC8eOh2vf3JzGEgZDdVx37mgcuCcOEJmzMD78vi2Qd2LAoE/MAnKctFVnY9yg7i0bqbYBU2+je1JG8ul3uNx+8w3jNrlm7xOTZXzb9Bg6feaMmESCYLMQyIuYU4AWwK4MDcj2w5rRK0XObeHaCMB209+o4QmpIGsPc0FGDpsb5ZVXXpHrIi53AB4kuzCr2FpTP8dn8z7uqR0jmR80CWXuq8s70s2s53KNjUCOLN07oKb1oEo/CbrDUlfPSRoeaI4nK6uM/dRkOf3MmfLc5cvlhGzNTypRwef4uXOiIYBP10/Djo1cQ7gPdQkrr41OZPG5SjpoXk6rnhLJMe6LrEfYft9/cF91T8xP1gTb84sV1vobLI3XQtZr177JWjVltWLgjkdfNWRkSjithdxY8317W2swCS2z+VxrvQ4knmurer7inN03LuyWneixLTXjq019t5S1lbWyuryijTYAdNQG8j6t/SMk0tEnDdADOwSLi2nB6up6uXP3fnn99TfK//y3fyfAc+HCJZ0rX+BElNYyzSRoZu/e2hXDMyEb1QA8GBYI8ByaKasAnjs3VMNDA1KbFkxMIK0NhsdkdWRQu+eq/9y2OeaDRZYdcGolWN0D79oNg2lnbFlTIs+dXy4irhnrIXBy9NcGoo2wzQFoE4hGYOqkTMiE+gFaNyhtINQF+00fIB+rHUNpjfrnE/smSpTRE9mjduxda8Lvotmt5YBd1r5nSd0w5/q9MA9GGt1YdmPd3odOJlUvQY2dFeL2pYTNet07VnOtrs+xrGr/fArG0LI2J04OthUwFrGzHozhccB/sE+rDE9Psd4ZdLRPRhsLRFI4ayi7wa1KCyVMs0+RARC8DonN9a2UYTWgPm5Jw4a0z0jTayk2yzGvG3PZ3Ieo7Q2VUAd09tfMVbYoWwN4T9lPhg6kcNVghDWV5MuolD0zPAmy+ogkn8dOSKbnk708rdQjbiPZl+tt7fnUAZ5gs510SYlsXGJXj9UY2DjI8Fof68T+pqf7wE6r7vnBr361F5ni7bqJEzgQMLj4lQFnc5djT9qk8llsftr0yYqNOrlNbEBdZ2Atb+rEHDYorvthQwZcINtS5nNrqzZo5PhmYZyJdB8bgnBvtsjAQl6WXdlz4VRjOQK+7HnDIBiFcmxr4aPINiQMAlFkEdfXNRY0cqRmBpaC4Ikxcq0N2WL07mQ2CbokgTt5UsEO2enI5lLPgUQkGoQ6oHedkftgqK/QkaPadINZw5WLmqZFbfAci4CP+4Ad7LlnnikLx4+VmelJAR0CEsARGVkmmDZ9GRLExGEBi8LrqA8gKOSL4IJz4PwJWggAbf4QoCSapOLQdvz4QtgFa66E1Mze6Fr0M3ASA0cd02hW0iH6pkiKks5SeghzorK8VdexLKg20FHomKYBmjttB+8my9lqwk3/a8JnEXNbSFgLF5sHSssyOuDB5uFanrRLytLSyMSz6JENlDyQZrLINGHx1ByXzPVa3AttTGmwIYnPTEjZJqbK0fkjsiGOOpJtBZcAXRg+1YZlUTmBNxl3j5MapEpOE4CfjHdkcgD0AVC5z8pWThQxGwBjBxBDoOMNoA0oejKMA+w9/1KG58LFC3rmQtK2JjAt4D0XVvJ8+zmEcQDw0DtDiZCUvIZ8ciWZxFhP3NPFQfDVqy8o2UAAzUDzGhz2ADxIRLGuJiC2PFfzW8z0TDmUJiDUvbD2WbLK2gCrDCgSu5w2m9HMEGAWMlsFSuox5e7o4VwoFj0zVYC8+SNhTnL+2YtKuJB8odifGhcbWpipsYyLc1FgmgkEy9/8fPKv6sNo0Et9VFrDMjewbSYRdeLEgmommZusP4BwwCAJHOYXVtYAzJCWBuAERNpq3y5wSmCl5T/nx/rBsVnrcEYDQC0tLkbbg411AR7ABuMK2wdbFgYVwSTxzdp77+69lKFFI2VZ3abzVICgKDj3Wq5nZHVdLA/P3eSUe3uka1I2thQjRWLKCaqZkWypl1fWyt2798prr71R/hbA8/Kr5eLF58rsLLVLUccjZ/14BBPw7AXgAVCm9fDODrWlJDFmysrqohieDz78vRqQ0o8F0wJeOwnoSYc2g50hw+NgPZ7dmE8H/fI60AvS8iD7sttNTUHrpmQtVpAaXYq2B07y9xUgaO3vzlfnMfxdFD98/ddQbjMI9p3dNvOfW04CnbZAujsfr5+dMqzJvGfxfg/0tLLACvwShKgBZ2d97ORjXVvZb5q6ma5eqh2bOOvxdRdNtr8GrOPPtz1G7GuRLPAtc0+7Gp83JkCRTGkA7lNMNJXaa58y6HmKN6V8LLL/T/+lvRtmNR1Oe0RhI0GsR2zBX64b7fi0QL8LnBvmZWIvXBx3I7nck3g14N9Mi//OkLhGuH1fb66NqZFx7OZEp8HAUMrY27OzrYXrquu1N3FPfUYb4BWyXJKmJHM6hqcGbM2BEnvV35i5ib5xaRalRvLZ1L4aRjWmP2VPySaSQi2eau++16fe7zxx85n0Z3rv07o4lKzmASZe/8EP9oyYbD1NAMEmxYYVem4azZ0So2Mmgve407cDiVZG4QGttQZsfpINUcMQTmkEJ2xiSCaQprBx2mmMEyaYU7PRrLFBhkKA6e64yESoh4ksYSBuae3tuJON6dyI0DI6O11xjWaNCBbsiMV12NJWMpkjR3QT1eH+4UOxO+qyrkz+ujZ+Cqgxc+C6uMmYFshKeHk5u8iGhEsN8TJ4j0ZKsdEaUCp7nUXrliyFXCT65wgkHT1Snr1wvpxcOF4WF4NtYgwJStTZWD1k6CsQCxX/LYnPobn4OWcXx+JzCX64dtgkxtRBIOCFjC0L2LGFBf0LQxd9HELrb2DgxSFYo1mBN5o9UogeAdi6xoriZGeeOY7ssjfjPnNspC5yvUPiUYGNm8O5gWi7EdStTNfmBava2TaZhSrRaN6iTSfdUAwOI/MTzccUQOGTn65hAnwJSAiSyLrDmEVdD6DY9WNIsmL8ZUaALJNOyxNRnzA3g9UxVt8B+qhrQr5JwOzgnvkpxjS7xkfD2Cn9zNxwQC4mln5HaZJADUsUtM+UG9eulXv37oS1b37HOH39tlIB39PvPb1M9L63fQ3DQyIDdoe5QmAvNzEMG9bXxBBQA+PaM35mjhOIw74wx/k7847/DqbsfjA3K6sKiKM4fz4A4cyMPoMGp3z5Oee5vnnzpursAP4O5AncAc08t/Mp9eI9SL54frhoQI3kWZLYrQjwAHA6DX3alaYNdQ04UmHhhppm6ri/U6OZMjM3Wy5eelYsMEwzYIH7wjm57xj3kfOwiYvdMi1d83Nqpt26fEvjxAAhQabX1mhUTi6ciAaox44KeLK+srawDrB+MLf4m00bWFs8Fxlvu7JFPeaKgBGfyTE5f75JAD18hJwwnA25Ho7BWnT82LGQD1OrRa8LQCTML727OJd796LuKB03BYxUhJ1BXNYsyZRmLZidzXUc2rbTAj5YJFtRa7GzfEwSw+yNNT1T1tY3y/LSSmV4/vY3/7G88gp9nZ4vc3NIuCcEeGqiHsCzW8rUNs1Ho6HFJGzNJHNkP+D5wwe/UwPS2RGsN59N8BbN+Iagp2Ox47ltmRfRWAcKExtpXA2WuyfWIMRJoxrk+yVD5602IxsbzCA0isbNtai7Hsc1En3GxyFvSMQGwVCzbI0LjcWcqAFyjEnmP2PMEkj1QVAHflgvbbbRC7Rax6cG/O0Da428zDFV2+iyB3ZqtVAzWMNFM5RJ+5fSVirYBMmRYu/mR+++5Xlb4l7ZgJxLFdRknY9fV4P+A+wDqCGY9Hty2/ya69t3zL7M+mk/0s3DowykraHpg8UOVMaRYww6h7SxYCdnTjdlJXSPPlmqZRswNe0cSDQTIxC936yAit90eriaeOi9H8wY6iYlyHoMz4DdawC3mRbW3k5Rl+ZOg/ON58tnQtwIm0RC3M1347npge76yHST07G/k9PRB7GLOXrW3eb+JvckCWfte+L6NTAx8VjGOYWrX+vK2zFycW5DwDTx2ve/v+fMab8eZ1IBqiU5586dk8aerL0lHA6KCMTtIOQCUk8QZfczw6niprQMZaDZlJCz3bl7p/aHMHhSkLyO7GG1ZnbZ5NDLszDZTc59f9icOQ8CVMvILD/iXPwAt1IPAiEAjQuhVZy7tqZTt2Wrr9WF92QkCcgILFq699ixhXLu3HkV+Is1oX5oeUU2tDRJlENXNglj8ijIRQ6XFt2W6rULjKVpABJ1vU4AijHClecvlQtnz0gCwcYud7u0RjbINOvFXSdQ4bwAFNwrxoMAY2EBa+yoH6F/D5M0jAp4/bzAFMX4yNqoQQx2KmoYZM9MAyj12wmzCrETsEJT0+XSc5fKO++8o99Fr6ZF1QKEZCkMCHLp6Sa8ahm8Z2Kbk5tzsoStfGdIxwN6W4mPXN4y2xAAqO0O3vSkINMt0NB1vDaYhy1zjw4ka2o2lk5PkkOOQmqJdTeAQ4AVEMOcz15G1kyrnoGFZG+i7NEbBBOQrKkgQOZ+S8ZGQ1fsdFPGZpfBSAaEVEdyK8Z8Y13Xxee6cN8gnaD8ww//UL748+fVxcpZH8bOSQlJsVpnGPVb6bugPM3m820ZHvobITFD2nnx2WfD7VHfy5kMOKyGqsxX7gvz7P69+2V1hXqYLY09Y8NzRa8i5nF1Q0tm105mAFmaexK8cywCcVglzDTu3b1brl2/rufIgbxZCmQTMvLAVEB1XNEFW8xOJmbsqujgwYG4F16vQR5bZ6Ra9rKu0iQtpqbK2QvnJWNl/eX+8h67HvLfHKttCs16CGCzbI3juWeWkypcm89b6+HmZkhId3Y1HvG9oDXMEt6Q+QXQ4FvHB0TQdDUlhna+5Bywm5ZUGaZzN5qcsncsHD+uBALMowDPYvQkYwx6gIe5jiU/0uOUH3OOrPN8fjQ9DgOLVk7EmKjOUuvNkuofd7bowh6AVbVE8yGpnpyO5BKmHurRpY0iLI0nJ6fL6hrAcqXcu/egfOeNt8rfAXhefb1cunQ5AQ91qKFKiv4tpUzvZPNR+Q/AZsPYkPEMSRsGBUjabt++Xv7wh9+VP338URkBeKZZU6M/S2zSTQ2PVfltzZYCgQzqTS89zUOar2mD/k5CMnCYqsYtuQ7LIhf51hOax4z7/AwoJYWLopeM4TNYeqJTWwSkNbNdyy+abLuBX4274m+W1USsOoBFWR/R+21Ko9nT+I5gOJ/aAegYx/C0l91m2i0Na39Xg1YGXTFzvxYiXhumBa7PsYzJ0nQHfT12oStPqWDYbl91D00lhuO2mpTOvdFrj9tOfBszDI4RDmbhZHYQSZvkwBk/PPVUToaHPnq1U81AJpnT4IlsmYP5rmatSyj0ZYPxXJLogCn2TG7lhR0Dk5CmYT67JGLGHh3eSfA1lKn1G5S22NE1YfXZbeqSdQ+SadE+X4FXY5LQskm1Zo3PZ9+fLhN7oRByeUDHdnXJkvYZcq1Xy/BoX2viLs8vzXG5ILI3kfjFFc5rQ5vRyOe5Xfe8fqWKp/u8UEiEgqKLKiuwd5LgnZ/9bI8bEXKpk8qusfHwOxejExgAdlzw39qgOmPoDdSacWc4YrJFxoWaDDZVPosvNkiCYNXDZCDsIMBZw6ixobg+si8h2ZnLouDdKvmi8aikETvhvCM3MRxNmsxGK/ngPGU1m7UzBA4GPJyDGxc6y+5ghkxu22MogpipMk+vmgW09ieUAeV4ZKDVVA875kcPa9drzgs2g345LM4hq4MhiD43Cpj2ooDYbkkh0YjmiLMzU+XUwrFy8vjRcuzoEU0WpH3o7WngJyOHRNh67CYnVP+DrTUBBH/nvAnUCULcEZ33E5QTfEZzzcPlxvUbat56+MjRMpqdqzp++iIRdDgIt0010iwX7vP+C+fP65pC8hI2y9RmOSiU1C7NKCT5onYMuQwaWRfKJlDZ9zC1D1TZ65oqVjlb0qlkGuqD1+/DA4qTdbMBTzqnEUwJhCrwClaFYmcyzuuYYqgGYU3jGEFUyNvkMEXW20Af5yr383F3ggQ8gCLmgboMZ83O0aPHVOsAWEECBWNAAM7cQI5oPa9AFU6E6+t6vjgPBZQLJ+Tmx38TZP7+d78tn37ySRR/y/UuJIUGPJXabjJ9DqTbbNTTbEDfFvAwxswVAA/uZIwHATZjzdgj6SOwFgidGenvi48XJbk8fOiwgLkYnt1YD3jeCLZheyQVS6ZNz8UONvHQ9mGuMT9/SP2wVEuIXbpqx0Imxxefpc1F9RpbZZcC3iwc5h6HU1wkJPzsau3LfjCWWdmBrDKGzDslipr74oWd+YND2u5OOXZiQeuuE01mBBmfYN/DSVHmItmc2Y6bXHfIyY6VU6di/QYMi4VunC1JLD24f09siBsVswdwnX52eX0wW/MCDLyHBAByQbkDTgKiWKOiCTG1UACakCrTGy2c7Bhv9p6VVeofVzS/ZfCSbBtrFNfD3ONamd9hUx4OciSxDLpU75nubY5Sg9mOFgkAHoxdaDxKOIRkL8wTQmHAhhtsc9ifa3tF4pbzY2U1AM+DB4/Km2++LZe2VxPwSNJGg9+G4eG6ZnaLjAsmt3F/TMCjbuL0e2MMR1XSFoDnQ8nZZqap9bFZQYCdLvGTYeOgKDcCrpC1HZjh6aLALjqI+CaSH5ahO4uaYAUWW4X9X/e1T5HmRFN+gD+nBlTdLxxkad/K2mGtUa2krOl9EoGYgU3DbmRhdGXGvu6zclwdyEbSu83cN1KxHLf4yJDOWL5f5UlDaZOz9jY1kJyNJuwcpHNuq8CotWSXVGtcsbujuq6Ooi9FDFa5snUtw5NSrnhn1ko18rroaxfSz3GSom/aC1SJxnOY7UG+6fX+u2aygfFTvilIlokSXXjiPnVgvmX4xrM93WMw3i2wq2dKIDpBY3VcyRLwNKClY0q6+9VjO1sp1oC6871XPOmxz3kTibMAj3WPrfNTT0rv97nBhymRp8mYOl2fb8fyBMODU9veXrAukTzI8oLBf3ud4CNcr2PQ0QM7eRYG892YljI7R317tOiIe9EBnzZBHfe0u5+xPkWT16qYcg+npLW8D2se+xn84a9/LUkb35a0WZvOZsBgE0wAhGznWo0ItDF0nbwBMNaNO5sZgCEaUOEEREaWG8rFiDXJxnQEyaqHyeaKlp1xDurPQkYON7WZUTjqZEM+9aNZWZbuXvpxSYJC4iA5hLTqIc1zrQ7/7U22zbby/pCwRKDAxhi9hwKc+docaLgPBg05p6eRLc2J4WGcJHcp9NeJjZ8gJDKH0SsDVzrqgPxZBg4EEeo2vLsruo8AJJjqyH6omehoukzsbpXZ6cly4fxZSQQZy3v37uuYIdNIK90M4CVTyQxxbCbhWkfwAPCCIeK9jBHWvHbe+/SzT8vi4nI5BQhaOFkLjwkS1Q3eQG1rW4CTY6CzpyaC8azytWyYSVAUzb7CwUySsHTGktvVaEZgB2AmfbqRvF0+kiZt5ZMGM66pik0wqc5GyuXfxzOVlKcAT8fwuB5CAWTOMzZ5og+CX4Iv5hjXKseodK6SDW+6tpnlIVjsAtoAsZN7E2WSgkBlhWFpQuLH9cit7EgUdxPEEzzaMp7xsjSOYJ0riHqzcK2ChWLe8ZzK7ez4cYHh3//ud+XTT/uAx9maNvPo32mRTObgXwvwiGEejQR4kLV59da6pYapU7UPDK/l+YB9Zr06c+qMkgKcK3OLtYDkB+uKjCOooUlrc7s+Bgjqenox73gtDALPHOsfbDdftQgfy33kmGmVz7GYA7p3tom1W1BuUIyvgGoyEWEbHluWi/7FsOQzXyU3E1if7qgwFlkb72/ZPa7Vz46BuWuJmC/uqcbn2JkSGR8sEckM1m+BCdnrx3WT2Hh4/36wsykDbOth+Lyw+w5wxbzlGmIvCHdGm5nA4CJvwwAFmR9yVgPsmFPBTm5uxdznC+ACsI01OupHAfwkBHg/ryOJBTuntT/rSXmMGb8IPFlT4tkQC7a8XB4/fBwgdbcE4ElbeclU98IIRM/g9qZgg4Cp3PZgYjgGbQ0Wy9tvf7f8/d//r+XV174jhmdmJuTB5GV2ZMEba+qIdgBjAQ/Jqt0yf3i2rFHDc+dGMDx/+rDMjGAPCTBht7tC3lrDM4bh6Z5hNwE9WJ1FDS7GBJaVxcgCZAcW7OGshdOSvDz5S0HLvi8H1+0fxgWZnZVuzPN4ZnrMSgY6dW/IwL5lc2pG2h83tp6jkdLBxOFHEwrinhmAn9kO9mj0aimSpd2xr/oDh+5WTRAsooDG2vGv9+Oa+R5I4wSknKFWZrwL7jt2rpHs1V4usZYbLMoJstYWZVF6rYPoJEDBLnXW2AdhabiWXWS+CXrGzYQnzZwAkZGQPMiXzMQzKWUNY3eMhhEcMIH7jSvitR2DFvXPrIPsr8F8JeAhOTEw72jPuU0kDq8lno++ZbT34nBjdZ1VmD/E3/IoDWP0pDEy91RligmJYl5399XMjxlyZGyTE0iEMZOKhFOACUvHInFcf1efu2x90NTpOI7wWhDlAtFc3tjAjZ9JNFiipmRiHrceI/su1tfE4tXrtzhUSQTYyRo6y50Zx/f/3b/fswSKGhkCWQGbOSQiIU2SQ9qRw9owBDpGUexu4MPr2Pxqo0T68KQW1LIsuWEweAQHGbyz6cnhZ2lJm5O7gLMJVYchmBgawqV9K9puFcOnJTbXznFai1kv5vS84LhkEiNAOCSpFkEAWUdlkvmsLL4NUBMbuRpHZq0RFxObYrAvsBDqySL3tbCh3VIvio0yk40+CQ74uxqF6bO2siN6bOYEJbdvIz0JGZiZpqjbCVMAucaM6MMRUxuQSFA9Pzcq9+/cLlvrq+WFq1ckS2NMXfROcMS9IlPqoJ1AOGqwqHcIBz4HTvT9IeC5fuO6xpl6AUv9PvjwQ2U5r7zwLY3AogAAIABJREFUgiR7J0+d0vhzbIMW3WOBuany8OED6ew5HvUQ//zHPyrgVG1VFp53Ez5cUuL3AZ6jeRU0LCux2ZgheEkXrFYj2oCH2ng0H0D/XDMSuchrXHnAFBBFnQb3HcbJmWbdF+7BZDRbBOxQW8Jc8EasBzS2rQD3ecMkp0tZXejXS8ECm6Zss+kIpGeHflSy26Wh1qSy6CHRCpcq+lTBoNnF0Awpc5gMOJ/Pww2zyH0T4DkGwD1SPv74T+X6ta96TIKDgVba4MWtShJdP3SQnedrBAztHma3Uv1uIoJyCtVfePEF9aZSLycaVI7CSIQxQPaKW6F7FPFMzY3I1lM8HvVeAoAE8bA0mXkNAweSMg7wV2svHF5DEoLnWcB0d1fyNkDB6VOnlORAHkY90fbGpuYFdlwE8yG7W67JCc9tfVZuCgAhmKkzp8+IWXCT0ZZdgTGWXFVNCDt3KYIGaeGRTySLHI5nUe/HM+jnEBaM6+P6qcOjFonjMT8ZHwwaLsr8AGncWa2DfNkGHZbl+rVr5e7tOxo75jZfWh+yPob5qDl17KgaSFPHxnVY+sl5Kfs/HckkyeRIDACoWFc3opGsWgjAlErqFqDTRhshH2Y9xbglXhNrMoY0Oyn5nA/QMprVez0/eHhibwrZZ9QlrskMZGudmqqdMleTEmQwo48PzzKfozpPCothmcUmzmlvWlqmjmmpvPPOu+U//af/rbz62uuq4SHBRdyysRF9eAhekXoBBWB5JiECZecbkjYs9qemkPYBrpfK3QbwjGZobMyyEa9VLrdtOtpE2r01LNdJvXaQMf6mx7ZlUuprk5lp3amcQXXgjM23gHA6dY77nHGAx8mTYQF+XE8EMP6K93dyHv67BTwKhJrsbj3fXhA5vu7AwWZsqK28LsAAwRfAs98csg9W+ufZuaL691UONxic9vfY/gJ2BHyadXM4FsPxVSCXcuOKrZoXBenkWtdOwq313db3+UwrKM81p7ZfUJIpWIa4Z08uKH/SHAN6fxuG55vm7JP+zjhUwOOpVKWMZg7ihg/nX28O1BuRckK7QRKjVNATslO+g1ntvgyU9JtxNyfneWUH2/fmeNfYqO2X1ALcfE8PE44r0K/1z4HCzdRVG/NBQ9t4DQCBGh7Wtuyl1DMhiHimY1RsQBAKLtXp1WRzV2+tOZvA0TFegMh43vhbrcmp7TK6mM+GJ1Wima6NKr/uJbQ7sOz5GwArXBQFHN//93+zxwGdYSZAhgkg6IoGbNi7RiM93sDGYHtSZR7TnY0NkM07Cs+j9ieKuoMFQPeu7sLSaIYUBOkD0pTHi4uajEFhR4O56NsSvRrkbiFb7D1luQm2CeBhIQiO+KzQj2ORGhIJNlicy9CTc4ywQ56RzCf66XT9I6KuJzqY96RjYi+47ugZFMEgxfoBAtWHRXIOGulhm+oallI/h/mp89ncLCdPnJRUjHEj2CAwAaTAhKgwbSo24ljQ01VOmmIjnsjkU9D/8P69srmxVi6eP6/Ah/dLXrO9rcLfGvhm7YMlL9H4D9vvCJA4L5ox0uiUvj98tmWNvJaAj756z1++Us48c1bF3uGWNx/3LIN8Lag7uyoY5z04x33xxZ/LJ598qgBGxcXpDqP1IGU/reSI+0yAOpqNsRUjmMA0XN4IfFi4uwW9XbBdJFcz5U0mpZchbBcDNggKXFMLzJzHnheXKhdGa7xkgBE1Qd48ImiKXjhugNgGre15OAiQhWY2sbRsJ+Zd10vEGUOuNQDwVnXECzCcneXz+lwEHzbMc5p71LUcOTyveyHnt8aeeLhxtAFKm5l60u+7jX3/ql4zOrmAm4pXqWc+X9uul8hsJdl6AM933/1uefvttzWfAQqMqSSvWZfCdXAM1VKtI3mMRUz21LAk9KFiPmatnJt/eoPxvYEFgrkxKGDcPIa4ICL/wp2RL4CNHBkfPS4jnnWABUYbmHCkeQBrldc71kM1TIXJhh0fzYgZgXHjmWQtYK0iQcOxVWeXcsu6xgQhLsBDjRhrjBlfNWl97rly9cpVgQumAICYLz2vd++oLxfOYq4bxCmRJMaLL72kf+02ee3atZC2zh8u9+/eLffv3SuPtF4GGAn2CAv7LnVNogt5LPcrkkfUw0SfKCcunABj3YW1D4v+cNFk86H3ghqObkUfHztCcmz+my+v52bVuc/8TRLTlCg4OdQpEWh8jNlBJJXEYGGksLhcVpZXy/wcltMj7Us8b5ilIK0LmTJOAxG8at8bjQS01jeoY1qXpO1/+g9/W958861y+cqLKs9Bsba9bUlVSF6mYXjSvGBC5EuAke3tDbE3Rw7PlvX1pXL/7q3ywQe/Lx9//FGhZheJzNQ0gZblaW7u2enYMy8cxiwp8eDYk9Lpf4uvDHiHAfy4tdKAx0mS7j1NwNc7if0Mx1B2NyyEjpDU/x/PNnMq4kQb13RSFoOeLsCPaDfqNrMmq63Hqafagqv8vJTxuXaqCwwbOcy+SDbujcxosvYnAsfWNrsfcPpZkqRNN9R7+xPun9P1ddGNRITZoLaGo7u8rhYr7lu6i6Zs22xCnTSWBWagbrMIJfQOCKR99/Yy8dcna/bP0j5hYUvslKYF+vvmiZ1jOOhdWROP3acOBjOD4PYD6v0ZGlD4tem4TZJh37nV4v8cyHFn3uLHgfQxgMGYOh6zPHm8caB43yglCIrrCdFbq+homcHmCVYND6BH06a642YttJ1yqxFUSF95sRqlp1zeCN6faQmb2SszWNHQPRjLCpQGtTmux6t1eU0NXv1bU3/sdcqsaHvNOp+f/fXf6OkAPYV9cjiXqc8ELIUcbaYjC5lF0gQSuCZpQ0w7WIEUXKayCFvB1+ycGvxF4EhGjqAnsl5IcQAk9+/fKw8fPtImSg8OggI+j6CEYn+CnOpnzwKo/jBkOSmsp06B41Pb0G1yZL3Z7L/4/M8qRGbTNL1nCZazrEjLYlMNyYRA3RbOQhPa9IS4JyZrE0Rt2plladkrB2Js7oAZxo/z5Oargd/yirKsFCCTRWZyEJiQkb17525H6RkM5MSP4rR4tJyFZ6HHfIAgVhKPlF6FU9NhZXTPnjtbLl64GHVXqvNxIZ7RfgRzyH8APNevXVewxLkrM4wjFaYEs7NFReVnz8kmV2MOc3QILX5MVGobAJsUCt++c7vcuR39hgA/BFCME4GgNqhsZMaDwvuRBkVND2B2RkEUc2t+fk7zSX0+VlarpLANqD2Z/dDVB7d1LPHaU6n7zA5mXVAMbKelBnBx7QTdsDzMRV0jblMA8qwp4VkhCy1pTj4XLhRHz2pZYTQMq+GBgjaYw+2dMD/wxixpZW6Uds7iOB6nqG+aqY0y+UzAL88YAZxlmmFgEFbY3COAQXSyD3aSa6njltkUL1T83n2wOH5dwBr9b29zsMwi/w0g6J4oU2WSwv7MRhpgq+6Ihnt5XwAnklYePlx+8ctflvff/7lYRJIIAA2SAjCPgB7q/KJJaxiCbAvohDyUsQ9Gg4TNsQxAJio7xufr3h4Ki2+bbHAaZikMdgEnF+i9Rd3aaCTr99s3b5WttQ3VZVAg67nP80sBPkGWZLBzGIOE5JGkUQTXO2KNLj9/WfOZJM+XX36pGiPPKdZU3sPawzUyg6jjoTYMdohzZoxoVAwo/N5772mNQ45689YtfTb21TDanNNHf/xIzYsZF66HtYdg/crVK3K4+/zzz8pvf/tbrbcvv/iSmJjlxaVyB6fGlRVdj0DacSyoSWatCaQBWFh7kR+yltnRk7nV2t2yAbIe2FafRYyEBs83YweQlSJgPdYbGGK77fEYcD5i1tI62w2N+XzAiqxhm3nN+s/9FeDBnjvrq5j/D+49KA/vPyxHDx8th+bj71s7W9kHaEl7DckMxl1qgqwBjQwiSYddSdn+6r/76/Luu++VV15+payubatPjwztVegbzaVxaQOyAXpCahNmTpLo7rFej8rmOhLsO+WjD35fPvn4j2J+qOGZnUW2nXp5Pfnx/ItlcV2Njahdc8G488wfUAdU607qvuD9oSvY7mpjuvUr/qu1lm3DpQzuM5ll7bz3nnHMz9dFs7FO1VL0Ks+qNQW9QKc7LycYXezfC/S6KL/bExNAsp+yzreGAZ7TXdDYrOYZZcbcDKBuOVxX7B4LXRgApOucA1fvQQ1cNQvU/dsHCV1AnsdVvYePOwQUnWzKyaavG+9xfzP4PdD7BApijeyBghYQNPtip9aK+M575tMF9kEORqCbRxoT4LcgzxUv+l2yJ73x7m/ZcWyD7siMttrFGJqhpfTQudADmPLEntyKOV7PuT/SMlLKGPDgSY3knBrw5jka19MYENT1I5453ffaPDQd1xojhPZZjhgw5PuWQxKbWNUTsvRseNsARyUHZEkd/HRnSJVJ5VZOl8yRJW8q+6jyx+b+tDVACZjbpXHivb/4t3nuZliigF61FelkBBCwRSUbGRkNgmj3SiBoQ7JF1jQCpWgQSPaPzdHyN7paT0/DloRDmYMFNmlYCYJzNficmlJwQ00GNTDKnk5HgS7nFU3/jqaTWEjrBFTSMUnBzOpauXfnbll8FE1NowcO1tXdwqgiZjJ7OQktISPDr8ySwE/YJhNUxQYdNT58IYVxs8fIue2WZfXmWRFIoPCczZXP5hrp00PgA+Bp5V+u5VEwKh05VtUhreLa3A2YIITzjWL3GGuxYozNzIyclU6eOqlA5OKFC+WZs2cDmNAfJs/drALvRUr46PFjAU8CHaRoyFsIcGA4kLDQ+R6gAxidP3I05wWsHcYRUcgN2AHYAHAEdO5hC/xILB0Tk3mEQ5Lox6zl0boBM0bNlmpo2PSnoymqYofI5HN8yRtTQtNmKrwIdfrNoDQrLVx1t7HZ7H99aBoIWPjX0kKum5oHxpL7x1hJGpOyI+ZfZdQ2M3iW/GYjgjDYGlkQu9eHdas8+JwfdHFIqGIBigVBjRFlSU5dSCcrUpF9SszkdEet2tparbWx7MhytMiGB8hUE0yxUE8GPK5nU+BJd3r1BgrqumV8/N/t73z+HltdU1LYddOrm5szj35aIn/IM03d0ne/+2558603Nd+Zrzdv0V/qdrl1+3ZZXl6SpJDX8gWDonsnGj6shHlWVDM4NZkszEZ1DnQtTTgoZg+ZlCX6mm0AAMPJ/bdRAIH+vdt3ypeffV4WHz3WBsTzDRiAXXHdTBhybFaAzjPEWsKCj8zw0rOXYi1YWhKIY05ZjhhF/3HPkWWxEbiPk2zId3d1PpevXCmvvPJyefW11yTxwwyFf0lOYF/NusH68Kc//al8/uc/i+FjPGGWX3zxRQG5e/fvl2vXvip/+tPHAjVXeN/UtGrZMD3x3LJsjiQVLAfjwBrFOFEPxDrmtV11WFIDRH0H84d7COMOy+O5xXmyP1Bv6N5rvndueM1nqLZIczyAFPfdoDnq9wAccR/5fe/+p+EOSSGYnaXHy2V1aaUcmiOBE66Lkrytk0ih39OG1lD2rPnD0VeLa1Tzap7vrS3ZUf/lX/5V+e6730vAw3MagMeSCa57kum/E/+am2fl2QKQ720l4FkpD+7dLh99+I/l0z99lIBnsgM8dl/TKsj/3P8rnpsQ08ReMUG/H0xoniIR3oZSNQBs6hmHNTD7g1zOI1QOYwstMqDtZVUzwPkmqdbYgLrNwDdyT9d5tEyUDW4UEDX2+3V9amJvBVdVftPJvswMjTv/riDdEUREjByrc1Pbn03X++p3r7y8FzS3QX9bTK611mn63MX2nZ8lTz2GIaFGnuO3BTwHLqjJG2nQOKQeK2BrI2+/x658ktIZK0U98td+mS2LJ6Kxb+56FdX5nvttHM+AoGPhYm/rI54+4JHWN2y3BycV9yrg1HCPHPfsmc1pWVO/jzjGZyIHOo57kGe8qfvyM1D3b8dCA/OP9hwD8HQ9dNxz0UlTM4c+pWi2jcw/aoQsAeykgG3tUM0MULyZgKd7Drt4bnz/RSsIHIf7vNv7NPydf55448fv5znHgxk61gh6vIEFk+FsbbjksIGCUtkMCfTYONjgvAGpN0S6+gSrwoZI520y4+uynSU4dg8dmtJRlxP6clzHoo8DwYSkIerHQaPTo1GQfeyogo7QjmcWPqVj2ggJPJZXpEmH8bFe3RIJBUsNkHKWFzAHq8W0JfiMYGY5a4Qe6bxcpKwCTo2LA9qiQl0ym+GSFVbQ7jekLuXHjgn0MCb8/uGDBwIKcrlgc6fB4SjYMTEdOHMl88Tn2qKa8bZGHjDAvTh95rQCtReuvlCevfSspGlMWsZYbMvjx3pwWNjJOHpMuCZkhQQ0/Ld6biCNOnoknJ1OnFQfnlky1plJVRaVgmGA0/Kyancwjlh6DOBbVqBAIoSuvZoLs7OSGepeUGNBFjTlClrbsq8P40IB8cZmyAPtNleZHRdUpt1psF5BuXoFitokCuTCJMINSYN9TWkVsqqsq0GXzh4OIAag03Pq6tUr5dz58wJhzNXbt25FnyNeg5RnFsaSoDRkkAZmlraRBLDmtLrsaB1ND//U/7oYkmcv5JQBoLinABl3qjejEOYeAb71rKWsUFkSBSIJoJB1wa5kwUwLeLzAeiz8Nz7DtSjjNphxgKdd2DkXsVuZ4XOQwynoWnBaVEF4OCgibVNz0ZlglV955dVy9YUXNMfFVCRL+OAhPa+itoS5xPnzLEhCNDUjJsZOZfobdt+wLGmTXgGgajNmE8zF+zX3GoljWLUvlLNnn1GDTZ5ZMUqPF8sH//hP5db1G/qZGp/zFy7ouvgZCZkt8gFnAISw0Q+WmDl14cJ5zVPOC+aZa2TeRI8Sm0UwFvNlkjWt7EnWy+u5BpIPMDRYd1+4cEEM2INHD/V31hUAz6nTp1Vn8+VXX5UvvviifPb5Z5pPyAZJhPB3AA9rL+wZ43bumTA+oXqOZqC24ib55B5ksE843xmUMUasw6oTpPmuElx2lYyaTtYXM/7MqzBDoKHnZrl580ZK57o6IMttLfvj/ZHsirXfKoIAPCH1DDY1bNRt3MDrVBuKNfXjJTUd3d6IPjxT6QjEHINdgmnluYFFmz8yH3JdzFhSdsx9XN/YLC+99HL59a//bQCeV14p62s7ZWubz2Z9YZ2JJwags7cV/4rhyfBpa2OtTFSGZ6U8vH+7fPhBAJ7pKZo7w9ZSHxOJM0GbiTRfSYDjzjJWQsmhinUPF7qDBENfHz42wWbzQq1drJ2ZOEkpy/BQNegzy9MEgd8YuI45r4pTmlqfzj64k/u1gEcJl0GQXNeiRt7l3mTBTFsqF3twBSoRLdbwuD3Ovv92qJwAJ4rBU07UgBKH2h4rf0T3uY0Eafi+ZlyHwOfJoIz7huQ8m34/zf3vR+gHfYfiSJ1fhyt6AMPXWgPRfF3s1a3rWILEAejrMEnCArE7HYPWffZ+di3GLTB7m9RrQdEw+De4VaLBgGcAMPeBnWbeeJ+Je+1Ye798bTjQsYZ8O8BT454GgNX9euD4WPfAZEUcu0RtTlu305YTxJqgqCZr6oQhsnShb1AwkIbKujxicOSPbfKi5/RmgxInKDJWNM7I022G7esXwokX3ukaj3ZFdX4TGV9ASnThtltQ9K44o80G8AIgkBXx6krVaVsWp8ZCaUPt5rurq7A3BOH3qhQF3fzp06cEtriYxcXH2uxljZ0Z67DdhcU4VQtokfm47ic2way1QQ4EiEhDApyD1NBwZUUBAl9kwDFj0LlSzD+KOhMV3SbzgGSEQB42iv4e1Nwgo+HxkitXOtXBXDFWFDLzGQvHF5S1Rv4lzf7Dh5rotvjm92zmrlEgoy/Emq8ROMqAA1DHa8VgZSM+adxXVsp9GqCuRE+g8+fPlcuXL5dXX31VWn2OwX0hsKG/CCxOPOQRWCuLkAsJrATnwvUBfJjHBKKM9zGuZWGhzIjVieskq0mgoKL65RWxRXwWmwhjKGML2DgFfbMKvpceR18MPoPXuRlnNz/i2ARX3K8okOO7k1AoWK9FfJ2lpnvRaKFNVw7XndWsCRt2PsBiQ/QQcU+Q2+0pE60mmKdPxxg+d0kyHMbj888/F2jkGgkC3bA2XAgD8PrBdzCm7HBKwwzeZM2+txNd1ZOZYP7yJblXMpG2T+bckGxKMpn9ktzVvoL3XHRCptI++xNlNB1Fxp5fLCw+3yHg4WfXDw0X/xbYPAn4sFBJBpcLmbKKZkPdY4gA+fC8AB3F64BJFlTOkbkLUBdLsrYmc4FoQhqNSBkfs7mMBfOM5//0qTPVRZL7r7ov1eVtVcbKUj3OPaxPi+al2QsCZMbezx1AHztn5HGyqN7ZLb//7e/KF599riSFJGqXLyvo55g8Y1jQA0Is17LklTsSIOpsmK+UonnktcgOkBxH5gDHj4cUbndPVvMAKRg+joGL3fGF6PUF88XfWK0xLrl46VK5cuWyXBZhfW7cvFE+xHRkZVmfe/r0GYEhjglzzvqhGqNDhyNxNDmppIQZE6/h/MzYcF2cK+uQJZOsyV6nDHwsKeI9lkWaReNfxhowZiAX9ZDBZvPFvXMbADvGcS6ch0BsWu4bqPMeAyr+O/YP1AGPBdL2YFz2QmJBmpRzgtUhqULIDAgiiUESjX5Plmsz51gTqM184YUXy1/86t+Ud7/7PfXi2diAXVJ+vxa4k+AB6OxuJsuTgIdc8NbmmiRtRw6NyuYGgOdO+fCD3yfgoXYoGB7kbRnGB+Ax/JGs2SK37hmH4WFuTmXy5mkj0yoDagLSGmaOq1NPeZLs7Xfx3N5vNqDPthOUQUcGhcPan6c5zyErpKAopS+d3K5zIfPr7frYnqMDKmePzea02eQa9NVAvQu8/dmuGe3OJZtl5jrXBrQd+Et3rEHmv3Vbq+utGYIqae9YAwO5cXUe45iF9pwdRD7NuLeveRII+KbjdNfTsFpfJ/saSMCCaOnqoSz37pKH/lv+a3angtWYjD1QGDenxjzBYAACxzjq5QXqCWykUUowsl8nw9Pui+29H44hP3t+tefUxg5Dp4OO4YlrPCjDs7/WK87KIEESskH9SzA3KS/LuuwW8HR1c4kRKr7IJqwNmFPiOQ0yHB9VIEplIxeoRdOStibx4HqhamIQz5ljLAOeuKIu6BmSgfvuz9W339uLwCuy4QRNypjLASuYAzZb9z5gU2NzZcMnoHA3bjED2bSTDUzd0VVbExt8dH2NHBUMAN9sSgwwYAp2AoYnNrUNBcVyz0nJgmxR5U5Ex+4F/ctGy8YrS9QmW6s7puLiTYEeBl0FqOtr2ujJwNqqWk3s5sPNLNycYEQoJo66H66Lc1Hx94OHYnAcGNqSdUq9G0JaxvsILl0DwljA+BAsM7kI/GFeGB9eT9ABu6I+ReFtGm5Eku4RWNMhPmRtcqhKSRuZYcYbpzdqAZD4ULfz/HPPlxdeeEH/zWdx7nJhu3FDAZkmXqY3IkgIUwomhhso2taWwEAyv0OHypGjFJLP1Z40THxlbzfC6U5Z9GlkdeEeRU0WNWAAO8aLe3Hz+s1y+9ZN1fjwO8sTJVNqHrz1jTXp69W400X6ifDN3gS7htQrGkB64WjBTY+WVQ8Wu7tl4b8YEcY7HJdgtgDAp06eKi+//LKCb7LCzFPqIQguCVRh3QiKon4h6r78Wbo/ydLAXghY1uxEZEjp+8EzSnAehhzRa0GBopwDo+aG3/P5ZJsl4cnmswSEyCylmxWNnFmVPI5cwvJ6Z6ZmJMFyIoBnMcawKwZ24BhF5R14GwdyvJCP2wgltckaHkBndVWZCHABE0NgybgB3FfWVhWYq8dKKQIQzz3/XEh2ZAgBcAlJKc8IgbIZnLC3ByCPyrGjEXSHmUaapGQAbZlbAJ04pkEfzz4/ExiLLVGNSjAKnpuAj3Nnz5bjR4+VWzdulutffiX3QYA8zxifzViSDCGJI+Z1FfY1+s8oATA1JckuaxzPBMcG8MF2KqgG/Kyuap0S4FlY0LwJs4bbSmpQS0cCBQZX7nW7O6pxBAwyB1lrjx4/FlKzs2d1HYDJTz/9VDVTjAvrK6w4TC+SWMtcWK/YTAW796Jw34CG9wkgcL/EcKaLZSoAar3nkSPB3iWgkYx4k2RVJD9sn83fWbdu3bpZGZ4WQNtswDLkVu7me+/ElpMJXo9bhscyw8VHi3rGpyemy7SyDJGNVA1dPofsfYcOR82i9qwRSTQSL9FMmf3g6gsvlV/96tflve//oHzn9bfK5hZrsYvOHZpMlMndiTKB/4Fc28zw7BYxPGW7HFENTwAeS9qod5+ZcQ1P3ATATmV5XMMZvSojaMnaIOp3ADyTBwY8XQDhQG3sv1lX6AR7sGqxl/dAU55XlSwNAE/t6fJNkfLw742xQmVUInqMNdf/nf/yTwAerHWbCpKWxbFUJ2W7+5pSDzP3TbDaskG9z26ufx94aWsommNLHtRjhVpmJzLibVNdS6Xa41dzhZZJq3l39zTJgo2Djn232B/4nTWoj0mVTE8j9/KY5N/rB7jgon1PTxaYwX8LiBzwYvGdsW8f6IxvuNnK/CIQ7xi5esimJkRhZQIeQE+lBdp6pMF9iHg8rruVYEVt2MBIYMwoswxgdHRQwKO54zqqgSKwZVMct4wDPkPTgqFJQHu6rY25P7uNydp4waytxi8Bz/DznYiwhM7/8hbfN4GzNokwJlGxD/C8+M7395wRkbUwfS5UWB6BGzeLjTj6kkSXbYLZhRMnFOiqcPZRSL2UsWPTxtaXzH7q7bVh0otB1qF7oe1eW1VgwCZFgAyAomaCQIa/E1zKbCCDNy5MtSCHMSsIa1Q08oAls0iWMGl6kZVEA44F8OxIg8TxYGsIsmCjGC+kScg9oufOpAJFghXOmcGCPQFQEBBxnaFHj6DAttQ1eJ0On3GCWKRR/J3ABlaD9yvQmprS+DE2TBJAHdlsr3zVGjnrqAgU1Nk9a4o86SzbgXni+MhEcGNC6kLx8omFEwKsGEIlO5jPAAAgAElEQVQgH7lz966ynZYncp8sX+K++/gysEg2AfAmK+4yETbB9MkhK55FagBH7jlAjGD25IkTEXCdeUb1DdxXAj1lhx8vls8//bR8+cWXqhli0nP/GAsHVYA4ZXfXqZUK1srf1m230hjYjwC80afJ+bh4IELfT9Bpi/MI+vlOe8UsdCRgjL5Qm5q3ANKrV69qHJnzzHOCTlgsgjU+Uz2ScLDKRocGKtEkkZqxAL4CEYxvjvf2DtlrbJNTiiPAFiDDATlgADDDIFmqY9lcZCYDvNmtrtXJSlaW1814iuUi1MpePw4ObSbAc9XK3cYBmafNYsXyE5R/uCrGbk5CBcmQ2ACe2fl5BfiPlxZVNybDgcnJ7MPzfNbFRQ1dZOM3tR4gAeP8DYSmJgKww9SGWUHYcnP/+G8X1HMaLfsrcJ7rDr/n2DA0PEutJX443h0RELtw9lzZXN8od27eLB9+SN3FpFhc1g7WA5IhsMIw1L5XXCP3AoDCddc+Z0dpTBx1RiRQqFcEnIShxSExPFzrV9e+kqyPOh3VQx49omtjDnBsMyhIcJUQ2d2VtA25Mesz1wnLwzSH2eG9PHPhmhZum2rQ+di9asI4JOo3AzgyTmZsXHPD9dW1I3v2WGrI/WEvsOQyDGaO1PvBNfJMhnsmoBAmrntGZVmdvY6clDIAdfLMSQXfK66b83GbhDZ5A/s8sUvhbzSvVod0bQ9kN8OogGSV3juKWjnmMA2rI0m2rl48V6++WH71639TfvjDH5e33nynbO/AFEXzyMieh0QGwDO5O1mmYJQEeKi12RXDMwnDM4+0twE8H39UpuUOB9OcpgXAGqdzwwshXfvSqnwAeAA9mCUc5MtZ23hEM9CzBKcXOLRB4J5AImvokOnooEUX1GrdaGsavqEUY//5N0X+TeVxmNS0NSrNz9nTyXOlPWZleQY92oa2t/0Kjg5c1U7uzjrnSdjGuQa3ySL0pHGDAJ9z0f5gh70Bs+N1uA9o6t2qgV4N7GvxfTqrtQl4G9WkccJB5kmVCh7oTU0gP5CZVYlfDwTGHBSbkg1jg8np5mWYNz3JaSyew/CM7Vgcg5g6D/P9uS2FGYgUCX1A1pNJDEC1GB6ABIBnMJ97e+eTQPOT6rCGEkwH8/8SwEMCdMxxK+AZ9NkK8NN3wRXQyARBC5Q6pB4TIwwKUo5oi23GoHGd87gbKGpdy+7KBwU8BkBtsqyCn3bNGbKqr7734z02IYIG97sxgiJIEopShhaL0gjy+JefCewAAGyYbNhyjlKWEmvfueyjEfISgjzAAI0leZ/lOAQMBMqnzyBLWVDWL2pCHipI44IUdFOnIp02xcn0maG7fWTlsEjmnMjUh410NDalhgdXJTUBzQZ1aO2R0pEdbc+X66k1E9ljh2AqrnFFDA2ZYDZyBUxNM9TQgSKNmBIjwwbvIlvYAa6FYmBuvgrzqUMwsEyLYQXFqXPnNcgIqwwka6pCPhfBJGPDZuxAnCAZ0MEYYl7AeHB9yILIXBNUkX2W9Wt2KAeMCQxwnwEgWWNEYMQEJqAmeFmh+d/mVpkhS3/0aAceHzwQaGVRRAZ24fwF1SkAXnGoAvRQ66Aaonv3ysf//KfyxZ+/ENPEtcAUUpMF6KSuh7GVy906wVwAZH85a2ALW4GOBIUOdOq83Y5iYzLMqhuih9ImHdVD7sh1BU/dZWb5FX8jGCcwv/Tss6rhYTw5vgwudpiHu9VJpq2FksX64mIN9rgfnDNgkmMCqDlfHOkwdIDlMaOi+940brQcS7I7Nit1nQ+r8jar4fkSxhlTWpgke0ynRM3vBP++fgeHluIZDLQLiJ6fYfZknA44b05dVLXAhS20A2I9s/SOOkT92lEF9PysmrFHDwXEY9wPqX4H968wHggrcDV7TRtn5iKbEWsBQbLMPaYoku8ADHMP0G22hzHwN6fL+iS5JevOyZO6R8w5wA7fPOOWQ/F6nmMAz6ULF8UQPHrwQPOYuRl1JSH3Ejs0MSFJlORzk5Oazyzkqi/KZpk8E5ybTS9IpsiFMF3dYBiZf6wZn3z6qVgeWBzGj7USoA2oZizsJsbn8TvWKDZixvjchfP6XI4vcHf8uIAUCSPGgy/WAcxGqE+DCYfhYd0Ot0fq9YL5FaOYNX/OUppNETu3t1eBkaVvXDtfnAPMUvQBY2xm6zFdQxhy6ABwnrvMY7GcmQzg8zynzKC6Riiki+wNwSRZGidgtIEBCPLmPfVtAhyyhkxiAS35q79DcgJjyjMq6bD2rfXyeHGpXL36Qvn1r/+y/OQnPyvvfPe97FMBa1h0fGTOBjyAnekylS5tOKgBeNbLpBieADyPHuDS9o9yaZuhhkfd26OxoXgcLU2x92JP7sDA8g8HaWKS5NJ2oIi0JpIiKBzIh3rAp9W3kWwIhkfsU5WYNetSPVYWbpsaaq2SnvJUdW4ETM3r97EqvR4kiYLa+qFBwFMlSskQdYFW12Cx/cDOySrWX7NBlb1GBsz66yKuJtiqAfCA7eJypHrIhJiZm1o31B5jjCFBuzY/LeBxIvYph76+zH2YDvK+uB4H2ykXM0uRxfRx3inBbsBB1OKmPKqpd+lev99ZLWT6sZ/3WRqbFsTnDP+m5G4LOJvX1OutFvBZ/yuGR1m8ngJtGHjX4HswcNrPh8CtmaN1fud5cc5RB3gwSZvipVR8+BRi7mcZQLWY9pzu5G2OBcaxP4Hxm7gsD84zoJrhtrFpe535ulYBF60X8rthUSu747q6phVIL9EyiFFawNm7H838mnjrxz/fs2zAgWMUQAf69aLGxSgAr00mQyYmA4J0jeJnWXvCfiT4cN0JAS3ZtZG06ZG5V7FoWgDboc31CQQeziQ6Q+8bxyZoQwVLJXzuWniSBsd1iAuXU1JKWtqg1Mdnk1fTO/oGzUYmmow0nyFJw1LYLbuo35IYsg7cfAICPpIMHbITafCn6A6/FUDp0WMFHhrnLNrmxsX7IkC0WYJ7FjHO2uwTLVt+Bqji2Iy56gAyUGCcLR3hvB2oKKhY6XpeeOGjz00wOcGq8IWUhoDx/Llz4dS1G311Huj8l8rUzEhjE2zEnj4fsMTP9C85+8xZ9RqCteE+EOxwX3Gjos8HUiBkQQRrAFac37g3vJ8xwpUPqSNzSBJLrA11vW5KinQta3TcmCsL5OTlnjaKbMot4CFoFthRUNI5o0XQENcSRZ27Yt44b8aAmguAHFlxjakDfBXNb9d5T5AWtSarylrDCKmRYdqRduYWUwqmuE71JaGnE3LSTDiIdaEGJWt/5NamepOauwrNMVkf7LFlPZ2BKY1RZR4S9U8GODNpd60Gu4DbdCZra3UEAgeW1eMWj3YRbzNHAki5aCso1b2LInKYQcAe50kQrblTokkugOfBg4f6mb+9+tqrkhIS2MuIpAE8Znh4bggUuFbti1msytxnbjLfmMOck9kbsw1y4craOEAHQbiDYzWZTPkqnwUot9W15sHJU2okubJIw+BbCtyZ59xv1hTqaZhbSNyqgUKumTzz0WsAljoSRoyDEhKLS1VmJzMW3B0P42QGiwP4j+QQ85Kx5f6LVV9cjOA+2R3OAec3xpwkwplnnhHLzBo0BXOUIIbjOJDkHEjE3Lp5s2zQe4eeOOl2x1hZ9sg42AQikjtRa8Q9alkWg6LosbOlc+GaeIYMetq2ABxTDFM6Dxr0WKpmcOVkh/cpS+xc5+P7xN9jfGlgGmBtd2dP9uU7Wzvl8NzhMjc/V+YOhQx6EoAhHXls4tGbZ1PgU88RjUtXSL49LpcvX5Wk7Wc/e7+8+73vk9PU/VQvni0cJZEvdgzP9F4ce0pNQXfL9uY6NjjlaAU8dwV4PoXhmYLJpelwvNa9YLTgKNpJnXtKYGLKB1CZ2psoUzBLBwQ8ag/QuETWxNIYWU/3rMcYRWuJflNLB+E6Tg0czbmHDKUNlJ4mgJYDaRtY9soGej+08Wlln9rAss3i68Vt5n4QBLbn1gagrbGBk09mzEMq7qC6z3Jp/FrWJyVnNaGVY1ZrToagsfnZLMh4pqQbb11ic51SCsBeDoscvuFGxDw5qNlBgpmmhsZ7h4FLK+dq95VxmftuL+q7rvl98RyGLXVX+2Omp2Wb+sDe82BYK9QOUSjazCBmfR1BejITRj1+TzwrESl0x+mSBjWGGAN64nalTqJheL4d4InknmPhmAshFY/YPvo9xncaLA3YHYOjHsjJPHErXeXQitEgG3zPq2lFkzDZN5b7Ac/QsEDn2hgXeF63SZBhLNLOp/5/T5SJd3/+F3vRfycLRwm0092qau2iQjDXsq7AyNINNmWAj6xiWaNzo+e4lkNEgSoLe1d0ToBAllFBiPrpRIE/ARsgg8/kvCytsjV2BRz5EJsJqZrFRMQCaRl4KcDLfjp+qAg2Zf+c7JVqZ2isB+BRQ70osAV8qU/NnTvqeyG5W1KwoTmPawv9PTKu43pI0Mljv4qRAXp9N3KNjTh08ZZi8HkKDLPI36DFD2Vs+gECHKhQj1Qna5OpENOhepBgb1y3wGTiHhF8ATgMAuXKJNByUkE+ltZmkZDU3JUM8HGZmILBOhzytmyGKEZvZqSsNcHNIZg9XLh2d8Qacl+RsyHpu/7VVwqwkGsJDJ06JUDH+YmFWlwSu0PAR2F2sHlRzBxZ/7RuJsOfphL8681b90SF8yFlE9BRHU1s0jI/QFZZ9a2xlKjXhtiRnZr9P3sWwPOMgmfmA/e2fbAIsgCDBF1cj8Y6m1+21G9IsLJmaDcDKtVPxCZisGOAzXww4DELqiAzFxDJPOlwnw14Ba6zTo6APVwCQ7JEBMa9IWhgLjp77kXAz4sBj4PZofbWe+I3ZbHkepg9gZirsBEwNwTgYV/Ms7ytIJ7n6NEiIDcALszDm2++WV7/zndUR8WzYkAOeyEmBHc/asfS+nlzIyzN+SzmiOt4+NdAhGeWceE+2IHNwbeBiYEY12lGFrYHYMF4y4lsdq6swT7Cxqyt6bNwXgO8AtquX78WbmiZwIHN4Hniuvls6hLFcme9GWsfv+P9Zp0i6UMT4WnV2gDIvMDrmdoL9zHYMQAjwBDAw8rMz0jgWMt4dkhe6LokU441Q0mi0UhzORjmbVnIw/Dw7CEB5mCu8bLskesaAp5gUuJ+AuK5FjO0BtVuEA3g4dpgS92olOsyQHISyj3MWsBTN93sl8QxzeTaupp/PXcNeAzYcDja3toR4MGcAcMMenyx7iNlqyQvoIS1XOxOWMwjZWOs7929Vy49d7n88i9+JcDz3ns/qDWjPGbbWxiORONg1fDsAEQmC9v/5ATrjRmeAeDBljoBD6/jjdGBKQqqFCfLpoki6QA98csugEbIO42L04EBTxRst2taG/uO/332CFLSqDGMaVwO2zjBQTmnpuC+Kez/hjg7Yg0XPWfk6MDzm95rVsKB8r46F0dLPVlcyX0kitiHXzEPOxYoAFwAJycQOqaslVW5SWgHUj22dptzZFw/tfmP4Zl0gCdBVS+wfBLgwYwmXHcPqiq0pPybxrz/d7M3XX+gFnx632l7ExkcBFOTbE2yg/G3McYC+XsxPDsSm8Xj3DKUlrF9ncypeX0FxnlBLeDlV4LtmIl0uCbmanuMfG/vGRowf3yOnQT9uhbsVBYvaysPyvCElLxzIQ1mJAFPYzfd7v3DuCWmd8vmtBLDRq6WMb/3CzN8ev59YxtXOAMop0AYS60oyehUkNMAHcfsnmdtrD+8Z/GaZqY3mGviez//i70IprseHGZPnCXjzVFAnpIgJqXQUGTGwyo5vuPEIgPNSYXMhgA13H94m7JruI7JJjFco8RsjEbBOGSxqAKBWTpeh86bc3QwNs5qWAPlDH4JZofAXIWz2VBSwQCGB8eOCmCRbRVgyuJxaRGTniMowC2OoICeFtTCEJgzSWLAQ2pEMMC5kTk8PH9IgYglZ7Kezf4arpGqThdZ38E58h5kL3L/Sv28HwjGj/GvkqydHQXbBItqepaUeifpopg9rQSzXsU9fGAhGCdJ2+RwBw1J4B21VEhuCLQ4FnUoODo9wtFpfUO6dq47ssWHZVBAEHlkPhp0EljH87EXRdDasKYk4WIM79y6JbaHOcB1ujgbMOg6JOA09+jkabLvEaDJTlY1TNF/hflAcIVET71vEmw4o+F+Nr0sRmY2eNhqxqg6Ck2VbeyC19bDMOLQITm00biVYI2suBoZJsjicwjWVH+yvp6yswCknRwRk4mQmEU/kqhb41xDnhm1Xs68q94knws/S/HabD6aABuTC8AVYwKbyPnxmYz7A92rxwI8LP9IsGY5Jn2Y0sraPVa8SHtx8cLH7+szZpnGUAc7ZnHXAp5Bdeh2S9T8cZ+PH1fWHWDjjP5jpJKrK8qM8+wjuXrrrbfKd974jl7LswewYczlXpeua9w714StrtCrZV3jyH1zZp+54oaXAAE30w1b+yOqzYKRhEVBfgsgs408r7WNu5lrngWe58WHjyThBKxSv4PFM8w1YOz2rWzYSQ+rw4dVr0MdGHNZTMFSOBQ6q8Z1Md/4Pefu54FEBNcL0H7ppZdqI9hwbduVhBhQC0iw7JXngueatUmOmvPRm4x5y/WKNXTPIZr7HjumZ5V7oR5DWGRjJ08d5tq6xpwJ5b5kuv60mfZa5vWa+8H5um6H8ZNEGuBF49KFBX3byY17ZJMZ5lwY34TNup3r3M+o208iy2cA5U3UQMzMEOdm4wTWDoI8AA8sLgIz+vDIOnuO9QRE4YxtNOuVsiGZni0ap2Io83ix3Lx1u1y48Gz5+c/fLz/56c/Ku+/+QN3I+RLDs01SI+yMp3Yn6Rgr4BM1PEqplO0tJG075ejh2bK1sVoePrhT/vjBP5VPPwmGh9fs7MC0U1cUcrYAPCmfkTNUBpB5rtpLcSrEFvuAgMd70NhAdiBb6V4jSjW3/liXWqbDwWFGgCmVS/vftOk/SOAsYkuStghe2kvMWHc8OKkWuZ20Smt+I5HyeXQsSOfg2YcN8UqF4YOAzOoXH6sG241MsJoOeA0d1osMBqQ3hg1LMzzfnvytDea7gekZOzipfWDAM+hp9LT3j2fObEcHdtJeWTLVoYOaa+ueNJFb1qS5Q6rHC3WHsxfBqKUMrK0VqvcgmbgWmNTXD4LldGkz2I6uWHtlN+WmdTxa2VRH93SqkAGj07FW/RH1nHJywGYy3wbwaBxa2WkyONqDGrfajukJ9qdldCqQ4ynMe6b4AGVN1ggFfoik2rAesHd1AytsA54KfIZyO7M7g55ZfF4rye+xy/mBfQVtA9q+97NfaEjEmkAhI69SfcRIGXrRVBMU2G5WBylla7x4UPSsjHpY6pJxJXPkQmpOLhA4QV70+XD2LYAMQIli3/hsZ8Nty8sGCaDg+LHJRu2GpWv8nmMQnNe+DFl3RMAX7m17WUNwrDx36ZL6WCBZImAkcOyaPXb0rSckAQGuYp9+9mm5fv2GLGkZL4NCb/gGPHa7q1p0JCUqqJ2tIJHxY8GKjEs8nNbOk90OvX6YKPAlSUl2HpduHZndyoruCVIhO9UFS5G23Ck9iU7hwSaRiSVY5mHyhPF1co5h3hD6fW4w7yNI36SAHpYgDSUIZuiYfuHCxXLm9GnJcPhcN0PlXvvamFdqSnr3XvRdWlrWdakg/PDh2ktIoHFiQi5JytIiOxl1vaDkfU8dVjaCJTCLWrCuNmf/Ypz0sDMVmeVos8ZEF8x3ipAJJMUUHDkqaRVNHs+cOa25THAeICtAEcDr7r27CmYlT2vslxVsSqpHjrdUiQznDOvEuIb72mwU8qf9uBIMZSJqj9LOWhnENDRAkvd48bHkXJwDxenUq/DfjM2du3eU6UfCyGJE76OCfDSbzNqWvQU3Bsn+10Col0F5igyWFz0cruKZ3xPYodB+YeFEml3sSroIiF5eXRGIAdiQ/ccR77XXX1dzTAXBOLhR2J42yJLIZWKAc2UeEfyvrTJvcrFN2WqwrlEPItCYz4JrnuhXA6iXpTPnOT8v4Mh5uAaq7XfEuGFYQdNRybU26dcUJgRsHHKRQ5K5HMX6ZpveeOMNGXjwDMFyYpZiB0z1gQFcLS0rGYN7G8wm4w4wgul5/rnnamNP5qiAC+6M2VdMDoXplsZMF4jibwnCATwApwCP4aQIIILh4r9VW/jggZ7PLeSQa2u6DrGW29vVmTMY20jsSGbJ/G1spHkOqYk08ACYWDJo8wi3NPD7zJgy/pbMiaFknBcXa+NRZ5j5fI5Fs1OvXb7PBkx2CeXapCRQwz4Y6LlyaDRXZkchW1Ybg5LNePGsnqAPDmtNSLYNfthTkPJeu36jwPj++Mc/1fd3v/temRDggSUjUA6GmH48SNkKNth8S9IWxgVbBjzzs2VrczVqeD78p8rw8KbtLWSadCtPWRhbw1RkUoPhCXWEmR7CixmSDJPTkrUd5Ku3BiqibwRnVe7Vl/MoOTkVmemuHsC1LfKyraDEbEeghdiDxGgc4EsAYlDDMy7AHHdIJVeHsqEGbPi8hoBH63ijaWrIoEjw2h2u7QuSCphqUhCLaBJxT2B4fG6tjMn3wbImWyL36pTiauPaWkDXD+IN0jIDWVnbAwy/Xvrt7KyD4QnL9gZoZgF7BMzJAvX69XQB+tedp5VH9TWVbun34akSwTpWQcuYMYr3xzzZzyD5rzatiNeqCTD/I4GaxiItkzOO6anyU9e4BDLusVHt/WqZlm8NeHJw/EQarGufTxDbrq1t38DWkCDu3wDsZCK79hBswaslsQPp5JC9UqI1fZsFeBqXXrM5BmJOyvo1Tqw6Po7HpltbaiJi8Ds9N+/9/Bd7kWmLLt9sBgScIQ0Iq+bIqgbNb6toAmmjdAXaW1EszUbeFpsqy5Y+23OwLApm55SVlYZ7lWBiuQaM7Ym7JsWa8NYC1edlqQWvsQTIixksB0EiQQYBCkHOKy+/Ul586UU16SNLy3Gk31cdUtQ+GJYzXmQ/cXCigPjGjesKKCNgPyRZGNIIWB4BhjmK2wP8EXTw2bI8hbk5cqRzv8tiXBgdrpfzJKggCMA4gEBRRcPpdOX6AgIUNmCCMSYhxw6nujCIEJsGmMqiP87JsiAH67FZBZhxd1wvHAToERR2LJfYLoqB6emzupaGA9QJHFYhL8ARJzaCDcZGdrc7u7oOg0E1VxXguavAkeedwAI3PwM4Flaug6CTPjUAA9Xv8PkJumOstjXXIvACXHdZCdW77HYbXczPYBva4lMZEGRtDNHFofnD6nkCO0JgdmJhobz99tvllVdflcSPN9+//0AyLM6f+8Qcp4GjnduQXREIs0FTsxHPEGYFhzSfuDfRuT1sp3kGCHLJgjsojORC1PBwfdq0k3n182XGgnE5cfKEjCI4H76QYeHoBQsh1uTokbJGndfSYnnM3ElTBQetXkgqc+ixTJan3XTGLeTt75QwmUI2FRIrNoRwVAxgAODnc1Qfc/9e9HPZ3dF4P3vpksAOTTUBcIzrrdu3yrVr1wUWmKty+jp2rJw6eVJBvqyfV2kovC5Ayue3xfU8o4yRa0a4lkiObNX+OdeuXdN58BqAAaBHm3w6Orqo3qBA9tHZDJl7DMtpkxQ+WwYuS4t6NmFZ3n7rLdlI85k8s0hjlSnOucA1CGTrWPN6Jngt/bL4wgrbazF/H6n2J8xEGJMI0kdi0mTaMjurOUAtD2PN2F567jmtUazdzCWAE9fKF2OMiyNNVUewhLu7cpuLZtAb2QYgzoF1ISypSTAEw803Y8U4MUZmZpjTfPMsh61+1AN5o7Kjno0PXEeoBsiPH4cjX/Zgct0Z10x9FM9jsESsu3HPXc/Ie3x+3gS5F0fnj5ZjR46nS1skwLZ2wsxEFst7u2J95E4ndiya47ImAKa++upaOXX6mfL97/+g/PBHPy7vvPO9MjGBWQZNbtOhjb1zIq0K0pYasCPAQ++frQ0xPIcPjQR4Hj+6Vz76A6YFH5ZpNRsF8MAWBwCL/osTXwt4WEdHsLhTM9/I8PQASAxOjzFpM7ttcFKzvZEWTdOcDEzbwv9G4qXJ1WS8tR70AE/rF90EloMod3jO+67B/E7zWfUQA0Ynsv7JEoQgr8tk5+noHDM5MjyOgVFrchA4pzNv8PmZZKn1DA3j0Aa6Xj870JUsUmxWXRCY98vjOmSNKlswCDINduJ2JHAeN8Y1OB780azWGKD69UyR912cOhOYKWjOBu15LkqSDSRn+zR3daoMwHIzhVTWr/sdCeJ2X6pj84SknV7v+TpGudB7FiRp2y07e+mQaifFwfyrAKiZb5GEiTVweI4ede8NXrsiaEmWuLn84diPTSM0SQsBNT+rWbtXE53+ORvftxmLFuxUVqcxJfLv4tkajHuOaXstHUsaa4kAj4HPAPC0jogGOk4qO8ZyjWkFS17XBnVQ9Ry413/9P/6HPYJ9aisIJNiM2FTI2pMZxL6Z7KQKaGUjGpaUvDaC5rBWtJZVQZQtFzNbwqQmmCNzjgyKDZpNXlKIdGRTdnB9I5x4slBdWebJiQiOKIIlc57Zcz5fsrim74mLAE2tBQDCpWdH2XQAE93GsW7mGgmi1Og0WQOOxeezWZMZJOi+dfOWAoivvvxKdSgEYHwReJgNOXr0cFpjx3jRt4H38giy4QdQO1KZMGdQY8ziGgly2dRVm3HksKRlBAoEkVWeI8cmxmm90KhVTQ/l4tLPGEi3n8BGjEhmhAl6NNEkteLz8r6ZPVEwE9JF9eGYn4+6nPnDyi6uSde+rMWF+0emWN3W5w/rHBh/mDekclw3jAbF348fPVJ2nExy1JdkrVcGTAIpCeD4XDZ9gmFLOkLal7IG66izaVYKqQdyh/HLcc1KVrczHroJBTbxjYkG7NXRqCd5/XXJigiukBB+9dVX6mfE/GJuEZzZqtcLq+ul+FnOdRcuKODnuNzHCBp3KqvjYI/fw/IhtbTTlDdfPr+d5wYoACWYRz4AACAASURBVCrqIphfjDnGGrb75b5cOHe2LMKu3bldPv/sM507c9jn6AyPGMf8cnaFa2wXGmdMzfzUzbqhoStrmQW8aiwrJiBko3yppo+kiE0SsHdeWCjnzuOsdkxBvYw+Fhc1VjJn4J5gcZ4F8DITWVtXwf/y0ko5c/qMnkXX2xF887PklnrGCdbDKpxj8uwDIJy84PPNkrrGhnPlPOhhpdqS1TWBeUBtZIEJZAl4uy7UHkPOWZLDY2FgwBgwfno+MoHEvLFJAu9rDQK4RwRfuK3B0sG8yuFufr7WATKeMNSsK3ye5uNSOgUuL0tSxt8BkKyVAHKDZ+Y39wHAg1U9MtMj9CMDoKekjrHhi8/xfOTe2xmRsQFAByu/rWsJkILMNhJbXL96iKXUEVAG2wcQisRGtCiI2h3YU+qc1qq8DSDD2m9pG+fhMeX4nBufzevsrGdWr96Xnb1y7MixsnB0Qc8IygWYtOlRGKBgULC5tSHgytxj3QppKcmiPbUMuHnzVlk4cbK88ebb5Uc//LEYnjIxLYe2zU2McQLo727vlb1teuJgJBC21BNyhNwtM1MTZRpLtb2tsrO1Lqe2f/ztP5QP/ul3ZXtrTYBnNEPCKeTiStaI3ekYHTkauY4gN/c5ejCN5gLwNFK0cQzH8NltA4FxIGcY7KWwK/OyEezrGHku9b/HCs0aWZjdlywRaxn4JuaWpM399QbBjF9mS+hqDd30RHNg2QKCiM06y+OWF3Ez0qrFa66jBmv7GJ6sHLF8qALJ/aCul9VvajjagDdv4r5xrcPSMEP6XRtsfw3gqa8bvL7dKffdxzHMUh339rNbGV2cVIKPzkraEijPwdZm2iBHAKhKGBOQ79Mx5h2z25si7WBys5NYnuLwjTlX89dV3tiTbfeurn+cvJ2wOjt72wI9NWUwDnA387idh0PAU9nEMQBXz7C+06ltIM+r86aZkxHT8WiOaSqqGKczKPJe732+PWX31XFiy2DNP5uli3kVnFtVfRnEegQzzpQxlOK3NE6oLE+0AXDCYViv42e7yuZynnj96knycp1wfNKueVoH/uY3/3GPGgsyg2wgbNAEaWTTuATqRNwENDaedE1Ih6+aiZZV83R1IzLQYEBkHDAapf306Rr8sJkRtDx8+ECbHMeXBnuK40QwAWOUhEV2pg/3J188r1EwuImjVRRT+iLVmDEbdbKhIdGj1w9MD3U8gCAGQTUykiXtqe7nzDNntDkiESFgR9JGvQabeUWZBP1pbxsZ7GB6VlbJAkfdDudBQIJMi6BF55p20mT7ARb+Qt7D32VbnSYO6mWyV/S5yp6mTTfj88zZ6HWDNj+uMy3E0xmM48JkMH7RGyYsml3QH9nNKCSN+piQy7jIHwMFgkWMBebmD5cNsRMRrHozVUY0mS73JArbaFz6ZhQkYkctF6bFpbJE80gc49RfKbTgXuRsJMBGH04i38LVxxaedanyw9/Qnc7s1c16omznwi5XIEmEpstLL71cXnnl5fL6a6/rmQDowfAR/HCPWDhIBDC2jJlpJAVcMgzYK2fPnSvPPfecGlci7YIBCDMB6tjonTIZkiL6WC0uKbBEpsbcBPRKCgm7dmhO947+UJIa7u5ovls6FaD0kHpMyTp9bVUg4iJsye3b5ea1r8ofP/pQ3e15zj2HWzmb78NwsWlp5WEAwXvMEul+sgaMwvTEGcWOZUsb4My0KoDI3VZsH7UVKaFFrslxxRAdO6r6HiUXstcO7wU4R6+j3XL+3HnNVdYQxhLAEICHGr3olcR94Ytn0iYUBMrMVZsDGJDYBIWgnjEz2KRex1b9sWbw7IVkzpI77onGJRklGHNZZNMvTOAl3NZsjsC5GkgQZCM7Zb3hGWENYoh4PeBFzZZlqBItBFzrR1CsuqalpahhRMYFmz4/r348jCWJkpAkhZkEr6fuCNZyZWm5nDl1upw+eVJzj79h9sB6wJdBjgEH48U8omZMCaPt7VqbxXUZ4PDccO6Mq38H0CERAMvE783khJNeuitudAYIIXuO9gQhDQ6TG86Fn10/BLPG+oLE1YkvbeQ7e2U0PSpzo0NKzDCOzzxzWs/j7NxIhjI0OWavYw3nuZO0NBktklc0dz6+cLJ85ztvlB/9+Kfle9/7vqwCtneKQNrUJEziTNnc3C27mztlam9KRgLTyezu7W6VQ7MzYnJgdwA8uzsb5bf/7f8R6Flfw6CH2i/c5QA5HeCRvC4lbeMAD+zOIZ4bGbIMiowz8AjJZ5dhrxnwClbMePSPMQ7woJYIp8sDyNOa4N4J0bquNIXJ+0wJ2vfp2jo2fwh42mCo9ldxUF4DRUvBmp4uTeBuuc+4dFkP8AxrClJ2VzPNyYZF4NkfJzNNPTZoEBx/3Y9ep1vZ3VO/Pddo17cMi71bpskMUwv+AsrkVyMP3M/E8RsEl+0+kOxOlbMZdDpgji1UgKCpPWlZqlq3pLih7csT8lUzPJHYVORbp+mQ0dO10IOLZsQH+ALwbA8Bz9O8PwvnW/bJ+6kDd//bziNL2lQd00o0Uzo2TEpWEDPondMDBfnMDVlen8+QzeFnERFi6MJJNgBrAG59tXLWMYCnxgmNHfaO+LIkSKpjXAeIfL0GW65VHyZb26Sjnze/twVogsp/9Tf/wx4NJNl42bzYSE6fPiW5BgtMWE/TMbtzZaBYnMAqGJS0zc1CIp9MLIydOwjHRc9OJjccfVYUnBA0aqOGSs7eECzOcnOibmVlWecSsooogufCNc7qrYO8KbvTZ1NJazQ5FwIAb9y8l+weNTLo5nnUov4oAxdcrWZnpRPnfBmgkEtEg02YCN7nG6AiVYHEeZ0M44LDj4BhNi4Nu+zo/WD3GN0gitF1bnH+8QBmAzwMAKanq0QHS2FunCQ9p06VZ86cUYBHFpcAiaBb+vo0d7DtN4BKQVl+M1Yu9CWraqvi2kdAC01sfgoYkVwtLJTp0UiORRTydg9lbB4zAEkCubT2FtqXM1k4aNm+GcAj+dfqmn7HZ3jREtjJTVnMgrp4/+sAHoIJGqpO0jDSNt1bm5IiXbp0qbz66qsREAt4Rh3PsWNH9eBjaEEGWFIqaiBoIqvAbVvXQ1CnvkTPPKMgO+R2IbUikGL+I5cksObYBjC81kX0at56/Hht8Kt6OABP1rTxdzNtrjvhWOp/cmKh3Pjyy/Llnz8r//zRR2KoCGQlP2sYHANYzqvN+nCvhz+3mePhOq9gWg5g0YW6C8D62n6DHUFejCgkAV1TgK4gGfbi2LFy4eKF6M918mQ9D+aWCvTvw+LQ6+mErNBd62dTBFmaT0aw7YXcYxX1VcGc6rnK3lKch+t8eA3jyXh5HCxfbO+3WTjXpgCg9IxhSLC8pEFQ4f6JBTUDdt0g9V8Am5u3buqaT586nXbUO+XaV1+V9dW1MBZYDmY9DCrOaExsLc2YqRVA1j9y/1gjuM7NTIAAJlkbZPOfzBTniOQWdzaxlCur5erly+Xc2XNKTgFaYAOZxzzjBjzuqQNDxtgxPly/bdndw4gxVBPVQ6yLgIJYE7kXNnSAeeLLUluOQTKG67E0EVYuXJuCafLaY2MCjhdJs8VqeOD56aQYzWmRPm6sbogJPH/hfLly9XI5eeqE1m1q4niON7fDMRPAM5oNwwN6ICFlpXfbyVOny5tvvl1++tOfl/e+/6MyMYHCYa+srbE3Uvc6UzY3dgR4psu0zARgeOhvtLezVeZmpwV4YHYAPDvb6+W3//B/l98L8CyJtzly5FCZngkJkBkeFQanXX1Jh9Ms3ghpMMCKfajtgpgxiIJj2/dn/UQ/aMpYJR9kBQutm1IGMvpH/5e1C8juDvJVM/cBALwPyjjBgKeRcdVDZ42KA9e2941f0wY2UVQdRkLsr91xumBxKKFqa4TGZbp9jF5jxDFF1DVIrxK3/ck2r0NtkHiQYeS1rFedmdTTv7uyN0PL8FZ6WGVQZleCbeyZOPQYIrMtfZuHiYnsxyLAk/WVGSS3wNTHdswYC7Un436wGIAnWL8ea6daob65RczlNtHZBOX5e7sAPv0okqT7loBnkCAYAt9c3OoaV9U3KWnz1cV1hyyum5vu0dfvpVMTP03djoycxiQOPO4CNim9q+xO4w6sRuY2T2nq+HvPTpXyxc2sVtgNqJGxlOSByfq4me9AIup7pHNJ5ZJqGnNtknJCJgy21u7ajjhJZgJEs/Xnv/7VnjdnLKAt6UE6FkWGIqqq+w0fwEZ3797dkGGl5lUn1nR29VxzAXdkB49rM2YTJ2NOca4lWr0MafY5IYMLiAjAwCaUSDMZCQ0msjo3hWxqEHzmnB+gJjr4xsYphx7ZEUfgaITIg0QGlgCSAJ5JwIZMnQCv5RxwdNK5yGUO/beb7qHhX64ucT0NrhmEWPF6N4uamwiQox9PdAOPZmsuvOYzCAZlGX3xomR50dtjMvtFrIpVIoix/M+yJxeoMU6WfyjI2Nio907NW7N3BZ+lnhLZ+4WMPSlHDAuYSgQCjIXOmx48jNncrMARgaOkdLthya3M7kSARoAtASPWtw5CLVeIdS42pSgYjrvXV5l/87IU8r4uP1ezOr2Fb7ARJeAhqGC+c68B4wSpjDeAJyRQh2tWkwCcIJBrhI3gusTUkATYQB5DwH5c84hstpkGLSQS50+qnkk1FA8eipFRBjyt4cUwNJbclkQFSI46JgCWjAnmooEmoMhMBMBLluCH58u927fE8Hz8z38sX375pRhLvjiXNoPrjdQAxxtKu5AN2R9vwG3W0eyGKe4kuuPmNZttZ7EbUkjYVD3nmVCAmbhy5bJYMtzQxJwRNO+GNTNF8kiV4lnt5E2u05F0Lus7OD73C+aaJqJch5kB/pskhqzFNzdr3Q/PRLx/SXOeL+5zJECQrSLhWlZwxdiRgLAlMufqc+Tv3B/mE8kDGBSYhDt37moNxbb+3Lmz5fLlK6p34rn84J/+UO7duaN7DGsB4GHOnT13VoyhXAP3wmSD18OMkcjByhowDjMGIGE94H7wL6+15AAJHMeEpWEtZs6+ePWFcvbMGX0msshbt25VwGMHPJ5v9ek6f74CFUvauF7XiPGZlsK5fslMjh3pSKrJDCfXX2/OrcyyZdxcpyaGNL94r+pAV2D7wuhjKMFADoLscXVpVcAY9v655y9JCjp/+FAAniWSd8h9i1gf90zi2UaBQHPnM2fOlnfeebf87Oe/KD/8wY/LhMA0+0P0UmM93tjYFuAZTc5UwKMAYzsBz8Ru2VxfkYQN0PP//cP/VX5nwLO3U+bnkX7Gc2LAoz01+1r5X+0P7tGWjUdlWlAZnS452ZN0ZILBRcjKpufXPjZn4NQWfyc46XqZffOKXB/7mrnvWTtXaVvrDqVIJg+dLEDun3UtagLzGjg2LI6zyRm6pDHQMEOeNQdDpmLMRUXipmv83KsvaIO+DMJaYFYZnpR9tWzIMCh/mvF0tr0HEp7ijX2A4Gvvg5mO4UmGpDF+iPU79lbvsDH23r19y0LOhoshiQCBnx7YaS2r26NlWGQFRtBjHWZpXNRa0B41Qk9geL5u3//WDM9u2d7bkaztYPFJV5PVP/+u9qV9Fp18QCugEU1j5CGzN2R49HNK15xYt4ysutZKZpvrTK+eKvoeynCqcV5rWZK6ntS1JOaFYoNMTtVJ0iRPWobJccTO3q6k7U7E1Wcl55p4wsboItxf+2YPPeaoBbnJDtfzTRZ24kc/++kemwiSKtXHzGUTTlnd0gcnmmUioeDNbI7o63HcIujVSSUibJt+Mp4Eu+H4NhuFptOwI9OS9li77cwfnyOXHFklh72xmIo0HeBnB4ICBWltaA1hK19VFhx2ColWNs4aDrhYnbS85eZrk84GffTXcGPOADxrmnSAoRPKJkdNgpo77oR0DZYGORtjwHH4YsJRP8N5sDm3LJmca5pMUbCDAejsEhT1NGF8QLBx7tz5cvHihXLx4rNaRLgmGBOAlmxh17BpXs86nCis03VnnQHnQFAuFkKd6qM3h3Tx2VyT19sIguBHBdI8QAxqmhpUGWEeA4MCDCAo9rfTmBkn2Bzp6x89kqwNcC3LxXyg+G8/tDHBXQDnkPkpVnOvtd8C8OwpczCtzn8CkGIVVzQeBHevvfZaefbiRUmDAixP6TplPZ61C9Qm3YCpuXdPZ0KWHWDK6/jvmnWeptCZhpi75caNm8qiM07MPYJVNYazoUTes5B1hkOhDBCyDob3KdkAQ9HUqvj9nOshitVXlsrDe/cEeGB4WsAT+3MEF95IvRh1WZHciJpaHUvi2vcJQOW52Rq+ZqK14bWuPHabch+UBqSmNhtW7aWXXxajcSadznzN/AvoODKP6cNCD+R6ceY1zHPYM8YPAINRCTVZXnt4ZizJNVCKcab57BFduEEQ90hMBk0/Hz8WO8e3gvLJkJz5PkRj1HWtk4wVYIdnhDkDMHJNGI5oSKquXLmiecY5AnD+6//5X8tXX34ZYGcZl8TNcvrMaYE/kh2q6cI2OdlEwI5qnBaOC5gD4AAtsqDPa2Bt0C6Xzx1jAHulMd3ZKVeev1xOnTip6+O9jJtrvRhTxgVQzTMBO2MJsuckYwMYZEw9LwDq/N5GBPwrcJA9kzjucC61gZxf2zrC1UROPhcyAdkMmS1fXWEwNVOADezmN8rmGjVyhwQqGcsjR7H/n9OaTYJD/bwK8t7sHZd7B2qEBw8fyaXt3XffK+//4pflhz/8qRIXSNrW1mDnWUeny2YFPKMygwSP/hIGPCNs+wE8y2V7cwB4VpEibpVZXhPq4jAtwBGNHkoAHrH+oW7g57jOqTJJkLG9o54/ymim7GTooFTD0nzU9Lo0xdHADa2o9/0cCaiQlUVz1Kf/6nqOmOFpWzPsY2463VQUoOe97QGJWLziFAZ1KRXwODhvWY1e7ceg/jVB5PC6dN1Z99kyVE5qmiWylKrd0zro5k2qAxna955+EH2pmTQ72BuZK7C3Q2Yh8Uou8mmakGPrBEmYJNQZlOdRacQ+AIqnv0xNEqOhxIkgtWN2zM7sD/R5Z+w/MSGrLM2XOsaIItaLAcPjuWtZW1Nn1h7zX8bwfHvA4/nqhIPvSTyHDbtm2X8CnuFzGuAmekMFU9rFUo7RxgGNCnbSRKJldCIOT8CT1tPjWOLeepKqE927Zloa0JvR7cnqkundQpWl9WSQkBjzc/uce+z8rDuG9D5gUNlL+HDMn7z/s8p2sgHY8csOYeGURqCFteZ2efTooTZ63H34nSQgqruJgJEb1jbUIohzP4eQqSFdiCA8Av6+LjeYoq6fCYMvm9LVVYExzo/zJKsJKKHGQRKHrOtRhpkM7s62pHJrGyFFU7HWDiAoNsjOxjoKid14FZnDqZOntNGwWZNJpjkgX2zuZOzVK2fuUBg2SL/Pxh31RlgpKyOfTkzu5UEAZDqSa3YG2qyOm1a2NU8CmjMjBTAEQ2SHMX0Is4J0SMqiX7KRlqg5C8DNBzCplwnSxM3IGEuel8wUgQxgiuOzmXJejLUsjNUxnQmJa9BU2UtUyf2zMx33g/NhzPimXgngzMxn3KgTIHiS+xOfvbZeXeSYjJGFiMac0quq0jdlvAfcDr4NwwNrtUktE25Hs7MBUjc3C40jAZhvvvGGXMQAL2YLYf+Yb4wBDoMPHj4oN67f0HUyjgSEr7zyioAkiQKYTAJErpd+Hcy927fuyEbaJhUEksxB5pGYvSzgJgNNDyOkNoAAjiEGjSJ8uSaG0Uc4djFfZtLZbrrMTk+V+dFM2d5YHwt42kXCm5IXpXah8CIyTitrClxyuLQYVj0P+ug0ICHJIec/OTYi0ckeDdlPRG5q1JXoudxQMA9IePW1V8uzz14Ss0HAzjPE3NY92ghTELKICsx3Yy1ycoVnPADPPb2WhAv3BYaE9cTfdhZzcM/9c7+eNiAXA5dGK6x/MHoGU8xXah55DrhHktymlItNCOkp4+oaRQIIO0+yrgDCvvPGGwKFsC7/+3/+z+XPn30u8MEzwfgg7Tt1+lTIKycmtI7xoHDfZRySDBOfzYdLqpYW6twP1gDf7+jnsyLwy++nJibLeYxqjhytLnQ247AclrWWRJANBzg+6wg/27UwJMgrVX7I/bCcTnVqKSGsjGACbgdD7dx1csG/41ha27mW7LtlObXd+JhDbM68xoB3bWVNNTyjmdmysbpetnaiBQLjNj0zFUm13ejxphoZjBTWwniG+8bmSNPls2fPl++99/3y/vu/LD/64U9AI8nwhNyYtXpzMyRtMxMwPFFRgKRtF0nbCEnbriRtFfD8NyRt/29ZX8VdDkkdiYfsuxVxXAAewA3Pj3uu1d5rU2WKCG57t0yndEiS73zuNK5CThGvtsGI1oxkLrsYJV7RC8JbYwIDHnH9T/9VWY2Bq1vP4rmpt2iZhDYYrEBiEBgOz7cCnnHuWQNGpwXYXsvaK/Ox49npLLh7ibpxNTxDeVgFXx3IGldD8U2j6iD3oECJOMz1hWZmdCaDTHFlefL8/WxWzJGMVlvb4/vb3WcAD3XYrIN9wFMd5gZskeddJEAsrWxBbXcGsX60TU3TAjuhVwWSLcPjedz8LhLMfXnYN47/BAwPMdG3AzwddusH+MPPrYG7JG25lgzMCbxXD5kcxX2p6AnmpZO6CagkAPUaYFde1g7+mzgkpkYC1ZTFVpZw38mGzN6Ax+fOnlxNCvIcnFDVOVLSQVJ/LxK3LZPUsmB+RlsGqGWnxylPeu9vEhkTf/Xf/3Uqfyja7LrasxgyIGGpfDgD4TVJHdjsVZw6xULfvUebRqI9gRlbBKthKB3kyXwiAYgMb2RvIpNvuk10ftY5BKMTgIcNjMAcyQaBv62b1Vx0NBLgYgEFOEhSshbd3Nn0bePK5s1xQv6AHA8L5+h2L+A0CqtZrG/tDgew4/N5mMmkUt8TReVkgKNQOzbnuB42UcbOPTFUqJ8SMoNBgAnnRUAjucihQ5LrsIFzTP+OIm11U0+GzQFtMFyx+ddu46oxCqQc8r8pjT8gh89X48mUkxlsmjJ0cMFix98kaUu0romFG5USidF808Gf60tgd+ipQxbbsh5AAXbUn37yiTLJMi94vFg21qLfjmssoqFtgJ6oiaL+IzeXfwXAw4ivU5yN6x59UDJg4j5Tw/P222+p3xBBMIXRuFpV2c3uTjbJXVPWH3aI4BOgdPXqlQyQsa++J2DEOKP7V0PXew+USSdY5NgE+Nwzy/24t3aCIwhmzBnbcBOLBUmSHvf22Q7Jpa3cNVemJsrCkcNlYmdbgAcbZmr1+LKkrbJrmVFpszBeHCO+6Ch5Z+WVUU7NrwNSwjVvJARomlvJjKlANBODyvqkS0ssruF8BxvK3D79zDPlrbfeLM89/3w5d/58bWxpxkvso5rqRjNazs8F7awTDoy9dnANgB6SFWYibGdMkM6XamCyJxJjLXCZ94E5qSavMzPZkDJYHiSQnJP6Sqk3D01Wo/EnAZLXB/o1meFg2RM7J/fK6XLp2Utiebif1HT9H//lv6hJb8H6P+sEZbSycFyfwdoqZnASk4iR5g4MoXrdwD7nOQIc+Z1eL+OS9fg3pX6YDmhcZmZlgHJodi5s5fPcXO/HGsPYIGWjYStyTeYRY+umsoyV++mYheH6go2DRVnV3y1Ns1OlP4vXev7aSrytKbOUTSqDBMaML5sz99Rrkd9j5zbMQI4ePlaOHzlWHj2kVxLGBpuqEwQLRC1hKTOq24n5iWMcCSQSbPyCpNfZc+dlVvDz939RfvCDn6ggm95da6tIS6cKLRe2tvbStIC6GpqdhgU5pgVzWF1P7qrpKJI2mRY0NTxbW/RJYk7Y/SmbfKqZTwd6zPTwmfSZ4zMwf1NoSbIwnzU30h4ytY5V+DvBTXw5gz+IZPZF1dqpD87wuHZ8AHjMljgTXD/dbELjxlSD4DF1JkPpsjPKPfai4YEryKngJz65Azz9mhSGJ9QyXgM7eRu/qwxP67TVGhd8XbH/N0XYg7/LAdetJw7wXmIcZM7jGZ6+zL6TtnVNqFvA0+4LNeveA5cAbdgdFAtuMtr96xrrnHk6tKF2y8DsY3gsH7RaoBbHW8oe1xGlaHXS1d8NWaNvB3io4dn6VoCnjuGAvRjWdFUGIhmeaJ6sYpiauK912pksHiYjVcKQplTtY2y3vB6pME2SdErrmPpnpstqZUmcNMl73CYBPLgunbAMUStFC7YS/PTiiBItWSKhHiUdwVB3ffWGJSBDBqedq+18GgImP/MTf/v3f7fHiVEwqgUzL1jUlpowRq8Q6+G/unZNmU02FGfWBDqypsTZFQWF2QQz2JXoRg07ELK16M9Tg6mkjF142BYXEpAAZNBgk1Ek00lGVYX72ZOBI7GR81qYBbTXi8uhY+ec2voGy+giwA7nH74lAzp0SAGEAjAYnseRmWTAkLmcxR0tO4fH5OH9BJpheZoOz5FhlAZ8MbLT1MwkmIhzjJ4TLELUeAAy+Dtfcn+jgDsBhGQMMmDoHPIUmGOUQAPOzWiwKDe87AFD0ENAiJ04nyNJ2cqKapPIargXje+T3ey0gP//vL3Zj2XZdea3Y55zzqwca2aVTNLdbImiNbNJSmxSEyHZ8oMBWwZsCLAhoNEPHuARDbshGw0bFvrBMAw/GI3+T/RiSaaoyWSNWVNmRs4Z83QjrvH71vr22edEZDGDDegWg5ERce85++xxfWt961vQ97ImhSI/M7NqH3k8NlroC3IPGA/kxtU+aoNk7RO8xRj077zzTlm9d085K0hT46WnnQKzRJQMeFS4L8AjPHHVx/i7BDxTCFqEvDObwY2bN2SEfuUrXylXrrykDeHe3XuF+U/+hg02G7SsIdYOyekSlrhypeaJWJQAQ5jo7d7eQUgqA3gzbwdDlRfgj4gevweoM09IbgcI8LLMOcCcg4O5HLK+YZRiLKJGJQ/2RClnlxZ6gIe2uM3VE5NcLtALcgAAIABJREFUbUfcDOhaYHPSZu2NSWAHKifzby7WEevbFByDIXbt2GsOFYGV0pnzwaSmGEqLzH+M66/8g39QXiGZ/trVEDhZX5djAKMdKiehfHI0cF7wLK7vwvoUtTINbtaiHQPtv6O+1boMWuepCDwsL1c5ZQ5JvP1szK+88rKABQBL9cM2EbHYqrkjrC0+i2PEtWs8JowRfS+eMzZsGpz8HTBDdFR5NQ/ul7/8wV+WrfX1Mj87X45S9l9AbCVktlmr27s7OtgZZz5vWipzWA4UIkDsWXJWHUYdICJbG5ETxF6AM4bPLy8ulbmZ2TINaNmNHDTuZzEC+p35f+vWy1rvOJ1QLsPxxb7nCH4Fo5Jej/o2gPsqw6/5Sy5cSeXPUIr0POO+LWBvQRQghPFmLrW5jaqbdf58VX6TM6CULor3bL2cPXOunD9zvjx59Fj7OREcUdiUhB91b+RIgFI2PaX5xZ4deZwGPNfLz/zMV8sv//LXy89+7edlyI1GIVowhVLawmw5PCjl6OCoTByWKkstRH40KvNSaTsqB/s75WiUKm0Anh/8ednb2SwAHlUs1VdEebT/TYzLOBXWFBkl2pMAiMgcVDZgCwCL/mINVgdDGhDmvrf2sfffdl3/ePsZ8yJAz6leTcFO08CGdTaG16vGVqPa5ff0jJwEFs7RVfuyxEBHlG2uPoj69Ggy6bzpRyyCgtaLfDQ5RTxP9UCntd0KHHS0u84cC/p6p1J2mr4EQEcNudN8CmdOKH76eXvAJy91rF9T3Kb1puutJyi09fs6ZiX5OwI8Fs74vGc2/awXcVKHNhld7rfGYR7ZvwkpG3syx6LOmUqT6zruJwM8jvAcnM4+OUGl7aSISXsmyxYbU8trQt81rzk307Z2/nfY2TEvagQlwZGfv4pCKbIbrKzqQE9WiBw+vaWSUaiBQ8QOisjxD7RaKXUtsDkB5MRnuwztUYpTDSM81VHTyr03DoVYc6ZVdnllMT276Jl/rvP+9/+j3x9jMKjoZuaMMMXwANW6CRcvyHjm4CLvgIOOA5xNk/eE1zlyfPxy/o2qxsu7uF/GR0FOnqZQWnpPY16Gd9Z5CmH0Ev6PwxKjjmfDKBDguXhRB6drMfCAyqcQ//yJKEBUNceYEvKUVyTlm0G9onNN60DDoA9J3NmILM3MCGiYzuL6QywOfg/YIkEfWp0mZMpxY6TSF6PDUBmS93jDCm97oqBgrFk+FmNjbW1dcsKiqKU3K0BL0NhM59Dg9zwXsQmYJkM+TogqRB+6sCuHOgYz48UX7cGQoZ2B4mPCuBYM4ySK3uSkjH+eM+RbF1SvBpU2QCXRHNqMHDCywRy8gCoMOq7BwqSveFbqO62u3i8P7q+WtafPZFDJk5vRCIdj6UuAGAZUKOfhhT3drv6TUNoOiZRA0YOWIvWuMChevnVLhVX/3t//e4r40c6PPvqofPjhhwFitzE4j6JWEXLBK8uK+vHcjAPjiTHtujjMQUA6weld6sHsBq3SXJMA5SHLa04t13dBVzY0rsl8pc+l6kWxSmqsIFaxt6scIJ5BdZEY28ODMnk0Ktsb6+WDd99RTRnmgSN03hi4t8HLkGfrDUPOkASqLfWo9SArBy7bVI2s9I7aqSLVR5QFM/dCHN5UdGQDF3CcnlauyBe/9CUBTyIrKGbR746OqrjqbMiia28ZjzPCci5pVpEvyPXoQ+YnkUYi1N5z6DfWhyNtEaE5V/vVfcJ9mffkz1EriHmp+lbanyJyEdRWpO+j7hDzmD2DMcJJwguAVQ+g3CtjvUFDCgES2vMQgIvc8cREWXvyVPV1oq7N2XLx8iWNraIvrLVS9LzkpdBncwtRlJN7s4cAhGg7BWlFLX32rEZI+DxRZOblAVFvRZ235OxAqMNy08wZ7kkOFGNBFOvJk6fqN/qGZ+A5RVNI5TSLESg/NCXBmT+0h35lPERfzDkvSmtGedjDvAY4Zxyt4VqmyfFZ3k+/WBxEz5+fdR6i5sn0XJmbmdezIRCi3M0R0cT9sr0TYi8435SwO0vB0Yhys44YU/bpq9eul5/56tcEeL72tZ8v43HQUwE8OPAWF6DDqsxOGR9Qi2eyTHMcNoBnZgpZ6gA845SlNuCB0japYjoR5XcdctHs9JX0I4Gf7kBHnU0qbaJ3pqhP5vg4YtHzmKZBYGDk+VijHikgU22c1gDNyHv44198b9a7M9+g9fDq32mY+mqVFmUTNs++oZF9knHu68UeZiW5E2FPXYftX9VPEgyKvh4aTidRrWiHrxH3z3wf50e2yGSgkHaSwfvjYMywv37c+zuDN1gV9dkGwCU3xRinZkycd9wzhJvPBnDSL7q3jKGxxayM/JrM4fS8bd7bRnbMOJFdclKEbJjXkXnP8f7OAPYca9vcAol2zresgxfpS9blqBDhOR3gieVrGl6Xv1TBckO5a9eI6/Dw3c5CnKKiGstpCNiJlICIqKSjxEJZTf6U9wOcqZEGEjR4Oz9sk8vx3iqt1QmeQGUYyaziI02x3MY538sPbBa6ZfbZ27ynea9qscSxPaOuqWiYt6iTgE6N7Ph5/uA/+YOxVHxQ0ILulfKh3JDDAwOAA4WJzyH24OFDeecMeHhPSC+TlBlhMRvoDIA9qlvIESMVOZ4U0KCjg0IV+SwqDJp1IziEeQrTIVT7gmRwvJxZ18YJlwICmehNm4hkoKqDN1OVyUV1O5LnnAniQxXjBgMiKCjRnvA0WpEuwnuOnvB7nhXvpovpiYqV4GkGKtvMdNlNOgR5GxIS2EaqOhSmJB+NdzWrtXP4Ah7wUJq+52hT1LUJT7mKzyXAcZjQh4jziPg7YC3GIpLOAIwy6DLviogTQIa8GwxjIfxpF7WM9plSRZ8wDhQdnZ2frzk8TD7ADkn8yGPzPjzejx4+LPfu3tWz8axE/XgxdgCe1bt3RXEjIhXUlWgrfeh7cggrH+AQkYe/G8BzBFhmcWrRBaWF3sa4e/3118uXv/xl1YFhbdy+/VG5ffvDKj3NcwiAQLU8e1bRUMYLcG0lL4w11gPPisLfeEz+BrK0KSiRh7O94wACnj1ENWIz4/DmuvZeE0kMKepzVVKZcVFUjno1i4uRb7S3U3aIYDx+KMBjZ4Xb024qzBc2RAMeAxmDIf7G9X2Pthil56boqNmHWtspmhGKfgFiVfzTgIfnRPoYapYq20f0hzasnD2r/kdVi2KV5DI5P8Syz8geLy0uK9pDOxkHjH8MX/Yj2sL1ADwY5zw/tD45OTJfi/EBCJiShkHOv+kPRVoXFrSGRKk9e0afayPGzgXk/Y5Q2FjnOYiEvvrqK5JoZs+NnJiIYNobFw4HFMfCucOaBvCQc0IdpUdPnmgvWCLh/tJl7TMaX0Xlp1RbDCU7nluCCXt7UcsLYHz5ku4JNTf2xTWtS/X1aKS+oMg0zohnT56KeooziegmXmHmIZRKrgEIsgS6RQoQwqBv2E+lbkZ+WVMs1LmKzAUMcsbIIN35QVLgY4+X0yMi7ryHOWiBiaAmRuHryOEZ6T20n/1T0t/nzlU6r40D6vDIGDoqZXc7ioxyH3J59slp3Fwvm1tRvwjQwx4K4OH6S8vR1vWNzXLj+s3ys1/7ufJ1iRb8AhWNIsKzTXHc6QA8lNgiEDsal8lxiBYUwPzRqCwQ+Zwal9HetiSpXYcHWeq9nY1yeHggSepJiQFkhIfoDv+54KiZR/mzvL9QsRL02Eva0kzrv00TAUA0VNRqqg4MnGooNF7UOGlPXy6gT0drBACqYZ30oyZyUI1PjJtjCczZ6tY4txEmKk0UMXwxSNbVaqkqUHm/MPYDSMa50Bj3gxBLGwFyDvPzwJwjPD2xhRexttO6i0Lcp38ZnPWiO8/L4TElrDXSm1seixD1ImfAbyLsHeBpjdGuHzuxDDmPk5bZIcg2vtP1fx2PpLZpcGQQZYTHYLPJCxsCZHWlGE0/SQ7PQTks/3qAJ4Yy0hJiGfQp4xW0wQgIBa+M8MTZoShPA3RqZCcjKAKZRIJz3StFhfwcmAVJNTfQ8XlFv9pWbvGrh91tau8VYh4hNBF/7xc8dfS+BZl+ds1/cqhaCl3uT+0MPwnwuN98rbbwcF1fzjdrv//hP/7DsSuUuyaC+dJ0CAYAB4qlcU0tMaXNh5M7z2EyfubF4RdeOpLq8awdimLAQcVgOLpk/v1LV14SV52fI1KyJUOJwbUhz78BEtBJwkDCQx2AjN/jWd8in+L8OQGpCP3FRCGsS1QFT2V8hVcQYzvAXtRQwdPH7wFk9kAzMUhkZXVxX1PjwriKybuxsSYvKv2EjC0gAq+0n1PUmqyZQ7voX4y0iHqgkheKduLjG7xkNExGYyrLaQPpZlHQlJLOIAMUT6tUpYLiB4WFscBwct4IRhiKVDZ+eD99GNQ0lPkClEBpAwxQjwegdOF8VEsH+LCA8HJLZvnePXljTYvhXrRp9d6qDE2MKWp+iC6ZoMfFYXkW03+OjuI5/y4iPAAdvkQmqTrxYxmpGNxf/GIUHuW5kHXGwGPsTftR/yQdDiAPOGEd4RW35x8jj2swd0YHh2Vjc1ubM2PGfAsRiIxCjhAGCbDMWNBPkhpeRChjXjVD+D3giXwKz98A40HzZG0pv2dro6w9flge3rtb3k/Ag+FvwNN6l7wx8my0xaDeRijPy7V5FiXJZ4TV15AnH3odildEHFOYg3GUSiHRTepEUWcF4RB52YnuHAUNE5Bmye3M9bh2/XrmpyxLQEOKaeQ5IQCAEMHcgoAE64w+xOBlTUMnpF2OgHp/I7rDPAQY4OggCsIegjS0qIDkoUFrTFqUa8bEmg2HTRjDIVBSqbG1Vg3tCbDEs7DuGbc33nhd64Vx4VrKqZMDKCIWzBP9nvwZatUsLCrX7cmjR+Xh6gPlgLHYWXsy6olGp8Ii9DXJXietjQLJ0OJEq0wZez6LA4hIBePjsaV/iAZDaXtwb1Xr99NPPtUYM+8ZZ/qCOc/8jxzKEGfg9zw/lFX/zR7CFsBEJCz3laMj9Y8KzKYsOm3w35lDdkj5HHFekKM8RIYchY6cLBwOZyqI1UHvQ14Ko7PlcP+w7O8elL0digJHVBWhAhwrUPxQahOFVlTDKe09PBvOIfZB9s5bt14pP/dzv1i+8Y1vlp//+V+qgGcbwDM1XRbmcd4AeMZl4ihAiEwpAM/hqMzPZ+HRrMNzNNor37dowQ71jDqVtirLn/L8ECNwxQlqtLlvnHvQGsO8rLmxisaqXl0IGATFNMUMMCgyWmuHhw3Q1htaf9eeMbVUwCkpbWmop2XXGXcGPAY1+b42YhLFxEPx1UZNG8m3IVtBRuMJ/3GQwJ8dvk9nq2W/m3wC//4kuFGjWJavHoK59tmGlLAf19AB0KgU4VN8Ts4nHM6De3vM1Vwro7VKYb3x727oyM7JNXoov4DTNUQLuGcVKxiOce2nuHZNZWiU1XqP6WhRjx5Xw6AxxVqFt0S9Nc+rAUE/WeFRKG375bBAuX/xdeAIz0lDpjXtgpzDyAhRG85k5avGGFqAq6Ww9dC90v6wYbuakbLPvRfkv5Uz4yLhCXx9jzaC264xO9w7wZEQJohhbCI8maLC3xy17YFe7pcOJuT2u2nW0RJ9TX8frnF/po1g9/awLvQTb8V38p//V//lGIPVqjtBMwgvK+/HoOCgg4LEi3oOJIK6orbQotEjFDdRqkKpi4MAzzjGirykyIPuj8q1a9el+ANQ4OBHSUkF9CaK8iU4rDHyOJnC2x0ePdV02NpSpACFIRJnMa74HMaEjE/JRe9L3xv62dzCQiqzhaHFc2BcEZ1A+ejypUs6EBhUIiDKhRFVL+huvMw3jsN4NhTZVGU96tVQu4HX6ADqSNDH8KiS64EHGE+iVaOU5KzCm0UTEC8sSf/KgcginlApVGE+qVJMSgzRKKoYfR8GQXhBI7KWylfIHuMhlqERdXmc2G4vqg3eSGydimTx/VAGU7QF4yophgJ9FGDd2lKBTgwuDMZLFy9WKWWiNDIKt7drQqUiRwcHajOFFJHZJRcFoQbuL3CGuIOofuHdVYRnfi4IHRgKL+ijqxPftA//ouVaD35nhZwx3jsiG6n+ZWnHV197rbzx+hvl7Z96O+SCNzYUIbi3uirQyBzC0GReEs0LbwvRyqwNshmGJTkUAEQMXyng7eypfouYLmnsicbVFPwClHA/focBD/BiTjJ+H3/8seY+2wJSxIyFC5XyXpwTABPlXxAVWXtanjy8L8Bz5w50VHJ4QnHMSZz2wnBNORBSwS8M2COtb55Fkb1zQRk7i5T5Unr1UzmLNtM/rHfRggA6WRjYESvG1TTTKmKZBkbkAk3o7+TBIBZxXknyQcui/xyJldofRt54QmtNOX6K7lxRbhn3UyFY1AYlg78lGhZ7xs2bNzIKNKt5Sz0c1jUKgxjjrEPmI8+Kshv7Ic4AjONIwA9nC8+JcwTqGP2Okh/Aw4Y/1/YY0ndEUoiySPRlbU2GAP0oFbX9/aDsHRwo0j3a21fUZYtcr9yXiOhoX05JYcabPc4giLG7/dFH5aOPP5Is+q2XXy5vvPGGDj5FSrajXg15jxgW3EsRlekZOSNW794r77/3nvr7p3/6p1W3iHYT1QQUaq9LYMh72A/fe++9Y4CH/cROM/5tkMdeFE6jUIa0UyycHjFXquMjnT6S70/nDZRE5r+jjfQncx0qqXMcDUJ1n9nZsriwVCaOJsrhwWFZX0O6f0tgR876ySh9oDk+kyqjEyEEg6ON+cnYs2e/8sprKjr6zW/9avnFX/wVea8PRmNFa1EKnJ+nltNYOTxT48kynRGeqtI2N12mqMODSpvq8OypDo8LjwrwSDiBaRHVBk1Td0ylK9IXpQJICMSXPjMxJXBlg6JNTA5xgu6renPTkO8ZGk0UowM8qZpZoxupqnqS5fac38m2oWDhIPk/9p+QH3Yie/tdUUzqLok63qo4dQpd3sOs9mrWCOM6PD6OnSdhydW32WCzhL495E6k7kWAmmftojsDo69GgToej5/vFN03sPdD6KQFKi9yrcj9aYzPxus9TAyvxmv8o3/5BEy9+x8DcLB8ZgL0JKUt5mYrIU5eVJfP4UGIvO7g7fQBaTcPO3pYZ/NEYMMh0JhTvfE+gT4p8aRGSOeF+rEcKrojShuejVO8DA47QYUEZxklUVQ6QY2jKBgKhzgQG8pap3wW60evWqco5enTlrT4mJXYbKv3Cog2fSVltXQyeB5omLJAaAvOhlGlAJrHv7yXmDVSafCqgRg2eztW3TVyfTbXdJvkCMlnbwGPnDgnzdGcyhP/3R/9j8rh4TCS11Le2AAYeL0wXK2aw80AMM4LUe5IUhVUWXs+PJwkZztcF/k7kcPDfThASH6F1w6Ywigh5yaSfw90eNtTzTWCEhGfjyRa8nRCFpYvG/Gi2MwhPzqrzmNzwvigQ6Xqk9cIo3peRih/534sMgZve2tb0SBAG95dFdJM3isdzAKRwSW556AcyRs+FzLUPAsgB/AIDQQDxt5yjGY892trACHyn6aqxCvGEtflMOLFv4NOeF4y1Ayi8mHg8z97pus7AkVfW23H9EHaZSMaIzwiXyRYk+gd3GZ792hfAB7GBuARXk7yfKJP53Qtola8+B2GJW2mjzhMATwRki6aL26PJLH398vdO3fKZ59+Vh7QJ2vr4rU7yd20LfovDPGQ1VWy7ik2E635nOh5juWG2hQv0/XaqyJFS1gV2mMp+1nUEKP7tddeL6+/8Xp58wtfELjBuMUwxmCNXLOo1UKfI7mNkQTAZE2IZnh4KPolkQREHRhTyfZukzC+HQW3JK9MztORjFKuyxdROX6P910S12+9rRwPIoPvvvuucnFEWyJh+8KFyLVaXhY4YM6yDqFLrj19Uva2t8rGs6fl008/Vg4LkUdekp3Pjazj/5pSFvW3LCrCJkn7oezxLBjBEUkKJTM2GJ4Xw5zoAs9nL7lqYeV8DBdLJ4Xq4vDyjrooMGAj5xk0LRv1pmB6LTCPwttU1P/sEUS9pOJ49mxX54vClulgkIjIxobqKhEFwoPP3FfyfYp9uFI7a4b1B3DAmALwAOaeKvckoju8B2omtDepqAnUnKn9EaqIQb2ibew1q6v3BFgZv4ign9V4OIdFuSTUeCGvEpCSgKfSGzPfis+KYoZMfqpoMraAHaJYRMduXL+hHCj6zvQxGZApHgEolNDD8rKcSERi333nHc1BCu5SpJV7oBwH7c95MTw7QJs5QNSMec26JdJuoNNG1wTkEgTxe+750hX2/wWBaec3UvNG0ZtG/dPys+xLXId9tUZ4FpJ2u0D+ELLfBwJfBlZcn/y6KdSiDikcu6loNJKy8mSOAfeHmufUUQqBlmnR3LTXpuAMRtsrr74mWepvf/s75etf/6bG7GBUytZmAG9qzGlfPZooUyoGGqVqQqVthNBamcRAGrMedqTWRoTnB9//s7K+/qSMRqxnDv+gtSmKoaXVKahJsLcxPBR9de2d/raWOaGRG6Yoj0VEknJuENRFd0gud+5K0ofSkGq34X5h59xPzZWyElpLQYuNOfeSzM2o9LOwQmKnb2ripPHGmLJ2Y9toa7m0Sclp3DY5H6Yztu2u1KHGw18Nunyj6Ti6V020P1kut1Lc8kyp+dsDg6/Xdzb6EUHweOl7GuonhI76EZToBzmGTuIcfc55aaft8GNVkGEAPlqjXJetTRzMkV5do3ij/qPgqAiX+f56jX7Lu2kb/5KCb6PallMjrtsY9UFzjPdHdK0FPA3YqTcwgGpsAM/T2m8nqxVmpkiM9AR7xqgcidIWtlSPLteMwXA42R8r/cvgwIn9lV3S1dWJfDBqiYWKrfNzKt1NyyYLtuf6MAXTbBmivKrB1OT1GSB4ULU2PG9powuInkBTcyRqGOnprSXnD+Xar44YK7BlbSYiPOy3SO47Qurr1PXaUP7ctS2oils0+XYNJa4D5d36mvhn/+KPx/K4T8Pf75JOJd2MMZadUekvR9C21uWtx/DmEOFy5BWcP3dehxjGEZ58vPtQT5gSkcgdiPz6jRs6SDEAeGGcwcP3QeUBqVGdTQ6qkEuNgypCe/67iwaKjpNrU1KhiwviCIZBvx9t0YYREr+mjjHwPjAdLXJNDQERcgEymT+U2KRnKnAY+RVRC4T28zP3IrkdQwrjgdofGBAYDtBDoEbhMed3GFT0RXg8ZwSYXOyU30HXiJyQTR32qqC+g6c0cqxMh8MIe/DgvowyJi9/w6ij3/n8vXur5eHDB9UzZKTe8kAZC9A2xh9AKugnRLSO5N1GaIHvkipXvZIlHWSAYPpIeSqpdEZf8DNeb4yp+6urqskDYDvIccDo1sGS9S/qQs4D8rSAp9trWi9Dt/l542oXiMa+TAjoIiYAEEOi9rXX3yivvfFaIdKDBxkKFn2PMAYAV1XiPa/Iz1KdmFDiwyMIGIEqJAGBrIck5T7oS3u75SDVdnAu0EIiCxhcUrFKag1Ahor0FJr1OLz//nvlDgVLFT2YViREB8zkRI2q0g9Q3/DaH5KcvbujnyWisbWV8uUYYKoUEvltmWOjNZRqWDyHDtiMyAn4ZMJj1IjKQsHaVOH/Rn0g5arxpZxAjNgQRaic4fTo4LmW11HyzM7/I7pyJBBKPzOHqYNEwU0iv6x19h2Mc0Vcp2c0p9hDGBMZO6NR7E1bWxoHyxYrn2d3p1y+lDVtzp2XsUXUFCcH81pUwJRSRrCDaDSHDhTZD27fFi2MPA/oiVYytKOHvYLnlJMmqVyAFgx1J9cDVgEPUctrXmve+TxE8ljPrLODPbLfx+WRJN0fCwTwfstAc6+zKMotLetvzE3Ah+WipZ5IHagmKVURlYlQSOMZ6T/U8F595VVF/lif7Fvs/ew9AB5y2Uy5U7T2s88U1UGyHfU85l44VKKYNPs0z8q1Xa+INll9jb2RvYN7IoWNY4X9TIp5KQ4RVkSawUnVhTVgmq+Kvq4FtZP+5n7sHaxHxC2cN8dedPHCpSh4Tc7NQdTcYb9hHqxvrAkAMd9uvXyzXKbkwLmz5enaMxUG5lkByLARbt56ubz55lvl13/9N8uvfftboba4T60xZMnxnMf4LNDF2Oj7pRxy9BXEGMZlJNnpUVlamiuHR/tle2u9/MX3/5/yF9//s7K6+lnZ3d0qS0sU5479kHpkUyrnEFS1tu5Ia7QmM2TgWXUUJoxCnacy4Lvr0GceJ5+34XmN+1cvezXgY3eNSE2cf3W/zo3XlC+AkyJJLV3mmGRzN8adklnqbdV8IkBj9dtHbnBj3AztextJQcvp5/CEHWO6U5wsJxpVTc6Qjanhfd0G/71tx9AYa/8WQCoiGHqqFuzUCFoHNluwe/zsGj795//cSjXXyErPmGyiIvYYNsZkAI5sRc1tShplm+eTzxe2WpejU2sOdcGujupkw3j4CL3IkevzdUVs9XbyYFJFr5spJ/dFjnrvj54XFdDVudcYyc3vADzjgqN/pLV9LKLRXN1ULv8KxoukohvamiM3Ydf2Zc/9uQAXdgv6twl0suSLHRsRuQl7PqjLUb+Mv7eREK/vbk3kejhMwOP13dTScTt6anCDHCTnz5ykutbfZ7Lumai6HaD20x2z/ZpIY7v++ms4o4hDENTOz3/+f/2fY3MZMQhsuEfeyb5oSURlaqQm5ZahtXEAYnjReRhAeAprPswunw/FLkdVMG7w/IpzLjUkS+tGdIEOJUJjmpzr51CRHCqdjTFFcNILY/AjSVvydKzOooUQeRnyIDaJrkwEVLW4v3OJdGCm9K8jWtzD4T0ryGGoBDUJ2sNm9dQ6ouXvgBMMBaJVGA2AGwAJBs9HH32s62I0OBeGyWDaGv1Oe4KqRKJ7yA87r4PP+t8YgVHtfFweP35Sq6fzM15l5yPIAEwpcT6PwWPPu/NQ3HYmHc+pgqIIVkyWcofDf526I0HTUTRqHApveM4j+hUKXMxTAAAgAElEQVSAB1AIIMXYv3z5khLGH6zeLw8fPBBNh7nEnJH2uwGPFlaGaHNDPd2W3r17eOjUsO8JCyGOFwzlsSI8RB1YrFevXysvXbtarl6/rojg3sF+2dzaLJvbWyHpmJEs1gaAz4AH45j6GItz8zLslqFa8l4Kt5Zx2TnYL1u7O2U3c7Gc52MBBCV/KwGeGliRkI1Ryvygr10Hy3NEOQdEZQ+ghIYXFMNWOTVEHEXDYq1GLRSoYIrGZb0rei3q2YQXyQEwb7AqemYvcqpAiQuclMSWikcBMTlKMjqsxEpLqOb9TBOJROygNSiiCc0qN2XWrbz8s3OafxQeJR+FPYPnZO4D5py7t70Z+WnMa1PoVPdlN+q+qKDywmLk3e3tKSpCv7JfYZTRVzJWGeesW0U01pRTUWtHo/KISNLoUHuGnSVh5FkaNQwqRTYlRNDtO6wnonEAf4x1Irdcg/mP8U37X771stacIiK7e+JuIyTA2g0BBWSvQzSFfncknOs4UuWaN7TR9D/e65wYxpsIE33InvvSS1e1PzEnrMIp2ttc9D39RHvY63kmaJ0ffPBBRN6gtS4jMx2FVJ0D6j1VcvhrUaTaYF5iAIuL5eWbt8riAnmcEcW3AEx450dqn6J445ApR5WQ3EtAvh0vjCc/s+cwBopEP6WMABGlKDC6OL9YpidnytREiNAA0nESAHwAO8hU7+5uR32hc1FfDWGH+w8eqD+Yo9Akr9+4WW69/Er5xje+VX75l35BimwcF7u7QWVlj4baNlMmC2TRyREUZ9YZzADeS9Hcw7K0jJobTIW18v3v/2n5i7/4s7J679Oyu7NVlpYXysy0QUrkM/DZClgGBRfTeR71hFLe1cnDsZDtBe8bpsxZrYt56rJEZMdiQ205iEQFTW4H76NEQnruTRMa7KtDw8bgovVMh9EdoNbsgKCidNQlfPcYUKLrpVNH660BB9VAagBNC2Zs0LX3qn8f0J7cvmN0vl7EqjO8DXhqe1pANbh2BWpppCPeFKDHcQBHuML6czSjH5Hpohon5RF93nnZ0cf09A34a6JsbZvz39HuDgR3dLK+il2AIRucsRYdzdCuOBif4TN23vjuKfq5ZYMIT7X7w3BObHVqVkhrG2TP12hW+zzVBxBE1zKWSltGXVrZ9Zo/FA2szoMsjaLzsIKIENdQzUoJ/HhNdKwUg6PeGkngrHWmczhz9tLJwO+duxdgPZybLSWzrm0rCzI+BKAPx+VoxD+i/ZW21isiGnk7vUiTP+CIU1tI1DlxbY0dzn7GLZk8p3Fu284xR3boePG6rOuzAp6JMvHH//L/zojcOHJdkjqGYSBDKlWjADgkB1vNzYc6gEgGWib0S1kMb29y7KRcNINkcxzK0DxUQHE+a/eQc2Ivb3oxq9KYIi9jJe3i1ROFLOtYOPHd1CyrsFnxS9My6960dAqrTLneBkmvAWwAPPv6jnGAAcJBz6HHNc+fRwUoaCtWfXJ9FSX3U7g0vam0iffwHcOACM+bb76piA+0IiI8XL/11nL4Qjmz59WqUTaAGTza4cnMdTBuoJZgTPF7rk8UhxwRniXobpGwSnscQQvJb6J3cZiGpzmMZBvPtI22A8pQoLv94Qe6nzn1kU+1WbY2NjUneDEHADkYZkQDuAbUFYp1AnYEeJDFJZKShd6qxysVPrQBNbSnnwT0/CSAh8MnimEeqRAWilyIXly4dFF0M4x4ogjMX0XBUsFL+QWK7uwqcqUcBCTdmfMYFbNzZSG/A5QIhlPodJfIC+sh857ofyu+eYzt0ScCyBxlfBgDjM820VuRFOh0KlwblEh9TU/Jc//s2VNRGgE7RGB8+Mi40abWhbQd1RENLL1KAQkTGqajoTVq7H1mHe8p6nmUKqFxLGs88pDVwSavVFdThL6UJLjy0KLGAhEfoihQjQAKzCVUA+kDxkByyEml9JxlLxLQgMZGEvpRiC8oSovUfapvQXOS3Dry0dBgGSNFEOYKtCqi00+ePgk5fOYpYHUy5MQnpxGROFP3MN+bfdK8Yjth+Dx9wdhCOyNXj72M8aOmGOOrCNPauuhTV196ScY4kTgkouFus75YuwZuARKiIKqLpHqP4H20J4BA5CHRBhu4XIPP4nhx0VSvcd4fgOFpzWO04+fBwwdqE+8hWkOU2nPVBXMtLqAITlJdFRHNmmj0N3Q/2kaBU/YFcmxsZDD23M8RI+4JuHddquvXruu6tEGMABxt4yJqL/0QxZgnBVaIwnFWAV45wMnzmiCvBnGBBWig5wLoHu5LNp+o9fxCAGMiSVDaHj1+Esp9Kyvl8pWXytWXrpWr126Un/v5Xyg/+9WvFpYaoIcvfGwcd0RJy8G4LFDL6whVeJTfiG7ytz2FfhaJ8LSA5/t/qgjPzs5WWV5mvw6SUWyB45rELcnpVAzrDJdAA2FUHacA13yYtLwCLIQ3FeeUIpInGSM1EhG7b0fZIeoU6lthjDYe/4Za04kLdApYsed0AMf7gr/bG961MfYcfw0jO718iCZhOh+vtq0ads+L6EQDes8ZT93PXToGgrJP+aa9LJ03w6iRz69jxrtsG8O57pQ7CWy1Z2DQxU6mXn3eWRmPmGalgc3zvueFuqPYILMF0B3AMSBq294ZxM8BVANQdxKI7QGOnLgVCHYdq/xb5f2ekuZn4Nfrtw7ZxCw4hiwx9DnFAT2O8EQEplPn6wBLC3jEphG4STWzzJeRszGT/LtIWDcnbUsHNTSitFZErmIkTQ6wz2aAkNdprJ+kyCZpMBTWGkczmIegwcGh9sw2ItoCr5591UTiDVo7gZE4y6ut0Ow1oi1idzNup0TvEbGKyNUwwuZZXt0IBjvO6/kX/+pfjuUNlvG1pTyWqrKT9BA2cg7CZ0+fituMMcGhFZ4ncwjTU5QobiZ5//KEpnQ1nkyM8Ta5KSZVv8q2jJQ8wBil+/dXReuQchfFBpGMVd2bkJOO6Ii91JCnk9vI79PrbKTKoal8h8xB4RpMRFNZ6AsMFJ6Xg13FDg8OlMCL4YmBwCEORQw+Poeroz8WTnA+DvfhM3wWSo7UovAert6X4Wojlv4GPGEg0E7aZHlcGykCjqrxQY7MjAwyPNjKRUhxBatQcR3GCDocn2dy8DvuadBk+WL6g0nDc+ORpY0YLUSeyB+h2CLtufMZ6mQjGZ2MIwYQz692r0f0jcVFXociG0vRx1cuXZaXFxU3pKtJ1halLQ1JL5LeIsrx+7wN/PM3947S1h6snmv9wzP41ByvVDHHAwO4gVuKHPfZ82fLLMp8k1HYFoPe3hPGAy85dEwJWFALCcoXnFmSIeU1OSqsBaI8KpI7P1em5+fKXtZror8tlGEj0te38hpRMoNXqwNiNPPlCvaMmaN2rAeuhff9aQN4aGeojeFlSi+OwuvhSWVDVMFQCzig6sOul7xeiUY1h2ZHfYk1HE4GckQMaALAVBqqkmZDihKAI7CRRrgOi+Rkqz7AbKxvnmNhKeoNAcZMFwOwK/dIhYwj9w1aZ0RyUbyaU39HNCQieDa6uH4AgqK5eoG6XilVTZ4U6ySAIsbzWtQZm50tewcjzYXzqgO2KHl9qy4COLmeaJopder8QqvQMR6AG8aKfQQDG4MeEMT6gE5FuwVcEI/B2bQXCpXKp0u5Zu9XopZmJJa/8QrPfdQIcyTaTg0Vap6bE2jxWncEkZ8jikN0OYw4rsEzEJXmb3yetrHmHUlU3kuKqmheZWSaZ2Zu0pfsPRbWEBibnIxip+xnGN6pBgnAZU7RP66ZRKSGqAzqncqzWVis9SdCXIb6RNQWi/5RUef1DbWR6M3m+mbZ3abGEHXgAgCfv3gua5EhePFE1DZ5SVnzc7NlY2tTgPDipctSQURI59LlK+XSpSvlp3/mq+Urf/+no+aOZHRzmR8ienNQRrsHZXF6XpEejAcC4VNTEwl4Dsvi0mwZAXg2n0WEJwFPUNrIaWIUIxk6OApmMwS1NIyHLP0guhtvDIBU8xqqURx/b9ggNmVDxS1FQvqCAHmPE51O4foQ4El6es11GdDNhh779ucW/LR0NoGHxkCR5HYDvioYMiAxzNMWFUnMkdYQ+8/wdRIY6Xn4h4nuzQXa9nf2WQCP8KJ3BuIQ2PXBjo1OJo5BTxcZiXFPvJVRk97vGqB5uvPRUZ0OzbT5M8cBUez1beTmuRGXrK/TkfEa6mCNesX1PBfrMzrHx50azYwRNshpOmAIeKpk+6kljk5EMy/QpVDPcOoR4Qnw4miWz5hh1MgXdd5L5OaEc1US6hUEdU6BriFJMasMiSwcynmYamsty6InzzwAb71rNjk7bgeDg+gKtgyAp32O/ppN90qzXgxqApAHS8Z2Vo1Q29GZa7yLzJ0uX1sBlhTuGAKe+nPDkuut3T/6P/73scQAkmsuz1gW0nOOBR2FocqhSD4GMxI6iL2n4SmmBkMUrXQ9FQwCDHQVdyrBm45DNYomYazIm5tyeZEonXxjU0UmJuWhNvCIAoyhIsb1Iykr6GD2SKiKOclQGDUUCcxkdO6Dp9j5Oa6GrtwKEoRTuhlDAaNAHO71dRkO5NoAAIio8DvycSxMYD50C3hsiGDYmMLnJPXIw4maG4BMQGB4XHdC2StBmRcTz+ff23PLGPEC8GDE8AxEjm7fvq328jtAlr2iGBB88T6MEdqFEUKbXdwP6hNtBFBZtCFoN0X0j8WFealCCbg9WyuffPpJefTgoYwaJSsfpYoTtTEunC8Xzp0X6FFR0oePBFqVn4DXuXrGbFPH4a4x5IbHXSsvsBnFW04T4cHLxpySFPkcxghRin1FISTBfemiasJgdNNCySyymNPbGn3xTFEevPyKcGIMYCzukT+zq+RlABAG+CIFSs+dIRhea8TQd4xrC3gYI0d4GCsDVxYvRqhkz6UYtl09KFBIo47PQdaVWZJyIMY46xdPdhTvDGAQCdUZSk/6iAwhGwvJ4wW0SdKUTbK3OTeHWB5YOqx8AKYnMvjcEeVxlWf6EzEIPOq0hbbJ0MbT73pC5IOxf6RCXZurp80ZJ8f4SOA6ZJJRmAyZ76jLQo5ICCuI8pdUOUWxVQR4V5/FISEKGKBGym6hWskewBrHy4/aI/VYyC1C7IS8HdZkiFVEsj0RPBwCFh9hv6ONzCNonoAZxovIM+qQjCntJZqBEwRAwTWVqJ0gVGCzp5oXURvWcfC0Q2DF88N5VVyHuSJaFgqI09Mh8Z2gxe127SL2MyLEvNeHF0NJ+z755GMJrfB5ntP5lL5u3beTSsH7aI/ycpIV4GiUIlAS9TgS3bMKtkwScemK6Gk/RryDKM14nLmh1OcJz57V8RSFyULQACbmAJ8F8PA8z56uSZYamgbjijcVBcyFxXmxDLa2NiQOwbybmqHw6KzU7Ii4aQ6dv6AcnosXUcS7XL72tZ8rX/3qvxWSu1orYaAR5dnZOSyHOwdlbnK2TENZkuw47IfJcjCKHJ6FxT7g+cFf/Fm5f/9u2d3dLIuL82Vq0onNrLdwOASWMeAJCou4+Ql4lIongyjklKN/uuRyGZmVuhL7o2vMVODSUlCqFHOasI4MFUCwFnhVTetA2AmUmdiMtZcTXdO+fpJyZjVwuwRsPQNp7+yzlSrl9thot+HVeKkbwOMoUO5SeTicEAurgY/G2j4pYta5e3pnkb3NPns6Gp0fzAZ8S8frAE8/utGBn+4IPE53e+HD0G88plrWmr/RQ3F49vuna1u/XS34GUal6i3TQRbGcmck6+/DiE01zlvE0z5lc//m1wF4xiXKbZ2GGNUlu3uaug86v54BWgsNOcsOlMPjCI+BjKJaec4ddzJkjkwz/3X29hTIjqG9BvyGI6K1lasQQaPS20VeuwK4Hti6DzRRna4NIQA0jPDUoFntlCa62HS39iSJadjx0lEe+/tS2E7q86Z80mlGbgh4DBjb716Lxxwv/9n/9M/GStLd2NQhb2BBI+01wzsto3hjQ4YWzSV6AOddEYhcmXSWjPOUeAWQ8DfRflQNnmRm1OAi34aJan65w8JSE8raJOYeYpyEMRdypzIAVCeGpKzotSgqGslaSm7FywlHMGVNrVphAMJBq1yTo7EMR55dvPH1kJ7lwAQg8Ny0H7ADuIC3zt/5GwYR/245/RheGBsuhNfS1tz5DAzP4jygKFC6LeMN2ocLIxqE2fjFaODZDXa4D95/8do3NspHH90uH354uxo3b731ltpBHxOtcj0NrgeAw1DiGhgGPD/PyXjSN6a40A/QLfDGXrp4oVy/cV3tBvAgEYtyWUQ4oNKQg0URvsWodZJqXni1oY4AljfXo74Mc4jD0p6l2CjyYJBC0ekKgrVb4+kAD3STQ91vbn5BxugexQnhuaOSdv1auZyRvenZGb3PwWbmDmBcYgxExza39EyAHeRod5Ev3txSLgaHNh79ReTGz58vEzMBxjG+26hb1IFBFS2KXjJ/6Et7NBgX1gBjZkUq14+JvJ0w+BhjohBzszMynB4/eaw5zZfzW6rUpSJRATiDOhMbq+arojsBeOp3b+zOuWr5u1iAmT/nTUfRmzREVHCW/KaVJamkAXhYY6v3V7VWATeWGibPToWDyVmzCErmt0lKPmmzOBTI0QFIK+ozHksF8spllNiCAka/8Gw4QogA2BCHagbl1GqHBhNIWUMPvfPZHQGcxaXlQo0bcngAQI4sQ2VUVJj+pojn2bO6n/PsaA/r2aBAqnzjcbl44YKAEG3muigYAgAFXNhDp2cUGQ9jL76Uo5SiCowh11G0O2l73CPAZQA+rhVlBkKVzI4XR2/4vVTaVlY6ufO8V+zL01qfCBnQX6q7lfcwdc6HD/eiHXz3vRVtyT3VThwic9r31jckye38NNrHGhLdtUnEtcInkSfXIfMey70kHpHqhvysCO3+vvYnFVx+8qxMlinl8PDv3f3diEIvL5XllaWyt7cjeu8EIgHTAJ4ZUeYAtxEF533QKi8qwvMrv/L18ku/9PUyMxvAVo59ScyXgp9kvH9Ypo4myyQRIDmP8EYimACl7bAsLM7UCA9g5wd/+f+Whw/uao9dmGd/Yb1FsWG+S8DDRrxy6ALs1OhMUtpC0S3W7tDL67weGzeVymOFrRRFMM+/k2Ee5P6UyZTD5l6dApza07tvmlhpJHmOKuoyNHwb47cDYQEM+HnagKfJ2+nR2VoDMvejKjd8Air4PF/yi0R7TvLeMxbcM3Blng5p5Nu4r4ZgfY7JMhaXpwVB0Rk1ilFDSS3gaeMoLw57GtLecz/Ui/L4LB7kS3UUqa6tvRY10ube/9sxb075LoLTfOZ50ZG0DI6R1iJKkID3lMquEU0MO0M2g3ObAhlo7+vaY/ATER5yAAPwpDMvxbRME3u+AZ/XSdBR+yha0fW6KViVEhaO/QA8Vl0M1oPFSHo2EAJk6Zysz+e8m5ovnW33Oa6CvUeK8gR2bGid/vE5OXRWgcxZUWmXLZum92+cRKwZg54Xn8qaNxLgyXGzAqHPPgOfky458fv/5B+P4bzjoZbKzu6OUCqeajb7hfm5SrPAQ4bakwxjimTmIWfAI3ndPKg5LAA+HCYcfBxmortkCDMKIwU4wPPJxOK63N/Vyxl/BtO0FNR8OMzwEPaEFg4j94TJIN7/yooU2tY21iXly7WdE8MBC3BxMVUOfUAOFDZ/x6trQQKuy0QE4LnwIl5gqGy8X/LAyKtmdMrAyhXJrSBkkGIqCG0CBIrXmYUsbSxwDX7nNtlYwOBQ7szmZs0vwLjg/VwLbv79+w9S7vaMDDmiOPwdcAY4EaVwHBXgefH8jA/f6ROMazzetJcxe++9d2WMMckunD8nwEMkAy8oSlkaV0sPJ10FoBsJzcsyRugnkq/J5UHgwFKjAXi8ueRGkDUb8Lj+pK/TAp6I8KAKNlcODkdlZ29P9BYq27/y2mvl1isvV3lfJBQdrWDzJwH8k48/VtHGJ48eR+5aFgSUitvurn4m6gMIn5qbKZNQqqi8Tt5URjp5VucFaUObnpGh7GKaNqKtrMQccJTQyes8tw3iiAii4EZEYE9jiGQ0cxvPOfNFm5P6X4xa/c/GlaO7SjwF9CTgqRGeBEjtIQlIzNO6UktMb4tngpaZVLZ5vs8JKEhh7P6qPoMxC2iQxPPZs1GXh+T9Z8+kmKXcM/qKOkJ5PuDEIHFdhUzTWcIap9YWoIp9QUat1OCiNhh7HeIB5O2gxMZ+x+UiihS5jNBGAbPkEC0uL5eHDx+V7d0oNKlaXJkzJGpcFsAkqsR8Chn5J3of7bOAgPOCYl3OiH7HOudL9L1Uz1pZWi5nlleqM8n5dXy+/aINmnMZMfWcIPeOuaOcp4y0OLINwGGv8Zzj3wBh1rKjVfQVFDzGCyl05rnFEuhPAyn6jz3X6pySL88aO6x7O5BCcXIl5ic5WGtrorVBGaO/2duhEfJsyvlUeYN53YfcM4kiKHdnV46qcMZFzSSZjGkY8Ez0B3Rf5dxt7YieMTmeLNub26KhEH0+e44CqmeUr0NkG7o0L9b97h7y8aH6x3yZmQXEQfG9JpW273znN8rCAvMK+h3ONiI8Y0UjpvAdsLT2A7gAeMilOxjxywA8yuHZXit/9ZffL3/9V98vDx/eE+CZneVZQio7nBHQZLPehGiG5sOH8aPcuYzuRMQ5qaT+W5613X6Ya7l1Pw9zbxJs+vr9ZOeghmKlBOjqwJeM/lSU077SUOkC8EA9D5rv0BgMQygAWzWKkt42naIKcc3MX2kOhj7AaMzpF2QItB5g91Pv3DmJ5jb4XXUOtaIFDfh5HqVNOTzK4xlEcKqt2ebqdApUxzrwRQ7KF8iTaCNivqSBUhuF6kV9sq1Npn+cISnk0oklHI+WHKPLtcDjpGc6AUV0gCfyRk8bKRBQbaOOQzXBXgRGu4vADqAnRBlawNOn0g8fYRjEOgnc9QFCrAnnYQvwNEIFora21NO6toKmbopxzOvMHWrEobrfN3lsOGpGST034Mm1dAy8hAUR+2bKXg/XqT7TXMfAX2DlXwPwmLLKMwyBTksRHPbxxG/9/r8f3dSgWRaw61KIYz09XYvHEeXhAMJodXitWbKKBBD5Ed2MBNMEOxz+dAogSp65+TlFAixeALLk0OGgQjzB1DUeLLyeU0Hh2YkcI3k3UxJVYguqwj4tjzFGB4bOo8ePpapFB3AgY4ADeKLSekQ++JwMcqRtMYKeIUl6Vwczh7c3QUeiTEPBYMS4MH3MkZfglYfBj4GBkUB7UZmTVCaJtlnElXtwvci3iCr2juIYJPKdtpqKx2cwEA1SHKVhApmapgjKxISe2d5fe/8tSesIjr2/eHOhbbhSvfn/9+7dzRwqijPOyDNtal4Uq0UuPNRG+OKAZA7Q3khCLvKoQ/vaWFsXfURqYKIrtIAntgctEC3qvxvAI6Y8dTM4wGdmNAcBPNDboLK98eYb5eXXXpU0suSom3wF3kteEjWGEGQA0MkrCT0OTzhqXdDHSF5XFflJUdkOylGZhuKERzoLijFHpVaWOVcGzhjGeObt0SBfAUOPMXY0wmPsueo8MAxWxmdrc0NgGCl5QI/ytEjAb42dBD25PVVOetDY2BzSWLI8Zj1ZOq+UPG0YaBhNpqkiniBRjxmBmyh2S1ESXNJxQDFviUCpDtNsAp6c8+wZeHCsFGbAgGPFnlDWGuuAeWWVtrNnz0kSHU++gCU5VqYGQXWV1PqGKHasL/4GWJJIyyiUKTGEGVPGAErbo8dPVWNI8z8L9XKQYBQ7R4UIrebQ9k5SxI4kd0x7DcaY56xNU+2cj+W8OvaCM1nzyGtEEfLdcPh4E/f4O3eLteOcri984Qty7DjSBKBhb8GpYWeE9zTmD9RaaGsGPTwjewHr+Ic//KEEBLivP+P7WN6/pVw6hwgQZ9qlCrOeP68xYu5xLtD3LaVWQhSHR3IMsIcQjQtBjojuhxpa0GZxpNDvvACNjBf92xqwPPvh6KjsbO6UHYBPmSzLy4vl5q2b5cLF82XlzHI6Ala1p+6P9nVGwSjAUSbWgb6YIxfK9es3y+/87r9dvvfbvyNKHPNvexuQDNAel/m5mTI3WcrBVilHexH2IbozM4OEPSptQWlDlnpne738zd/8oPzt3/ygPH58v+zsbOq9krqlOK+KzI7C0ZDGip0RFRg0lLbgzYfH2sCj5tgN6GzDRAobIZ2AQZto3MpZhzInlDbnElkO1zTIms/S0NBMaXNdr85JMqBJNTnBldKWkZ7W2AozK2kxQyrW5+XhGIk1luiPBTxphPdoZ4N7/KQ5PKcBPPX+n/N8n497GsDUGKpDvFJBjynKlcrUGbfHU0P6ESjNkGN5Tc7ryXPeoC7zlIxP4wzrw636k//QoJoAPEENq4WsXwQAtvfPe1ZQIFs46WYuChrhHjkGVYeHtZkqbS0tTXuzaJxdf7k5Q3pVLKbo6MAtXUTVQIZ+jALzSeX1GmnypnQBAzNHpijaK3szFCS7Z2sjV4OcKlaVmLRjVnhnj3ktN/ZC5Atm21mjWe+rm0/d3xyWO/b8BjynBKqeXxqNXv0ij1mnIHcM8Pzy935rzIHHwSMPo2gVEXXBSFEjx0WGavCqN2XAEumRgIA6O4aUweEgAsjIozMxofdiZHPgotSDxCcHetBWSFxFnWkqjA0dHEymTNSsahRBEeE6NvZFsZH3GiW5KErKYcwBfO48hs5yefTkceSXHB7K8Of5gpZ2QREO2is6H8+El28/wARecJ7b1cRNQVPCbVJswsMbVBEMVe5P+zCuaIPqYKyEhKwoYAIHYbDYI2SaCcIGvN/qT76WARWGh2R0V1ZqRAbjgOtZdY7vDBUHv4uy0h7aLK95KktZ3a31CturrDFZWsqcAFR8IuEb2tZf/9VfyXBWjgEHMsY8IhLKqUoZyqOjTvp1cVF0HJ5X9CErJyGLrPHN4qfBA8hdMOk7mSPzovvW8H2nifBIrkCekhA2zZ0AACAASURBVKgbQf4OgAc6Gyptb7z5piI8125cl8FOw0V729uTEY5Xmir0W+S+7e7F/J+Lgoj0zWhvX1RQR1V2DvbK3mhUZhaiyKgjfMoBmZ4OiqiFP7IYpoEz48g8YJwM1sPwZF6Fp1/OiswDgxL27OkTJWY/fvyoUtpoJ0aiKrK3RkYaF/SnKKfVu5zc4txUCXfbmAoPTuzYCIQQLQ5Jabz0C/HVJNwrkqv3RZFjvjAuMfr9OerHOMoDAGJ8IvIb9CxeygnIRM6QuKf4ZOa3kAtHXR3yOzIvRio+h1FYlfo1qHURLeAzgFMVSt3LgqJI3GOYs68gbU1kbmq6PFtbLxubWyEjnYp3tIO/0wb6G5VC5eZlFIPrI4pAJCLqtWQ+RqqoRYFW513F3sk65zrKB0qngPP+7Iix6iV7gAt70i8GP8jg49zhxd+h57HnmSLJfmAKGtfiuoyBJat5BtcIA/DgBJJTKR06FjlwlJ9r2dvGnOB67PmOlLPv4mji+RkHAZjc700n5nfMR8nsjykpcBgCDqq3w97u8UThM6rNV7p0AsKYijH/VCtqeqbcX31Q7t+9X86dOVeuXr9afuqn3lIuItS2Dz/8QF8PHt4vWzuRyyPHG/l4KRKBYUouz82bL5ff+71/t/zu7/5emZsP0YuNjaClkvu3vLigOjz7AjwhWDJNDk8CHuRsifAgabu7t1V++Ld/WX74w78uT548VA5P5AMF4DkiUoknOQVGtF/3KDa5BuU7MPWk86xbwKD1vPfUC2peTuyedgYYWEQ0yZGkFCfyzxItaEBR5hD08nkaQ7aLzDjMkLmasRgiQmdjKkFbAB5lC/VonRZJaPf87qpdDor2rt6bbFg2cYzGYAub0fWLjhur4aTOOw2iJUPQdIy250BNjw4EpU1WU3fd3Efr3ur2N/eu1LTThDLycfrtb/th+Gzd3+wM/7FncRr47hqVGFBR0I7C1btWQ2Pr8k5iDDoM2+W0+LkDUHStibQFlFWPJHF8ule+P9dVdRhmrmok83dR0YgEpUrbmFBIY1hXQYZsX0Yt+3S//sTxudmCHQNF0zujaGjkttdZWaOXbd/2c5fl7Eml0jCxTo4+1Wic5iZ0/FImjpo1mXNSNfsqKMv12kRuwo54npM6gd1AXDAYnR2t7YXHrtm7ZE9YsMzj5jzjWNT9beBn/9GvjTEKMLjF8c7cFg5y3iyDjNyA3T0ZHHyHjoBnW3SKVEqS9y+jMRga0DUYNEVCUq2Ha5MLA9AxBQLjN+rkRMIqBxlRJbzpHmgZMhTWfPig0rwYUHPRbZyw8ZhSQYQHL6yLINo76SrxHPK87CnHkDLXH1DA+zH+rYgUUSWM0oj6mE9vOpoNYNpgg9MRFq4tT/tWyKnyeVPbVGcka4xYXpqDH+PD3lSDFX6mvZaAVQJu5vxwL36PgYE3FsOlBTxWaOL3jAmGioFOqMqF0p224MlJAaTwBl/QGH/wwXtpDAWND4+5BCOiCERdjMqtggYyM6M+YtwAyRj95LO4mG2lX9QAgcGOPXcvPP2PvfHUgIcDPD25RAgAPVAiATwvv/KK6vGgzMUmHj4ePLvbMgJJtmdNAG54JqhVJGMvLyzF+kFggFoqzyI/DsAzYq3MobYXUuDMIV6MCVEZjGvPbRuY3gjtUad/TVdirjCv/F4MZkm/KwF7s2xvhkKfvraCDunEca9vR0xltKQEtoUKwkWUplMd685ICWMl8uUOTM9EeAADELqnnB9E88hBiaKcAjzyzGeRTozdKcL3M8q7kWhGI/8chlGXEEl/SMXs4ECgRvfJ9UEUWDTFSZwWZ6PIZwoEsB84eV/5hUeA14YmRjQh80U43hSVk4rjSNEdQBLXcGTODgcLBzAuBrHON/TYeX9qo6sRuQh1M693coFC8GVWz8TfcDAhW++8G/Yx73uoRtI+RdQFgPdUW4f9nPcw7jgtyHOys8kKly7KShtpC4qYqNMxn6DEAnref/99rX1ejpTjFLJaG84tcqDifIkFTRuc48i/RTG8ckV/gwJLfhtGKaMqefssUk0faW9mPqVAgorzThT9fmV5Rc+p9SHwFMBU50zSsYl0RDHYhbK4sFQ21jbK+rP1sry0Ui5dulBeefWVsrS8qIgI+9rtDz9Uvg+5ewBs5mVQlam3tCBHx4ULl8qNm7fK9773O+U3f/N7ZXYWGftSUOqXJPnhUeQSTZZyuBuFR1EykGjB9GTZ36Omz4FkqUsZlf397fKjH/1Neeedvy1rzx6pFhCCBVHMMKLlBjw+Y03daL21skMULfXO1FjJCa5z2RyTkq4bZ0Mz6wygrlBhpc+JcpaGTQpHGPiYYi7aTY5PRJzCeKqGuiZJ3Ll6iCvYaZSdDIRSdLUaglWUoTPAwhDsIj4VePvB80Hb+/Xun5+1lHL/bwZl6YZv2n3CwRPnQ5vHYx/+gNqjOjxJZ8veyD7phBl6UaWavdJGQF78jOwCDk1EoebnDAQBKq4Lueehl7ybN30KWTXns3C2AY8B4DBHKMajyVlKUaA2wtP1ZUycY4BHLoIAPICR07xserT2gvPctNYyH7QvLqBy2STodX0zoGkeBzLxnMNX6zR0dLXNyXEkF9tMTJRhblGN6uSiarAg7ff543wk00nNjOgiwlZbniyTkvA3zyOjTkkZbs9fOyna6E0vgtOC0ucQDYPRGSjotFDV9/Ja13gNRJWOzVvW4Fe++Q/HqpdylVoDV0VjsMIPkZOoJh/ARof84ZEO3/v3VnXIsNmrY+XdJ/wWybbiHU5O1c/xHiIvSHxycEFX4JBA/Yt8GNF+jo4imXQpoj+WpmZgMGwwMDl4oUrQS1IkApipsFtKVnPYpWcZag0GLAe+k2xt5PsZ7RWnvXiJaWfrzYyk2ahJRCeb+y6eeHqcnXNjMMP7+J2Tax0BsYywI0XO0XA0KCSyR4rS0A5T3DAoGExoMhzutIW/c12MCIwY7kVkB7CDMYLX1FEDnpUDw/QW7k//4k12jpGNJwNJ7g3HHYNxdnZaoBVjCMUmGyfw7A2MA6wT4QtJcRs/zBtyvwA9XMOS1CxwVQWO00r/F5z0oLmppslP+Dot4IH8G/VfQsYcox0VMSIB127eKBeICK6sZDI+ifUYljtSxaMvbLgx/xdRYkMueIGCh1OyQ0jQ3lyPWivb+3vlYHxYJlJdkPyaMM6h2yzLGPd4OT+DDa9NoOS94VGPiArzgvfGmJ3tKHBjCtRSNHIz1nFSP5X8fbAfUYosmqrICWpeyFITcc1E92pHueJ5k+djr6w2n9zP2bimFd2JmiZEi/ljSwPDERFFSYN3zfegI4XSC84O5iVzlEgtxTYBT6w9O0G4J/0KiMTzj2GKo4X7ONeDZ2JtQW0jYkRUi7mIM4ScG6IotIP9TMp1MnRTIGUPetO0rolgAnSvAxUUjXxB7g8wJUrAc7L+FL1g3qb3G8cNY6Q5Qn5SRn9V14nxyL3FGzNrnHUhyu9s0LZMZcR5YQEVxhlHCZ/jGdnf2kgz12YfZ39hfK0EGUn+kbvjsXNxYfYeHCirq/e1v3JNAA9Kjx999JGcJwHII0qEYAl7DXOFz7r2TtCWIrLraBFtILpDm7Rv7uyK4spcQ+0TABkCLiHL76gR+wiRMpxFjI/3aB2QNiqTqy7QI7W8Qz1bFDqN2j94LKnHw35DzhE5PJKZ39stH390u3x257OyD+WMs2NxIUo0oEpJlG2J4tRL5eKlK6K0ffe7v16+/e3vlumZoMJSDuhgFDx+1js7H2BnguV0SMQVhbKJsrePyAR1eGbLxCTSrzvl3Xf+trz33g/L+voTiSdQswfAw4WhzMSZ6+8RVW8psHpWIjxyxJi6EpSaiNgkFOhFTzpO/dCI6j6XamkZabYRZgO1Aoy8rkBPznnmgwBPfvc8C0N1YNbU6E6ANht9vp5qgQCKyRlyNDrPiNaJYFDledEBnm5fqsZa45Xu56WEw4b5F9frnCu9fzd/89EV540pW5kecIIJV/fLiPM2gKczhmu+g9s5jCqdJPrwIufkIELV5lX0QEeDWiIP6zmA5zm5TbG5RAQ+nBJdfxwDPBEyqNRkgUXOBMNjTZd+hChs/hY+G/AkADmN6dyMmWWiqwGtqEF+9UR6uA+2SbZzCHZq5MprqAX9Gdn03GrmmFkdyotLW0T2kMXpa4SmFRrIiGQGUCrs17LhbCDPKPsq+zLGuluvum86KKQuK1pbA3ja9TLMx6kRUk/Azulg+y8MwVgbw5eGMqPTpwI8jVS9x6v9PrT/qrOUqflvfv2Xx3jySVS/dv2alI3EmweMJNcfY8nVXDl0ogbLqnjYKrioSE8nSS2+PgY/OuHSCo/vqBtxWHJ9GmU1NAx0Cv4x2TmMzp87LwMFQ5/B4TDFGMLY5r54Fn3QWjDAgMYULtERZqZlvGL8W4ZVVIdUE1LbUhXK8qx8/r333otk/Ezox2vKy5Eb2uQcF4slOLHMycWm3vh+rkvhQqY8G2CiTVTmGoAoe4IxEjBsTAujn/x5rs81X331VUVjWJyoKb3zzjsyArkGlBarxGHE8Ey8QsErcht4n73CfkbX1uBn/gaIee21V0Xf+uu//isZPxjLAUqnQ148ZVMx9qHCKccrATBtJrpDsjJeeV5SAhMvdXAoZ6QpBC5+stdpAA/7gSJb40hotzY8ggVUXkehjSKk5JrJo0wOwcK8AMSdu3dlQDNvpVJH4UEoUhQ4JJEb8IMhCZVqH+rWTtmCvrW3Uw7zYMEYtLGqukVXrsiAZH47Ad0RAHrDghWeuzaI+e5aUcwbromhe3/1nmhtOjdzVwH4OFIrZUYnqx8iOhJr4lhUJw+a9MkdGzcd5kjSozCXOXoCbuTJCVxh0AYdTHOcjVaqWCGfLICbIfNIFJ+Rh53aK0SGAYKqTZW5G4wxggL37t5NsYd5AT5e7CUAPcALBS5Fp7pyJcHBhvqB61+6eEkRHiIRUTg0aWx7ETEgQkaUib8z56emoDSG4yAcO1EniGthjPJcGMoST5md09rjRWSa9ipCgaBKrd8TxYAdXVO0R1GBKUUooMhFrhL1Yp7WvD3T0uxIYY3yb1HB0sPsPBpTgHmP50pLj3O9rdhjJ6Q+aQEDwA5fVnd0DhDzFCEDAH9bgFRRxQRp7E8Anqj3Qx5i5PAoB3FtXeMGGCESxfpBvROwBQhh3ljlkn0GujFtoo8VQVOOS5QnCCNysuZvsVb4fW3XmXPl4vlLorMR6UFsZXQEfQ9lzmfl/oNV1ZeTguLyoiSrd/eZPxsC0QAe6GxXLr9Url2/Ub7xjW+VX/mVb5RJHG3KHwqFNjFxSF87jC8Aj8RKqMMzOVH29rbLUTkoS0tzAjyHo12BnQ/e/1HZ2HhW9vd3IsITJPrjgCedYBERTvluGefjjPAE4BEFZ5BH4AiN6WChTDU0JDtuf/Qp+C+jPC4IXKnL1cJSH8TaT9lscvdwmqSSlMUUhlgnPtgB71rPpxUuwFA6JJ9gAMCkitaVBrDMbY3yZP5FkyLRBzHVY11DGemsyBzEbJefzWpeNWJlQy+/21j22nPB5mOnVyMXDuI2pa1Pe3KE52TKWY24nMpCzL5uQVR9xr4qnOllxj0nAZ6TaG5Dulo4pixS0YBAt7ue+11Ei/5yEWz15RAsORdNeaQ+zgA8hzXCc5pu0bMlwPLaCZAThUAr4GkLg7ZgJ50M7Tg7L7aNntjG6dZlm7sWjl7TRzuFxFh7vMLJESwA2RJa4105Cc8fr8M4F8aySayQ6t5qZeht01cHhRy0ocwaUZ6OclrX6gm/y0On+jM6wHp83Cvw4U/cYBJKW9DaXvSlj2XfGCR739OYxkLsIpMNBW7i3/mD/zhyeEQjgYMeEqrqtIzqcNDQYcnsE9AhJwCajuqq2NAj6Vr1ceZEPXBOCL8Lo+ZQHlVx4/dClhlDCCPIgMWJ20R5aJMljjGuMTyo5UKCM8nEGPYcUKFkdVmTl2JzKoa5uVkuXb4s1R3XuAnPJ+phK0HPy2RYaBsAB8QOoJ39+Z//uaIlQsLu2GbHdtiev9vL2nre6G8/hyVpea+pRxxa9lbaY+28HvqBFz/70HeuEQaE60vYm28FKAwnDBO8sfyb60IfxDjCEHHhUd87avBgoMzX3Kg2D8rPxuHKIqYonsYQVTtFDbZiQrlaL4tQNUdm5el0cjVeg6BCEg3c14INsGPAE4eZk19V+JLoR1J5YhPsvC2mC7XfPdntJWk36Tas6fFsv2sDKBS0PJQyE74bDPHrN2+UG7duSqwA8QJqdFCQlIgKmxnP9/TJU208GLd4oJnLz548KTvU+xgdCvCsoBI2MSWrCGP4gEjJzFTZ2Q+vtsUnmC9WZGPMXEzWngvGD+PRnk36hXE9fx7xjYgmKrk+84K8weHRxuAiwkZkxXLwjANz6f7qavn0k0+0ljE2FfWTtz+4y9qHBmAnNspQaIpXHA6MGTmArDnLiovmZgobuQ4pO59JXFF3B3rl4kIFlF4/rH8om4AeJaqnhDKGM/Me5blPP6EgbhazXFlWNBr6FuCK/ev1N14vN67fkOMAEM3v8XxFDbBJjQE5TkTJRFXDoJQk8FhUJimFESXZIdcPhcEjARxHEBStTkeFZeYlJTwRuSgh7Rw8YztjDDxoH9EE+ocv8nykMgmVL6/LPsDL0vnOE3QeF39jvXMvgB1zB/Bi6qvV/Lzf8V7nE9Iugxg+y31pI+CKGmTMRwAR/+YzrBv6nn2FCCFRTt7L7y0cYaDlPESXOrACoaLo+wead9D1IpeI4siRT+k92YI4og7vH4j2xn0Ai8xj1htHG+sh6LP0cQAB+pf20M6b12+V2elZGc6Idjx8BEPgsa4Hu0BzYUyxZwqgzuY6D0obdXfo5/2DKOJ87drN8q1f/bXyjX/4rTI9HbmnrA9AzwFSrghgg1nYwg9QNgSgEY2NPfDoaL/MzmGow5TYL++/90OBnocPVyVawPtCy0MLTl7kYbFfA5XY18ZldBQRRxdBbCk5PcdPzxNNv4XKWtqUlS7jn9OuqTQ4G22x/wRg6ntuO6W1HsCyIySLnPaNmhOM+jROZLwR2YmS0PpYJ6rQ1SRxRMnqVT63FKlJA78DegOryrkbepCeYPLxfIUmmtWPjmTitO2DFxZNiCdTqLH3sqE5NP8qBKkOks4IbeSDTzIcHckAKFSM10VXhhGeNspUi1LmPu9vTVCh0ha7vLGOCtWBljgn+sD3BHjSRl2qgEFHZavAqnlOAM/BIVJAp2OFHIsKwDRIW+Mk9TWfdcHv5mzsxAnC+dKoDCa4jbpYWk0NgGio2bk+ZJPkHLMggH2UFpaKc7ZRXKtRHx/ScZ8Yo5Dq9jquY5yqhyFl7XPcUvaTUfP4MG39ds738s/6IJV7OPpcZ202XrTwaMUxVh8gR4weSbp3c6G12aL9KZDQRFerMnT2QQt44vH7c4tr6Fr/5H/4p+MaAk6kaS+vEmZFN8EjFaF1OnxXNLQ1gQ7LElvKWsnKc/Pl0kWKtV0oqCUBeDiIpDy2sS6vOCAnlJOCu+4keOXKUBF7LgpwciACSC5euFgLlwJ0Pv30s/Lpp5+IlgLl6LXXXtNDIstMJIjaFrdeflmGFFQigavd3Rr1CM9j5NSgaPTlL39ZRgwH+J/8yZ/UKJIjMAY2XMOJ4VYmag9qOtVgxsprzsewYpEOqCwmaL6zDVkb8vzdeTYSCshIlSuQu56QPbPmzAOKIsl3UgaL84ic99MCHgNS1+FxJKv1FOsAUZ7Dbjl7ZkX9h5fUNWAYQxaXKToCbuMwwngG5hAGC/QdF1TUIeXaDTmZbeAohyupN1Y/MZiMXIqg8zn3xZuBqXie2Cd5pgJYdYm4AXw4+KfL/t5BefL0qVTUiFK89sYb5dXXkaR+RREeDHNRb/ZCShyARFsYG/J2JL++sSnPNTk7gB+iPMgLz2C0Ho0DUE2WMrswX9ZVcDZya8LYDaUvq1k5qdxzh3kJQLEqnyls5H/50MfwI5ry6OEjLW7Azq2bNwSKiHgwJrSdvUX0pXurAsnvv/eenAm729C9lkXHi6jSkQyO5NPV2hgaq6Ss6FqZ6wdQJTKGqpWcGzlOQV8LEFH3Piy7TFBeWKLe0DkZnnpvGq3Q2UTrPLOi7ZB7EnG5+tJLclDQJ3fv3NW+wt5E3yCAoGfZ3dEB9FNvv12u37ih6zBHXViZiAIgR0BifV2AkPFRtCVzAV3Yjb0Tp86DBw/Lwf4oCgOvLMupw7jRNu7H9VxYVFTZpB6yzvhZayINtxrZAkSLbnggKqTpaqae2eHCZwE7FAilX71e2MdxHvE5oiUY+Rj7knHOfB7TYF0Tx0qNAhAp7MC6Ng0Oit/t2x9V+hoUX+fjcB87Upj7d+7c0fxl3rY5i9yTvdVS/4wpz0LbcIhQl4u9A+8m/cln2RMAM1CcoXqq4ndSXPk5VDgBoFHPTWpCKm+AQy3UhZiuPNNLL11VdOq1V14tu9u75enjZ2X13v2yev9eefBgVc4HAJIEeuYjXxTb0045DB/mDWOHKMnc/GK5efNW+fa3v1O+9a1vl5kZaNmIujA3StndOShTk9NFxMYDaG3Uszgos3NEKgE85Pnslalp5hdr60CA5913/79y9y7U2PUyR17fVFDRxPTQEnHB0aC69KlcRYYee7PzT8JQy6+k5bRGXEQjOHNbh0UaTDUHoJ8M3ZneFLAl37OTlx7usy0YkKGCkUHkt0m89vWaoPPA5A8DCWfZ9OR0l1PQRITqGVJrkiSVDgNTpmgKH6VBWfstLcAWDLbPYK92a2jZ4DqRbvZ5tK/eUw1/UFnVWgfmc9/a/rECqo6aVD37SRFrxyuM30jsV05m0/knP08HuPhXzWvy3MgoS4xQAi3nc/WUw/r5No7JtLS2iHg0dKdjYKdJtD8GJDNKAiV6fCiFxQA8Lx7jCbvX94jIqNdOz1kwGByiqtHVAfs8P0IdsVNa6+ZNQ48c0CVbKffeuGV/2+6UCEc9isPZUWnujQpjjHeoCsX9c6Ra+qnVHBuw5byeADwR3a3tH4L9nFS1p6mDmUqZ9XzPdVan2yAqGu+bEKVNuTwNQHke4AnbrnOsOKdruJbdBYMmxPP8F//zH43bxWCPGcZFJOyGVCsGnQv7cfhiIABcVGEeI1ReypH8FRiQroOB0Q2AwuAWtQk+dibq2gDFULNHkkNZhgG1gJQMOy+qjosv2gDkEIZHTtswtMwPf/r0mTy2GC/Xrl8X4OHflmwWLWZ+vtYh4dAG8Lz99tsaAwDDn/7pn8q4pH1Wr3OiMc/gdvNZfm8PLYYI7WNzd64Qh7m9tM7hsSGiXBooEwlMLFdNXylPJr2/fmZ+djHSVnTANBJ50lOxzn1sAOV8EPP4W3UlAz8+w734mydReMwOy8H+nvj2V166EnUxZDBETheLUUUG19cz7Hooo4Q5RKROFKqdyPdSEU4XustCdApRpgEN2JAUeuYthXccoJ2KKbkpDQ8IRZ/SWHbbK72j8RI4OueImuQey2QmpW+VQwze6ckoNHvtqihtRBeJWmCUImgA2OHz5DhBu8Jo2t9Fana7PKWwpyIBozI/O1cW5xdU6wa6G1HHXRTAyrhs7oZBaiU+rmd5cowsUaVmUCiLnCYDPVM4MQC5d8z7AGBcg7XDHFYuxOxMuXbtqgrG0q+WhOaeqCfiMCBCoggPKoKqcTJX5lKOvTqw6D/n7mQ42aF378LKP5malNiDFNtSIhoAo3FQUVNy20KmGtlvDEbaJWn2pUXl22nOs46myGlaCbU21bYBqLEnBN3pmqIMUZMKSh6fIzolytTmhvoDwPLqq68pSkE/kiPC/iB6KxHHETVhdmvSPBELDiBoZESqZKRNTGjced/jx0/k/Dl75qz+LnUz1lsmzYvWmMp2okoehZEfCoqhZOhDRHROcbQzfyHfZxGEkGUOajCf4bkAD1B6Q0AlDDoDKeYMBj7zljnRO4DS46W+Wl/TczD36FNHXkJlDrGLeUW5AVbsuzibuCc/88XLSo6O5njPi4MmQIg97ewLOFRoM/eT4uD0jM4NydOPS+ZnRR9hvFOoWHmTWRtHeT+m+lK7yLkt6cUX+GN+I3iR5QcAVjjCLl24VB49eFzufnZX111bX1PtHfqHmwvUTkeugdSeoK+IElXEEGC9PX22VpaXz2guffe7v1F+7de+o8KjMv4noxbPzk7UZ5rBiFWE53MAzySAZ1Q+APC898Ny9w6AZ63MzSLZHoYUgCc8vg21LA0PG1Zhy9LWlK7mKZo6G3XPHFR0956qNdV7dbVSnCsxNB8jn6fzIleGUmPQnGQo0ZYwQNLTOvye1klLoyEyPjM1owhPjQUl6KmUtvRUO7rP9U2nD+96qslVCpwjG8dDIS017SRDrdeGEzzWwzPp837uojtZSOmFP9xRdcS4qUZ2o5yV1+rRh046NxultPiIDeS2Mf3IUpytMfPaPuqDwr4QQQd2+vk8jlLaQA3AkedFE73oAGmTld/QDrsIz3A+f36nih6ogufZrkbaeYib/HwR2TEdM4MWTR6Sx6MDQrWXugiPL2C7pJIoOoBno190+XQ+tiGSeok21Ja36taQgVZDkxzkGHWAiDM+OVyKrH4+4GnnFrfVvtnkXQ/Xec6uDPR0QgXkTGNzOTD1vBHz9fz3lnk1BKft9Mxtptt3/tv/7X8dc/Ao5yS9SURXJBgwgSEI3z+8oQY39oxi1OlmymEYRY5GChhAMbt86aKoAGzc1YBPyggTSlx9VZWfEUUBQwRKGu91lALjl4PrwoWL8lSrHs2Zs6onAuDBuINqgoHAAenEXp7l3IXz4mEzGBzwHPj28DM4QQk6L28x3lH+Tp7Mj370I3mPORCCurIUykGZ0+LoQqibRT6SjW0b1G2ukN/nCIWjTRin0OiQ6rZqkiNh3B/w56iLB5p2G1hxb65t5STaivFoYvllVAAAIABJREFUwISh4aiSQZoFDlwTpG4ySpgOhR2Dgc6oGiXdaV79FQbjnoxSHTxZaweg6flAxI62MFaqro63eWdXwNiTP8KSDrtmtEUFrILWdhJw8cFmD7e/83t5yrNOSUuDaz0GNsZ8HVYaNCXA+h5tw8CYni4otCFasHLuTJmdnw/p9KRkYtQCci5euhT5NlIMwzEQtLYjgD/J5xTnnZlVDR7EGoiMbVFIcbRfdqVMGNEqR6ecW4bRCbXJeWEeO4wz8qP4mbnD+1kPBsGen3jjRZ+anipXr75UXnrpSrl86ZIiJURfQ9ziXvnww9vls08/LY8fPdL6xgjUlpfha2sR8Dsdyxqq1gNoAyYPOCQ0Z0O6u/M4h7fJRjFtBuwQxQP46BnTWFUUcm9XAAJjRbTNc2eVw2OngoDcHIUgzwmAk+tCDSQoSvSNaGJ7ewHcs6go1E1RuZ6tqZioZaCDLhUS0kRo+BxGrCi+yKpnhFuOGkWDthQRPEfUOuslOUeGvCH6y2udfmLvZO75d7FJx5z32uJ65POxzzHncTKJJilFsuUqjeyxZX9ivO3AYP7wM+0FoDjyy/u5n/ch+tkFSEX5RUY9+8nKlo4e8j7m0JtvvilnEHssDiZyBPkbBjc0NO6JI8p7jgQwUgFSFMT5ea1HS1jzN+7hGlVBmQ51M+YCWwHjHwWdcSxEJJy5zGeZlzxPGEjjoFEkt53zivHmvJE8+NKyIpwYzI8ePCqrd+/rjJFgBtctoeIXTsMwtDS9oZSppkTIjXPP9Y1N5SC9+eZb5Td+47fLP/rOr5fZmfkypTMyAA/zgxyv2TJVJg8nysQBTg4obP0ID3ouRHhQanv//R+V9xTh+VSAB3GYyOMhbyUiPc5Tch5L32ubUSCJFjzP6zv0BEffea/sGRiV1vX8CE9rpHYWb+wK1ehVEVTn2IRXNiLG3V7fB0VdLlbgiPgPwEOEZ7KYOptmeZssbYumiTiYTu57DPf8HlhKj3x4z7Pm2An2vqMZnfmaVq+N3x9nsR2z5OiXKJr7Y6295rOtatrzPPAnRVM+3/R//l9N03JORFdzJqNFFfHm2eDxc7SnEVlw2zsDNXMt0gbwWhcIqVGLFgRo5Vf7wV1Hod6DIyhtpwM83kfqVVsaVEutHEZCcl3WGTAAMPp987s6Z45j7B6lNGyxJj8naWmSptdzd0BSY5+iBl005wTaXNPIrkmVZOaGdjYZqw2H9DhUEI/T7OKzvTwdU8h6c6FzbkR/9B0dugbBcFggTf6u3tfk3HiMAsQk2K+iBd1ZGvMlo1uD+3VgaaJM/NN/8cdjG+IyrDI6AYDAkBMQSbBA7g4bJTVFOJSclC7p1KNxUCioNZPSr6gj4XVlEHk/hxO9GLw+6hNEgjSHC549IkYAHidmh5EUXjuMNXsc8TpitJE0e/v2bXkgfZiFnGgkm2JUKacEQLWPZHMAKVNm5Cm+dk1fGAoc7KaMqc5N5jRYypUDMqSl8c5zwAU4MOix4drSpgxKZOglQKINHOBch4MUWlIb3eHeGByuUm4vlb29NpZiIZEMTbHVc1UJiT7gs9BNDHqUZJ1J01yvTWa2ceJk+W6BxiSlJgQqQoBTDBZF9vaiBpAMtcnJqEnz+HG3cDI6dv7sOT2rKEOWpZZn1qZzx+t18p49iOag+nlpN89h9TtHq/w7A0lvHIyHo0PVY5KecS9C9jiM1YODlAZmTlLHZmVZSm2z88HVj1y+0GehHRhTjB1zWHlMynkJChiUHdUAweM7NRXyyayjFCzYgs458JC1kaf2GQ167PnnfTxXGJ6TGg/ndRksK8EbWtjUpCJy169dLa+9+mq5dDmUu+7dvad1g9zw3Tt3tL5DpY3Q9EgArRoJThhujuY4kCJpsnpQ8aaS3JxeVYEcAHEtQNpF7gAmACP6jr/H6TCW5LPAx96uNvMAPOfK+fMXtD8wj/g79wTo3Lp1s9y6eVM5Jk+ePNWcstKS6iEtLYpCRTTlGRTcZ8+U3yMag7zeKZOd0QRFPFISH8DJnAEQRe4dxZaPZOgD4gGfzB3Wlwx0KFfTsT4Ye4k1KKqBlD21FALc2auIw4HnlqGeIg9yZhyMFD0NUHdeRryjsey9ppaJOpcRMQmLzM8rqo5DguK07KmtPD6gDxChIq+PH6eYQER56M/I6VusYhk81xe/+MXypS99Sc4fChC/88676kM7o3hWQBHf6QO+2FeksLe0JDBOHyr6m84bzW0cGigiZvtNk2JOsXepCOh+5HsZ2CiyPhkKdpqbAMpR5D7hrGBvYk6Q70VU2cI7OGagsz19/DRtJZL8mZuRN4ixJOcIyolE9wCf8wZr7NN7ZXN7W7LUb7/9b5Tf+u3vle9+5zdEaQsRi1L291iPu4qgzk5Ml6mjyTIxSsAj8Y2O0gbgmZxkFxmVDz54p7z37g/LvXuflM3N9TI3C902gIvECKrhZGdDazjE4/AMM7MolTaxmMYRftyUjfcFLXAv/zzIrUjjoXUURY5L5EkBDquHf0jRMYWsKYDKTQxM0yzuRSYsCmCFP9NrADpTE8cBj5+pGs6DCJbPus5xE8ahmAWi8nWOPTu+Wo9xZ5ceV3k73p99w+6kv5/8uzaH5yRL+HlXSmdJ7ss1j8d5DtWhkmZpTos4WzuHS9uH3b/jM+1L/SMnTFAhJYmeCf0BYAxa4lNdrpeBXPOeeg3T3Rowk7aMc1Qircr3dFTreRGeUebwoBby4iMQc3H4MmWqE8oIBcEOwNsJ0eadPP+ugxhpQxtVbzuqpMhs0A5jP2r62o4CsQGCMtfms8UZ3DgcavTx+Z1x8l+SRjox3XdgNPk7XbzPaXyR/5YDn/Zfs3E1Uazee5S3U8SYOUhlTdsSNZrW9E8rOW3bjfe1dl07BgY5tmPqZ/7r/+WfjwmZSYltGkNtVoZGqG3NhAcU7yYHVgIe1XV48jS8qOkNVeLo4VFGg7bDcJCRPy1PnJPcJf2bKDbnuBpNTo+Tfp2QimGEYWkvKcnHVMkmIuN6Mx988GG5e/eOfsYoAdig/oPByoHI/aCfcA0OUEtJ20sMBcSHvVWFOERF+xkc3nRimzwcnvcAZQY5AYCipo1zGOxpVb+mUWGaBr8DrBgEmWdvlTjarXocSW2xCpyjMBgG/BtQhreVLzYtjENyDsKTCzhZqDQp+gheOoYMBozzRrgGbTVlJhZjGPJks7GoONTtsY3IF0UAZ6SABOBhDmHEYXBieCgCsbUl2hEywvQrHgsWThSqakPksSkHtaQrAucF0IJHDLwh4OGZnR/ljaSN9BgAdZ6U4PBi1IwAPAAZqTUtKzq4jOFIrZxxqEgJgBG5SRU1g2fla0ClSHWueSI7OAzYmLLQIlQ+7oVYwcbOFgkpVbq8jarx/AZ0fkZHfnheR/hYT7z4m+lGGK/Om1CbJifKhQsov10ur7zysqhdCCwAECi2+PFHESHVeGR0F9ohzyXqSoIcSc56k7WIROb1RfQmJJoBPLwQfaDfZKhnPpbnsA7dTFJU5QRJU8dmLdorEZ5dqtJPyGmhCM+5c1W62PsI/QsN9e233i6fZKQXb5FpjKrjs7wsA5gXVLYALgEUA+iG3DGUNYloTAPKACuofh0JxFjMACAyMx35ia45Q39D4yRy5zo4iA34WZnDjkpw/XbDV24GfVSpa1OKPMnxQ64XeRbZh8wDF0FmvdoRYsDjqIqFAwAcnkeOUNMfimhRFyqv4YKlXAeHjxQ0p6ZqpJvoDgVM2UMAWjiY2P/srWd8b926VeWvVWB4Y6MqaHI9qapl/qbU5PDcI1QxM6toL/0bXr0u8qAo/SioZbz4NyCQF9fT+8mrahTL2B9Nz5Nk+9E4qIYwE7b3yt7OXigQZaFOAA/zVhQawA5SuohRKD8LOfQV7XNr6xtyclE89q23fko1eIjwTE8j9Y8I9UTZ3xvp7OEcmJuY+fGAZwqHz2H58MN3lcdz7x4RnvUuwiOHYACf6gJO2o0evSHPC7gp8ac77iulpXpVw7Tz7/nJ50j91MBDWj2q9ZAOr+7BiLpRkbfZe9mzb89zU6dHY5vUoSEtrPVUex5EawV3KuCpHuJ8UEcLhvs7e7scpSn2kX7x9FZ3qnOts9Ky21WIpaF69UBTztO2H6vRdaIM3fPMYJ1+ynWM2PlpXwNPf+sV9/xwrk1GWDi3FUWtTvABffEYeInxNSCMfJEmP8zJ86aEDR+h5uPojp1h3xj49YxOAQ7fr7ULu4iS10POZYcrJihkPSr7o71TR3gMgj9vHte8OUctnRcjH90A8gwjpCeJNAydETlOVoWzI64TJ3D0M2OBdX31QU8AoEzu9xppirh+LiCJLq3y70RWg0ZqSpyva35CB3Z6TpGmI7uoiul0g4gPdgTOIlguktfv6n4NAc9wjUezujYda0MTnTPgqfvHH/73/81YggEHByG1Oh+0JRWqhCaWhxIeelPW4LPzs3n1GLaRsApAOtDfohgbnmKiP0c6nIT5BXgiMZkvb7yAKowRrg0AwytqrzaGAGuaQ/natevl5ZdvyTjCC3nnszuSfXV+DAafChEuLabhUOTpNWAwl1xGxNkzkqaVktXUdKXdsRlyHQ485RcsLsrootP4HR5SDAB3PPQmea1T0pfPG1zJwMf4JOF6JZTrOJC5Fs9PO7i+wR5GCM+CEeND3Pkc9IGoV+mZM3/foIhxw6g17aOlvlgyto0C0H+AHjzlV69eq/LW9uLyXgAV+pnQrDCguRe0IAyfMwLGQaOj3VCj5OVMmp0MzjNnlC+C9Cu1N5TfkoCnk6Vuzk8iKYBFeRGbQ7yhRRkQOBLifu/UTLrF1UZ7DHg892IhAYSDWsPmSqL8WZSorl8rFy5dFN1qF1rO+lpwaSeKaDO8mAcYxdgisxinAHQKRpJ7gYHLNVGlAwxB95qZKdv7u+XJ2rMyQa5SyqO3lCdHsdocLeaIwY+NXOYLLz770ccfKRfHBi1/47kxLJeXFuXxh9Zm5TfoSYAERAuk/EZycEZiMEK5Rxz0samL6jgxqWiVI0xat0iMJwjU+srCrAK9KDZmfRyehcNWuWyZQHvgelOMs3j3U9ojnMsHCGLOsmZYpxivotYChhBkmJsT3eoLb36h3PnsM40Fnw+Z0SKwgww+zwygQ5CCuawoLLLyiIA8i3wenoVcPwRQiDoxZuRbaU9JNcLJCXKslqT4xctRcVODHI0wdc+ROdPj6M+WiuocP+f3MF7KW6FWEkVONzfLU2rVELlYWKj10WiToykCv5ljyR5ERMi0VkdFO8prFLTl5XxGC7ew1+AoYf+gvY4OU4cHMRjfk/3CeX6MEy8+Y/qfIrlJR+Z5vdc5t4y/02YobWeWVwR4AEidVzOppRJ3iKKvgBL6mvNBtZoykdqHoI0klT6YidpvTFyfLaKa7o1EOY3wbER4omBnAB5yFEXTY69fWYp9emUlaND098ZmOXv2fHnjjS+U7/565PBMTc6UiUn6EyothaX3Ilo3MVumqGPxnAjPzAzRJZxHlBF4V7S2VQEeZLDJ2QPsIE1tsOMcgy7PoDqJnDitw79VjOoSloOKNUxgDvlfRWqGQgXOZ/DW2xhxvFl07qMAPJ0CVwd+2kT41igReA30Ea/m3z26WF4qKG3kHZIVFXlsLeh5LuBJYZTExOEBbqg2NoBawBNRDMYl6dzpIZfHeSB/7XbU703+Re/A+jE/IFiAtHm4xE4RlqhqYGn0NZGetnOHCe0BeGLvap2MXYRmGK1JwJPPfyrAk3t8632v9xlEbexUlS3FmCett4KkHr0tWt8Z4vHzYSHCg2jB6UpZONLn6dgOme9RIylN4n43hxvA00RF47m7/qxLKc/TfAATG8KtUXOWTGvrcrU4x0NNtg9AYn4a6IQanNe7IuNNjl7M1+xlP0u9nt0hqYo4TrjTRnb8b4slJIiNR2rEJRpqaW+satSpGz+eGztAedMZgTTA9lr3Pi/hFecDN3mi3TbV7EHNWB0DPP/eH/6n4+7QhAayJIW1s5nc79wc1QTJZFl5a46OIj9ka0tGL4ndZ1dC1lRRkGdBTXOBSRlEiUAV/eCgJgk8xQzwolGvIQzsUosPcm0l4B+R4L9cLl64UK5euyqvH4cRFJWNjSisiKeVA1SRJVWZ3yqHR2N57Q1KzH037QKD3NGSFrBwcAMGbLDwPgYWMADtjS8Gg4FpBQAwMLgOh3PUAwl6hvOBbJCYBmfDyHkYpvNx7TaJnXvYaArDKAQKbLAx8H5/JB9HhE4JnDORl8A9TS+xlxej56233lIOEx5ZjBIMYteAIdGbw41IwczMlJ7DNDlyGZaXqWI/LyPp0cOH8pTj6cTTjQGJ4Um9C+TEnzx+UrY2SCiPHBcXJ7OXzBukgEly6lv07kPGG1X7XYu/SVJtf/aiNL3NkTcDngDlsfiQoCZZ+fU33yjXblyPebSzUx48eiCjG1BE9Id2ffbpZ/LIq6AhOQtENGZm5Rshj4c5CZ0NILQwH0UbN3d2yt0H98uE5GqDOuOxcfsNhPDKQ0VCnMAGMgIQEhFhnSTggZoGRY2XNwieX9FHKC8zUSCTrYb2Is9LVIg1ihNDydY5T7yphAMLaV3LiFNbJkC96w6F8yAicScBHnKfvDZCpSnrA1DvBioSyi6IWFBsFK98Vtq2MS0DdGlR/SaubwIiUccWl5RQf+P69fLo0UOBakV38kBERQ1HDOMHiGDucTwpz4ck+N1d5QGG1PSoSjDTFp6L9U1Ukj2EqBhjcHblbAH4sFYl4iKJ8pD2Zb1bMEQAjoKcJNCL2nVO3lHWFGuD/Yh9DMU5xpX7W56atvF8q/dXy4/eeUfGKs4GHD3MB1O+LBPtMaf/wqFC1HWhRwnzHuY8QRVg3Q6HTlDNok4O619zdHNT+ZGAICLgPC/7gqPJXM/7A3OWZzB9zXRa3t9ST6tiX4p5UB8JwMM+ZHEWrXucb6MD7VV2BPB7C70oApmKQIo405/zXUFaHELh+CCKHMWND/YOyt7OvgAPSk5VZQkHjvaZ2MdnyLdZXKwRHjmuJNP9rCwuoYL3qsDON775q2US2scEVDLyXMkb2xcYnpskwkMOTykjcnhmodpNlj3VedorAJ6pKQQ+jsrtD99THZ7V1c/K9vZmWViAHqxVkFSNBD6ZWzI0LCLmEtRMTcLGGA6+fyd1G9GTzuipxl3PSz30+qd5XKMXcT82y7Ytx9vVmI5pyzsvI83tBFqmNmVOQJPvwfumJmbK3PScgM8QaLSGlta9KUHJDFCbTL0dRF98Nuj8kAhDI27gyLY8+lFbrKW9meI1rMnTGssv8u8J8pOmiFaSn/TigEf7ekMb7ozc5q4nSDuL+qgEspaK1O93j6OulNcw4KtiGEkFdiTdgNI5JjljqnhGXKvNyYlIUf2c8zKSrsV6FrWxobQZ/HTgPHPb0og+mhiV0RiS+OlyeIjks9d6LvmZexLlzmet+TJtP2fmXANwah/WHKT++/VTY5Afy/Xx5xQ5i+cM8ZyMBPYopAYwFVpUUGQmiD0LfWDU2EpNZEiMDsIuEoRrHAxNTk0Lztp+k2gBKoCt+nTbVndDk3+nW/G8KU89tN9ae6Z1UiuKK1G1mCcdgM950fZvrhWvsInf/g//gz7gWQzeO5KrHGyocwFGLCvMISCu9MqKvKoYBixARYbOndfkhqZAAjs0OCXlpsffdBYnW7FRc9hxOFLMVCpWuzs69JiMGCcAFRu9HIACPRcv1ERWDhpXaSdCxOGkOhhsZpkM7VwhPs9BTecZ8HDAG3Tw3DyzJLfF939Wo14kwuIV43dEd6ACuV2OqDhKFgnN5FqQHIphxCHMIR7gw/S38Jh10a52UG3M8vwYMDaMvfm2ymrBqw7qG/eWlG9N3I3ogBe2wYoV30j2/tIXvyRPLqAVw5FaPjZoQnYc2dulVA2jpksA0/AKh7oTv3vy6HHtE4HHrPWAsUliOYAIChAgQJQbUQHDe1EPzYEH4aSDNfaM/oLkdwasLTDye9vrGPjEph1S1bD2eKallRVFdt74wpuqw4MDYH90UB4/fSpaGwaQpJfLRHn6jDo8Y6mxAfAwjJn/I3IlNrfKHk4CaqRQoJIimmdWJEf96d075Yh8gQSinhPuC0euWkU9K2OZRuf5wdhSBBLQ0z53HOq0EopHRFBMeWP+Il1tiWaMQgkicCD6AOLAkQEaBWQBp9BcBbzLhIxVUwgduVDuFZuQqjebPtLJxcb695FYa1UnpSlyfgzq2QQjOrFYFpeDjuUxVHQW2urSYtRl2WVcqG1FEnnkCKqm2NKi5hZzmfnHvXk/mzMUJOr44DTh2lFz5rzeH3TQ+3KkONGeiMT5s+dFQXHhXcAne5QorKOgEwIguD7PIcB/ZkVREOU47gTVl70HIZYo/huKZRZboQ9xXDx68qS8/8H7mm+sa8Ad60wqdKrJ9KxSaWWsz0RtIBwzvI92m77L/Hak2gqMzHXLogNwHN1nD+Q5XIeHumX0g/dNR4wchdZzLi1VFU36kv4x9dBOCe9tjD59SZSefYC5GFTDiLT5fbGXzWcdI1TQtpXfpLyrBD0B6gMs829HvB3J03PPzJW93f2yt71XIzyaZ/IoJk1nnBLsXGt+VkqDRPNwfNCGBw8fltnZAJ3f/Oavlq9//ZtlYhLDjK9ptYtzSOfV5GyZBn8AePYD8MzPh6AKdXioy4M0NaDn9ofvKo9ndfVO2d3ZLAuLAB5OBQOdSGDu1uTxBG5BkDFR0vBwthGdtK2a33WGUY9K3JMcrtZuBkba/B5olhF1q7kczumoRqyTh8OYHtLrqjHdeIWP7fFp2U6OodbE10mAJ233NJ5TnKFGqKI/ngfGjkVqVH4hovx1Hx0AHoOj1mvsOai97RQvUfZQoFOU8MVfnSOvqe/S4qWGShbAIjlsCYa7O3X9U8fkBAqW+iLzrg0iRe1uQExHl+zoSz3wVKdUG0VKj3wjN91FeAaAp3evhiJFu5j3k9Cij8pYuXEv/jKN+f/n7s2e7MyuK7+T080RmZgyAVQBKNRA1kCNLbdpUaSKxWJTnKSOfuluOxwddvjRjrDDrx3hB4cf7X/EoiSHosPRYclWt2wOzeIkkgAKVYUCCvOYmBI5D47fWnuf79ybCREodVUPtyIjUTfv/b7znXGvvddeuz5LOyf7cpmSDup7R8/1qdVlRM1Arh8ItRFGOyI4JjtKmvu4hq4GDHif3a591f8aGPb6R95XiQeVfUkQ4HXrqHn7b7+X4+y6x4im+H4CFdG0jKH0ral41ty38/PdXrSbypb0OhUblb3QRqG7XCTuk7k7NcIT/ZtrsFJvMzIcnbLX+lab/ui//mc7GN1syFDSADMc/hg3gBVq7mAEKzdi20m7++fmlBeApxg6CQcNhw5eS3nUkFC9/8ARHhm2bPpWuuKg4dBP+gGGSnotuY88eVLaIuxvtZxEp1wbYwGpWgwx8n6E9kJKmUM+aRfyxEO3wOhpkhQlRrC6WtXXMA4SRGBUYBBw2APm+GwaAqLGbG+V+/cfKPLDT04I5TqFRC6Tkz6iL5NCklSqwWgF3wcIQdlrvUg5c3PQRA8K1aM0gtPrmkaCqDqR/5G8/ayzw//bKCjK62FcuHYaaK+//rryorg2AAc1JiYw17Ni0oo81qqR0xtTwisL6ugRS+AePHAgVLDum3sf0ryi/WDU3L6tQoO3btxUVIHIB9eW4EHQpGqhLw748EZqwrceu8ZTN2jc8/8JXJ/kfRw8/DweXvDbWztKoJsAmOyfLSdPnSrPHT9e9h/YX4ZGR5RDooKH5HuEV4h5C1ULL/7UxJTknBVpXHpcHty7pwKkKNMBeKZDeOPR8nK5fOOapKnTi53tHqRZ5P/TVwl4JC6gGjumQvI+qoKAnjwMk75pN5kr0jNuPC85KxTuBfAov2t11VHYqJCemz/v4bEhOiI62+ionCDck7nAZpoiEUmxdGKWQU3HuI4+zqThAEND2gtseNIuDHvNBeW/mTrIcxAl4RlTuUU5eZOT2oN4yTmiqKKLdvo918rBW8/r8eOlcuPGTT0n1DXl56ytlbuLi1bV295WZIO9gKOKyOzi4l09H84K1QMLwEPDoGcSIcGZkepqBpOr6lOP0Y7AGtcF8DA2+jx1yiQeQsFNF8ykfYCKjJTxnccry+XmrVuak3w3AQ/XZk0CKrgWP7nuO2eHCytn5CT/Tr8lhY7rmAb8WA4t/p/1jWIkY37t2nVFbaDIstdl5DmBVRvhoX/YB7ItCYaScscYJd0U5xc11V55+WU50RCc4VnY+yVUIOcNym0TGiupEqKOueIaScwJRYsC/CiwkUWtiZStskatjodXFBAPpQ3ZeImtDqMOyjwzwCbCA2DQecPeTRHcac856vAAfK5dv6HI3uH5hfLlL3+l/P7vv1VGRlDVY//qyWklwDMyFhEeFx/FKdAbGynjAJ41osPrZazHXEVsYKdcuPB++fD8uXLz5lUVHp2cpEhwrpwG7AStpzXMkqelgqPxn8+jajn1WUf9BlUHBOqHWuraEwAQoIo5AsDXft2CnVrPpOo3NVQy7y9pDPV5wZ8AfLx1wU0Ey5n2VelyA4pPNhcjtrtXsKSt4VKZL1X3qjph0hGW53oHLkLaOiNBQfNKI7FSKZ/e1lZkkLpNzx7hcV5NSx1saYJ9QgJ9kZU2V/YJDe1YQd0H6sTZm/LW9lX2h/b/lkrYWMxPTPSP4VOZiKbejOdKP3BrjWmfOdtlaGTnmQFPiiTtVqBrKGlNV7Vry6ZIvzOg0ggbWuigzbeLKhcgxPbM7rUrQB3npO641xjtAqp25LAv5RUtvBARy4HfFRywytoIT1I7Y4KZwtqBuczLSztNdt8gpa0BTAl0cu7qUcL51OYY5QTIfSJBT9qCfK0CniZC6P4Jx09fFK2ioDL0X/73/92O8kIoqBmiBXj6OSgwHDKyua61AAAgAElEQVT/ImkmAKGDBw5K7vb2rdvKoeFzHIR4B6H1cHlycaDP5MTPzYNDJYt5ckDzwiimdkbmr6S3r06WONSywjkHMQc6dBQmHZtp0j1QayJKRCdxYCEvnJ3DvYhIYZQk/YtrJSAhAZcD9fz58wI8HNxpoGAo8LlUIkqJ6zTYaQ9ggekAMMtoSyqf8fytDDHPxns5qDI4pVjng0FGYNB40piHCgMgFQ0m8p/SkEh6nY0/R5LSq5u5Q7zH8wOW+Df9wHO+9NJLUsDj3jwDycn0T1Lc1iQosVxGR4cVqcCg4AXgQRkKyWPakfk5qt0EXZFcr8fLAjsU5Lxx7boifxz+KsrYAJ6kYuk5xLHvoj51IQVtLfuqzeFp+y3zK1LKOKMiyWltDzJOOxfW3S4bGN2AuonxsnDkSJk/sqDf+/bPyfDGGAPwALRVK2bIQMRqhJOKZAJyoEIR7aI/1lfXykSvJ9CDAU4Oz827dySEkN7BjEy1ESrGP70m/E7Ay0ZGVACnBOPD7zNnzgj05HMlXTLVlJCnRv481xtjfvPGTYlMkG+XGwhRHElgRsFY+p32s1GyH/CcgB6obfQFan2ZO5eyvpnHo/GUhyYOq5C41HphnuvHOUGAHQClAN6oaURqA4qRU5MCDThL0ikgp8fsrAxKDNw05N0uR1qI7jBX2TxpIzLcANtpBEwkJOHPaW5AI9O9TUXFASHlui2rhGkdjU8pqkTie3XMhKwz7UrFN/ZRAbYwzpPulcn2otuGMIKiQqsrAsjUChPNMyI1zEPaTt0y1hbUMuYa/2aN4tjJqG9LxU3qY86ddAhllEf3Jo8ypJ5x/iR44TNEbbkH8teAHfZ09ox0APFd7pGHTwoFtPk67X7L9ZPWy3eguPIsr37mswKbOJeIlvM8ihiK+rWlfQ5nlaPnOGeWNT/YlzjTmG9JITTdzmIbbdKv5uQWtEx+OFstKCMDtYlUMHZyCoyPSbBk39y+Mjs7JxBHrajLV66I8nrg4KHyZgAeVNr809Pesbpq8ZheGS2j1LN4AuDpAXiC1nbx4gcd4FleKhOV0mZamw2xvSI8YWzJukjXZmsJPSEhvc/O3VuZzR/Zrb6VLozRMfdhitlUL2zj2R40p/P8cvS1S/a2bZARocYrrvdxuOyUzfXtUrYyE79BM61IQtJyWgOtqdPSep2zbWlbtL/zDKpm54DRVL3dA7kNYiogHPG0Lxn3eNU/rmhBF+UYvGV/Tk5EBAOMpuppfqffvt6rBs+T7rOHkllV5ZPb3rmUaZ1nbklz4y5vqxtTfTNqPHXG9AAFrgmE+BoBdAA8knt/+pfPy7TBmvvUyKCvFTb7APXQIHs3ANkNgupjD0h2Z45iRnv6jP7mMWoEKGD90zyh7MqsixNgSi6DPoAVQghJ18MlpFo8yFLHKmjGLgFPKySR9n3m1Plb5rX1R3uCytdw3pLKRoSnRo+y7xtHt7cMO7/zNQh4BtdzDpyDSBGloh/+x//lf95JVbI0wGQYQU1bWSn3Fu/JQ5/1U+DFY2xgaN1fXCy379wRwMEjxwGBt5tDSjUW4GNHIUwp9IjG0xN1ytW1p3TIYzxieAF62shFPgTeMw4veVqjGr056JZI5QWFBc8ktTZSUevosWNSecqq5nzOErZ3dW/J3jZ1TDDeMQjIYclIUBqaCXisBueaHZWeprojNlB5Xgk0RMQh6WQMEB5NoldtgnN6lnOzzYFNgzcNi7xeGjdpQKV8awsKWk9VCi4wNvQd3loMBA7n23duKw+FfiJKw4vnw8BBqpu8Hu6LLDVeaEQLMHYwzuhrgK+MooOmGKYCm3ISkHpeJwF+Q8Y18sf8AARU/2OIHJag9xFhCQnppAOJ5tYFj51YH0pMCeQkPx61h5hzGKiml0SR26g2nwad+j0q3SfVhvvAwVc/K0TuhTm1b0bRnedPnCjPPf9cOXLsqKIXzDciJIBtDn3GD481hjSAB5AD4Ll3d9G1beD2Az4puDneU/2d+48eFiqByDkVKn8Y6wngRFPZwogyLUnjFc4I2kbOAoYpY4roxi9Pny5nz5zRpqBNPChWqgOzDVjqSZiCSAPrlPFlHQBC8a5nxXpHbizbrlopasOKcpI41BlnIitQLFnfmTPHnKHfKSJmmelw7uaJ2qgeqfZSw0HnswAO1owjPAh+0Duu0wVwIddFCcXxPbzw7DOiF+zseA5EpCPFRjL6xTUwrImW8P02WkRf5rzz2sw5208F0L5YggO/haSvJbIBacp5UjShCcWHUcf7zNmMtDJHmLsY3KwNBBgcOTHtVRRHfpBFnpqSwf8oBEwWoggm+wcRJvZdi1lk/ko/7SfBYUYJ2ygizWOMJbgQe1JGyZkjtOfGzZuaYwvzC5K3J+eLecPISrwhFDh98JgiYZW7nvZc1RAaG5PDgxwrObG2tpQfeuL4ifLGa68LVKIUeP3GdYEegCnOEPaAjGByPeaIzo/Il8wIJmMA6H7w8KH2I8YSoOR8MNeaWXm8IjkgIjSjqA+NOhqYwgUIFvAC7EA/RLqdn0OH5w04V1bKpUuXy9bWTtm//2D58ltfEaVtYnyq9Pjp4Ri0tD39MLZDiv1wGc4cHgrrNhGeXg/xEkd4Prp4XsIFRHiWl1vRggA6EaGt3vLqse9oShJh0IGeXukGQOjzppb1gYtU3+osuQpENHVj/ubv+l6tXRQxpcyTqckVHa8kPdlPCLjYbglrsQu65L/iW1tDAqplu6E8D1iYu0QFkn6FeEEYevmZ1gBLYNDVC2Nb6mjST2NUpnGXjpun/Y6fPcUK2Cz36qW9r9Yali2VzNfsxtoGb38yeb1iOrwHAGLSrfw5f6irw5LvdrlgLSsl/216lFUA2WMGI1F1XuxBSc/7CTDtoeyWz5jNS8CzPQQjYLPw++O82rUxuE7UE21bazitM9J33bOZo60bYvDZM+LSRli6tTbgGGhuktepo9Ss42zvYF5LjmcnXNCNcQUEsAOHUEbktMs52c7N2E/2yOHzMyTNMuaKbtYPpLs1GLaW6GyRy5P7W+TjZTCgndvZDXsBnr7P9/VXIy//P/1v/+uODgbVdcDwcxIxRiuHCZ43KZLF4c2ByMHNYQa4wGDCUMJ7zWHGQYc3XIZNKA9x6Cn6EdfAgHGOiY0WDA3xyREf2NwIJSVzCJn4qTYGJx6wBFChzVwXg4zrKrF5Y1PGpg7X7a1yeGFeCcPUssioCcm4PA+GR9aKSBUitSeU2NL721LJuE8m72a+jgyJoMzxb3kdV10JHU8YfZEeIOXdIJOKxDHJ4CMj4vJjzNB2KzRtVEnWTBzTJIl5l4NKfysniWjDuvssw9kptytP6eSU8mzmD8+rpgl/kwpXGZIRSDRHqnZEsKIgHe0E7LzyysumIor+tmy1ueFhAVMO+Lm5WdUkQeACb0IKTmCwPoQGSQHJUmTM3LzuKA/5PKJRRYRHG2XqqcsWTs1/P08u4AQ7CXIA3hiEePGptYRhxJiJZhXSvhbVQAxj2fSeKGSYUpMAAycdY+DiXe/J2CJnB5DMPEW84MWXXhLlj4ONcb99946rwa87ukCtIehUjLe89cjzPnykNUS/yLOcuvMUxyVPjU2DvKPIQWCcLKxhGV8AAGtShrXUrWzQJL3t+IkT5cjCEYGe06d/Wc6cOavohIDCsPNWyJfi/tDpXn31s4ri4ajAgXH58mXlamHEMk58Mdc9cxOjMAGPDLnR0bKfsd4/p1w92sE4YnhzvYzk2IPUHRKZ1xMs5b4cHs3lEFoArDrCM1o9Oa4JNqE8qjxQuQC0GkCXje6eFSUjWsyYs2dhiDImfIZ+Yf+RuERER5lXGX2lHThPnEAPvdR5KTKskR1GKGJtQwIOWaRZdUxCBp3xSnpi5pNwzXTGmMJm+fmMWvD9LAQqZwURhiw+WoaUJ3bg0CFFeJi77K1Ef5RfeO+eVOf6BCFifmVkRxEd6knNzLjmjYrX+cWcA2RmXg5ttRPKa4o1Q92djPBAO8MJxJxhHuqzUzisLH/N2LGvsZ64JwV5mSMIKIg6eJdaRezLq5qvJ0+cKJ97/XOad1wXtUCUNjlPoK6xPyXgUV6ZKG3IV5PXhRKiQaOLwT6qRaJZ17SfflF0UsWsV0XT4CDPnEFR2YYssQs1nrlOft2BQwcU0T10mCLXB+TYoX7T1avXBXigIQJ4vvzm22VyijlHXiNRQUAwUe+hMrbDz3AZ3qIOD8qnjMOY5Jx3djYiusM+t1MuXb5YPrr4Qbl65VJZevwwVNrS3HMpgKrWFnSSfuMKoG2jNLK8zRjQwZnGbr8RnCAjgXBSRauHtMl7qblD7U11DjXgKpKrK38tqEk1VyEOrlRp6wzA+NdAXZLGrBYokJR4AIK2IGU1fCq9LCg7UfRYYxsebZ8xzl2wjd8Y1A0oYH8nyl2NzjbxvM0jqU1342V8RWSi66rwKj/RAsdZwzDVnbHujd0/uj7qM4QHrplwN43cLr+qAzx9RvJA0nzN+0obuBG2y7yPlm6VBvpegEdzUYDHjrPOoR9e/+px71cNy0fytT3tPZc7sN7/2PE5zcYtSVK7Sl4LMVqrtz+S5CXiHJHBnJvBqE2NEoQBb4feE0BqS+Haa+yz7xsgZfuumweDDgfbdl7TFTA0n/d8CYBvg6myPZ4eSnvwVUojZKlzrfhRc49JcBI5tbF+Mme3i9y10cGOdJpXqrtIjPEusN7mEqfjO+lqUdqA50xgb3qtWSV1CjSOVkfJhsrQ//DP//kOXkMOOQ6PTJ7VwUn9gyg6iscUwxmlGgwzwAmGBUYCEz/lrCVPnWogYczIm0lURJ7MDRUShGKDoYJnmEMFeg3Sv0k1wzhgU3YeQRSYC4oXBkx+Duock4FIDYAha8twQHLwzkJHCjqa1ZduStiASZScdzo/IxRtNIDPZGI5n00qCAeyFYuiIjciBc6AVafmRpB8d8nyprFy/76MFoCN8iKQ3Z2dVXuyHlLluytvZ1xGvdSxApBQqwQDebTnQ1/Kc1G0SlQjIjDrVjpiPFCsSu8xhiKTUxz+KCCLQcdY81LOklSkDungV/5PU0sDwzANJUAUXlFUyLQQd/x9RA4uX76ipHip+T1a0jPfuWWjRn0XeVeKSnDfUQQppsuBgwcETJZXHleJYfqz5lKhWDbl5Hmej1d66VN1Kscno18AjwzD+jTzpihje6eUdfKVRkfL1PSMjOMVaGiTEzL43vicBR2OPXes9j/Xx7sPSOf5Mq8AA6vK8oZ0MnNPsuzkeJGcTdRmY12UNhoAGM9kcxlyJLFTi4YcDEU2TX1LFT+6mRy21197TQVrMcLePfduee/cewGM3B5A5uVLl1SjfHZmprzx+hvlpRdfFM2TcQHsvv/eewK8rGPa51ye5Oin9LLHinYxTqzZl19+WcY77599993y7tmztcYTHnMbTyGjW6kn3uqqtyw5y8ptsdpg0jABDRj3MlDqweRwtiSyJXvdE3iZmnKODHOc5+Y67ElSkNs0FVCRWCV+evuXOt3amutvhax6FhzmIYkeHT9+3Apv0G2jBhnzWrLd6xv6PoBHETGcRBJ+MJWUZ2fcTM+yDLbXIQIGFvmgLyz57/oymsvhGX346JGACpFF+oF2EMnj8+fPf6D2ANLFQQ8qLPsO92Rtcy3mPPc8cfKk2sjzZX0t+ovPMgfYg6g3Nb+woD2UPiK36eKFC7UOEN9jX8VZBOADgDJn84c9HKl6visQGsWrRXGenNQ8uXb9umhy9PeR+QXVUJocn9T+j/gHc5C/O7K+pjMm9z36hTZoP2uoboBb9jDEbkS7jDIKRKgYG9ozMT4pOhqRAitXuvgrAMQOiwmpsiHbrtpbM9Oyr8V/Dynxhw+XBPTGeuPlzTffUoQH1bZeb1JGOX8DEDG7ECzgZwT1wiivAOjx1MNwwTBDDnqz3LhxrVy5cqm8997Zcv/BYpmeniyjozYsbLz5xwZX8xORCEkpQ6HG1tmb3N/RigaN5EbVMtdksgu8nzqHKIGQIscRzUvnYTrfdv8OGmtQfpI5ks6sXNN7fT//FrtFqFNFwnalSGWSd1By0sOdvwd4/JUOG7kLPqviDGgAYoLAfsDYX/yyepGb7w0arLY5A/D0ed9bb3e/B33vz3c5CTkOeRbmGNTjrNKHu7zXQSNS+8MeqnPt+OccyOfMz1dA3PRtPmd62zVHBECDHqb5GyftrrywLoLRWqgdsPrbwV72nj4lSfY4c2L1tLin/8yJMyjthsg37hvz6NTdEU4/zXZSMxt61uD41XtGDww6/HI51u8NrM8WtrW5MvV7LbSr+Xddd3MOZE7lwKX7/reB291QSfCxi9xnBD+/2K7bZCB1NOb+Od4tyc4BY2BuoMnZhI2f+0uyOLJfEpTqPlFGJM8ZlxVwcXmxmqLWocVSTFds57vG5L/5b8nhAZCsRkE7J91qceD9jqR6DgK8didfOClPJIcy+Rj3793XIYthh0wxdBMrlHnTpBEY1NWbuA01YL9pD/sw9LcsaXznjg5VrpORF4wIDNCULxZlKUBPekylirS5ZU7/FhGeh6bGYUCR1DuBpKw55xyCeZ+M0HCd5LWTwEs/iAseaDoBT8t9zzZk1IGIF22EPmRHnNXXWJREH1z0c1IHOZESjFcmMX/TApKcnw861aSIg8ZV3w165EnF0KbWxfKyiuRhpCcFjPZxXwZe1JD1dSd9T0wIHEm5bojq9bM69BWJCkpLAkq1eQjja1TRG6RqUa7CU47BkZLW9BPfARBgAKNSlocF4AhDD2NbuUKjo6LtIGKBKhbzhWulbG8ePPw/XmNoZCQRk//liuhWCBPdqzcWXtoAOkrMM40Nj9KDB65h5AXAey5emKAqvY7eyDxOwDx+RqFJhaw6fUyfYxhSbZ7oDuCC7zNfiTzgnQZUZNHKBFkJQLkF7cXjneMC2FGkCaGOoD7iXcaIw9jEO82/M0kvDWGeHS87HnaeDeP+tddeL8eOHdWaA7Tw46Rvzzsoa++/e075Q/tnZsuLp06pSORzzz2vZyA6eunSR/oc12aMDHo6T2ga7Um7Y24Q0fuN3/wNUR6Z1z/96U/LT37yY2+u0NOUR2HQk8CnP6zf8XsdwbRpo2eVUhyACwlrUxpZD45O2LsFMKY/BIhU96pXDhw8qPWPWAjGLnsCjhD2HUVoxydULDb52swRUVJHfR2uh8MFiidrhj0BkQDmdOa4kMeGAQvoSZqhAE9KIEe/JQhPwyFrjqU6G3sf15czR1HRtQqWmKtEfgAPRHABp8rbizo8zBlytQCsjgo5oZV9jt9yrod3jz2ROUxUj+8xxoq4Dg0pysILEEQ/cy8omxTX5FoAwo8ufaRDw8UKh8qjRw/LhQ8vaF/lXnyHfRrHFeuMtc16pa8VmZuY0PVSIp/737x5Q1G2mel95ejCUeWDsT+lYiQ5ofcfRDmDUHFUFBanRIwl45zOjlp7jeKliOEE4GE/sLS15ctp38b6lr2XqAdCaxuz7PXE5LicDvTV+ITLGTi/x0Il7Nn8YMWh1IZowVtvfbVMT8+WnsCUPfViUNFfACOYDMxZRf4M0G1DwaDA+WKRhNu3b5Zr166Us++eKffu3SlTU/RdemsBOjbkkNFW3aAqguh1A+1kBCbBdinDTwA8TzJ2KhUs6aVNZKfN/8q909LNUWR7GOebYVkrpJDGCWdbNWrUgFZpqgEaewkWhLHpr3l+99Nx2tyA2D/6vN2JZXLXaSMJ+d3+9zrjM/a+mpux20jzvlZNP8e64nn97l7X7ozAasg1z+n30hnU7YddxKbrT+WJSYCoVe3KPvXB5vb1x9JyH83oe3u/QeO8/XZfVK2PUtnNrPy+f4cpE/O2bc8gaBr8fw/5s8Uk8jvt97qzp3/2t+0cXBe1Lc247PVe54bIwOPekatuTONOmsvkofr52jHqhqt/7PIzHRjbazVr1+8iadF/GeHv65du2j4hEua9zDtZKLdlflzmre2houuDJyI6MX3bSM+TojdDOIo2NlWvUM4bgfHM1Y1+ivWVRW/TLm+VObtc5xB60TzyWmb/benwQ//4n/1XO5moa5nSRyFnhyJLVuZFcQgp6lklnHIIcthjvHJAOSF2QkZycq7bhHFxraE8yAs35qjGvlmBHsvArgiIQHdyno8lVuk0QAxGtYrbhXwenZuREZJpASnyzIX0KwcohxXAACOCw9nGhY1UgJWM7uDXZ30K2ixeexgGfi6UkPC8j2gyJNihk5N2AY2Pa20jMa0irusyILkHE84e/LkqLyijmTod4xOKavEMAnVKzO48P9yT9zMJPXNTllAsciy91iuij6Q2tu06SDyDwZoP86xCTw6GogjQqqKQU3qLMmeE+0BvAXww3ow9VEH6VEIWGJSrq1U5bKZy+gEkzk+AEsNvkvn5PGMLpe1ejBefk4JeGLsChz3Tk9jLGTdoSSn+IJ70kKk5jIFVqEKJCr5wRCOTLsh4J83PHtKQoo3DJTdFvDXIJvUmJkVho/94NvoOCuCrn/2sgAL5XZk7AIBkjK9cvep+VvTNidTZh7zfeuXUx4CrbehqrhyPE4DHR86atQCYwKBrRQw0huO9cv6D8+X06dOK/jBvXn7lZRmzRNmyEK6A1TZG+abq8pw9fbpMjU+WuemZsnB4vhw5eqQcOwpQwfgfltwuyfxE4zD4cTxYltURB9YTz8FnoRDRFozlz3/+PyunXnhB0b13fvhO+d73v1+2qI0CJVN5LU72t0EU1IT8/8588eEWUtEed0cJW69NzlG1geKuGKY9Cpn21I8U6Tx48JDGjnmOceuaLQYjVjVE7CNUIpW34z4yfcoAESdJ1vCCLilQoNwRVNy2BOLIYeM5oW+JPtmuoYbi4Clmb2dK7ycwQc4foCAFRwDi5pb6ln1TUebVFY0nAG3h6BHXX5qaUj4NY3Hu3DlLXwNsQ12P+YATQw6iKOrMhGTtMIehHrK/EolgHUGPY6+BGidFueGhcuToUckwEz0k5+nqtWsuxok8dG9cjgRkshGF4dlZ1wDvw4fn1ZZr167q/ux1RCppM2AIBwtjSwTnLmIdqOqVoTLemyizM84FzUg+QC/PFPqF+ZNRPuXnBD3XMvam5IlivLauvkyFJxs2rj9F2ykMSh0eU1epyzaus+rQ4YMBRnbK0nIA/pFh06ZnZzUOOFGYY6otNjVT3n77q+Xtt79WZmbmSq+HCmAYCVCTAEVEueln6DyqIG6jnTlEwU7RTkNG+s4d6mFdLe+eO1sWF8nJQvXNHusEOaK4U4xUv9OYNATA5CW5eBgZ2dar8CSU07yf3s9Okraj+KS31Gs4gZZpgT4Lca45SlLXeM25aDz3TUSm8wD3G+V29PZHhNJYp22W6u/ORG8Z8f/hLEmnSZ/Xv6FD9RvtAUsiSlafv9rZgwZ3R5GpvIAw8Gy5OhJOJDcwWh/oqfBllwpX5Ng0/at520QNdhuK7MvhuW/rstR+aCJfDZ2HNqj2oSjdLd0xxjca3tUd6qSKlYuj3NdWEr1f1MK3b4FezN8Q1GjnSD5T4rG+v6XD5kl0sSfMa/VbAyT651P/wsj+rUwcHCr9+DD+t6FGZdQoYAKFMl0/Zq9oxiDgzUgfZkYU307Q0AD+FtxWR2FFQhH13WONtyAuc9AcLbGqroFxv7jC4PU78JVAJ9kQCaS6lIq+IahOj4xEJq2uAWAB7nbZAoTdo54nUthqc0Rg+2mUnXO63Y84M8Rq2OkCK5VWL5qvnVtyxAOiYh8Z+kf/+X8RAHJHhjI/eEc5ODOqoY28R4E3JKs7tScoRKrUPmxgkMZaGkqS8Y06OxghGY7NGjhQ21xnpyhaxGHKomQxOPphtQ8Mq5mZfTJalK9Ri+zNVIEB2sbGxwIV9Wx7W7kWGMYJeAA0GeHhoORzqRhHm+jQVsChzd9J0FFpUlA75OVE/GBWNWfwoIJY8ahaytVy3qYDHlAhRO4jQyVoOST0wmMXsBn14OTiVRJ38I8TsAk8rq6UNUKBZUdGB2CKceElqtrjx64eLxlaq7phANIWDAzGC+OWw5c+drHCiUrr42+ODk1Kfpx5gJw1Lz5Lfg4iBnzGEsH7ldfF+Ejdb2tLxgLGL4e9VKXuLparly8r38ORn7FQ37LEJpFAqduNh4d1BDUoS9NyD/5GH2CkqlL8o6XIzaH4JZ7Tjt+aYEfqSw3al3dXVkPscWxcLDIiSBNQW/bJIAMMYpCSZ4aCHdEMoghEr9i04PszV0jkpp9tBLiwpiNhy8pZSHleoghEepiHrKtHS48LtETmi8B9FPtlbLLAbSaVK7oR97p0+bLGjeYDdjBSKeCYFDjGK2vCQD9698yZsr2+WUaHhsvhg4f0HCdPntRcBGyyFq5evVY+eP/9cu36NY0Z90pwwb8N2g02ABRc48033yyf/cxnlX/23e9+t/zVX/2VAPHyY8QLughPniStwzE9jAY7PuABAEQSGUOp+7FvrGGgOtLKK4EvkVLl74yPl2VUAJeXy9z+A3KAiLqK0MKajWCcJfk9jGVL6pp6ZiWyW9rvDKCtEKaIaCjDYXQjzMDa7I0RtSA3ZEu5Ua6DheMh6dMZXg/BA+WEjcooVIQgIli53zD/DfAAJoCy8br+iDQRJWHO0RbobUQY6Vvkx4mu2whxvhbzKql76bSpoHlkRDRKxodxpT9yLtsRtaw+RMKf+lPQ6Ohy1qmjJuNS5yOSSa0nhEfIt0mlPBwi9NOly5ccvZmZ0Z6UdZDSscV92DeITq2vbeiz+6YtGsNao18BRfmTeYaMh54tnB8ZxZEgSkb8I6LDs+dzOwrkgn3cjx+4aqO9Ea3ruQNzWgeKJq+var8GbLI9sA+wpyKmwJnEvByfQLVyf/na175evva1b5R9s+TtETk39EgKBYBnZGunjGxyoEN1NLWCvVZR560NARrA893F2+X6jWvl3Ltnyg7Pq48AACAASURBVN3FO6rZQ4RHIGdEiq2Wz655cS4uakAQoicuQ/LMgEfR8zQwGidQUqMZD+cNNvl4ApHjZjM0xlcX8OiPKqRx5D14b8999V7rsQaMUwmwhBhHvVg/nS1RRnt11g7ry9LZRIktStPma2QyflJeiGBJaKlK68YN2+hR8wzt/eRMbKra97Upvz8YhQpKlZ45/tbtiY0NPiBUQTt11tT9sx2fEF0YvCey7VG0Ofs7u7Nit5pb0h81SyMzHYSpvtbW4qlGcL2v52fBkk2nV4dwGpAcc7kZ9o8T4enAVmMcD943YXJfXwd4bkH0XqAqAWWsPBnZMW7tHA+6gqPsXjh9V0u7pPZ90LqMQZ9QvyfGpe87OTW5xRMoirYbuyjJrnuGMyPPV/2dISPfWBHcxn3Qj/2ax+oAH3uFFCUjwtkC9wqy+0Cz13sIrNc+q9HGJ6wbmsncE7MibKPO3nMfGvBFZCfEjuo+8g//yT/dMTVrXIaec3YwmJ0DwqFhyVbz5jHwMdK4aBbo1EFK8vC+fY6EYLioGrY979ARpNoViWwZEYLPjgHAdTEiyOWRrKvq+pjDz30SeGSkB243HjiMb6g8KMlxICZHGK8e8rh4sAEHmcNDezjYXFvG0RdTvqKgYnC28RxyrYzgtMnNoiSFklVKVstjC8giPBee/qwtwSGKBxYPvsQBAljlQcLnMDQ9QSIkHOFtNm76E4DChfFKC0Cur1mudntL/QDgwuBTwv0aydAr+jzGBO/TPt7DqKMNeHvwtmYUAg857ZOsL0be4yUnHArgkG+wo+R0+p1cFsZKeQTrJOVaIlmARwINzjXiMxJv2N7WZ/HcAngoAAlYkQLX1JR+szDZkOkDqCZG5hhyeLcNeDK6I1rdkgUu6FsX1/IkT0+3ZKaj8m/H5+wqZmdkQWNF5AUjOAAJY8saYN4zv06+8IJkt+lHK12N6nkZF7y/9E1GEUwVJOfjYUj5kuPm5HKUrQAItGsxqsun/C6A3vlQLqYpGtXyip5T4hnrjjxm7RjGmPECaNKWjILMzs2KEkf/kQh+4fyHZRHa3cpaef7YsXLqhVPllc+8Iioi7SEKh3DB2bNnBboxNl2E1JQyNhLAh4z1KF4J0Hr7K2+X115/TVGHv/7rvy5/+Zd/KYn6pUf0x3aXT1Dzdzq6RmtgOGLr3ApRUlUPzPkXKDPK+RFUgKR2MQf5NxGC5aB3QkWEuqRkdWhha0Rp11xbZnSs5kllkj/PyHNB51NOGbk5QeM1/c1RJN4HEGn8APaz+1TXyIU1l4LeZZleDp4EqcklzqiwxDzUh4D4qSgE7GJyzE+uL9GQbcAR0e67cmYAhCflUNlXnjt2TOMB6JAgCA6PKHAK4ElgIFXM9XU7CUZwwlAg1vu6ImTj44riEIXhBXhCAIG9jHxH8rPYS13A2VH+Y0ePan0RNWS+XPzoI81TAAB/o+8ufnRR+xT7i/MzXbiatjPf6BtRim/flnLa2KhzdBg3jG/OiSz2zG/ADPsB6z/HnPZKhbGq2jmqxUGbAgaMLW2mTwz+mQ/kXW0KxLBG5vZDi+tpnaysLuvH0b6NyjAggkjtpnv372ucyNk5eOhw+cY3vlm+/vVvl9nZA2ViwoAH+ofmKaIKGA0bAB4iWXYeqB1bJHFvBgUZQZuhcufu7XL9+pVy9uxpAR4obZJ9BuiMkk/nnwRNNU9BxooFDZCRla/zGSM8Sblpvalp1IqKnrTURqkLGWV5qVUss1Op6sy6zpvdbzf2KzV1/JsnMGsq1kiwlzypSm7rqLDV+dx5oZXnJ+ls8lmc05I1g7roUZPYHcwR06Bd5yzP5/jXgO3aPQ/GnMFsJ5nb2bmDlLvWAIZ+nkn2SQUTNKz3qpSmSqMzPOmiXrujCTXa1WdrG3Anc6WLCnj/zbmQNMQKbkKQIfuysiKqcdtSs9oxxvjtFxFoDetB0NXOlT4DfC/w8RTv7XWNNhKSY1upbwNgNAFo/d0C9qoo1jSk6esEbH2RugATnPemP/Y9cZtu5D9E5CSvITs4hDZMIY0PNaIc2J9t6QZ9ogFR9Y4tFXWwL4W9beP4q43SXwBIL4wGZIet2q2vht7Wh5lS4S2l9v0Mir5kFCofq66/uhLreme+sqZTFCPXeNZxlCOoyTd0nr3PWs2BP/rH/2SHQ5gQvw7stfXy8FEHCOwxIxQXlJJxc+H5LAdTFuDkM1C7Or5yp2DC9sxGgoHI51l8PCgGOfQBQE+KI0BPY7PF4BC/HopUFPKzYT+jQzWNeQ5hPNX2epi2JMO711PyLZ50DsCkyWRVbwwGOiDrYiR9j7bhkc2EfxcwnAyvlj3QdDb0iOxYJUVz72J6EoYvoBGjiPuJS05V+IiApHgDfWLqn3NQBBCFWi2RaQPN10sDVN/Z3CxLCBNsbqgKvSI54xNWJ6PY5brzExaOLMiLiTGZfHf6iQjejZs3qvodal/zC/OquQFw5R5J2VHUa31D1DsM3M9+9lUZ4vD8ZfDvoF7k6Js8saFshfdbXnbyjlBTevRIRvXtm7cElOkrAUlABIAHgIV3dDSUdKA6TSK7a+ld+poDgnki77rATsgX45UYJTdgRp/X+ESuVyp32KMXHP7waLKcBHjYUAL0q75TRK8Ye5LXyV3DCPZaHxLVDyOMeS0jsjde1aF4XtYF9amkQHXjhp6DMSA6gneCyGPm2uC9529QqJxUPVYLS2bBRwxFxpHPQMnMGlDKa5JIBKIVOzIsuRbtBtTfunGjnD/3voqgUvfktddeK5/73OciEjtWPjx/vrz3/nvlzOkz5eatmwKm0L9S5cpFcZsijmNj5eixowI8FKsl0f2v//pfl7/4v/5Cz/l46ZEiIXivc1PMnCBxaVUHBaPJ8tOKZma0kwKRQSllDKTWiJKh5LjHBBTa+l3sDYzx2jqRzCmND44TqQVGng3XM+fdMtYYwQAXDh6icJcvXxLgkQMjDLzcD/ge7aBPAJGA34XDh+R9R9ae9c0a4fP80E6M9kppjIKhSXkRtYk6MgF4lJsifrLFU4ha8aK/oXYRUaGPiMQBUE4cPy6j+sKHHwrwAOgyAoYwAOuPuZ9qj4o6j444Yg/tS4phRBrHtefKyUO+zoOHiti46O6kctboZ+YPoIN9B6BM/zKnP2DOnDtXBRgWFo6I3gkQUp0jResOap9m7CXbjsJc5BteuXy1LD9+XKZROSNaEPLnjLdECIjeLj3WGcDL639C+xtAjsgpz02/AvoZe+YWewprgxf9TISJNQ/4RUGNmi4vv/Ryee7482X//lntlbfv3pY6HzmJyFITkWNcoO6yxwAEERrBwN9HXZ75I+Vb3/rD8q1v/mGZnQPwzASR3/OdIR0jsLOyVYahKg47d2VsDMCDEwY6G4njjtzcvnWzXLl6qfzil39T7t27Ww4cmFM7ADnUPCPa43WD4W+qm43SEBSIiujIyFaa11MYhJ54Gb3x9Q0lTNVRHqnqYCRNy8aCgQSORRxwf4sEbetFrzZLfwv7PPmDBmfzDModGowQ/YrrJ+25HzA0PLTARoPe5Dxbw6Z72p40oHISV0fGCtTT1/bmPS6e0Xs7Oh1x073TMx9jVAV36ph1ALAzCTuBg3yvNfzT1kjPN07sNrdBZ2HkXRvAOSqWZ4ynTENrG+idSmvTAwDm7JDpyyUaiOANdrBp4Z0661MPQEshGMDQ0aOOkmbUI+aPxEZin8kxT/DX0ZJjbewBrPdq316RnW4JBGUxblb7rBn3fpzqeaE8Nj4T/V/rKUWUKZ2Ipm/Z+cZYMeZPApB941UfhPtxJjt9QyAic8pTjTEiKFo7EZDg3xU8JmV9j4imP4P4QOrv7tT8/HZu9QlMRdsG21vBt0BZ7lcdRTPXdutg1Ui+/a1v7+AphpqgRKDhoZp/wr26hPFeVc6hIyU0cPeOvMI8AAc+h51ocFBgxPnviZaUESEiGRhGHCbm19uY5UDDo42hKSWh7R0X1Qv6mpR7ViJnZGZa3kMoMIAeIjxcN7ne+u4knrIxqf/gBc7Ij9GgO8eeN3sDc4PJRHcWu7yEUeclDVEb3eToZK4PlD3LL6JMR8QCjj7ecwwSwBv1hVyPIwqKRp4Rz0kfpPABIAvPvQ7zqDJvSpppYrynTWt9Q8YJxh7SxgA7X3tY3HsoODwffSsq1oH9OvwxFDBu2ITwhmJMJ+Uq86EwVBhDV4B3pV7uyQ9GJN59DCLl5FCDCW8t4hBRMBVaX6p5iTIY0TkZfaEUdefWbXl5uV7yaLVgQo1MXvFQKeLfijACopQD0x3G2ggigbManUF/aMdH/RT5AD588qCOcK90XeGP+ABgzDC8mJd4hMnfAUTIWy6Vrk15id1PlpHmmZW70BSnBewY8FyXMcs1VNx1dES1VQCl9CvPR3/zfT+nc9pyfrDRsQYPHToowINhJ9GLoF/yOUccHsu4xNDFw658kMfL5fx775dH9x+U1159tbzyyivlpZde1twnknr+ww/LxYsXFOngmaVqJuDgHD3nSRnwpFILORtf+tKXymc+85ly+PCh8r3vfb/863/1r7TW1ldXyzgGW2OkmDoTyYMBeJK66c3Im6UMwlBbSfChiB/0FIk/AP7d3657AfUTZTMn7XscEA7ZkaEu0LQeTo3xnhLkiUBjiKPsBYCnPhTrxfdH5cUAKzm/7Dk4f6TmOG0lr7GRYe8r5AmFmh/REhWgjFpU6VyQFyrkcb3OUSKckQNFNE6p90FrRNiEHCMiEltqmwQucGhEAWDUMWnbpY8+UlQGZ4JFEyyhbnEGIlxeIzwn90RkQNEgKYZ5T5YjAWfK+Lj2p0U9z4qEUACy3JM1DtUNMI1KIXMLBxKAC2U+nFvkB7FncH3mEP1IO9ibeU7+Hwoi4icAMubCpY8uleWlZUWHxkYstNL+eB54n5McOPWdWMNVjcfy5fQXNL/MjRRl9to17bvO9zF1GCobUR7yT37t1369nHrxlCI8AB2EGYiyQD2enplSP7LHkJeKE40xkBqe6K1zZX5+wYDnW39U5vYfLJOTPGPsI6phUcooqTsrG1JpG5W6JH3OWEPFsFiBvJDDO5Kj/vDCB+VHP3qnLN67U44ende+o8gOYAfQE1Ee05wd1TFX3YaD6guNoKDYJrH/alNRFJQ4B9uId7vHprGUxg3rmPkD6OnyaPpZCTV5eYCS0p/D0yKaJifH1n4faMjvVUOw5qY8GUAxVxStC5BmI9905jTSWtCX+QUt5aiPapc5EI0ymwBAeL3df227bdH2g4DmvXzOBrhV8NWirQgGtOsjENGuAe4nTyWdquMi6TwPQZtoWH/7Eig0FDrt+82d2siM4GNG8KOYZUezYw9uAE98zo+zdyhSEYzchwNo/+pZ3H2ii4D0A7McpxydCrSN780OCaTa/9vf6BuXplt3tS0jJ8/S6GrM7xq99sGC7hVS6k2NGifYdW2sxr3sKZ+DFWzlMwaNfDBKk3NCF9xJyXSfy+n86MBTMjaaCOzAc/c5NGLYu4KlXc4e61F/TtsckBUOhA5EDeZTuXB4RpUygqt2VjBl50NfZI+++sJX3t5B8hT1NQxfDiwOPw4OHlYF5YLOwiHDwYfXjAMBw5UijAYQAB7T3fJA4tCx9x+5zVF74e7gVbPRluFZHcxwyZdsCDKQHMoyZMd65c7du4oQ4IHkHrSBNkMRciHRRU3a3OjE3x4dFUWOSEDivuSwOxk+5GqRcI1EeFPVQMUkmKXCWYCOkMlN5IxBlVLBAA0MsizMCCDjkMZT6BwBJwvqIJcU7YoO81Rqo1/TwMwcJNqHN5p+YNBEL0IxaM0FD7NSPYlzify5Bj+86HtAbOY20EeAHIGXyKviGfjJ3CrJzE5TY4PD3wakJ6NFBI4de668+tqroqtxPcCrpZldeJHrqACk6vasyFDHMAJ84VGiUO2d23eU+4KhlVSfvImBcgd40g8gv0h4wdIAxoDCu+vImceoi5hB/zIFTHQl0X9SNSy2wNh3ZX5A3xKgGhJoBHgTLUIim5wXjGXGPYviSs6Yeh+hTif6o2iRPc1DDEWoe8jsooRFAnpWmFfx0dr/q5XWoIKdWZNmAyUne/6VHD6zz6IGSK+rmKs3MvoYZwDRGdeeseiDI3VjqmFx+aOPyuOHj8qLL5wSHRHQlNLNrB3a+OgRsrtbdm4ENZRxTYl2c3u9CQKgP/+ffl6GI1Gnd955p/zg+z/Qut3ZgkJGpNW7X3rJMr/BG3KnwpIgin0GD7+9zh3VJGXfTSVs1VtMp8Fg7xFxDmEPh6692UsFL9aYhVJmVTSVfnRk+n65e8c5fqrLEtSXzgtowQIcBYwDa2Jh/nDpRdTEERbqxWQU1rlrrD/6DlojBjMAJoE5YJL1SJSHF/sCnwcwcw9FO6CAUh6ASObKiqODc3MCHYzp5QCnUNf4jPLkVPDTdYdUB6kM2elDrlLMJYYkcxvY/3AIsSZxtJCwz7OOjI0KyBIJA7TJKbK0VF44dUoMAJwBAC4okOwT6ShhPqo4NbTU4WHXGwqhGIHFqLnGc/J9Ii5H5o/IAJV8eES11a6gU2ZhVu7Pc0LH5fOi/035XMGhw1rkfaJUqBimWEyK5wB2AARTk9Plc298rrzw4gvKwQPUQMNDKe3+wwdWwhyxSA5rCTq0Pe+u1cUaPHRovnzr2wY8+/cfliR63R9JvFX+Tik7axtlVIAHhxo//YDHEZotgR3obN/97v+rdhx77kiZmOwpmuO5H5S2kaQLZa01S7SaCQDlnHxX7x9P+8q8ltbr3Wd4RKVz3utyfewgBPDECu83CluQY2u/Uqba3NRdNm98Ntue5h9t07oPcZN6z+baleQ2YDPSN7l/sCdpDwlHiZyj1VtuI0n5npkvEcZrBzRSWKFN1u+oRd6biLKle7t79pai1v478yIN6AYN63yYgAjVKdA/ui19rRp2zVnZUbMag3IwioP8eAxI7s9tpCDZLO2dk7KX+7fzRTowieCG6VsR4dkVwdudBC/8EaJQqtn0DK90ZCYlDzswwWsyPJKe1Q+4BiiHe+Q+ZYSoL3png2hXC/eKpnRBrQ48tHlNlZ7WN+e0En39Bkhl1KWdl87l6xgVOcf02chHq+AmKHAtCEgHcEa2/L2w+dp+rEA47jcAJlog2QccG8fAoHNLzpV4vlSm3T12Ue+nofIZzIUMdQAlnjW/24pW7Fp/v/N7X9zBc0WNDgw8PHMcLqlWliGtzFchCRUj8u4dy7hyOOwFeAA5HJyirYUBbY/mhiIyyEe33HlyMjjoTdMoMh59+I2IQiK6Tc+HHcYodC2qgJNsnXxzDBxAgTzlI8PyzhLh4b4ZzVFS7YyLnmZ0J/MjUpCAgUmQ10YP0tuUAClFHvg9OT6hAqKO8EzJ0ACcAOJ4znx25QCtQ8WCH8/hZgNFHv/IR3FkzEY8RkBeS4U0lSy9IiMIfn8OfAKxBEx8F++r5XiHBTToRx1gTWSL72HkA6KSAsTYEcXAQMSwwfMJWCPX58TJE6psjkdV9KpIoM7+lUT36Gh5/GhJB4iiXtCspqZcu+nOnXL50mWLOjx2NEoLU9XqHRkUpXPIHgolkoZOu2iGJHFPTeuaGC4YshldSUCiCI8UwyjkasBTF0OEsZO2QfLhJgtIC2ZHY0b/YrQBDlAjow+4JsYX9+DeAJw0EGi/IgwB9vksoBD+P9Q/+g/gQrI4XnTGiHmpArFISSv0bEDMWFtq3HQgDE2AhYtoRqRDymPjMnYZixvXr8tAcz7MlCIvKiI5MVEWb99RrReKhrJ+mHcZncPxYIOb6ANRggDX0FUfOGqUoFRR0u0dCYj81m/9lmSbAYJ/8/O/KT/72c/0fTzayO56x+w8oNroaqm2OELCiEnPnKLEUdfKNNowUIJ7mxzdzptDJJeaTBQLtgc3C/yyZ7AXmH7qKCpthYqIUAogBtCD00Z5aDVfMOk9lopnfhIJgE41PUWUbqb0ABE4RcLgbMEY+wLrmDWRwh6AIqmFEc0GvMR8dYRu3UCDSGXsd/QDgJt7L4lqZZD04qkX9RmUDhUh37IaI1EoPXsIY7g9VoBjzNSXEb2U4ReRMEbB0U8S6btiu9TtwZnAOgAMUzQ0C9YyZNeuXpNSHG1RBDyonZL6Jk9zY8NOlknqTwXlMwA/z6JI0NaOnoeARc5BosmShhaN17Ra5mbueQAj9jQLe5C/Nidgz324J23NfM6sy5OiGAf2Ex2dLydPvKAoHXV3lleXNf6379wqi/fuaiwAyatr5M4t6bxR0WgVI0aldFpz55uK8PxhOXhwvkxP79OaY/sSI5f6O5vO31EtHkVnTU2zAWblOVQM8YADdn72sx+X//v/+Yty5erlcvgwIj6IWZD7Y1qz2CypzhaFFXWg8x8gaxjg+uyAJylLNYLS0Ki8xpwALNM9orRyVkB5aaWi+zzHGaFpDTAb8+mwiE3zCX5+W71pSqayoTn+FWMNRE4amlB8ROttwoDfUc0xOQTSGZuMD0VDedYQK8jP595lI7kzuDoPdReV5JZ53YA5ldfWH+HpEJkiT3IO4pgNOmKCHl0kPtsmlg9EECpboak1ojyOUKQyCOloR3lWZY5fG8GnD/I5cFjSd/xmHeK0sXM6HivFDTIxPIQlOtCT4DyEC3LYBhL4M6rY9IqiluxJu/Nc/nb0k/NLUQIEBVDLjbIUtiE69kBrdO+O3jSoeS8hg5CCV7I8Nkkzizv6ZNfWjABm39uuthBP/48pkRmxSLENzcOIevWDqciHaYUZmvO2TqGI5nTAOBzHKVgSDp2uHzq2BZHrnP+1XQP3a6M4uyIpTWywi5bGc0cURjYr6pWh0pjS03Vdhm2I7dauRf4/WQsJlJyrZ9GRFuTW0ci97O9/8fd3KDD5wgsvyLDisEpPuWgTigKYFsbC5sBms8SYw4DGcKAfMFSTlsNNkj6BBz7rJmCowh9HZEDCAXhJ18m3MH9btJpIludemsBb2zK+WHQsQAw6e/eOlqNHjhrwLJIXtGVjNQwIAI/UmsLYpT1WkuvEA3gmnjUjHZlD00VZDLqctJeoO93XxfSyKEAI4EHuFaqIajishnTtCrK2Vq/IPJ3kxkJ9s9GzXPm8mXOAMZE0OAwJIlUZeWNTEKVqfFyHtPusSwpjgtNuDOakmMFHx9BLmiEeS/ISuE4miz96+Mi5MVJ4cz/j0YcKxL1SvQojCNEDGSvxfDIKqctBLSbqmpA/hSz41pZyYDBQFFlYvKcaPeLHLy31HSiwtSUfqEPeiZY5iRUlIOk7IjupBmXlO/JOJgLcuIZU0qPS05MGh2l6ACIbw+sbWxKBWFfNHsswM6bQcAA8J04cl8FLvyQFECBJ/9A2DFrTvnxoyNjEmEW+GOliVYg3NQsDiufCwPS6sndbIDR4t0mZ5Le82RElFfgfGZZ0NaADA56NiLmD8wEAyX34vHIo+MzUTFmjrtQaUVMrrtHnfJYfU6Kgb1rVyKpils4mj4LcBgxqg2Tzgpk3n/vcG5Lppn1IZZ8+fUZKXlSUX11dLtvBHfamHt42GVDJM2/49HGSir4W0td45/N566afIhRVbpaE9gA8KVkNEEzJ6qZeDtdg7uJ8OXjAwhGZw0POm5XyXFfG+w7Rs2U5ZcinAeDOTE9JkhojAsNc/UVeShysCa5sqK8oOqN1rf4NeXUiPBIu6SI8GBQAEkAxcyApbUQ19LfYVxHPYP9DjIJ9jU3dkQ/nGzrCY3own8NoZw7hgLHsPrQ5AwpAD3NW+Zc4d8bGtI9gfEmGfsp1u4jgos6IaAdAgz68dfNWef+D92Ouo85pNTRerHeAGuAeQNTWQlC9rvEJ1/4ZGikvv/iy9nb2bkWq1tcF6JOa6HVlAMVzMLcVaZs2pZm9i//PyGuCeM4V+p3P67yYmCoAnoMHDolGx/nDfdY2HIm7d3+xPHhIIVo7+QAiAoKsv2AmIEtNxB1a2ze/+e3yzW/9UTl8eEHS1ARm2d4JuuLQRp2NPJ6xnSHVxhGuR2ZfOWJmTEBtI8fhF7/4m/LDd35Q/uW//D/LhQvny75904pwo24lWeqsZSJjOPJ3spq81gF/wCn47ICnpXanAZ6GmSksGRHvaCuca46Uc9yk9Gz+rgu5obvZ3KiAJws29hlnAXDifK2GYxQZrtK63bFbI0cdjazvj6arN/RZR3i8Xp0T5b3MNJo0NHGKOpLcnqXprMmIkHFgyxbgrDUdugUFaWiZndD1jf/lPpWDLPIzBmlV+n7rNPJGWE3sNDD9rB3Q8XNHArtqkYRyW+Roce6ZDmsnJ3Ne9gly6jBfYp9gvmudcB6GymQX5WgN5xQDcjRUEWYZ2k0EpNIQg+jXgomM1kUkQNHePaInfxvk0fxtRCqUg8Q5H79lC8T5kXX5cp61xMj+mM0TqHcqjWUHbQqF9Elrt8B0AKSmkyHPtPZ7LQAadBbaIdpFIA0WDfTrNfKsjXOWsWIutGNW6abNmdtRUP2m1KKj/73O7ax0+zwpO5n37u9thDHFt3LMdl/H18rYoljBHcaPZwrp7xQd6RMe6Qp1m+LrNtWoXtRedFckHS54Xp9/88s7GAHPH38+AM+s2mljbkNJ8HgcFSVBSnR2nw4DjF0iKxjRSRVTrZxQK0pEKu8HSjqlyPPMgcp3s1aM8y24DwaW68vkBsnfWGyi16ySIMyB54gBBRSfe+6Y8iSIGIkqRg6LkkxHyjBJxBi+YXDJA4pCkdTdZnSwsghEE6tUMIcduVYCvESxefBKWUJ5FxzoHiX6Y2pishw8cECTEINasskk7kdNH9FL4iBlY8BwxwCjb5E+tdE7pA3HxUonbHxuuWYL7WSzShUKJaaVnUqbyYMl6W82EFAisgdJ1eKXl13xHSWlA/slQoBgAf3Cy5Kwd9WfTFqe8dDBQ+XQ/GEZuBR6xAixIXTLogfrpiJZnWm/QB/PAG2N2i5EOjDAMygIiAAAIABJREFUeX9jbV1J4leuXJZqG8aR2p0HSNjB9mpaYz29C17j5Gs4ysFz5E96hbs+6DyNKb+auQ3y5Eb+A2OzsmZq0Jqia3i9NyQXDeDBgwxthrFLTzPfIbpomhvFbKE2PtbhQSTJifk+cAS85G0iARTvrgPVzEkVfU31rpALFtWiFP2NazHGGLKaC6IuFuXyECkCQPJ5roGRR/v4PPMKiWHm+dzMPhnTxI2lgnj/Qbm3uKjIZxYaVUX56r3zFsXaVd/EesqIJ/fHYHz1s6/qHsxX6E1IJaPW5ZpLD8pm5P147HZzcge9Vex2XAujPCOqitJCo1MV++zD2PSDM47DYEr1eyhY6jwoRUYnXcwSsCY1QfJccNbMzgp8A25Yi2fPUOHedcQOHTpc5uctHMFGibqea8cshkrfdLl986bGEeoqhjfjwn6TP6apmisvNbE1R5d5riyaKxGUSY+nijIDNGI/YT1jjOAMYM1jeOO4YX4jnsFcIJKheTNk+iX7UkboknLMM1y7fl37GlFnHBY4YhDIULR9bExrj0gr+wT9AUDjADp0+LAEHgBgNykWeuumgAJrG+cHkd3zH563oQRti/kZdXeIgJLfpOdtIknMAwmKTE6q9g/UyRPHT5btTSveMU45RkkNwhmmfM6gJvFsGU1zRHdSz04fKJK/vKzr8Mxci3swVwE6CCQAfOT8ETXTzrHllcfaf8nj2ti000Ke6sgdzKKrrHFok1DYvvGNbynKszB/TMIFLC+MBADPpqI722ViaESgByTkue7oDhYSz8BvIqE/+9lPyvd/8N3yL/7Fn5f33nu3TE6aVmdTgHWZZQ7bSvKxi8ja4gzgeqgqPRulLQ35tgCp134kKzfFNJO6RDKz97OQn/WGu8sWrQZ+/IVPpCxsCyZ+1b9lBygJu7GIAkDlXp83b73NaQRlToMoWvHj97LAYqscZbuju05Xu6Tbr/Z6z9Q51zvxa9Dzvfs9G/5tPpHv7Z14gNAWY9LR29qzPp9RwKcRhsn3O8+7x9a0+shxlGASZQSYbwZu6agGaNpmcbQk50Y35IN5HE2hyjonIkLYJ8bQDwD7omBB6e4/H3ZNrz3mm9tiAJvOTq85nx39eSh7Xb8F2sZq/aC23hQHEY7NBtTpeg0lLT9b75PYafdSqXNlrzmTZ3Eyf9qxzoiaUm4qeO+S99NBXEFR02uDgL2jzdnGcF5ivxPBgN8AohUJSDnqFoQNAvz63eooCHEUbGkYPdiojQBCft/9Gp/VWEYR+XB+ZSCiA4uOlLnfB9eq/3/od9/6ikULjh2til4YHUlh4eCF459JgHj9Oexu376jw4qET3PQkayersYSRqU49DEJGTQK2z3//HPVU56GTNIX+E56YLi/KQ2o9lDoEkoDgMeGNZQaqBZXr16RjCuGeCq9SQmKHAZkc2IhOMIzLsNcBiSGZXi8M7ybG6Epeq5Zke3PfAb+lp53Dl55TKUKNF0O7j8gQwfvMIa9PLwYPFEwkc0DIyc98YAODDKoFUrsDulv1XsBkIVYgD3xVkzKe5OfhKGLsaX8h+RUliEBI+VkUJU+wvpK4t7Y0DNB0cJgxog6deqU6rkwrlwPetSHFy44Are66mja8efLb//2bysrF6CDItPVq1c1JlJK29lW5A+AQL0XNk7qwJAUDujhfQpfqmjpw0ei5XB9PNj2TkGXaryK4c1M7ml6KYSHIhFV0YBRPOfuK8kPBx3G4++/e+M255w+YY45WrZs+edVCtRS18iqexndBIwyPuSKMYeoY+KcjE3VKsFJwJziGjwLHvWM5uR4p/EmQB2RUh0siAKE/DLtwuBNr7iAeFMQNudttov7Mv8xYpmvOAuYb9wjc+cw7JVfQe4PlenHeoqsSfYX6ffwZtNeHBrMQSujQf9ysVv6nL7CoZHrgf5h/SFdTF4GG9C7Z8+W999/X1RHoiAP7t+rgKduxKnMkhtR37GeG7aBQQd48E4BCnyAidcduXWMrYQipmfK9Mw+GVOAbAxc1iHrEgcBhiwRBNVXUdunZbwfPXpEc+6HP3yn3Lp1UyYGDp8XTrqYKu0GWEDZJHrGPgOdDXWyjbVV7T2SYp+ertGyLGbMgZAFkjPXyvk55vmnBH4b0WOOisaF6MHyiqjCzLV0pDOfjj33nOYb7bLYxYgojfQN4ESgY3JSQgIAFuSrmZNqK/TXoBczN6CrMA/effddRaz2zc3KecWclKrjHE6hfcpDIzfGdMADqsnFvnbh4gXtO8wP9j76m797L7sdSnw+ExhyzgEDvSnRQnmwfTOzorYJTESeKFRajFsMMvZ8aIGmI7teWu7Zlp8fq8ViuW/m9yRdl8+z7zz/3PMSLni85JxRjDfobA8fQWu8J5YB741PIh0/qb3R9EKvQ/ZS9gfABSDr61//pgDPkSPMgYM1P0eAZ31H6myTw6OSp97ZTHlnO27wZ9AnPA9RHADP9773/5U///P/o5xrAI8lfYkIGfSkBHWVpSbyE5bn9s5o2S6oKj0b4El7pqUipYHVepttmIfCJYWfRRn5VUbobsuO+6RRuiuCUik+uwuQBhMlzrcABBkxqXirMaJtmtu4aeVzM/pQc1y6Z8h7pId4r6drjTjlmzyhCypcaVS99orwcAXsARlnmfyfgKfxdte+SjpR0yFdlCeiK1WON6NyCULc2DY61UXf+3Nb/ckW+FXzvfPwx8Pvoko1gLHLo+gAYBr1T/r9q2bVk/6ewKKNTLb/zr+3QKeNkA0ClL5oSzgA8zM4Z8njHIMmnNlPbfTjSVG5EObpIjWpvpjqpW1UzjZR+DjDxoqcNFGUHYn0PpIgpctbcoTGAL7SyZrIZNLD2+fsIiExlyS1H7llGa9rwEc/cyaAradO5BS1wL3JfWvofNso8U5NljFUeMMOTOdBOgByziZDpwKaJg0sPxOzvGFjxTptosdDf/9Lv7+TUqJ48fH6Q5tJGV48jhgMUsuhNsLQkA47ogCqhUJyujjqphvwwrBOidGsp0GDuT4HsGrUhJGlhPdUaohtJEFGqm1hJHMwic5DXZmZaR1mRB9U/DQUyJCBpj2aDMFXZwAwJAYBjyIny8uV2mNKReYNdTVbUqEtlZf4zqCCGwf13Ow+GcGABPoFAwiDA6Ao8IRkbjwfh7OBh+W4eQaBk6D0ZIKn6u6QiwJtDU88YcoonIhHtlYaV0TAie68uF8+rzzleINDdUvfD28XssKAHhKiibzR77QFMAOwAYjxPSIKv/elL0oCG+MeaVoADcay6jUND8tzztzB+80L45DaLHwfYx46I1QnAYQHBlMY2D5wvWgzfJoHexd+DmpUVY2JwlKpvhOLJYGi8olCkSplNXOOtaINigKsrUs1bTO81Zp7W1syEDEceXaukdE5/k7ECkDE3IDGg6hGCnFkZBBQndE2jRPeZwQ5oBtKUtneNY0XoiAhP24NfB/8mRdl6o6T8phrSU1SHRd4zyFtntHHrC1FvxN1nJ6cUjtZiypAF3LTKWRB27MtSW3j3qzZluudxWKfRyIZee3bt+Vd5zP0hySb79wp61CumrBynKF9VkJrjGjolcOTHkYLn9R9Ia5lkRN/hj4U7QK6Vs+qY6rVQ/+E0AdrPClOPJ8kmaenC+3H6Cf/CADB3pbRZ/YVgBfGMGuACDLjDZi7i7rg+lpENBxhVER3a1Nrnj0t5ZwlSCL1uKgVg9m6va2cF4xxHC8ZJbb8tyPUctpoPloAAGcbzwxlkP4AqBgEjFhBUflqXUQD5xWgDREBxsX5NJOKDjFG5P4xL/ibnBaKojhSDJ+aoqH0wdGjx+RMQlVNwgOzs9ojuJ/mTSgDpsIgQIoz4dq166LtARwYkxRHSMcTz0hNHAQ1Ehhy/fxhzShfTvLUS+Zqb29rzBkn5nHSZtLhwj4h6XAEcpgDEf0VJXc/e/K6AA+OOwtCINW9ooKjyscqOLF6ZTy+KyoxdGcUOTftJHHx7cnyB1//hmSpjz13XICHowuws74etKDtUsbLsMQLtuVEceRelFdRjTuZaShtP/g33yt/9md/Us6+e0Z1eJRPnxGeWsskyR9ZtyU8mKrjNIqftGwT6XmGV0KSGtVowgppJNXLVYM8qd1Wcnrqlyqfm4bTZ2SFB9fRpqS7NldtFMPClkqLqm3arvda6lf9XqtOlRvSwCPISE461cDfEmA+9TPHB5Oq1n7PpqD3g37n/+5k/hpt6Kzy/u9kTo0eNPKZ9soHejJaqNfLSEUQgbo+1vnc0eny322f9EdqGpniAdW9djz6xvRZO3aPz9toT4pkf3t3fbzJRap/S8OYN+p19D/d16lNRs4kgCQ5G30iYl1koY0yeLyT49EK88R51tRcbFK4KmOA7zuKl8q1/l2BUUh6u2Cw96JUQFPjKzXNYgZiz0TeS0cFkzUSxdl3y8Hn2lU+dBbzDQaHl1RDEGycEoFAohnd+AB4eqhS9oi82+bm+ezU9n7hpgdlLRgjBq7dWumL2O01/s14Dv3W5393R2pQ09Oq9XD8xHGJAQAqxLOLUBKHsiIij5YEMDIHIBPdXYtkWo3mO4AaDCkOLqn3DA0pJ4JDE164a1ksqeEcUsk9T+PN0SEjTBSPRCVaWBAtBYNE3jhxzfESOsGWAy3zjQR4esg5+wDlECPPQwnnoejF/Tmk+Q7elloFPaSqmQi0GUOB5+B5VCQ0ciVSyIEDHkMD4xKKBZ/DKEg5bYY4pW4NZhx+ZsLynLTfNBBqmJj+Rx/KoAlZZfFRpSbnELONQT8bRhgKSlY72pFRZ667x4P3E7BlLhE0LmgmGHqvvPKZcvLkCRlHUL8YYyhpV65ekfIRRssXvvh7Zf7IgiYk3uMPPyQK9EDtw7AhEnL0yBF50DGqf/7zv5E3WFEyLZBtFWYlYTdDk+mGE+VBkzsCsBHh8TPTB0FpgseaSbJtUlwsZvVxeBI7wzjyU0L9ibnvfky57U0ZmFs7ReNvDrfrZ7AuJLox7XyB5ChrriuJ3fWNmHspDQ1wlbgAEsGRXAc4TYAnIgpgIox4Le6oTZO0CMaQ3qjqW1ICs2JhW7xM32V8YwOScSjxB+fD9EZ78u7PTLGWMRqhfUHZcj0p1UW6dVvrmfdq7auIjpn+4/nAnKZ/MKYxiJnb7517T0InR44ctdz50lK5eeN6WV1ZjsPcz9Fyu/PscNv5iUrq1buJHG+CctPa5BGMjUx1fWLtRLKXqFqq6RQy5drPIvqaIAIggWcMMITTBaP4ww8/FKgnNw4qIMY+UseMN3sd4wqwJ6LAHkWNoc0NaJn3dQgChKGAsf4B79C9SMpX1HVjQ5ESvpvzgD2MdjFvkhbJs9KXfBfAxF4gCo8Sjv2bMU5aI8DZ+4nHHYfUvXuL6lairFLzm52tFeZzTtCHivrtM6VXRTfJqaPw8eKi/p91Tt8R8SWKd/HChXLuvfc0n3DOMM4AReYuezhzoqOWTii/6KNLl7QPSDAlzhXEReh/7c9EO1fWFMkaHR6t3yd6onyNAJCZG2nAbQEK9mlR1sjr2dxS/2RkTxTOWKtEkrSXSuELAYvNsrayXm7euFUW7y/qOmWY8RvVeqI+joBJRIZZKzhAJDAghoKjsL3eRPmDr39TgOf54ycV5eOMWl93pIpiqhNE6jdLGd7YKdvUgZIgiIECQIZ1YhW2oXLmzOnyzo/+TfnOd/64nDn7S1HaeJ/oj6M7bfFGtSbWgYEPq2tniGjs2DMDno9jXzofJVQUnuECuQfY7nAk36IIXU5fZ/j3R2sMhp4UT3lCIwaA0jM09VP7qPtyD4DzqbXgk7xRhqg6SPOJ3i0AXqVhfYI3UzFh9l/u2YYff9U9GxAa5rrswBTVSApwRv5lLynvyAAmvyMHcTr9QpDGtaoQRvFnORd49eWHGToYokXeWjKsRFOtRVHjTM4IT9hZXR6P8+rVtkbFbS9g/6u6RGmA2FtRuLvaAzUPLABP5hA1dLV8Zt8jQGYNvTb5RgFisy1Db/y9/2SHw5wD4/jzx0XX4eDgsKr1S5pcFQ5zHZJ3oZE54c3GJbkGNgrZ1EgKVm7D6poMYF7y4k1M6IAWZWptzVzrKO7J3+21JLJhNQtuncVIs04MkyO92HQ0XkroF/DxlQjP9xBZiByWpKGZ0jIno0MiByEhS9uYePwtwZAmzMiIDCBoHlwXry9UPq6ftL+MpEiNbGafksTxImJIkTOBJ5GNjc/ni+9zbfWxePzm0TKJVIQUjz01PGKyV15v8jWbvAYb7vYQu79M3bHE9JSMFYwxFVxV/RbL4dKntAlgyzMCWKApMT5ERxR5evhQwGdja7McP3myHJqf1yF/6dJHMgQBdUqMntknMEoeB89E5OenP/mJrkHUSwYEzxSGi4BPUNg6BSBHepzU677AEGHBS4mu9b7lPtqXdOoxYTy68GyEZKHMhHqNjWcXONN9trYV5YGjj6AFkU2MqFrwcmrKEs8BHGmPIjKhngV1in5gzAG7Biko3YzrPpmDhXGp2jqAUlsAel7oSJm31UahWjEDnunIwkI5euyY1pydAhZdyIiVhDegGEYUVhtpFIFl0FmDzO0UJsEodL7WovJ66G+LgjhykXRODGzWFTlXAB1ofswv1gNgmKgeeU5cn/Vx8cMPy/JjHBnmlNSDvdlw+ae8OZFYLADTJO9qU49CcdrDMq8gDhiDJXL0LGsJ4MkEdvYTKEmMJfl+mZ9H/xBlBKCxj/B8AD5oU7RduWE4RPbt09izXlA2RBSFyDIR3LFRoirrilBmIikUP4NbCz0wF5S7t+YkfNY56xLQzpp2EdMZtSFzeehLrik+fXENMvZp6vBktJb1zHMDzrh35kfxHery0H/Q2YgEEcVhLvJZ5aeIp7+jtZ4KlbSL/Dui4g+XHoWxP6bIJmsZdcIbN28KwBERpk1cl2dijyePj2et0cSpKe3BfJ7IMfk+ktZHVRHlT9SeiO4AXFbWFHGRqlmA/aTfZmTPe6FzSHkG5XdGvTcBoPV19Q1zlTkNpY7ftI+50TmLNsvdO/fK3bv3LBs9Zgoe4gDY7or4PF4qG1um5tLH9HuuVbyg5IgxN5TD881vl29/+x+WEycQ+Tmk80kRnjWEDUbLBBOWQO56KVvrAB4K3wbgkaGfgGdYIOedd35Y/uRP/vdy+kwCHvaGLPrZAp6I8oRCm6luRACdw/OsEZ5fZYzs/XdH5Syj+fSvdg8w2Incpgp4upjCoEPr4wEel1H49/n1Hz3gkaH5DFHAv8Ng1Sjl3+EaT/tVojqAHUBPnzDDr7hAfwSsO/9Nx7eSILZDBTypHpi2T9h2ewEe2Q1RusSqts7LzWhJbVo4DhOodLXNElgZVuEk6osWVnGEdACFAztAj6KiH2OoKamitBPVQrRjL4uRt2M6GBVO2viuLo9IdHWQ7OEnGfrsb/zmDoYAhgyGC8aviuBFQnR6TZVsWYoOIBJTobOkek6NXkQ4itMawwvg0hnuNsYx8pRkKjrUpjzR9qDDyybi4aKeHDgKzYXBw4HOgY1xwf0wauSRDplYuPoYZgCpBDyEy5TLg4cS7zQeTmqoIBsd9CrxvyM3hgOTZ89kcq5NhIfvENEC5PHc9ElGA5J2RJQD4QIOYg5n6DDixYcRzMHvhDoXReN7PDfv6XmrEpuVl1K62sYhkYuOV8sEyyKYvqYnOc+ZbctoFd9PighGNy8+u6v+zpRVqpTYrYR0InXbet5Hy48VLTu0sKBcDfJ8rl69Jr4+bUGQgHmDah7PhgH905/+TH0BCNIzhjgEv3k/i0vKY4+no6mzwt+ycFl6LEw18IJMDnBSHxO8YOxmTZU8KJODnjS+3BzSu4incXNzWyp0yM6KMjk9XROkO4PVamwJ8rkOfdz2LX9rKW0JYGqUAUM4qYcR5UsqT665jL5YJAMDzOOPKiH0w6TWKREzQryAXaJ8mevFNfgOBjqedMmOqyioI3HzC/MCohmpxVuPIcqG65opNuKJrrGeAO5E81BynCcXa3tL3nrGf2HhiNrG9aGznf/g/bK8vGRJ1JCU1hoOdZfk+MqwJaoQIfrcnJPqVjfcDGmHCk2XXAowFlNZeTyAUsQe+D6Hh4DdjCMLUHKZ77zHHsf4cj/WNMDEh4jD6VJei+KfGPQ4LgB186K6kbS94UhMSLlnVNHrDKEH8sKI6Hn/sh/essTsiY4WTSpSBtDl/Sq2EkCayBCHEZRYOW6oI0RUZnjY+Y+hrsQ9OeBMKx4T2FHdsygcilCFRBvCeSSRh2kLO/Ccijyx9yAywT4TxaNR7Tx29Jjun7Lq6YG0fPl4uXb1qvqGeQtljv0NZxDv089SdmyU47SmoeUCvjdo86p+p1NH1OZUm4PmEApDgEGegWhSsgE6ei5KlNMCaABI1m+K7VhkxONwbxF5+Iea1/tmyQGdK8OjVuhMlTZXXDdtBOqpqHdRH4i+RZZ6Zt+cRAuow/P88ycUzeZlStumJMsBPICdAuDZ2AwFvq6QXwt4kKV+50cAnj8up8/8IoqOalQdzakRnozoZIQnKG2K8GCcmNb2yb8iwvOMRU7/NuPFqSn9lknu7z77nzG60+wXn3x//N3u8Gka6n+3lj7jtyvY+RhW8DPeSh9PCtTH+e4zfgeQMzzkKM+zAJ5sZzS3Klg6wuOcVDt7WvGFTjI92TAGBVFuIPKznfDvUgrJ9pDdmPZ4k+uW4KG1G1OWXc6djOI2dlaux04C2nZsRpT0vRple/oO1TQJsJNMBjs7nXvWvlpam/uw/+9aSw3N7UlU0qGX3vi1HQ4NJZbHwWFaAUbxqnnvklI1ZYQDV4XZbt1Se+D1YyxwGEmJJmJvqahjAxsj31Ee2qmDCAUj5U1Q4HMy0KijORgTGA0YHnSya9IgDhDKTTtWu+HeUFQwmqFoQX3jYEyaEH8bUxV0Kpw7upOFOFOwID/PZyS9OjlZETLXUZLv+Lg8mkpivnu3Sv+msQpCl1efejUhc62E/XuLOjj5HNdR5Ar1K9U+GVF7mHi0xcUKnQOQtI3kNJqaYa+auJcoySmvh5onnTEpgy1kbPEkAwplQEd+QNJlVLgpvMSKdgRVjKgEhgOJvipCOzEu0LaIh//RgzJ/9Eh544036vhbYnZYSd3QWDAMUWHCc/6Ln/9c7cRIZxzXQvFrVWOfxQaDlxoL2AIGzokAKKsyucKY6a2zFyCLK6o/qlxhAL/gr2quRWQnQSlzJitu52Eq2iZ0NurXKAfpkAw21UcgOtZIj+O5B0Co/VGo0957F5TVHA9JcCVWRyFF+p3v4UlXvaXt7aA14jl2/Rv6GpCQ0tiML2uQ8aHNABTAdz5TSohigHpOONfAQCnA7/Cw1gOCC8wrnp9aSnZsLGi+oRB4/fo1GYZcW/WN9s0KAGLAJ9WKZ//1X/91fZeoEPVp+D57BqDn0cMH8vBfvPihxrrduFoaS9aGEBc5KIipDuRNbI+E2QhVt54eUWJEbxuVcZ17k599WGp2PEsKe7CvKHJx6pT2AxXHjehrKiIKAGxuaH8iCg0lE1DIHFb0sjdWtreswJjrtfZ31NOijQaflpJnjXLw8D5tS8DA+mRctTaQRV8jsR+nzKxocrTj9t072jD5DtREnhGgmRGPNiKIw4X9KyPP5Ngw7nw+KbBd9A5HEAVik1ZjoRMij679NKc1IBLV1nbdY1E2y73s8uUrGu8EPFACEVvAEUK0m0hxG70RsI0CqXgQATs8M/OOyA8CDKydjJwmxVnRr4cPJR5Be1inzEUijzwr4JD9h32L5+d8ImrHPg3gYyw31okU7yjqNzuH0ysk3Vceq3A2DjhyayR00uvpbFpCUl8HOWqXE2Vqmu/NlT/4g2+Ur3/9W2XhyLEyM8NZAdgpyhMSywGnkyht5PC46OzYmKOUosdFhIc5f/bd0+VHRHj+9I/L6dO/LBMTnKXamapKm/c+VzXtKG2RqyArY0Sg51MDPDIqlGj01C8ZI7E+al5mlb4NylpcL2lemQ2Qa/6pb5bOlaDMPcv3Ps3P/kcLdmzlNT+ffK+mU/OTvxNPZsAjyfhnWQRN45KKrrSGrBUVNSdTmdSOXiIvjfJa1j5qAI+K6YZjsf28sEQAhwoOmnO0Ap7mHs4xSuDgHJ42L6evOOhADs/Hmc+cN8bGXU5TbXPsF7kbJuBpHdnZpblnZN5PG1Ee3E+GPvPrv7GD5w/vYF8dnkhsBijwPgcNB3Tmp+DdA4BgqGFgWAELr6bRHp9PXj2bnL3fbP6jjmBEMmq+5+qpm7WwJkZihubktSR6smmjUkZN1GXR3ygCSe2MVSqjPxKtAYONyYTsHQZOHuSqX9PrVbEAnkPevKD8WFGpCy1mcjHGvahLjx7JkCKiwWe5NhND9DCK8CliQyG8G/IgY4SSJEwETUnykjFeFuDBI8mBJuntpUcypJSwrKrzrm0EqMucHtGZqFsUVEKKX1nyzz/poZaxQNvw4mKQi//uPs+Il8BSeEZ8CBk1Y3Rh9OMJBuxCl3lIIcSVx2X+2NHy+uuvR/2K+1LAoq9Pnjip/CXGgsKEyE5fOP+h2oSRqcKpUGxQMgvAoOJdRCJEZ8L4zWrNkWOzBeBxFIPGZU0P94mLK6ZHJBPYuDZ9JFAQwgWp4JYbQxqemksS4thWCJf8MwCFvPmH52ukCOMSYznzBzC0eI9xdXzBi1UUvNiceBbWBUAeQxRjEkoPgEfy1eH5twgF3h1TQg3gtjTGpkyZmpmywwDqVPJzDpvztMj/kjiFQJ4jFVls7+6dOzL+oKFyPa9njMM5zTeioqwB9VvkptFu2sR8efDgYTWYP//5z4v2+v4HH8jYRdI3Peu3biJVfrPcuXVLQCkL6tbkXOETUwvruEWInT0g11wC2ty8+qhvIcUuqeooFMsIQLXieYkaJ8WWKEVGZlMGn7E99cKpmsMF0KA91JdJ8JxUV4mhPHioyJYUIY9Zdpvq4RgRW33rAAAgAElEQVTSGOEYyp5DBpgJEDKvTmIjIeef804iGj1Tcrm3Ij9BTcwoNEIZiJXcvnNHEuZ8jv2D/VZFSZeWZNhnvSJTbMfkmLKDiQgcVK3HAhK0zfe1XLRy5jRPyC8Zk1NI+zF0OlEayam00IEEWpT3RZHQ+5pz0CuV/3XnTgA4R9v5fyI8ADzGX+sy9iaiTuwtsAnGexNlZGjE0t1RdkBt3QA0EPGfqcIHrDuKN+M8MmB0wV0+SxspzOu8K0clXWNqUb/ZD4gqzUzv0w+IDludPQTwAGUWEMd+2xsf01lBv0DFfhiFkzlDuA9RROrwvP3Vr5WvfvUPyqFDC2VycrigO7K6uqM9gpyk8aGxMg51bpMIjxXmOsAD6NmCsi5K3dmzZ8qPfkyE5zvlzJlflN4499dMjAhPUtsC8AT4cdTDsUMADygJn/Mn/2oN2af33nu+uSZIZ7hEwn5fcnir8uSn0bM+A7iqBtIz1nL55Ptu4A6NAtanfu9P/IafLuAxDevTyocy2BkeSgGRp+/MLncnxHd09rvAdlJ5Bamydl3kyMgOji/neSjhnqY4N2tLzt/Ir0lHaRv5iAzpUB52oc7+fBzWWut07Hc+2s7M6E6op0Yb05H59L0RjvpKU+9U65IZUsUbGuGCqv4X20+lwIYt233XuYAViMXFhl7/7b+3w4YOlcWSzZNR8M0HOQcKhiCAg07F45vqTkQQxC2PRFMOrQQjeF3TGOPQw+Dm+wyYaAzS8u+qOCsXQZQQ0xAktRxGEtQUDHgOoqz/kHQRvHoY2joI19e6RFralTQVRT2m9TnaC+jC84cRePv2LYEkQEhGVNJLSvswmgBUUl2LpGLuifhC8i2lADXWE/+fZ8VzCUDCO8yzck9UzOiDlERmsgIkefFMLrxKoccVgRQMTqs8IY+KEpfpMpIUViFJhXv6qsp27afIGlx2yz2rLggRky2oWz15BOhfUcn4XMgXWlHOfH0iD4AtolGrVK3f3iyHjiwomZl2wHtnvOkb5HxRNMOLe+HCxXLl8mXRnZgXAGn6h8iO6DgBSpKumLLUFi3wC6NAP8rzMRhzW52fgXGFcZP9k5uF6T4ukpvgTxsDkUFtCE7Wd0I0kRoiIkgxj6lWB8Y7+QcYdDlPAXx81lGcTYFNxpX5k55z+imrA6dAh1T4ACUqULot0IOxqho7WRG44eUmdY75UqNFjeJeRkyyHxgjiVPMTGttJvjmd+ZVqB7LtWvl1s2bMtDbXDbmZMpS0y4Bv+DR5iaZxVMBVKzlL37xS5KV/+lPfypPPuuRyBOJ8pc++qjcuHFdstQu0JnF/bxB8jLdL2TCMX4iFw0g5EKe3vil2BJeq0zqlPx4gkJywja3JClOf6KWRUTBUQIiImMWG5mdE/2WdU6ODPk7ADbR3CKnijZZ1c0GI31A1IU+oc8APqZrLsT63tYzsmcgnZwV6ZUbt+UIbgdYc48zPZTrJhgVrSyS9NObpyT/KPhLHsm9B/ej9lbRXgHQt3qZFcxwSqQaYBYv1fwJWi3gmv9njdU9Ler/WHUMaW8LnJCn533HjgTGRPNoYlKAhzGk2DDRP2itcgDdXTSNNoo64wBB6CGrXSc9k3aw9xKlQu1tenLajpwtR0cBlqLf0Z8h+58CC6qVtuZ9nb+xH7KPcW1AFNEa5iBt5rPQ6lIQh2cfHYHqd7DMzRL9WTYYHx0WwFHfmZyg+jdSPEQ6fwkK3cP6bJwd0zNIvc+Vt77ydnn7K/+gHDh4uExMGPCggcCeqL2zjJZx1AS3yOEx4GHahiBZAB4A6HA5++7Z8uMfv1P+5E+/U06f/kUZ6wEUE/CEJHUb4dG/U0YYwBDRFoWFPiXA09boeFrrJurp2Jiz0eTfQWdrE4tT6SkVmpp6QE97u8z5e9rP/7v5XEa9/t3c/ZO9ayyqjzNXPk7DPk3wmEWBh1M58ekbLAdmc6Z3oCXV1joHkZkrXV2h9rt7ixYY8CSlTRTlJsKT0Zp0IjhnPKSsa7Qmk/0VTrAfubHLKh0uQFVLR67iQk/fHbb1gpGTObu1LliwPdTeAdGCmqOdGDcjRLXQblcAt2UxCMqh0qbicVGFm4MI4JHAhWRQDMCsD0IhujT+s4gljeKQd5E/U9cAStAz8ErT+UqqXsNgt8fRBlzkpqA2FjK98jSSu0Al4pAWdqKsi2fydzolq+ji+eQQlkQweQSLd+VFnN434ySwUIDoT8im0rils/F+Z+FGTbLIG0rFCLzCGBuZLE6/cBhjHGduBu3qjY5JkpnIifIZFhd1wGa0C85+pzy0Vilt9APPC18+AZ1kq8ddk0T1IKDJBa8cMMWhTQIuE3A7FDYEIAPlptGoqZIVaIMWhlHFi0iFvJeS850UWJGaWESCPEbOPdgZGS69yYkyd+CA8j9cBX1dIAqltxMnTuj7GFrnPzgvI1vRpMh14n3uJ2nkFdcUctTGFZJF16sF7+zNtMfCUaAavRobtQGGzLVyEaZkrMrTPeaaONyrzaBLqUrmJX/DMKGfiaQBLuHei7IiQ3NWtDYVWcXw3dq2zHAUopWs6vZ2FSnA6MaYxHPuSAb0QdeeYk0REcCglPefXI3VFeXwbFFpvYo2hBxj5EwpvyqECfhOGpSME0a9aJ7M0aDOZd0a1lmqk+FsIOcDBwYAVJQ1SeuaMgTdjvnFvbSRoiwVeSxEIAEOEoqICtXMd3J/vvCFL5SFI0fKD77//XL5ymWNKfQrEtTPf/CBgO79e4tK7GdMvZ6siJcy29lezd1tC3ak2laCoRSyyMgEbXb9GvrZ0TS+t3jvvuSRMT4BZMwhxgKgybrFMZHUMwxm9oWDhw6a5hc1rBwdcYQMYAyI4N/Mb6mnLS7qOocQOziwX/OWPYZ6Mqx/wGAa28wn7kfbFI2gnotkxjvaI/OdPRagqkjs2FhVw2SAiOYQAeKwYx5ILnpzo8qjE7XA2cD8lQKfCq/a2JVzgwrjkXTvKDpRwiGtRdMYnEvEeEsxbm5OYgeMt/Lq4jrZftYG7QTcs1eyF7700kui+yGRzTPzYh2y3xEFsuqPwR5rnigie7Rq/JBDOTmtaEhSGqHdMSZQhgF0zAv2FfZM+pZ2c23WpFkD5r1bnIWfyUoL5hoAXLV/rBdn0ISADyCGvXNqZkpFZo89d1R9zVqiTwE61OdxqQMim9uKVhE5m5kBrM2Vt956u3zlK19VhGd6ekLCC9ReXlulT0dKrwyp6CiUtq11ou6cY0lps0oZ7431hsq5c+fKj3/8I1HafvnLXwgEDQ3Lk9Xl8ATI6eqSZzFTZ75U1bRnFBJ4RrvEH68G7NNHd/xF7/PyMFew0wKeNoQTKm0hLpPRrGdp78ehwT3L9f/tfDYLd/7budq/X1fhPP80ozyfHngkMqw1OvzsEZ4U0mAvFvOEeovBVDHl07TXtNl8RrJn2xklGBK5vxUsSZrafZ3nrfZeOYm7PFrjFq/bBBCmy3mvlp2n9AHvVRXwNHkxewMeOzASqDzTPAzxKBz3nXiVC/JWWeqB+kHpJMnIbxfF6YSOWtDkCE9Xj2rod77wxZ30iDvnYEwHp+k2zjMhv4cvYmyTy8IBhnFpw9MGHUYNACKpOBSuwwjBG8+1pLizjHLbsr25UclXCb2ivFmswPQQU8TSW00n8r5krHeKPI6pTsWBz6GHMYSBcv3adRkTHOL7Dx6QkdjlD5kPLwMlVNpSrjlFEsTjjzwIOhVPMQad1NOCepL5QAZxNhA5XDFAOOANoExNE7UIJS5xw/k8z2hZ6Sy0xyDiLaZv6AcGW0aYFsSIwV2qbzCRw4BmwpriB0c9vMmByOUdiIKNVtFw2DefnecmlEobMMppJ23PPBXTwux5GJscL7P795eJGXuUvRBNq8CIJB+EcYG2hdTvrZu3woAkcR5wuSagI4CxRoV2U4DkqWjrrYSBrEk6YsCThabSUJTXGeUnGTqAHsQuAvAoAmavtuWsLWmdOTatIIaLb0Idc4FWIoQYd4ryzB+uhqql04sTvccQ7hjyGrh/TyBfSeXxvgzbVBeE1hZzmD5nDajQnHaiKOQHkFQUD6U2qIvO88iK8TgemI/0h5TcIl+H9liUgJwDR/IUUQkpSs055QaNqy4Knvn0jqeYBf3IZsv3AXvMBV5EQkTVIscrCvBipAJ4yOEhmvOjH/1YfcD8hu51ZOFIOXfuXckYQ20jwoOTIo1n1eKiWnfQNHmWpIBBa0rwloVivUF566RvEsglWJfgyNpauSej+6GiBhIRweCkCCdqdAdtXAtArq1Vg5m/Z42XVGizIp/vI/ru1JT2JAxkIsD8PyptiHOo1tDdu7FWoVW5CCZgYfnxY+W8qZjl5pZAgGilTWTR0SyS7S2OwVxOQxBQniCUtYFD4rEU39a0B9M+9l3AztKjR3oPwMIa4tCyUh/SzWtac0QVcZbocMiQPpLlIxRAndJYWuFsv3IgAVc4nhIE+zBxJIj9BRBw8OCBcurUi4p6QomkBhX3ABQkgHXeiaXdATNEGAHhFpKYkXzzxtqGgHcWsmadofAGvZLvsHYAn4wXbRA1Dxnq5lxgD2CeM5f4Pn1PDiH9w71VEHXugPJ3WOsuProj0AvYOXHyuIAF43Xn7h2XUYBFQEQbul04L6DLUeSWPJ4vv/lWeeutr5bD80fKzMysIjJMberwyFEF6A7As7nOGYoCqPMEM/JA1Acfyblz75cf/+RH5U//9Dvll6d/LiAEXUYqbSVkqSvgiRweeTsbY0sHOpS2ZwUhz2SaxIfjHs/ouU/hFa35Z5al7mrVPHWL/4OQpU6w+tRP9R/OB3ciwvOpRB0j6+RTpLQJ7PCj8hlP90q6s880gx3ZorAagu6pfOqMukSh7aQ8e0+OQIHEfkxpE5U98+OavB/2ub1KPlTAk47wRlratlYCniiNIJwUQElgzOCorxZPlMLInNKn6xFrUAlrRK5kAjQHQ7r9rAKtaJzsz6C65hmVDnqnPjQgB9aKP2TK/+/83hc9avKOehDMqTevns1eSZ6hJoSh40jLpoxNDhVFKeLvvM9DQDfA86brUaGZQp8ryzI27GF2/gs3TsU0DmoOTSZAKv+kEhaHuXNfRkVhSLqN6FeotY2NKvL00UeX1F48z88df15GRaoaJfDR46pgY0YqOh4+z1GBzPp69Uq2xrJUlqCvhVqE6ntA70Pq9+6iiv7RPjqfPuA3z48RwnXMO0wPjweCQ3plBcoF34Py4IrcSa3iXsqZwts9MaFIAjLPmdOUhjHXYjKmkZ8LKClRotxR2G8pAY+pUXjG6V8LRqxW6g0LcmJ6uhxamC/DvdEACKYe8aL/qUFkKt+a5arv3hV4wLASUJZCm4tvbir/yPlGKceYCoBMfKhsQvtEWFL2UKpjJPiNKCIFiCV6Av3SVC7n9BC5IYJTx4r+JucJie+oX+SF2inb0RbTp1zDB9B6+PB8NaTkxQ/JckARg8UzYph5LF0vJ7miMlhDN7+rGRNULTYsNjgVzsRL7WiERTmYJ/bS8BwaC9UcscHahnxNdwSg2Uhn7adhjwdbnN/wBrkA7qMqpa76TNMzNcJgqudM9aSbrnpfz8baBAyynsj7oVYTa/fM2TOKfHBfitYeP/58OX36dDn//vvl2tUr7GJVCY05ks/SqdiZ1mZFvY7eUiM8zQbLHkE+FMZtgm05TxDBWF4pyySvx15SDwF5//HKm+7HfdJBAl1We8mKC/4yPxh3DGc+S2SIyALvEcVgv+NvFB49ukAdqmGpELoYs2WmRbPSuFnBUmp5G5t9ER6MaO7Ni7nP/mEasaMYHIj8PYGKlMGmpiJfbE1US+4lgRMiEQ8elPl5yz+zdpnfGOtEnthjMdZxLnA9Uw86mmzmM2ai/765OStcBmVXzphJ50wCFBQdUr2zlbJ//wGJOPC87BUULwUw8DwtPZZ+Yg/A+UNOH9FTwBJzj7N88c6i/o0IBvsjDoiLFy6Wq9dc9Ji1kA4vxtXMAUcjM39NQjrDIwIogFfATuYC8V2pTu6bk6DA8mNTWFk7C0fmy9HnjqoEA8+E2M3N29Rxe6S8Hu1NvZ4okyr2q/U5VcbHJ8uXvvRmefPLXynz80fL7CxFiYnQE+WxB7a3XQR6yOEB8ACIBHiciiiANQKlrkdx5g8MeP7sO+WXv/y5BAuUCJ2ARxLUIVrgDLGgtA0Cnk+DzqbTTp570+6fHmApSq2zIFgJTT2NqrrYihZUFabMT31qEyo+mA65Z/3ep/f59Ew/Sz9+eq37u95JxK1SBHw++VfN0/jkb+W1mREe5fE83Yvp7XO5VOdlMgCSzp6CVC4K6igN/1YQIUFBlHCQDRGgR0AjVNqybia7RUo8O0izO3Jq2pztoaTQZZSH8RsULUig0eX+ZGQIOrxt1Wd97dAnYYO1gEdUOhoQdNcKemLv6CK/YUcHsMmITn90K2t7lTL0m5//XcG6rFaNxzHzAQA+WUSRAxwjgUKFHKyE+6HBpcQpD6rISNAZMMYU2RjrhYobtQqobL9aC3zKY71Nfo8TU1WkVHVEOHANpviRylVUq8f4gVNvj92SK64HWubQvnTpsqumHzumn8npqUolS7pWRmoSFFTgEoYrE5P74TXMmjYpHcuhmEpC4qXv31/mDx+WIYjxdu3K1XL5yhUZqFIRQp0NXjhUl/B0YyAxYDKAIq8pcwpkgDdRA0acvsaAwCure6I+hTcSBSaiBkFXy0ln486F+jAUiKgkzQ0DDwMBcOLaSeTrUPBuJAqwmpKosQv6G3S2Q0fmy/bQkMbe9CLTXDDqU0EPJE1uB7QmiQoEh5ToDtEj6DiinEWuANcHwMjTEZ+1J8NREFPazGXNcK68GiHmkInu6eHAcFHRx6hAn5E6jJZcvJkbUrmp8qoQDXN0hYgmtDYAFeOEkU4fHUSWGMnira1y7tx7EqWocoy1poxDp7zfFUx1NC9zN0bQ2w8hDZ6f3CflUeA4CDUv9VXW7QkPvSSxN9a1npS/M+PcCwx7g1wiDN33ZOTubMvbz5qTQl8ZElh0kUaoRVOKMDCeKTySBYMz8iIxjmnnv5FLx80yf4dnfeWVV8rJkydVd+m9c+cU4UHNDC86wJxnImpE3hO/Bd5GhtW/AsWjGLOutyIni5LqvdOxCYtuOz4h6hbt5D36goiEBRrGykZTeyBpW4An+olcO9Yoc5zIAdEu5dIF/Yy1on0ugNWhqEfFPIGydTMAz77p6fL888f0bDxHjk966NifWXO8j+MCp4FppnZUEA1jLBT+l8Q+ifmAnn1WjYsyADnOqvU0MS5QB4hFiSwLotIu6GVQL6HR4hxijVvCmVzAR7HnGdjlvsxeSnFVIkNEW5jrjBH1yoiWEdmj3ey9gCntgY8eVR4384k240xiPnPdq1eu6DtQTCWtGgVReR7mNtdkT0bUhPYCfABK5959r8ztm9P8AfjwunjxYrl0+ZJAlMZeuUHsTe6/rM+WRaeZmxyIzG2BvcghZY4li4Boktb2JrXAtlSH5+DB/YpuodgGhY1zAyoeZ4+cKYgrTE9blhoQo/IHAPSx8oUvfLF86YtvlvmFo2X/3P9f3Zk+2XVd1/28nl5PABoDSQDERICkSIqkZLFkURZt2pKT/JdxlNhJvqRcrkryLSrHdqwqWyJFUZY4YCAAkhhIYmw0gB7eS/3W2vvcc1834W5VWWW3CurmG+4994x77b322oeVC4RtsrHuXMPZ0VRZgB3xtYAH4Mk1S/nwowvlnXd+Vv7yL/+HIjyDTIQW4MHgyTo8jSx1zeFxhP13auwBxwK47cVQp42s7dwbO8pZepQ7T3lSb7w/m96zez+6za1/C5Q2eZtT2GOvVuK/+s8n4Ela279sg3+Xa2DMGg3Ao793+dMDPESpw2G5Y+0d0csc2TRNuaG0hRM8ozvJkKEPsq6OwZLtyAQAmY/TYYimpk5DaVMkOtXaIo8m2RaOAE1KUhv0cIZio+7lR2kZFfB0aS45nlW0oEdr6/LWU6q7+3wTREgRg6aci+z8V77zRqQ5uDBd1iHRYZIidXjpSYR9uCbPLgchD5keOEUjiPI06hKZNJ48RTofwwsvqOhuS/bY8p1U6sFzmUnfGDcGPBQ5tIIZXlVexyvIIZdSu+nN48C7fv2GEqufPXFChgDGlfI3olhj5uK04Cc9UFlrgg1T1JHV1Vq9G/CAMcHz83naAd0N8EV9EkQLAGDksFy6dFGGqSgVB1fUXxQxxOuKEZ/S17Rf3uXZORslqsJtjj8exlTroE9A64yP8wkOl2uffVa+uvlFzTmS+lUkfUv9iJyfEAjQ9yMROb3PLAAWHW1JZJ4KZzmuouGh3jUzXVaOHC6bY+ca4fFnXPCOArgAd6LGLSwKCFCkEoNb1LzZWfUldJ+1VVSjDHjoa8afPkpakIpPatJZqpRq40lpMy3HdL4EK5J6DRoci517qL5Hoz5S1U16oc48GMODMHa+DmAQmdunn3pahiGGNn1HG488dUTgjn59/5fvl2vXrwVQc6RL0Yng5NJ2SYFHVEv0UIoXCgBMiaHPRkcfJKgH8PAaP1nvJ+mh2szCqM91VcUJlHjtfston3Ke8LjMzAho3n+wqsgjbWdjQqEtqVvZ96bEjWtCvyONUwKkkjNWpNLUVeat5koZlHPPn5PH/6c//Wn54De/LvfukK+xXI4dPybjmGfMejbkV/i6RYYvEQ6iGMzTm1/cdM0S0d0i54Ek9blZGeV8XlQzIrDrpqgpCry0XO7dZ9wtIkG/s8/kGn3xxReVY4aRT0QHsJaS0+xFBlWOEDKGRDBc5BNVsrtKwqePoLSdPnmyLC0uWBZahZXXKgVNMuaRo8Drpp0hBoFoyYIpZ0QMgrLLPaRGhvw7ypCzrv+j+mVxwMEcyvmMEqLyAB89EtihXeRTQbNTPa/xWPuPotkS5XChTwCLlAE3NrTvAnQBLAisYMiLhhb74+MNVCQfiQ783HNntN8RzdKSDOVD5W0uLdf9iQiYixinymAI1BTGeJ/2UKhq0F4RjCBSePf2nfJ3f/v/FH157bVXtY/SB1evXFVuGJLXlvM25ZO1o6gtUbLH6wJkGblTpOlR0lOpb8ZYej3Q14AcqbMVWAjk1k2rH7kGYAXAAyirc0YOPzt7tJ75N2PWA17PN7//B+WtH7xdnjl6vBw8+FRZXJwX6CIgiqEwszVQLZ7dAJ6PPrpY3nnXgOf9X71nR48kqBPwtBGe/DtFCwwDRBcLcLAXY+O3+mxEd36bCE9G+5WjEP+k4DdRa6d6lcMyE3Vljz//FgAPj1TzFPb4fP/6P84GnrS23UcCf9vn+l3KUgNyMsKzd8CDM7mj5WrfR1ZaDKlOoCCp/JkXXO2AECJoRQtSsEnOBOVhmr2i+dXL4ckoR9JSdwA8Wchd9Xi8hzrS0ogpZKpE0NqS4pZO3b2MobY7AR6vhXTYi56W99UFI6+p2TsE6jLOXNlSEckKkFPlqVMIhc9/47XX5Wbh3hyCcMKz9kyn8LWpQzS9opkngVHOoMG3NpcwlJki70Cenagky/sYAnjhOQjTY6tIx+PH9k6uNjUjAuzgORTN5o7zhjA+ABn8jdcYcIAhyUFOjgSRjzPPnSknTp2SF9g8bIcGVbAz5LahV4liRjXskPFVXsMMScYjGeY8L+ACb6CiNPfuS3oXAMUhzCFOzZrnX3heXlwkgD/84EPJ9or2trysCuAYHZnITz8D9rgehgtGLgZdcjSVg8CBHvWAVLyVopDT0+GZPyDQA33o06vQh4zkMwkuoxDygj8w/19GZiTFYaixIEyNsyGbyWv0H4aLjTDnHyClvDHeKssUQ8QgfvRQeS7MFcYsARRG3f7lfRorDEXuq+hP5B2oYvrqalnH8z0aCwjxnJmLo5wl5bqojLFAT6qUaFFFAl8m8jlKZ8pNen8xhHnW9oxM8Yn0dmj5xLWUqCc57xl5gQEoGLwAasaOecVnmKuMdUbq3nvvPRmcGJCZvyMp9MjHYYFimAHASYZ21M71PPh5rDwt09yYc/oXda6SwphRqdzccmOrVcpjg+B1v2caKoBBBqHkhRdEf6LWzqeffarIREaxyHERVSeiLBmpIJqQSfe0hSiDrjW/oOdhTWB4spmwVgD7eO7/5m/+b/nwg9+U9cePlNx/8sSJiPIsqD4LhjGee+YLfc4czn/MoytXrqhvWM+1zlIIMwCaiEZg2CtXTIDnQVnet1/71a2vbstolRoghn4AGfr1O9/5jqTUqb/DvISOeOnSpXL92nVdJ6lT2rCnpjXWrA36GWAHSOM1qGOnT50SmGMecH+itrSdtZacbO7J/fku1Cze4znTiZKHkfIfFXHZpzEA2HVhe6uF0T6pW5ZSTp0+XQ7s3695RX8i/470NvReHBD8sN7zoHPeEjXTbgdVdtM5Oysr2kdoL8+hyPXaWhlSz4xo28a6wOHzz7+gZ4C6Kbos81f7vecrfUTfsd6hYCbX3LmagM8t9RvznzwyaI/k/gBuvrzxZfnf//N/CRD/3rd/T9ErPnvt+vVy7fPPNU86am9Ev6IgNfuK7j8P0KCUwZZAYKoSyYgg+kSel6J4FME15z3zitjzAD5sNajx4cgT1Qxq8vxQ0WX2EOWGqUgtZwJGSSlvvvkH5a0/fLscPw6IRpoaR4ABOrk8iBXMTxnwrD8KWeoqWmChDmr+DIdT5aOPz5dfvPtzUdref78PeAilVDobYRUMrZ5KW+WAhcLgv7xhGbaHz6q9WDaRz8V8yTnu39qMt0VwavTdbi/noD3xZ+Ia4RH++q/scM94oqz/s9vHa9LjntzCni5DgFXOOYlUJHWnvUS/h/VfUqmwmdd7VzlVX/eT76UCV3Oz+rVsXL+fI8bWXLi9T/6dBnQ1P+PzE+/v0LwdW723iVXvZS9//OfEdNl59rgza8RjtwMegkpi7H1tDk8npd7eu81Pd66po+cB8bkAACAASURBVNecPYqchJJnFvTUSCmiQoQni5Bb7MuKptDarGrKc3S5NVaQs82TUZ6IfnQssWoTS6wmqGJJ+c95lnLfTp/xWuwKjhLdccSlpbQ9ebU20dyMJkUOUKqzdpGpDpz5vo5qp6Nb7F9Nu8jPCZBkB1DIUpvPV4uSDl557fWxq1NvVo87xgUGLB1qGV/nRSjpmkKWMiweqjMzn8DGHrkMrGKjVedqWE7Y9CCiDmuRc8GB4/o9GAWpTIXxxuHLoWxp62V5/W7cMK9bCcZzw0jwhvZAxXaj5AzzKZH66NGyRgKv1MTc7mwXIEL1VVSJ2yBKVI3Dh2XwZw0H2oVhz3sYrBjtGLriyD9+LEOPgoTPPntCE4+k3qtXr+rATsMA4xNPL+p2SZ0heoA3F8DDRM5+ZpzwnmIgQQkClHEYc2Bj7D39zNPqUyJe8N0xIhnaBGwCn1BUUKeLqIDEIAR6zOmnLRg6GC98jj5LtMwzZII4U4iFAAh9tLleZoazZXH/sowmACeeWryw9AXPAaijfwQ4iP6RbIxcOZE1CVJYuIB+4zV+Mskc8KPQLl4KaoEg57y8pBokpii5Ijv3c70b/o7fkeeTCmkYOnEm6B6J8mvYu9kVNSUiX0oywLdvi55Fcn5GArk/oJdcFcYQ2g3GMkAC49zUP8uHJxdXnuUQuGi99tBqnD80LjNTFu7IqGJG2dwme1aydory4FA5IkoVHiGejbljyWcnpbcJ3SmUwXUAAcxL555Q9NbqfMxRFx0+UhPEGUuAAVFH5UZFzhxCDpevXCnXrl3T+1CUXnrpJUVeuMe7775Trl69rKJs83MzAtL0JflQCDxQiPfylcvVgFcNlf0uGsmcIWKmdfXosWu/LCwo2sZr0GgBaOxLPBf9i3HvHI39Ah5EM5gfjBsRDeYjIPlb3/pW+fa3v13eeOMNRQABPD9/553y8ccf674SODh4sEY5O6cHERPXf4EWB+DNvJtMtMeYpl+RYGd/AbyzhwAIAULcC/CDkc+4sveJW60cHke42N+cD5cUTtOUTIskwulCquwJlvmflQoZa5+5yXd5j89wL+2fQw5T8n0sIkJfsQ+fPHlKexb0Lctqm7LLXjMnEDEsM9TlgZo2M639JwUeskYONaqePfFsFfVIJTv2Re7tmj3e/1kD2Vb6kEggTpF7d+6Vn/3Dz8ricEHrij6j78ghom2sw/RqOvfDEc6kIioqurAYuYoGuaZNOULKGsN5IUEZIpHjTrBFxU/nnHM3CsECKSsWK7IBPLMY4OEjT5X9B1ZU3HZzk6j/ennzzR+Ut9/+k3LmzDm9t/aA+Qrtc1AerJay9XCj7J+fLYONUu7fvaf5urw0r1weANPqg/v6m/P18uVL5Vfvv1f++3/7r+W9994REKpRnsjdIcpteptzeVJ1MjTaov7OlIqP9mzFCXnnSXO0LShoE6Rf72Yno2UQZ6h/7/6npZz4W63x/fXXsUHpZ54EPW0UR62ZbFM8f/teXiNf63/PYh4CxhVAZDsDICVIC4iWt0waXvck/f7xfRqgwX9OjcrUDM69Vt54YPXVtksUnewMedlAU44m7wx8spZK9HRcTOsRRJ4/1Vh33UTTI6ONFV1N0gN9T/84n8v/PfF6fYIAdnXyNaAkrjHZdz3gsvspVlkf3VSOWR39XgF2fiCiF2mvTt4qc8u2NyES4lMZM7osYpWxjKIwcNeYanRjR5rd4bM/HZYdbSzyaVKhFvESFTk1PdoKZFmzMCIhMSYdIPEZkueKHAgpAR9LRWshQUyuLzmQ7GBn7U2C/yoHnbTR2DPy9cnfsdKbPtm+9tP1kNQ7M3is0qbXmmfLadWq2LVt9Kfjlea7OWU1S19+5ZUxoTAOGML4GBocoKpXMzMjIMJBipGanHr+5iB0romTa6vXL5Lm02CkkaImCPA4l0PJ+CFTyTWTcia5VHjborDsk7Q0NK5r167LqJZEUkxUqxgZ6AgRhswqbZdBfvhwWSWnAWM/FKdcsNCFHeWtjsRwvNcAG1Er5uZkGEpAAS8leRILUFw40FblheSQByw9/fRToj9Jxnh6WspseITxenZUrTknxd64UQtI8mwgae6TynT85iclr3kG+p120scAQIxDDneMnStXr8qDzA99ab47VA9791WkMiSvRecLaWiiUIA85Q3EpJDXeUwy3Ww1lpI7uopq0dZGmR7OlAOHD5ajx44KTAIC+BLtu3n9hp4bb3BGnFSEFWogxf8AyxKIcEX5lG6WaleOI0CZxLvxuMwvLZZFQCEmSRh+FfQE+JECXXJP5SXs871b5N8JRCTSbwpqQT+ZnS2PNzZknJ07d7Z85403ZHQx3oz7008/U1588QUZsB988EHUYwrVKHJqFhqBBj0rQgmhjiVBAdfwsUIdztopA56oeSIPT3ouQqCA+SQnQij8UVNK46xNksKJ9m5bQt6gB0cA4CuNdqlxzdsAJcII8MD7ngCXdQg1EWM0IyhZpJRriE40Pa2cOPoAGV0AH4AHp8L3v/99PQNz4J13fl6ufX61LMwT7fVG/NzZs7o2NVaY/3wXMJKURuY6RjBnEvOS+Y6RyvonsosYBipgly5elJgAkUX6mrkAcKd9GL4Wd/D6kezy5ob2C6hWgDJAz/fffFNrDXrVP/zjP5aPPvpQNhJRFgxu70NWVcTooa/pK56VZyCaIpGCoNSyT7FnUn+IZ+PaSXPlWkROcNTQBq7PzXiNZxXgWWZvW665WzoKmjoNXJvn4gs5Tsq3mZvVPoM0toUlvGfgTGF9MQdwsuC4oD8BdrQNYAPgOXz4kCLD9CvtIf/wxKmTZRwHccqo05+AIufFWd2MPYjcHiKgrWw7+xBrg/sCniUmMG1pb/ZCZNEBld5fh+Xh6lr55MKlsjA3X44+Q/L/AX2nzZPM/Du5qeKMIGLDXEs56pQ8Z86k04c+zMgV11AUV/QH8nqc/6fcv6jyjUiBoqnsAxEhpY8pxrpy8FBZWmKvBuxQdmGtvPn9H5Q/fvuH5YUXXy4HDiyXO3ceqZDqykopq/dL2Xw4KvuGU2W8Xsrd27fkWNi/b6lgR7PNQqGDcQd4/fTq5fKr939Z/vy//Li8++7PA/B0IgXieozZmxPsZAJNNRPKqMwI7IyLa41VY7RNVE4D9Qm1GVvj/euMPQQVVGk+gM8e7NHf4qNjG13ypDs/yj8NCHkCAHE0afI7k9/v/lsRa2it06ZmVvwXF5Ex6UVq0BmfaX7V9lV7fyLi0AGZcRlPbZUyMyojfgvcekJWA08XbmAN70VxcNgBnaEXfyVIa67hNkoGI5xjlp03uEn3ePxdXwuQsi160QGbbJWFCXi9pa8p1iA6Ov+sZNYkjXeTtPPC12SNBHt7A9QxLM0ca+dIjvH2CJeoUwlcmltmxHYCesb1iabQ/9MVGHdgPOiaRhLu6QaIKwAhanCorM1aGKylpXXsk8zNRsSJCLv3KEds+lGbuuYTLFcg4/Gv6ybnb9e8XvuY1+yHKny/BwU6XzZkrfNuk8/fWz/RogzgNJGZNsdacSts1Bwb/Q7wpmSj+uSdYztBT5P60EyMMnj++efHiQxTZhrQkLkdSY1Iw1xJxgF4MqGZg5BDyIpRpqil3HNSOIjEkMyL53V+3lQ4jAtFAYjyIKlKjgsUI9S4oNuomjxKRZZLxmjk/TTwleAcUR/ay6EK+MCrjPLQrTvIjK5F4U0rsWF0YvDTPnG/Q1KaAxdvMUBBycWE6QYDGSTO5diQahPRGzzKeKLxeuPxxEOKwaE6FPfuydDAgMR7mx5ZPOP88N+8zk/WAnH9HRsv9GM+R4o1TAIeDAwoSje/sGeZSSDK1JyLTtLmCnrwkIZGO3SyK5eviPYnb6j4mKkC4oruBj2u1SN+/ONHZWswKsOlhXLg8Irq8NDHUGmYpwA/gA7KbF99davK4HIdro2RAgDYSkU8RQqtOsJPFh41mi+izQFAZoZzrkaRC6mhoSXHVYCneV+0uPDypjckw5nVyxgSjkmbYD/gH4nvGFx4nF97/TVFFaBJ4b09evSZ8uILLxrwfPiBlaDwHBOFIcoztBIhG0bWsQGI5DMmMCPaU0ZTZapMl+mBQ9m5wGMdq0+kUoe3MeTb5QWKaIsBj1W9kvZEBJN7pMpiAhU+B2Dnt6Nwq7XOEsY9IJS5lWCCeZdKdxiGivLMzQp4EGH54DcfqA/oJ6hsb/3hW5pbAMW/+7u/LVevflIOHthf5iigOBhUuhvrhTn7ib67pnnBfXFmHD92XP0IPVXzIUBa0pYAExcunC/Hjh5TO3md/QdAmtFNnoN1IInuKKKbxVZPnjpVXn7ppfLd735X6//GzZvll7/8pYCKVPKWkJw+4AT9B6s2egL4A86gAWo/XFwo18NpAWWWQsLsTQB92qLoyozV17SnQVm9dUtzn0gVPwK8QfclmsKzAEhTfl41qcjFm5oyHQ0nT1AuM7oDoEvansYbufKh81z4SREKPsO4EIHieoAug5GFcvXqFQE5+h31NyI29xH72NoUTVPzeWqqXL92rXwe+xZ745kzp0Uh5J50Pv0JoGGMuA/PDhjiXgZhKNrdVmSvjRxvPHpc7n51RxGezEGSKloAGgu8WFZbuTty1jxUHzNGKgQa+Vy0gXWgqCV0tMijSto1h6LET6JoqTyrRHFEBbUx2IKduXnEdnAcEC1fKIOp6bK2Bn36Qblz+54Bzx//qLzyymt6ztXVdSl0HjjgAqRbj0uZw3HzuJTVe/cscLM8FMDCL8G4Qqc7sH++XL58tbz/3i/Kf/7xn6kAKUZoRnjk0W0iOz7dU52tmq1lPJgpZYAEvMe/jdz0qBytm1ObzQ5UsaR+tBZC83cFPGrLXoxSnzN7zseZ4qzHrb3deNyJ5tZ6oJM+N/ko7fcSwOgzOBZYe/Rn/LfAVV6g8ZD3rpl5pCEclO/pNHsCPWs02Cxbg42yNbD6YO97un9K6drgk+c6DD6dK/F3uIDre/HJuHXXABep9desBNhGdDy36vxrIjwZgYjJFVElcfH0z6d2/neCIhzo7HWUHGiebaeoYwuAxhZoyno1XzMNt72cIGHbnJgYs8n3K+ujN8efPG4873gUYFrGQ9ucBMMdIO5mkJ+NLyTryeJLsCgsTW2bJGhjkm83cLSIE2qyBjyuX9kJEhgvRN/H1MAmYA9MG6RO46a92wO10X7lEO5lfceS2SHy2+/zfmTXWDlyhJS3E8GLClpyCXVzP5slu0lAunMK9KNDXS2f1vktwJNREgxxDiqMdQ5jfjJvh0Mnk98FHEK9KhWcJG08O6sDyrk696tqDo2CKgYNDq95Ah7VWAjqFMaFauHAVSSRn0KoKjI5L68wVBxXhN+qVB/JsYoTPaNEWwqkIlZAtGZ2OF+++OqWAA9D5wRWvKaWR64HovIGZlQ4FCOd9vAefYJ3jkgFbVfNiS+/VK4BkSEmL4BHh/uyIzZ371F00IUn8WZaqtVy2QAlJfKjXkSxwMGgRnDor/TW0idSCjtypMpjc400Jrg+7cAQoXaEaS+WMORzPINqrUTfqShn0EKIiiDdyvPLDxNgB28ufSMDEn7o7EyKEirEOZouZbg0X5ZX9svwRRkKryyGFO3Bg3/3zh2pWgEmVZ9Gm7YXL1Qjrs8//s6Coi1yT9qCDkUWM5LFsYbz8NBmkzzS0ITv/rtTTGk/39IpJv+miSxtojt4EwEYp8+cLt/4xjfkBb91+7bmANG2s+fOydj/6KOPIipneoD6POaxpXuZW55fLRh1WHlQpsYGPIOx893qQRdeDktyO2Lp6sXe2GQgLy56bCJXTnkKoptuuphkUBRT9YvvQyHCgCOXIud8qiWytukrhDWYx8w5KzaOO8MfSWipwS2Vjz/6WLLBbKIAQwqRcl+M/p/85P+UTy5eKCsr5KQAPKcLifYAZKiOiBJc/uSy1jDgXoBnaVGRIw5VgJBUxKirxZoLoxtHAUIgiCDgXAAcYPyyBph7zGnawzW4HtEh5vz169QfuqVnA5x9+1vfVj+iyPXuu+9qLFOem2eD3oUDQjmBQyvT0a9QF1lLtIf+pn1Q9RQFX1qUQQ94YA1z/SqdvemIIeuTzzK3cj2IXy068IzrJaHYMz8MKpmpnawnnp31whyABsu4004VZh4MqrAGkR3GnqgRjiL6FgohuT44aUjSP0VxYOoFbW7pugBy2kV9pUNHDpfLV6+UO/fuKZLFMzJnLl68IEoc/02U69Vvvqp2at6EgAXXImrGvpifA/QwlwBX9AE5U/yIYqHNeKR/AB72TvqbQ5x1Q0SMPZo5wr5ElE1AJ3KlLALh+lumu9phwx4NjQ/HD8uK77K+tFaiCI6p1dNlZi69qsHvjppzyoOEnhq5eBiJgK67d6HaURz1gVTafvjDf1deffVbinatrhItH5bl5UF59BCgMy5ztGFjVB4+eKB2LS6Qo0lbTQXntQMHlhS5fO8X75T/9Gf/sbz77s/UD6rFE8IFBj0GF+Gn71GPRHQZT5XNEc6WFHxpiE4tt72zqGW0EnWWA6ZN6NUe1H6/fy25dAhRc0bvwSAy594CNLv+CeEa5S7FQdHFtSaQxEQkZSdDVvdtPxfPWa+Zni9hgW0f7EDQhD2s0Ykc00mw051DcfNaGb6U0WCrbJaNiPC4XyohJ+k48ZvXjfmskldr7tVv+KBs/9eNo28qpkQkejuUFPNKaArw47oyNg47QJvP5tcdyXFCOwYnv52a0L2ebktcl1txvW7U00BtwpF9OlozTLufK/1aK9W4jz+S0uXn7uZOf3zC8xEMIj1ufDYN5hyjNKy7SZHvNHfuTVGjEKnNDlwfx/m2wfIQ4OmKYzpfpqOv5rjYNkiwY3BQ83Tc4HziCgZ2Rt0Jk5vvBBNSCtcCIXtYq08YqF439KJ7Ab4JdwfoSeevoEzdlwwCtSZrRCcEDjLSxUxMwNSIU1VaXFPXb3Du3LlxGm0Y2vwjYmPJaCpcP5AhoNwLSbh6YPhJpSgOoE7a2AIE/OOg4tBJedGNdScUw6HOweY6HFqSShaXOihwwSmXRzcMO+qDSDo0clWkIraxroMU7y+UL2gbePE2R+Ny7caNch/++pSrdROlUd6OkC/1EGZkbMwGwh5lkcr1dT0/hzGeRNoP5QaPJ3V+lJA/NSXlLjy9GFm0HYOfCcZ3iYLQj/QVXtAqWgDXf2lJ36cdGMhK/A/anQ03R3nSuylPvRLnkeNelyFO3gBSsvqeCpOSOOawvCM9w7JAvaOIejiRi9oQGWGxoSBRBGr6QP8ID0TLn5RHaHZQZheHZWEfldn3K/cCY5FFK748uUZUf7/vMccg4ppMYCJmSZl0W5NiYkAkZRG8OklRA8ho/xZh1Ys6pBh70ZCgM7SVuw3+ctNu6WtxHDQHes5h8oQePHwYcrWHlRx+9uxzLqB686bmGsYb8wqj7vz58wEKbGwxNgI8EQfPGk6AdNrGpmogwqY2Q2xHB8V4M/PcLJygBY7GfiYhRoKvlA/HYxl5UDxr/Zqop6QCqkGhc1+Z6ukNY6B5A2hrx5fPKx+C5P7xWIYy8w31rjanKNdtRmN5foAGr585fVp5MURl8fADeC5dvFD2IZe94OjFyVMntS6JejFfMXzv3Lmr+4qOtmQ6GSCDNU5CPYCaZ00QCX2TsXjm6DOKKmKgiDp686aLf1KQkur2GJH7DwgEsG6v37guIMbzUBj1lVdeEVhkbiI6gZGeNL4UZGDPcjKpZb+Zr4A15w3OibqLCMmxY0elsMZrrG0ipow3/W/pbEeSvxLtbFP7gCiCOFSClpuRHtXwksiEn5l5wiYIUCCBH+cE8xrQwrJAvIX7AAqd0zSrSBIgD7qposozs+XCxQsqAIxhi2F+9uxZ5S0CgHCUMM9OPPusEvPZv379wW9Eczt5+lQ5cGBF1wXgIsACDQ6lu1dffVVjD8Dj+7QLujF1dqArAjhYK8ePH6v7H59l/HheRzQhgwjyl/kZIv2OJvHDvBT9VaUNnLOXOUScQVA42csVvZ4fdrl9W1vqWwsI2BR3nqCLvNpL7bWl38qV8aFup0NU+o4K6F6vs2V9Y1OOttu3ofU9FK3tB2+9XX70o39fvvnN1zW31x6sywgZDgFsAJ7NMkTAhzNN+XLOqaIYLyCMf8N5ilQvl4sXzpd33/l5+fGP/0yUNuig02FsAHYsU21JfXnfzXmqoIdX2LI3tpQZ1jM7qrGWRtuEsZE5hu3nWqCQHuPOe2y7JAHPHvBO9VrvKfUH0Rr+V6W5O0u4jZ5sAxUVW/SRSd9obSNhafwZTHAmdYCn+dwOxm9iqFSeaz3JlUadhnPNSfBzjKZGAj2itNWm2nDz3o3lyf/3gUwFPNDdGkCU30mauoFsV3tFjscWcIaksqM6AXZSZrkBPF0Io2uTW0X7gtrFf2eb9TCsdQznjFh+PeDpjUsURU7V0d0CHqVWVLGbDlzm9zvg0s2J9r7t5+p8anNIagTFZsmM9pKoU1O/nPZGLFH1Rx80sEppS5tvbvGBTM3o4EE6Q1kzdZwjAuJ83j746c29KEzOHmYw6h9P4Zjv8Xeu8/oZsUv2DngqhGoQzs6Av3lGbiPAE87dADp9wFN9PhVfyqbCJqxzPPpDuT8uPFrBU+QE5bMPzp49O9ZhHrk7eP2yNoS48uH5tPQnm3vk7SwgatDk0ETRxEwsldG7sVHBDh45Dl9UnKr/JGhKOtxSMQvkK6WyhYJ4QSplYVip2OPmhigNGAnQDrgPEwCJVugxqAHRzrv3V8vlq1cVdeF6bGR4tDJpntcAMxgNLBamRYIhAMTiwpISs/Eac8jKk3n1U1FhMukfwIORxQIV/YV7KafJB7+K7JWxvMBEZDjsMMjpaxC9K6vb01ZzVEZWUCOpmQM/FdYwiDAO+W+MCKkLkR9Tv08leyeaMS5KwOSwD9pUTnUpoQEyNxGq2AgAZBAE7Szbkc4QRRpmp8rMwqyiPFmXCIMLY4IFA1hR1IDq6xQ+XLVsL4sZ41P5QNDawhuvsG2ogiTY0vtQs3iGiPCkAZ9FcNv5pmO/yhTaCEgJ68mNcuKs7729ORpJtpn59tzZ58qZ02cKNCjyVT7//DP1pXMXnpJc7iefXAolvyKPdFaix3DFmM1aIY70mXuOMSYBAuhoHBI4uANcG+hGkmHWoQnaHQaeZIrDq40xS1K5KW2ue0WEh7XBdXRABkBMz60BvWkaqlsj+XgnxPMd1iLGONcWXSnELESTnOYgscHId6FYQdtkfhJxgebHmAMs/v6nf1+uYPQOcRQsqc8Aialuhyz7+QvnyxdfuKI9gJy5xPqjjTQE0AWocU6gKa+Oql5V0Uo+D7i+d++uXkeEADDFM/BZruUI5GEZ7zgpeE6e6/nnz+k+/Dd5LYBZi7MYaNAXmaMjcDIcav1pf1Fh0qGoq7QRJwc3ZYwBe0RwmYtJq8VgJ2KFBDYCIwJQUTMJIJFgISMQfI921Do2se8SjQX4YPTTVkeo7sqJkGCNeXDlymXRbpHgZo/gesxfxoWxAiyikMZ8FiX33n3djxo4jDF9+k+/+XW5ffdO+earr+oZASiqi3PliuY+YOr0qdOa+5wFCfKJ5CcoZY7xnLSBfCuuw/tch7YDShfnFwR2Hq2tKcojoZIsZxB1i9hv7Vhz0VoALoCH9QQNMQF4Gu2sEfZwRddib9HcDiEP9nn+aV8JkLM19l4nhUfJgIdHVUnBNiaQ66Zo6f1V6s4RzR2Wt9/+YfnTP/0P5cUXXy6HDq8U0qxwnDMHNzZGpWyOBHjYZVX3BzGdaVgDgB1kyTfL/MKwrBxYLBfOXyy/ePdn5S/+4s8V4UnKGBuEAY8NRr0uW82Ap8u/MODZ3JLkQs+oSSOvNXRagyeLB+aXEux0v8PQCi+qz49oi760ew8w19Qe8qSNeJt1a8BDTkEn/9tJ67o/MkInSFgNuqQ4JYGrGjvVyGuN04xqEXnv4IX7LY3D7nf/nv5Mm/+0HUCGYdbkH4taBhiYJbRoGzSewEZcQ1fKNmXLHOUxMc3/C2NPz99RpDulKl/cdVKgP2Y/edI6mpg5PSmAE3ONsyEUPz08SSNyoW7lsVTwkxEf2k/ZCRwL9s43mCDur17sRVt0dVRBI29023R4wgtyOg6H1XHSGv8VxDeRzDwb3bLoywYACEwk4MlckBottbQ9z+e+q6Z+92yVupfgp+sBRSJUPNRARzZNOHQ9d6JVOanGmbPj9ZMRnW6edAGI6FXfrOawdO3rzecW0PkLfhT92/3a3jYskxHiCkr6a0lrgFsF4NEczchOQ1PrcqES+LhtAjaTgD/GLSNwHvvG8c39zpw5I8CTxgeAh7/bXJ2UH06pUBvk+0xXCsMp1bQ4PJL+1kZ3ADxOhHctGnnjG76mjHQKiCp6E2pjeDxFhYPOZjUwDjfah4HKZ3mPCUP0g6gK3kzyAb786lb54suv5KGbxaCKtoo2t+VaOIAVvJcyVkuRIYD3mWdYDsUl1HTYdPBiUicCKgzPweHKoU5b1AdV+IHaMgtV2jsBCgZaKg9BFwGF5n8zgKlqlAm4AJzaT8g4iwZxoNJstKnLULAsoDwCobzhdezXiUIkqGIiYLzg0QZo+LDfKqju8H0ZfaHqllQ5Lc65mTJcXihzRHlUMBKFL8u/yjgJsIuBiBEqryxysFNTih4YXEE/cjuVZxGCA3iwE0zzfUU7MlIRXlnXwnBlYSF78V291AR64nlTGdA8WG9m7fvunlBQifcB2kR49h3YX15+5WV5wqFikatDXkLmuUg2F9D72acyLvkBdPIj2iDJ0JKv9ZoQmIQOSBQIIENuiJ4Bnvi0wKWVD0mstoc51QzTwyUxD6S3NzYsI46QyJz7gg5QYrtyHTrAo76LysvRMT4Wm402JcyZUxiQGdVRMnd44ZXsnbUiYq8BlPJ8Wbw0aZdEOBBz+PKLLwTuVrSu8lR1ewAAHrRJREFUDis3BFEPvgO9CjogkU7WgmWZlxRJScoY4JgIjfI9osgulDJABf/NHgEAyOKoGXVmPRPZIl+JArGALDtqXIATYxcaGvsKbaENRDpYu1bAs3OAyDD3yb1PVNqHD+08IKdpDuqSC3cyj8jjA0AQ5aHf2DsBgvQ3QJT9gudmjmM4aG9dXHI7wttquWevp0pVjDw3xoBcJCK6fDdrWuFQIa+Kz7N2Lly8qEKur73+uqIrvHfpk09EX0WEgH2KvfHC+fOKtvAd+vns2XPa767duF4++/xzqSL+/ve+p70LUIqoCsppytEUndJRFPqZOcCBwp7MumBfZD7Sd/pMRA3ZC1hHpjAuKYo3NzNd1u7fL5vsxRF5d66nDWP6IiPTGQXPvDlTml03SWIs4Uhx3hV1hdgTDeYdeRnqnvSfKYUY0QY6G5tmFWj9sFb5bhhArC884pubI4GVmVmUQw+WH/zgD8sf/dGflLNnXygrK4fK2hrfhVLsCIHp9gM5NRhjy+IDeB6VzQ1HfTUXDiyXy5c/Kb/+1S/LX/3VX5Z/+qf3g9lhoxOvewd6wg6JvAvn+aRxgpT/dBm3ntwEAvX3DsZleEJb46gHetL4qDUtfEuxIUS72/2PwC61+vZYmFBUNrhccbPtwKWj4FUwF4V+XReqBUjbP9tejyeamZ6VaEH3dGEwOcwVkbYWXPUjQJ2hnQUQI8m8VxfE3zHgQb/c49gz9mpSenisJ+lqQW+rgEf7eypbdb89/NH2UPcyyuECQUusYKcTL2gpbTLKFYHN5+Z3Ap6W2mbDPK/PUAN8ejk8zbxsx6vCgVBa5Fn28qOzM0taJBTsAZgcp5wDsR5S9GICPPepUN1YGkQ48jo1Zan4uE2da46qdXOtXSgZtdFZHI5J5+QYrIZFE47cFDyYKtMDmAHYqBMS0zs4EFq7p6WQ7uQc6KK4HRhJ59NeHBo7j9XXrZ3OkTAOFo/T1bqIZI1MJu5SEL6TsddMTNpnNzPruu3GJDbJZrManD59epwJpRjUABlFIKanuzoNkaSdeSYY+xyCHCop/Skpu6ZWStJ0ki4nmWLlSo4U3ldEAclVeZKpRzIUiMGok7QyCchSYZsW7x4vKnQOvpOqcPDfMQbxjGLkHDx0SHQrkvlv3PwiCn0WHdQJKMT7p7bK0pIMA5JmbaiOxJsnOoHhzfvw23lW+gtP59UrV5T0L28usrorznWSmhKGb1OkEaOYQQFw4eXEKEx1LPqE93TIp1JIAA6AHZMNI0jbUsi7clhAo8Ho5DOSQlbuSHri0uPjfCVFh5D7JjeKmkMb1H4ZlOfOnJE4A7k2SnYPA4IFiHHO5wEtAB95SVEUmZ8tS/uXy9wS6k/IWdvoZmNKxRFHkgbyFqvYJRXaC/Kri1WhbSzKnD05AjxbW7WAo4xXZDNTiYZoRI1UWcLZEavwiMQhVOs4RE0O9WnVjDcdrEaCAhjmawLBiGxsrMsofPX118q5s+dkHBMFoOp7Fo/k3hiveM0xirk9ssQC9ZngH5QlgZ6IGNDvGhk25alpgZ4hRSYBPBIO2LAQR8iqa0zJAQhajuhn6xhcrjovQ1D3mbJUr2gyHittyGyeWcAV2tv6utqS/SZKkHJliK5YjZF78xnqvkjyUaDNBmDy7wHOqhdEG5SjAzhij9iQ4U/EhKgec+PQykElwyM0ADhIw/jDDz9QtAYD2ZFCg2citrQHSlTWJlCx1yNHTBW9c8f70dam7sM6zVo7zteAvuQ1A+Ahh4TXmOPIEysidexYjSRxPaKjBhkuOutcxGVRy3ho9hoJm0B3FEXQ+WrsjeSz0B7ugRIbkS/6gmdl7mB8Mx7Q5gBXtJnXVL8qBF6SGkzfZE2FBMusBYGvxSV//8YNUekANYwvoAlqKYY4kQ/l2SwtSX4bkIlk/I3r10VhY89wbuayQOn58xfUNvZ5cpsALNDfUGMEHL311ltx388UdVfB3MhfImIGBY5nRDGO+QZtjmLDUNvWmT9Bk2ee0mYA47XPrynnhrw/lC0Xh3Nl7cH9svEI6qsLiiZdGucBgC5VAtN5kEINjElGehUdDipwAp50wAl8ca4sLCjnUHRIOYgiagqFWjRqOwwUbQ+J+8xgIC/GtDEopcvl8KGny+9957vljTd+v5w4ebosLx0Q1U1lD0bkKM2V6cFU2VzH0cG3DXbYFwV4NqmHVsrCAspty+X6tc/KxQsfl7/+65+US5culOEca4puDdDTRHnEdNP5HVGeSCueZi9WkfDGSOwZ552B0RomciBVgZe+RzsN5RYA2eBnjSFb3qfP/XPGqSOkVnzcyw99hQ1Q7ehtQK5vWCZQwXbQuZ1GUWvQft01xhTJnitzM84r7jz3jQFbvfmN4awx6VQ/8zyulLaJSEGCIupyjiXIEBghowotQBGlrYk7ca2aXxTRHZnBnXJXLzKRxrdyvZxDkka1C9xGBDHzeJrcngQqcgLEuW2gE4CnChX083o8S1NVMFXaErM2/ZRWaY952IznHiZKK1aRjoCOTtWPCvYigREN7kflAqROjlsFULBQ1hG0l8SSh7+LWFXQW6OD3YOkQ3YymprXsM+6tVcYL5yk2M4AcSvZ5rPpyj1p6S5vOsWc6t23rYEd2pz2ppxPe4vy9JUdv77PWycDgEd7bUSWEixmoCmfz4yg7tk0A2s4CgpqM1nS8T/Z/vQRIVogGhYe10hOltczDCoZDlG8sotQZFKv38v8E6HW+JcDl/9tL6kNPtQ7Eu0aEOG9Nq0D7xcRGTa6DHtBmcDQhHokD1/kpWAEYtzRdiI8WTCTA5jozsLikulsHEJ6DgDAIy1gjC1oY3j/6GgMPLy+olqoOOiyKG0YeLT1s6ufyoD59OpV/XfSVGg/lAsiIZLSxmO9sKgBoV+IAqRinSd28D8jR0OemQhpqnDqPQOjziM2qJK7VqiCZrMmcGW1IUcNRJcK0KFE3hg3vMt8HsoZ1giGH8YKxqnGczSSIZW0ItfquV+jLj3As2jAo8S5iNLIYIv7c2BwX/IqeGZ+AH4CXio4asDjWgeOhAAwMcz4DpEgbT4xaT13ssiWvfCZtIch0W1envAYpAbe7caRuvb27ua8zCJW2prHo3Lo0OHy0ssvKRmfCA9gB2PT8sYPdX2MS/4xDjJ41zdkdiTNMyWNmbcCI5GjldEyHm2IqAQefqhq5FAJoKFG5OczmLFLIuXaAT2SzI1Cv/wGaGKQyssd19FGGt7EDNdD06RfGKM0sjGAcW7g9WfO0hfMEZ4t2+p+8rnPnCNCB0DCcMbBgPHGGOdnWFujzZE8pHIkHHlKlCYMfJ4LhwX5T0QC6Nd0rNBm5aOsHHDUUIV/vb6IRvJ3CgLwHOwFtJPnTsqj6JBZr+bAAQESeei3tjSPpUQX+Un0CyAGsMlzJG1NYi0rK8532txQrSXJz1NvLMQymAcACJwGrHOum3MkQQTrK40t5g5gh88wX4goA1RSvXGS5qP5gJrhhoEVAIn6RKLf7bczSgn7ocKIAAyRGKTy2buR4KYAM/L0RLgYIxwzVrwblkuXPlG0hdlFhAcKMPvq+QsXFN1hDL73vTf1XNDQuBfzhDHgPqjlMaYvv/xKpbSldD7y1VYh8jpkbGg/a4D2p5MMoZd9Kna8XrYAG/pnwK51NDer/Yn9jXMoo9SMiZT0cKTEGeO8NEvtZu5V0tzYS5hLFsKwqpvBfNKHLfRhWWrXO1K186SUyLKwMcdjzc+Tv3ionD79XDl96qz+Rqzg4UPAmh0DyFNPT82WR2uwCPAC4x23keeyDpvixyPas7w0V+7dvV9u3riuoqN37nxVDh86KIXDTjErxQEaSltrlJIyTmRSlNDtXP1+RESnT7UMvLd2e2jn7e284bYpWs8rtL4sKbF7g8j1+kyv3u2PvL5I+EaB2NZT3jP4wsJt6XouSG2Z+u5nhxowtUts/Ek5s9Yzaj/fGHD9bvTeIKszu7cxJJNS0wKvMIS3BuOyCQCP66XR3EUIGkATQEdXzmKNul2XO9MZi01uTzUKoT1SwmAj2hlCBTGXau2nRrkto4hJu3I/GuzYMMu/LU2tzFlQXAAe5V6NrUDXgo9uHFu6UTdKorrv2djuFNDcyhZF9cdR79cQgKn19dEiIjgZ6TQGjbUzIP0CW+ZRKQMDnvx+Au6MBgY68fuVXdKbkt2aDIJOqzqrs7UQzUYF1hHL3g2TwVILgnb2jRyooqL34ENlxnRtjB6LS2sPrAB3t6s1mTZZkDj7KrumG492bFKHIHO2M7Kjb1dsnoyc7jefcw5V2Ir6fKzBiOInu8dvxcXozxdeeKGKFlSqUlBbMmJT80s4XCST6iTe5L234KUFPJmYy2s0EEoGoWbzks1lNJVkrtLYxM+WF3tG0QXlDty6pSiPJH9VdyRyfpBhXViQ1xGOOYcabeOAhdIG4JFRMxrJ4FeV+HUfRhzAHIaSkSU6sLGpw5TfAAAZQCT0cpiUIo8pxhbCBQxGCjZwaED7YEEoYVqgZ1kHNZ55IjtZXyQ5mNlHLiBlj7yB4MjKTqORC1pGPgXXYUClShc0plTz4vkwUOjbPFRsJDivRnLfAFaU0wZFRg5tv3/3rhPZRyNFfFKcgc/RD/RVqtVNz89IsADhgpSs5h5c3/LdVA53sjd9gxGCockY8/r6I4sz5HxINTw+JzCoQq6+FvNEm17w+9O4EZjLnLE07NMbFrtYVcsJmlvfW9JtBkmBc6TUHlPm0ImTJ8upUyfLiRMnlf8B9YpoocU3HP2inW1ify6o9JimQlp+nohXUjxxUxDdWVyA0mTDSzVCxHGH8+xk6YzwqH6PaG0YSqyVWa0TjEHmOR47U3MMnHKjzl2NZ3Mkb9MJ80hnjwH7zPv98rYzVyUzv7qquZch9qQWqhaX1s6aPPbQzohIMJ6AmNwLnF5gBbqlxX2iEKm4KVGh+XmNc0Y8oKhhmBPRof3Mc+SQU/wkARq5N7RDOSNEacdjrW2upST44EArDA91c7Sl9pFbl/Qw5jFtxFCXhzlkZBlz5nJSThU1UQL/UP2FypkV5Rx9yFpS5PQdP/6s1jnPJdoXoi4SOqFelvOguBfzJgtzsokTbcgcuAR3zB/RgaNQLePIvADUHDy4IqU5+hmAlZQ/zTEKjT50nS7+0RaAXgJG9jH6pUbYh8OQj7+l17NmEECG/ELmBWDupZdf1jyCwkt/AFp4fgRjLl26KNCLiiF7icRm1u3wSrDD61m3hwgd7wH8JAG+SOmAlbKA5PwmBYj55/5N0RUcOPSj9jJy1eSZ9vgCujkDErinA449GKdZSpYnVZczhHHNPDTvB47ymLoBWLLxp/fCpvPx2GWsIEw2M0skcl/Zvx/Qj+oeIGO6rK9Dj3Mx4bm5edXXevwYIGZVOnvcXYuLNY96OM+3MD8bjqH75fPPPi2PH6+VgysHpCJnwGNKW0pR24RoZKnDrWmRElNc25/W6xzbY89gyr3R73Xf3env6gHP4pSyX3YPeLS/NWJHuzajlBdvr/bX/2Q7ug95jBO6Vnu0d4k278YGaURPVPvmiTfc1s/VoGrN0WogT3jS4zNbUQpBcL3ah3nnBKIBNpPSlkZxUCh77wa46Vrf3TdHy3Oc+egYpnPBgt5W/26EBsJOy/E3qAkDGpATynb6LadQGtesp6wvFBGsWFPts26LVmT/7WFq2TbeQWK9HYtmPFulv8nvdYCloUxVWz3/IKcMRyesAiu1dlh3UqZ6ch71wlluYX3WUKCN3OZqmyDxMmC/Jw93+7zMZ3BOdGfjuN5PihcFlX/HRZQFRv0Utvkz7LLrlToREXrC+mmwkMB+lnJq8nb8ka4walKRU+VUzgn21t58aYCRw16mwdXP+O8qS51IPulWLeWCCd95xjtaUubt1ChOULW0NQd9iO+KmiQZPmSTnYeR96sUpeTRR+V60dqCtpXKVxh2eFwBGBgycOxTUleRiwWKLBapI3FAT09TnwCPo+VA8XankQ/FTqCH7yDZyLWRli0DUVOQtuawxGjj+QBdt778SmpTTAzRi2ZdpIx6LSqYOT+UlxSjh8M0jUJ52Tfs9WyjFpKqDaPbNSSK2s13k2ZIG1Pqms9LAUq88ywEa8CoxPjIc9E1WyMK42dkhaMTz54QCMFQk1d+a0tJ2IA72kCUSYBHanaP3N7hjOhsswsGphYh2FTNFkU5ePbIu0ghA3lsSRqenTO1iKKLodRE1EcRIrz3Ajxr6h+BOvpEgMd0x9wUDRaTT9tyWXlaGxVZz6SvBrS9CFmzBqqRQ38zdkePHivPPntc1DzXj7kh+lNNbvTtBD4w0Fl8AiTaYFDIi1pAg4GMQeUooaRGP422yuzMoMwD+qk41ORxaD0kzUSh3qhWH/lhSVVjXchYnnUkxGAnIkUNZz2Tt5nX9GtGHTCoU6QEqk9SMkW7jOgV18foTg85Y8d7Scfi9bWHD0XlSvUyqDxKYh0x5q4vI4A7hVLcPq0v1MS++upLGfAAEAAPay7BB8Y03niAAh56vP0pNIIzAUOf9cG64tmlVhPR0aS2QZ1aWTmo8cjIFSAOgMK+w2v8Zp4Z7CGG4ucAjFjueFxu32Z9kGPiOco9s5ArYI2oFGtBdb3WDYQ5cOzccW6bqIHhoFB7I4kewMpaU6QzvP9y5Ei0w5LTKr66vCz6KuuMvgIwAEq4lvYA6IoolzWOo/RuixMeNE/6jX0OUCZVv3WLyTCePL+iQUTOZ2bL0888rXEj8oMjhP2VPTPFCRhLnAJ1T4aySXuJyod6ECAKAHP0mWc0jw2kyeOwFDnB+/VHa2Vrwwp0Ke6Ra5w+zMO3n49nB0WeTQIRIcefDhf3iyNGPCNUvwSU9QxTfZssbInDqaMFhxNdJ7FoQMgAk4szjVNpXuIAoy2ih6heMceKAA+CBVJQnGLO0moLhDhIYjVKvN68I+W2OTj5GOab5dFDHCqbEvzwozdgx1yOqMkTv00EiVItjur2baG+93x7RIQ2pyx1bGgTtk11gvdeT6Mq27Rbg2gyurK775HDkyC0Z7K19VV2qI+T9MYWuEzSnrr/TpNoSgwll9Ph6cPgao2vFuS1RnlSmp70WD0bULt/2eCMThDSfjce2qkgHY0NOpscAJsuQ5GDzus1Qte8npe0DWY7wVncfcBj4NMpApo26Qe0iipr1DZkFjLl90j1aAyC+N29jxM0mpdS103UJT35bQSkeveTqr67KaJPeY1NAGN7NRuDt7OOO/ugXxemd8ukgE22Y4DzcVQG0zgqHeFpAa/7oPZ8zh69liUmJi/ZtSfqY/mivoyiZnG2TlLn4kIemwQ7XQ2dvg+kBYV5bfeRfxJgtNG73Q9CztX2ivXbLfCo+dVRaoqJEoyWauvV9kSba61F79uMt8+AbtvTipXCYragjbp2zzE4duzYuHqGG29PPbjDi5ooP4GMFkMDavIQyqhQvochkdEQb/BbptfE4YjR1yWMmpoAvQ3v7tK+fTKArFbFwtss9+6vqqbH7Tu3lUMB7YVD+tjx4zLeWKAcuHxuampGRgc5BipcF0Y33WTv81CUK3VWRER4LowDKSctUM9mXgcnIIB6M8jqYrhkPgWfF8Vm07Qj1KTwiqZnGqDEfaF1pUoWBlFuygAMDmmMGfoY40AAIqJMrgdiUEE76FfRDJu6SIqSZUJ8FBrNCeCz0ZOafldORRkowRwQyMGHqlUWUgSUKHchqt7LgyjAMyyzix5LvK20mf6wbK6lwhMgqp0RoeFZATz0v6KDkpWF+oG33XQlwBUedJ4f4KZgZUzeOn8rh93HWBt2rnxp7X4+WTqwFFtij8Mar8WWqA09kl2pQ0LuCfOG6BhRHgAL7VUF9qhlwnxnntK1AJuMWFp+eE5zAVAoWpuMzIyGjcqM9uaO/6u1VuVzoXL6YcX5VZL1yJEeKTw574XPs20xf5QLJN6tf+gB5SlF9A0Di7HhPhjW6YQgYkA7HWVb6xXMJXrA2BGp4b1bt28JxGS9GJ4JCmhGSmVMjjAayAew+EFKKmM0Y9yTz0Ykifshgc08QChERVrHpTz91FNSWZO8uQoNmzIL2GCd096sx5LEB3jAWbOHPla0KNQRGVfACnMopeDpU9rF91kLzH8krlmbEmNBCY9aP5GXl0IJDx+slZVQdPR6tONHghU4egSw7AjIY9YUTIAHlBKLuajvyYuZJ0pnsRSePwET80hUVRWkm9GYJ/hUhHw4VJ8AQLymZyRZzT1UODXqQvEez0Z/8wzk5xAVIgrGumW+ZK5mzpcEJXyPdZlj2+bRsF9Cy8uyA1qzSIwTXZ8iIjMWqGW+UiaA57fCmg8qohtTU2NFeMYj514J6ITkatqaySqo501DD9JZQ3HX4JrTBzpn5ofa65OCnREe7iGBHJ1XUaw4AU8YZmavVd+iDDjRO8JrTURnOE8+Ivs14MU1SGZm5qSStv6YHDqiM3hV+e08TRsSIRyjvDjnNRC4QLwBtSdrjPgztrj5Fx7yAElBYo95J3dI0GnNlPDCz70vveptLkrax/5MVWnbCdn0PUYNZcsiDBPBpF1YRZ3TaRcfTnPHe7wkchsbsoney7SZLKAaHFuvu87glVHagKPJ/wY0IFpA6QABi2iFDdgmAjgJhHDzSFa3oes1/ZfXmfTOj6Dcpuh4TJP64HUXj3Ms8AdznulRMXDTMab3xOfVMf2eDogT88Rv9qlsWYenAzuMc9p17uv4F4U3BXIC9Fewkwe2pl7XiBolbObbTpTL1hbd7VxJ5kz7+QQhHRjxHGyB7q6AT68RfHurTM+Oi1j5EeHJedj2UUyTOg5yVSAfHyUo+s+W6LAbv4hHCBU4EyCdvROUxWbuaE+IQXKEx6Cga1+cmk0/uD+61wWwBGJ3Tz/l+n3hhbafO7pbzsk6NswROS0bx3Z2TCBHATnVUfPeHai6+ne6nmvATw8I9Z1BgyNHjtgn0ERx/ACRNC7KGXSY3CgbalBsBK3xmVGfzNeQupRkV12fYmP9sTxc9uI510G5F6I1bOlA53DG8Nm/sqLDlQ7C6ON9FNg+/9xFNwE2yFEjuwrNRBGKLQ70+/KMwqEm4VRe9ocPHWUIDyEHd1L49GQArwAWGBa8j0GGkcfz44nmkMdYcCKvZXP5IcKjxOlBkeobVA7GC6MQL3gLeJJbmZxzIjUYVymbSkI2A5IqcvD9MWgT8GDEui7RY90zE/sVHZDUYaq0NAHv4KDOTs+Yk4/6082bBhqbGy4+KAnuJYOQB66lg/GgKsAJeCLCk3Q5+l+qdqEihjeVfsMIVA2aMO7oe3nlRxS0nBagzARWDEnulRGh4Sx81ag/kLV2JnfvSFrzvItF3czf6kFqPSKZhJhRkDRuQiyCeaNcnoOHlA+GEZF0HLz49INyIYIGxT0w8vgOBhZNZGwNSCzswPflVUfSHaNeIh1bmQqtudNG/JKiVQFPiIDoHlyHYr8hx45RzpzAkFaUh0hO85OAx8bgrECAAE8UxmWuSnxhaqB5zVxgjADr0PuQU2aMAMMAFNabJK4D9NEnrEXWRyoVjrd8ABaATxjgzFGuQb/RRiK0AjBHntIc1xwK4A0li9cxkO+rTWv+/MNHyj0jAucivQYVcq6EdCptFRUu8jbUN1HHhb8VjQs1QcACc5hCxYw7ogCsOda9aG3DefUr/cU6hZIFcKJts9PTah/Pn4qRPAfjzZ7HXABUcEEXsLTQBv3As7AGBBJC5ZAho92qDRb5YBJTCOnxJOZkRJw9h/UJxZf28VnGjHvTTjkelpYECJhzEnyYmlK0iO/SF0TYEhym46ZGPwK08d10VgkoRHFF7Y3zCxp75gX9nfmMKXlOdIjnffb4cYE6lPYsJoKhgEohFDXEPJCODsnclFNXdDoilygYhrKj1nrW5QoVqxQ5yTpJPAtzi33LYjZW7mMs8hnIVTLdKVyxKQKwDfCgmg2I16msfB3yeNbX2XuJLAFUoGhTboG9nj1aZAu9PhgYzDrSamcdhUdNwzNlDQGA+aH/YRw+fvQwqtNzsPcBjwF2HPwZoYL6FnTx8AJ1pnKz99lc6gOeyWKZfbuu8Yw3Bj4wwPmmGSXYpUnaJFbv8ht+DtUE6Tz3xh4BIRLAhGdbRl1c3M4Xr5xtn68GXsvt55NTEiyYg6oYzuGwFJ3s36iBptHMtzTiIa6Un+9hjZ53u3t6AA/KevxOkO/vtz0UICanqkBN1AvSZ5tijLbi/OVelMEvEUmSYy+yjmqmd6iOubhl6Ksn3Q3YDlU+xCbUDWFz4ghgbaguULVDHeWhfzqw4/yzNNjz6b7utbZuzG7nipUQ+4IYHvc+yGlfy/fyHm2U5omvlc0CCWWaOtIN4Ekw7T7qIiht9EYiUbAeWgqpwhoxbkFdrNa8+pKyH/zRsFqaguT5TU2N+sx2TLD/pdNlEth0czhAkvoqojuc3/2Q8T87FMleqh9s13wLsLKNMV0HOOhbwENfdOFEg5xK1+sATzrx+4AnI9vVZ1xzELNd/x9dwmqbnLF0QAAAAABJRU5ErkJggg=="/>
          <p:cNvSpPr>
            <a:spLocks noChangeAspect="1" noChangeArrowheads="1"/>
          </p:cNvSpPr>
          <p:nvPr/>
        </p:nvSpPr>
        <p:spPr bwMode="auto">
          <a:xfrm>
            <a:off x="307975" y="-2438400"/>
            <a:ext cx="7896225" cy="54006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 name="AutoShape 8" descr="data:image/png;base64,iVBORw0KGgoAAAANSUhEUgAAAnkAAAHbCAYAAAC3NYzZAAAAAXNSR0IArs4c6QAAIABJREFUeF6UvfmvZdl1Hrbu8F7NVV09N8lukRIpsskmW6SsgZIcW7IUyY4sy4EtxAPiBMkPgmMESBwkgIEYBgwEAfJLgPwDsYE48S+BHQ2kLVmWSEqiZHGm2Oxmz3N3dXV1dY3vvTsEa/jW/vY6+75qlU111b33nLP32mt961vD3mf2/353s53NZjKbif+Zbf0/MpOt+N/tz1b/vpXZXH87E9ls7Tf2W/2s/VJkbl/b7+17+zJ+sW13netz8Vi6QY6F7qlfb/2m/vy8bwyNn5/f+e/1ifYku0l/U5s7Pt5irDr+Nk48L6/sbqX3FtnO4tYqJ7tPyMlEt41/Y6xbE6deZ7+b+53XOr86+dlW5vrLyT14aXq5dEsx92fa8pGs7TH40L7X+bqcMHYbV84L8xNbX9OGuCcvr36h98J4dY3xaH4kxjIPWUJb7LfQQciCHoa10GdsSLdmJB+710bXcCPb2UzmprP+RP0cqmbjxBroOEzMWBsfGMuN5Ye/2zrGtXb/0HuseVHL1N26FrkUkB+r6cggQq9kPnN5+0xsLKFOslEbnVwLxfPfx2XNfuP5aWPFZOp88i7NvDt9x5qrfTT5hJp3a7/FsueYXSd9mGYDmDNGXubW5BCKofcvet+t4RY4FWKIdVRdas8ibIyLzeIJr/i5rgsYay8ts/duXcOOTMaqzbmKiQ0OFD2+ujkQVqju08Q6LM4xN+VvMp2nzpvdGnAlapvM56Eu9r3CPsYYv3O3UITcGU3YEXB4oMvAj+4yjMcWIjB8eC3slGzZXVXYRZOfm6bbhEqMXQHEp5jh0p5KMTGERR8YMTN/WP+EnuywDf31er0ZYMJA52Kw0LWFAmeZANYVdtbZQ65bb0dmXgngeoeR9sQipA3Gko/F1Nl5b7Pu6/QydXWJv/RMgrLmr+FngMcFS1QU+KPX27/D50FENjOjLeGLJ2vl9jHTAaY/dB6kH+EZ8KUs+m4ZAKk8v7Bfm3OMw8wXz9G/kyOED2lDJP8V1+XiFzWwa7Eu4En/6klHCJOLDTCMJRxGCi+k5oQuQCduaMDGQgOx8OUOyjiSahMeYdTUVNIrAwRJF4nA2JyIgLkSxfMDfNkh8jNTNiS08NcT3mXXhSK5F2HAYJLXT8VJxJQc4VZGWnDvHFw4qkpiSLNGhIIBaQI9UERCiZ7wBHEg8g9Z2L2Y5LGz0a/UkALwQKCbDsXfMPYeA0Nb4FVcEEY8iRDzvZwChAEEoeF5G0mIOTipddlXRzvUTChEGKaNJuXmV7Bx9/KmcWHKcC5ELPm5dQ0rcRtikgVYhYgqIUqHEPZScTv+vSFbz9kkoJKjIRns0iVm8pX46neNwsQaTMbkD9GgoJNLhJrAHNbTMaJQoBaLZLBwjO9KdVTZ0RpnEFOuBaqMns/P4euhd7BvU0cC5C6gbnFOQo3/xcHJwjHVp7nTeQxvOMWKzUoszJn1VIbn1Mxz5rYXNmNrCPl0JO8Y+XIAHAJLWyQBAgPTzljnKskjAgj6y/IzXYGT7Uh3yC0cReFICU7wgJVEAb9z2OQrQIaH96Rgke18cj+WB12DILIFgluzk1EAyiQCtxvp5C7b2fV5JkqY00955uRyHrOvrSsQiIz9m7GWfEOLxnvMrnOEfcO3Jv/tAJowG/gIfCB/yOPrXBvGGNfwrRvLoOlXnIc+x7MayYNRNNsqLnUi0wxcB1yFddOGqvr/r57aqh8c/kGGCasC4RpA9L64uz7IcDD1aVSSyjeIG4ZjGQBVHXByLs6opec9HoRc6Vq2rUPOqiishCYQD+v44wiIOXm528kktARBBRlxocdQ/ENfpl3eajzHCgQsX4y6Obm2VkrU/HHlqZHtUMBPJ0aLYQaGSzFcGFUhSdNQumdgMB51ZcjkpFSq46UEFXTBHgvdKaCJNeqBtpGzEYDCQed0CwE8DrQtwqTgh4dv0aXOkULSjXnUUSauaH4heXCgkG0SU7YLFcvCV18zm5HD8Rtv3YEkeQ6BEw5PA5Gmqqm1TKygX8jmsfzy71lBiOg5tN/zy/5Z1X4mBjH4JC+WdSI9THkPSDtLlElexZgQD2W7eptjcOaMBAgdBwn4zOYWqdcR0Ss1El8rCJSi/w6Py8A5+NWvVN/ctJtRWGYrQTRMHwYYtgV7AizYvwn4cj0YM2PR6r2hKOk7q31iDmW9ELd31Zk6DoybjMAqLVQJyiEWfG8ENFKXJEvGBNZls934nT26zn+kSPFZ9Xe9DqV07ug/SFxd9Dm6f7O5EqkOx9n0rWaoTX1gWCUQrAHO5NaFuLMtG1ljY+fiA8kZ90xcpkxZ2ip7TCSA4ndT/xV4C13kdaxFNtL7Nday+73/wzA9M4ONyFhFiXkNsuR0D6ydqW1EhBbX0bN5nizjxFyd/78ekbzqjMkN1AhwqBeZ6VGhRUkSxs6TeK8k7xgjcUH6jQAASY5Iw4nvOcCxsjCQxJf5e3IUBUta5pOfQz9qGLrbWDtiAKQI0plYjsmZUoxJ3nEEA0RnQqDbsFwaRIhAMproI/IPw4bedYoKuRbg9OxDnwWwWeDzVNpGavz+7vZ8eWne0M/4b4Iq1orS+gAABl6MOXWgIL6Xc/o/RtKc+4xLuJhfMdIWyYosFtPSeQJVncsxOt+tdYmmk+QBeLgkyi0IwWacYDaDd/IRZfsCqB2pGmAEAIcdd50fG17nDKmuinWxbEwG+twjQWMmOfm4PTDpHFDoGogVlirJFa1/BrCkboGv+SToZW0b2bVkOha1JyZ5kJWNhey+3iNUrj2b8MUcLAFZym0yEG+zGf3xsm8zzuRHcWtblpBPZ9asr52ODZ5SHx2KlGZfdL/qcN4R1xUnR8P3n6remGcMPYjpJcmD443wgW+XOs4sHUnUmtEmLOAl3EXyGH/vRATZ/3gCwicxwfCBuOsa4idlShMfaL/jteKMabQgud6SbHfgFoha9Q/dWED0wvEwHlsSgeYGVW/rE1+WBJCN7BgsNVwgG+r+Ghluv3MjZ/A+CJbSb8UQsoUhJxdijMQRnuG4EWtI+QyMCT7Vnl7mAPIP7GedH+lStrrovf6/p7wnj/90DyhsM29eDA3GZf8NkufZJ79BPqIQqon9j7FoCFD4sB9+8bLQWwJDrCHApHPoIArRO5DKGg9DtM0Lw/Kzx/TtMkPZ1rHrc1qPWT8HU/DKOtgABoo7Ws8KEH5LXyP8PYFk9Dxk8Qj0bWy0ZmaEvd9omT2K/MznhHV0qlRT0HA2RQOOA8wEgh0GzyTPDYTIZQweQImgBv1taWQ0Z46+d62TkcRaWgVOZRm/lZPQJzsyYCZ5XUaBx0RySz3nm1kvn+fwJiRv2MsXHQqVQAceMvgmyeuUMKCTwatD8aJwQapr/5utlmYbh8FOcz72uxgrMAu2mQkeZNBadGhSs6CCFMzkFLpf1+O9ON1K8tL2OfiZUd9wcRYjSExHXr6E/rWWLZdrzicWB+vlLQ2+iPlZONiqy51d1YRCxdfEyyl0M+4CPzoHt+Pa6uCNHFe1Kf9Opx64bPoeHyJLDGbj+gEk5EAiyGLNMNE4Mf2R/TM+sDSGRK+Slqk7a2X+KSfL22fmlB74Xlod6mq1vrkWaHPJmQllnZvZzGA9wu14JYGEkP3xyLQNhJmtYlO1aj1+YZRdT+I2MtVpfOUGoYATHxkAyxgCTpB3iMXvhlvXzfp/0WPc2t06/efqGOMk+Qn9q7XuF9+WmBtG4m4tqiDHkjy6UWIJpTwz88OKFKCfjhsCGGSGbaB07XGAaZMYoV1OyqP4TClDk46Jfio5SRunXrHgAOGheLCRlSklNTiS9wL+Dr5+TyhAXodmazaUgcFjRBPAINDdNZYtb3CgqM3H5TdIkcM5BAkr1Vz/HcZHmxEYvH2BmihhFMeRPDgEXvrKP3euI4yjRoV0Mx9DIXmNf3q6PUo9TtSoXzGNspEL8zt1gANA6j4ikpeyp8QVO9fuOmvYbS0tFWRH6w6wyuWisWYAEyvf2SZu3vXbtidinXZNFSAEglrxgW0hTRc3q3afY45+TbD28vAuwkagWXS02U+QIegMsoEhKODPLsfc0gMDkNrRbtLW1VGbN4claMfzJ/gb4xyVwFUcaD6HEUMXwGczSCWS1+kPzRu6sivhSFDjjyuZPTYH1r/sxcJcrKzVrr+TGTFZ5HX0zWNtNrTkvfl0iwm8K+k6W6TAAIyzkisu5U0m24LeiRrHdZxhG7m4msWJRFoTX+fYqfwfY0mieyeB7jBe00UEXdTraG1Kg3uyvHeSPNKvSj7TZ1ByKIPxcCCZmKblwn12T9OlO8KeSXqPuQT7Xa4+xWIBGzp/lkLgEnBpPUlZklMsRC/cU66MB4ytQqpfeDl3yo9Srr/2vbFLgpEMHcWu/gmzcBdiFaRFjBqBR7Nw/DQbnXc5hzRe2Bo7aLqoa7xlglKsBlmmBL0Edf8Lf2+2Q1LOaBhz5MUnpEO5C4A3STqgdwBCAMOvu5QRUUfJkhe8ghhW0XiUZiFBHrnjPeUF69/FnJtgDbCxoFzOhdxiDvgNxmjXlQxj7kCeZOemZmmfYNNEAc4EgbJ2WIK2bmOtAtFQLcUObx93exCyqtiZu177d6oDNavHvZO16Zf1zJ5LzKNzjpTBxPihe0YsGZ3gbMyepm7BIs0s8ZAM0DoRQOFLN8i0hxhylxo7btqtnWXLUm45zpab7P1XuXEkDM9K5bEO9e/1vqbrALckymHHsC109HE1ga8bDHa6CSbGmgDbyxwlT2waGWHmCGWbboRuBVD4xgpfcJSPR2vFzhTTwMh87WDn/e487unJbFYQGfTU4lKUzfTrRdjtJJsZj8rd+dSgxgQGeNjJh/qjeN3zN9liABLWFqzAQr+SRHwgS3fGLXpim2+ZzjFFcGJFpIaTHfbk9Hg71X+U5WPyXTF9EbaGUj9/H3DUk9m23BPyVXVysobRwzoimWxKbvONUbgMSb+ATcDmsLVh4j1wRefHfAEJhF6Q1BtIJDsDo1gCTVzw9T7vNitgcKc7yPjbf/v1H1Xp+CdGuiCOkUFypYwCTU3qLLSCxi00C5SIKdiJsbmM0C/d92ozyat+zGb/G89sbV7cg6UTm6tFx6A79S3KPQE0Q94gegN26fVsgJrvphuB4sRSuPeIhJU4dkxfy8Q5lBI0vodzzDGRZ0V0aL8Jwsn37dLOibitkwx9DFayM4UsYGJ9YC0bmSRNf7YJMoLIgYxZneR6TX09dFvDpTQ69HVMQbLL2nEEjOfYhF2xVC9GRmiXHVOm1oFEm0yL9DvmMsuet9xeH0Lw8hk5b4LU3CBiO3unjoDXKOOLjP56Z2oGEWBu4w3r6QydlJUDAHdg7gRyu33J9BloA4xoYJX4DAMLBCDd+jjJq6qUTg09JsgSBd7Vvk6zx1CWmgWp5KG6wA7wqMWh2hzmXR2Z6UwXlMTOzx2gYB/H0Sf6V97oAxJhzza8KGQJQYPegnrk2P7JdCcQNJFzyE3XgEvxjiPtcqwvjo8IFWhHfNg85kl4W4msHWM1KVPFzvHqPA1+KZPnBJRxCE8P4TGuxvFCPH6LSaLnuevPiwmazY0wIz5jEjMpF6bOtaMtsIbA4skixNrZ78LQ2I8Tr412hOkdGKsrFk92d2df1aw585AxnmX3CACcTVKrgVuxUw1tGKxzIwLmCZHetk3UwEHyBdyYf5wvRfDS2SBlplD+riVUU6GavUwf770Mu/AZe4N4XWC/udZliWqViN2lJ1Ac6+s49Xe2qWiXEFD5qCBWkjkjnetK+oPxMjl2HzLFps7d8aQGoNPbDWGJHk/Hp1eEXzVZBO7MF9F6gWBfM3m7ZNJ9vqPkAEDt5l2awcfA2Td38/WT6Iazg8w44ZtUoN2mhZLzjJvzfMJXUK2Lzq5DRo2BOh1HbnTxqWNsdIRH12RNxtgMoZHcqpAArEbOvHbIWJokIJwWH6/H+tvre2tKz1r9MQQ7DZtJPVgjAG1sDa5sIPI2aZ9NOpxucm3EAMBKIrvospI9mvBoZyQ72+nGif7ZPkgoS8viIqNUe1d3TZ8dFf8GRB9g3Zzp8btoKwnsHMQguDHdrlh3TK9Ptd2UQZlg2kyd+HHY0Bn2jkAg1rT1kbnGdLtA27I4gbPAo2/3gNzx3w0EkfbfsxEmtE1PmgJUZ5hTSZvGuZKBAwPngWtaiQXpMBJMGD0I7Kgq0YmRdXSwRqlftJu0w7swbmTW83b6l407UNiKchP9n+4gDK7XE9jARbfvfjA9+YoFM8xsqT7QT1/rYgfAmyL4+pz8muSC+dpdw7uONsqw4wWBYPtKQKDdMSMH3KYUq5eyoAAgPmM8q3Zag4MRxujza4Emr9tppGVtah/3Ha4LyM+97iD2wLSUWfyF3XTOl9azI8gEu52e9+ZqX6Uf3GFrTcv6+TZC2HkT999Yl/6r7gYjnUs3hkDAQKuV3/w4sd0bQSaPI+LcduU2vjHhBlQ6B5bZ88ImESjNUK6FLx7N87joYJSGRTDTOadYYPL5eQxLjfBAnDCWJFJQhs74QZh6T8MAMzKUBkp+AGKdY6MmRVmyNKGLh4M1t7aby8F1PlEalgOydbuijaGeFWfm8vLn2eyB6uwIw0liXi6PdndEilU2qfDxRWalYD1h7e1Wpf8lyvK4rwNra1zGMJKouuk2A95hdBUUdqb/h70JTfHbfI935rlmnDUu8mWRJuYQ+DDQub41J9bpRHoalhM5vGMA2Nd/6lxBGHi+3Rg5u5eL1cgVb8bYRfqiSsvp4t1FKxjUyNFBrjFPNMcj0JjML9E1YrRR8E4GXEswNN2yW509Ry/UxKg4WLuRB79b2kNpisazEOBEBEQHzfth3b1HAbUYk/8htjHBad4nsuttUwUzMRxubPLWbIxoSdY3nnhWYCtGlOczWZsB7qi60LM7kkK6CcxyWfm2Gd70MyR5BZyQKc/IvLTPNewqO7/iPhhmDpfsyk0Qmy0iK8KKEiNmrOK5To6/CaXIR7Dex9+PSzp12DIgNDizcBcvqWQxIaYCPtnehKQTFiOgyrM12ZeEvqCCV3W56VzfNjDCLr52SKzQBhT+qM7fP+6RtyflWvcMcJgIrxf0NLjuL2gwVF62UNaL4KolESKR3s03+A1ncZGhyzYDYE1k7RxXvIpkutYd9h8+59ef7kXJZK9FBz3YjNKkrJQoyzWAcy2wgURJJ+2Hmm3TaYwScSGpSaSTikhjrN4VigzQQTnFSJp/OCJ5dQEyg0CG4Yqwlc1mY4eT5s6tnVnjIstqdANrBEtv2E1axESP5wkZ0vljleR1c8+0vZuInaiO8iWRaybp1bkliNIiOf/0e7HT3vX2EvzOFbeFeGw3DNbduhUyvDs4iaxtWftGPMksYTzYqUTg7QIKhziSPfWDdaA95WXDkuuxwVU826I1xp7oxePdlCH9nqvRkQjsv2w6I64zcDQjkpeErN4j9NQPqW2km5Y4oup+h/EOn9TZa04/7gvnEW1moXujCUQZytbYv3fzq86oAQrr/y7HaS5kR3YznzKSP/QpgbPrt0hRpF7wBgcSVHNO7WzN3IhKi6sELnxlEryFfrDe2O5lLYeuZWv/my3m9ltv6+kVeNd6ogXALyBG1vnKoHshTHdW0NhckTa7rBL47+qq5q07z9p8K9as042Ud/Q8USUi78+9oqH43TTyh31zvfmMKjOG7x0sTdcQsmYc4GAXesbqwvYyylB1xJRkztd1pCgA2aES5WOfQK1sQJc6m7UPccx/OWA9uNaIzAGL+RlMilPnahl5ABiZDEE1KdOQHecCxUoFryQvPGKniw4XJA8IIda4YnhDEqpEgNtwhSLKsq3EToFazgOmGDaE82TjIbn+v/a05/SzdMHGAQSOjFWzhaaloxT4sNc/Luayqj13lzDGmNyDeygJMCQdbsxOb1F7LHoFjuxbKPBkQWgM6UjtqANXeBYVUv0t2uzTwGxwOYYwoLCYwMLpxPVJ0/765pR8ARtaTJcwlJB+l6WJIDq9YW6N5HWZFLJgvO6Mhw9zKe6yy+LxoyzzGXqXhC4GAeLCBGBgu4Xc7C7d9deG3Dq9Kx6hIJ4TnwDv8oqp3iZKg3u/LJNAAg4H95iC67i9BL/T/67zNSlYAbe+zKCSjXFGzDPPMe+0cyzASNo7PiMnhfV1eXWV7/baP1MakKvkyBkEuk71TmQaUQe48WYKIvh4toIvItx2X+4f8pdb+eab6H8rPVXpVNkZV3I1wCr9edcvaNfzD30ckJV/2x9nkxKnHlJuNE8iGevHLRItYAlsz8e3MSjJA9HTDN5SdWW9kSXOntHm8P2FzPZEVluRg1W8erGUVbs2hJRj5Nt2kJgeO8h26VQBnkP7PbvJKeY1UO5lXZdoh3vxy4Pk1d8YtudAaGKTHcHAGPSrtd9CvXgWu7KAaQcFj+yfkbFhXwK9ZxwpriHGD1ez24+n3ncBu88j16W8ErS2IzYi5gqMpEJiZrGIhqVtwp4kaL50kuQhPDkOtVLuZVH7+/HBz+ixbv6i0Y3Wj+a+t4GP9WSWDDObQCV5djnkED/Eb8zn5Esa6EtsENEfZkXGtchfgdpLYvZr3wuSR1k2U5Zs/KQJ7EgtVJ4AjMAEarkFK+6NvD5SdlxddqQOuEl6kjSo5KZ7Ljt1yAvOZMdAIfykU6Zx7R2FWX6rUV4CRVG7uJbBItapI41sBBha7syi5wO3XdGmgGf3Di+SykWLVcEgnwXFi00EMLIkqraBgJQ/H83RRltXuy7CsA7zizOfGCmM28UepWn/VY4pLio+mFCi3nUC3TugxqXRZOTX7erLy3WsS84ljx0o5I6DejcakrYxsHIjU6QkLw3db55ZdkJGN5nSIB+HLbWsSQH8+GffW3mMqLAOsM/MlgeIFezBrlhXT8cYNPHXyB4q2wFy2ux0qZvdtk0H45YQH6RtKIIN7yB5EZEM+3d47dNG2CRLVj8DBgydSufAmtzoNQID0qMekpuOVoIE8tJMdZYET0twus9Os3hLvcVqLcv5XE6f9jaWW2uR20cbWcvMW44iC9lwwQy8sxcQpap3bAKNxLhucsY/tLn9nIOGJLVho1UXMhMH0owNLD771I+Rb4knpqMNW9R/a+DLmxxaUkHxqb2Dts2jOR3InVq2qApQBgKs3BXdhCNPKE9bJWzkjDwHJaGLwJz0C0WnOpLHgS3LvhgqN/d3dlCCm062jBuQPYmj+qgQTdf6gtt3vqVgbd4ybpBjaEuU+OnEku6GDQzA0cz4h09Cf4PpSr+tDePN4RS8VoUKq8VJPZOKSxf86RjyhANciWgxgqUyp9mv2+7axrT7nYTIYDTwqE3oQz1kx0abIiYsHIMpCjYiHyabkLsTl87+hy1ubATBJbv2NUQaDKx5V0QQOIemOLFk2Tau6btGhhFHRus9hHG2ofjybD9p3HZa7q07ippTbDu0mpMbpNlJlryTNWs5mDsULObRHImSob6fzMA0FgxBA36DTA4TEjbQRp5z+lNPjmxRoBWcCXSDCboPg4F09ALw/vvqtDJbMTiAFfzJ5xlAG96ECTIfFwLjZ2LDUXkOt+p6AUAc0jsivd5rhfE0CeduWl4jCj91d5b9E57AF7MrnxcMDYBs7aFV//VWnOHHaJo4o791R/RqsmFZ7CDP+jvDXD7aoJY30FdHuOc0OCL5Uq61ycUO4FEJDbKwNYjjIGy4eg0cMCtGt4ZBPPJg5lbO1qpHdxxEISCxLJNP+9619nWS/ZCPzslfmr6VuR3pIDJbbeTsyaWcWvpmi+u3RQ5XK9nqa/BmC/tsYhvqqEDUo1TTWnqKAo8UpwRPwFaypO6qnkT1ZSz2Con/9mGLMmydEj/G2VMu5+qmGU96aL9186CZqTXlbuehZTUQyRLGQUKizp8lcWjZJPRqujwIAjGBMAlbEWJrTChZN/G7PjAgiTEEksTpcV2idNK2RYFcN97GsEJ7fIR+igLtpo+B9wSRsniBARbwa3sU5BpjbQeB93SvI5WF5HW2G+tl5s6lswFPgT8AdyDxh4wa2ZvgOsfbNpfpRhq0tQGCCxR3Gdmmz5GAspjZN/yY5usRKjBbzqoleWvsYmKelYzBweKYkJ4E+OUcURtjLgraNfrDNjOyIZwHeBL5q0qXczCG2Kd9PSNHCwHgo1ni1PAJwWSACNbPekw4UMAphE7KjOt2nQADIsqAwE7arifjysiZyospF3upeSNkMPruGcmOfGR9XBIyTIWJNaV1RS/fZIdg6R3r1qpkmVhorGMVnJK4s5GHTjHJ49vzcycKPdXwYfCAe3CUBsDpXm9UiEgXHKohEjKsaXf2aFzI/vii+KpMgiE+c4l2To8i3HZtOBA078aYM9iAg7FgLd6SQS+F7cqhpBcgZRlwhBODrrlu9e/FZNuvJawk/ljrLqgoEgOidbvH+7dkYHNHlXWbd7PVnkCHXdBiTnAsbtp8ZrOluhZ6bR4thAw1BTB4VyU7EXja3KNKHqBzfLx27GnCOLz4uLEs1GI2E+X2Z04ujewdrEVuHqytTDtbLixjzPNBsG9l/8AUyFLX2F6XlywrSGCQObTQNFzi0q4HE9rj7MnBVpPfGTgXcuLrQaNNXjYlhHzP1IUgvn0/GIKQpjGpF5MsfF+qzj5ULP6OXkqWX5j5JLDqCAv0jEkI7h3P6g7KLRm9AdxRcNewnm22XtP5uoFfs9+n/NvVdh07PxwFYr4sNgLpTm8c66NHd2lQoiqxWcseOa+VnSM6k4WVELmHo/l8JU0WoIXuF5WxgVlffWbxqIozaG3hRAR2zmfTAUX7aJuJRHeLU1lnymBYpgkzlEAwf0/XVJJnmBy/t7X7devJK9CDc5Z05vmKsn552cFhAgCdBHYaiU3WIt3okxlE4mTPSQZNF+xhsQM2UbgtGLPeVMiRZwOIhoBwhk9LYvR9Sv7sqVGzg3RnRg/jxRh465xjUTZ+UwLfbjrgSc+AAAAgAElEQVSNXiOY5Lnc2xXsGEflKtgJSlZQA0zJ7oT+lHAknu9wVsmOnPxq2HUbJzue6ej7PrYk5lWsu3bNxnS7WKRrwO+fmM5p58YYpx+VUPJS+lyn9830AMC3W7zB5h66RXul3VRpOlsLHOMsax4dEza1K8hoTqQdotxNgwKhSnYQJCEoq84RpCmn3GNty5yE2baDlht96UlwEKNjFqJ+1QEiibHTjYFN8keVOMNeHbedmXMJ0mwshFNttZIiPgw3+Q8qBcU543lWRo4B8jVqgNQKNEKa/Iz5neKv3nuhZ2np2I3gbb08e2JuTvTgcCuH67WVZ9ein/kroRzfSWlRxsJ5K/Rd7jUYrF8X0MbtalsAslcgihWLM3sOUwyFNMIZ9ukQyzjku3rHh+3CaNs1dZ29pD+2T/OTI+ag+s4Z/h1+aUKeKEs3eWJpfQD2jmLlXcR4AGGToLGzhZKQAbHwjL+DqR0ZAnLB+J1rTO5pQFKslI0NWko9KBC2tdT2lCDwe/pdpNVXs7lsNEihUkHaDIJWJnlT+J6KmHiG3qvHJtgBAhJgVZ8UaRhKGQ66r8uwz37kWpZnZruSuye3xBJcOBZ5Ba0jedqTV/uMMCEbxLSPbwIeYxAdgzTf24I1UhAnJX3DYzomaDA59aTFuwzHVqdUeVJA43P6bHwh95HNdmOMw4vRIOaP8wfEbYIkZYXDvyOBdcAdD2RnRWtaSo4hp/gBKzWwWKPpTDuPwIksHSQ8n4eXvXce0L8dOrPOEw0IEDI50FEIaLB2I2DqiA7wGPJiJxj2l3JFkyqaxYlF7uqvmwAuHEhxWEMAjWhxsh6DgIHXtoLS1JW0yJo363Ubl1LpegBoNtTSMXaQLC8TRfmTyDQGarb5ZwFIWlsvC/r1uA8T+tF8YSuVtO4isd3y4GHQjYH+V+DusMlYRQ/uAa19TJz9X97X1/2hQDYzcth0Ah2GVYMUdxmzye3o2SB5I/BrvYh8BydKEcjaODyDd2J/JvtzkaO1yOHRStbrjRO7+UK2eiRUlNodtpogu3XA+gJfQxYTGQ/Ii9+n9xfYfZ9tAijv4afFCVugGgTP9GrA5JB1Hp7DCdzfpYjA9B0kb8cZyC0Ttyv4/zMc4o+hvRe7SZsnXG6awuVf0h+y7122MbFFkA1KoPDpGghEGoFrAkQlzUZQ9H6rpGy2Nv3TP/srzerNZL2gBGBk+laRiFJSaH+IcENW+l+rllAZtpLyQTyyUxuyfQcgTvjGuG43AEZUJeGoj76rRC8TV6kABReo/cDsIHpmPVDUci2OUBkSJUcke2j5Xi9mUEvekr8rRgv544exIOy8keLn06yxKIG5DWfpPi6Uxug4Aklnj6+Z5BFJSJITpQauh3URDZzGDFvlXbszU1azQFV5SwaMs2c0hbaKGCOal9LK0EXka5M+jcCvI3kDda0khZfYex6qkynpmQHg2hXd+3ump6GPjGlXFNyNYKCD6Zgr+JKcWxaT78aNETtsOayN+QLryTH+YPoVrQuDdQOBO9yNnJA2yqMxHwCZV6NcPXhNUZfVwC5I0PYcn74WCPefkpbOniZhh4+C1xe/74B/6Oj7MwTTpEks1Q4n+lkcfzeOgXPmsXb6h8CANhh0a9YZSuAj488AjGP5JuaBILcGo4Dcnof3RRd3oEWP4SFAskZrFPNTf3fqhJ+Ld3AkstbeuyCB6lxtzZSdqoNc9+8GT1dbyHRoANJ+uXpJ5KZ1IzeBGLfZFxHn7OONOzlRhcwBxqR3sHv2lGQcug7UbTDxa2yPqevAuXy2ZwE6slXIGnGrLpPHVj7yq8eiANm2veUofKDpFvzEjl7V/r48ur6fbxT4dRkjUsjOHimZkuuTB2hvRTFLL/Xz/dyA8HYQ02MEP6FPWppdz1b5O5RiNWOH8x31mnamYyuR8652fZQGrZrssOAVr4iEPnUcwD/cFUR2azeUNwXR1CriZAuEJ8Cj8KS0G/yMMJJJnq01OEyv/r50gwPQZ7+pJC+UpbMLDKLcEGuEMkVxAwTwDbSHkVoYYypKRJlWQi3vrwSJwfiyNESOr8PVJHJk/LBeV5uMsHj8NpZYJxjgbnZPhpLZIsrkFYeTIE4alM8OAxkUzhtmkhPu6zdBMjlDFqCUirXr2A/SWp1n57s0C1jk67JoJYtUEQIb1zG31DtGRqXPJ9dwx4W7omUfVZfk8BF0ytm7y/eUkhoYfGtqH8DxgDe6U4pyRhL1ppeItpA2Ahlg2aKXBN/ZPYPodb5lsIbHZStrCd9XroWkk2t3lMxxXUB3K/vEgd16n8yexCT8t1Pm1T2z90XToGNHz+MQpMEOQlmm+eh+PX3NpvY8VE3YCQE/B29I6xcNbCq4o1oS5tYIEBQ99LJrj4HTSuel9ustLqmDBJLL5Uz2lu7Qjo4885U75pshiu6YhJPS8Uz66QZmgPJJv7rkvUYYMVWFSZnaWkXQklAySAle5LRZv5qjvEND3HA+/mEjL6SYQUoyGULyb7hUFbU9ZDDt3SOg42Xwait3Z7A8jLNlcmsPcjGpeNa4DN0NhPzZMSLKhEPLRWgvrB+hrPplJM23BYRMvVd2Flk5vFVFSd5qsZLFWmSxmcnRYm49ebYGiicgOzPP8mnrwVEYxF44CpBT/NeTSP3ZipQzsZtPqpqxiHhf+Wjua908UipceOd5niuZgYsPHAS9601HO0BVCg6MYM8Mn0SwRy0cPcnreYs7EhJKpyB6YwK1LhKD6pCTnUYaQQTocGQjjpFy954M/Xecjk4pSd2Rg3c9IoUFB9gtQhigf9ckh4UEMRiN3WRYGSyBJOg+5MP18C7ywWLsSBwBI+hnrvxpfn3E5l/0WmDRSUkXt1/wE3oVTYdVnSkRbr6iyxoMykq8Bu+N4PmDvc+v/RldaxFZUf5u/DsTc5h/tZyhxkxseCq9464rb/8A4Md/8/2mMZT2MvjGnqrKIRJN0hxAlkc5RDbHSDrIAtL05eDxCtoGMJGtan0elFEr0tBh41VjfrZcr6dTHW475/RR/ZmwPsgRCc3PivCnr6WDUxuVVctnNYNkg+83fqR5l0Vge54Q0x0BVEfyih6AvGWvFnMAbi8JtWiHLFAfCL89hdYJWq5rqxjZCGbYmpZnT/gs1is9LSV2KarjjH5p2/Sgx6osFoYrGxwPYreIde+843SCvGnNropJ239wLaw/59+hgOOg/bbhBAiN62IEdpPgRskoIWCHmb7xDCDboULBwQRi1ocCIylvIFjcu2VuYh1ozu4z/MqKSrmUnCYsJK7JpS28mUoEJQgqO6SK54+m2JZkd3UjzIVAuqw5/5NwSGc4VwZHGA+iBtxH7x1n9NB/h3axdQTIS92IEZPQz5T46fXaVKC8QJ32PAlk23hhO9UnZ4oSflhwCzyaOv5sc5h4CKqipb5GX1xkEXt9c1ADBtTbtYCqH0MG/fTmNNZPcBm30JbptqdlJo8VDg6jgHBrpm3Z+Iw2bTNUI2nVoYwmkwOP54Fpu0I1UDJ970heHGAKcOBeIegpabjFqN39vLxq8QQBLLJZCSsTkho7xoiF4DFQAow9NxuUQ3SZwDD2TMmES0x/PzxKIUi2OaDoSXA87NMtHWEqxAxbrBlz2QF1a0ZvfMhNNCGoHLtZXxzyChzdgWKjLBI/jzEOcuh8A/WA4DqeK67vIyUqre8gGCH1cRmnc1DHsHYAHlme/ZWyEIhY06hza2lvKUlubfLe/c7ZmTz8sjKu0IsJJsV6NPlG1B/XF/XpHZERNb/BkOQVZ6hFGh2z7cqtDi17PttWfz9+pJRtSWfTN2MOjGjx7F3BRde7GNfZ8wrOQNcgN+hcij+y9p3+5rOnziF1kzJBIORQJ3agTNaVdKlE0iajHGBzUcemx5oM7KuzHcog6GaLZWTvVquNkTqQJs1FtCghMuMd4dxER4wfI4KgFiURDtQyMdBVONzxuUK1QfebG+zLrgoA+zA52PVRJuXMWpgGS18zO7XFKG2bjYLkl3hcSR3+XUGaZGvXlgPyoZ52+Q4chD31/rIFUEMywGMGeQsFdf3xAXPQ1/SZAKCTw0CIgzHjoyqiKtK81NYh1tRKtB5YmVZHSTN5QOg17EF/t9KDuHEUyFrkhGb2VPc1A73QbF9sqNUjgLTFyO4NdG2Ya7KgfunJ1CKYsMAo1qv+ZoItO7AJGGrYzTtzm3q39cFDQpda21df/08ZlaOoGF9yTThoVPF/To9QIWN2IudP5iibQdoUqZRbHZAimtiBtLsA2C8sxg/GNRB4EqrAJcaNFvU2J1wdRzpWZDFy3D51jzR8TOlQo5xhzi2ym2mAsVBDO2arGBALB5ZwnLndl7DQXkYXx54UJclsIvcZRP3fzApoT2n+DkxItiAh0AXwE1t3oJ/fNCLG0hsTXpSdzuSdnAUJzFkkqB9f3j2OrO7SKy89Ih3SwxPAEHMbkZsOtLOvAk5oei4gTy8zvKHb7Cfso+KDGBiq486X2wcR9DVxS13gvKJ4eCO3uoMy1igAZFSirLLze7eev6ovaRdwsuil4SpY2gNtd6P3GTJgVedjZY9yZpy7hPY5KsrAmzpGnhN8PZPsSrJggjVIwOe5NhpMJTFyhNepOiZMs5oNSWOEpILMyXu9aZF42l32YLYVtFMKBiQPc+Pz/HK+IPK2C8aPKHHw980VsHXIoTlfH7i9H2RHz9dIj/q1RdN7S8lbSSv1KJAgQLXpMWwY/oh6fDGfEfAmeScsjRzKhPyAewbpRxDLa6S3q3FYW5/C4Up2t3vzCS02Agc49szAAWMRFNL8OiI7AfM2155PA7PcpymeICOPzSjug9t6sE/FY4713+S+rWeOgifDjI3YET1Kzjb6mh57+YKXXW1MWp3Tcwhx+oZxQ32l3kaWews5PDyS/eWebFdxvMrWd9pulyKHSvCWM1nqhqHVWuaLvWHw07kfVL6w9vplnL3HCRofXh/QpxxA8gZVLQRCmU3PbHavj/2YkIzy4m/1ebwOZqsBrzweX8c+vpn95jNbPqi6DzgGGuXq4s7D++eQGgxN3FW+KJOMqfZqGpbNkQgDZRc9xECmE+wtvien/XEdlp5F5imEA+C2u5A38hJGONWMN+k3SKKV+wwjsZ3G2UftI6eTW6mJzFlEDyPjzGGAxGQMVcGp7BFobjOcvkotVT5+xrK+89sh2o65PoDYIY7JxxPjil80OQXFh5KG8lRwykzDKA3SPbWUX/P3uwkp+HAGBybJdih1W6hiiDFIODc2aESDID8KoJiiARA7gXQMWm7zjDUNOztHuvJDKRFWUMeczB6obA69QkAwtc9eP9D+YL87RvYWHIzaAfgBtE7NofnzhiXgwvXzGgaYwKgWsEJ+8VYMC6bi/aZZusaRUNh89R56UQEbZJ8RP2XWjsVj1p1BgVMP45qWsCChkF1z0JBz1UNXN1s7MiXSchnJJsmDXEHeYWP6VF3792isvPJJEcGagt1kf1+el0hkpGsGaA9tDrgnVp284KCG6TMq19JcenlPcZ1gfSgBkBoODNOOQsfQR8sZxk5ORIyYpI2qHjtMYTo2DvDCUJHkGALsiDCXH1ZZd/eziKIpjeqLn20ndv6ivTovnqGv1FupX52LLPbncnCwMttdapvAemPn3qlvOzi4ZYHU3t6erLdKDP3zQ2030LaEpSrmWva2W9mbL/xVj4Uk+Ri9KjaBnyT53F5CERk4z2DlG9H3m/TkenpB/Z7XtlWdWqWRdQh4m8FYxUBrrWgtDHntbz5TOp2Q7h1oUV3/LrIJw+1e/sCDgKAc4YeGUo91mEQOXJatd6CsXnUQSIlX8ojwNfWSekOSHJIcXMhUTy+OaEI4aYXwjCbt6W5Cb6b1SXZiSuLWogoMS8c5At6dUdcgxdyJMsijj7cvkST+p9fnK1uZFiBQCQuAclRGyWsYeMsaJ1ktzqx71RxbRSp830dkJG8wh3QgjAKDoGWU9ZtkB2IcBi5IexPAjfqShkZBwKHPwGuRMot7DMnryE/YNXJBx5XLj43YMYZBYJBkj0A+dYYzRYYFu72JZ6BbdD8hvsWudsmNl7EdHNxvqJjACNs7ZVJ0DNlTCadAOqRjXmsmIIPGEv0X1HsvwZ+ukR5xkqVRdyPupIxkbqxnmY9nQfUBDsfWMsAf5WnNqCQPih+mXsXNgT9RafNgnpu+jxP6COGBz+Ghmg3FfCaHJ++uCrXMVxazp5tycnx9oLFr2MCf7vDpQaDRI14jg8edveeyLtg+YmmMzSRDxpsRprq/a/Oc9k6XKLBiLB+iPgDnGhBN4jOQd2BeJXkzL7Ea0YvkkN5jHZmi1XYts4XqsbdPaSvBnm4aWoscKInb920a683aNm5s9uZyfSNy9ep1OXXypJxbLuWkEcmNzPPMt2mA7nI8jh73Z/gy6YLcx76tEMLyiCov4KTZHBF7VtkM44OI2DVcWRwtKaqQ1W9Wkmfjy9NVpyaR0+HyDIBhUD5ln+u6QHWq7gXHvOkCnRl+dadkfZDVvTagC2pJ7o4rfZQP8JsuOeLO8iAaK1/TQQiUvfgvXhxPwfQGCYLQ6vERFZD4FdDRsOkELEYR0ZCl3cu2bZZdOtsdmMek0VPmrS9n2txSHTT14YGAhT86JmHTXNaOEtAIkLFumBvWNklWZBwgH+vNAfjQDXMNB3006UX597ToDLogi8eBx1Rad/CQ1Ujz2W76bUOQH3rJDpsjxWY3ofsUQOSYBlzLrmOFYPlRbyzuD7XPEjSwge7BuyJx+46ExjO6JmUT9HHADMJGwdcO0cLkjmug3oX/WO/u+8lmgf7Q4krioLdm/mEbxxMOR/dFvAuv4W4LMs1JDnaxm3zz/ZbOFgjVfDcj1hQOHhvswqlgiB0Z5IPxj/OVROibkQeOp772LQHsV9Jksf6ht7C1DlN2LFoeA8k/ro6EFiBJHun3nayURYCyI7iWzQcvlw//2OFxIUZsbwOT7M0xlagZZiN54Tvq+oQOuP+NL7H2UPCUVZ/ttMeVwCAxMObRjZmejV2wStLs7RXRoqe/10zeTN9koYRvvZG9xdy+3xxtZLH0g7kt26fv0rt9YH95+/LbcnDrUF595XV58+o7cv6hB+TRH/shOXl6IWcOxd6E4T6BhE7Z/eP9EZ8I0vr49U7+SrtWgOjVrj93sPKQ7rdEf8jUWr82DbDbgBYCZuwI88j+jpHemM59TjN5xTNgUUcZFyj+LkAcES1KZISDCqdDP67gy0bSj2O0I685sYlLD+0cLS77Mp8Xicki16atEG4KdkdkjqboJB1QNnZ8ZTWyf4uIHDxBVZDGWJoMoSzV6Q5JUi5gGMPA6ZisLPIs60Q9SKimpK6MALOcAs9REI9tgncj4AAJoP/qfP2QXU+zs9Gwk4IVNMOnbGmmTSkQQP/XwGpsXePzhiPN2VolrAAsrgE285om+eirrt3SuTj8oR0wBO2v8sMPszTBqh1jS9KBORIhY8LcDYQ2XnRN0yXznNNvvsSWwEAy9A2tHuELx/60lJqm2BLSyNe8NcGnrkERdvXh05MNKnjM4dx6Ut8ygZw9sdtQaaP62PdM8igr0+FTDCJ7qDirltfsyF507KJ/VytnK+xnqdyltQW6Vwh8Op2S9epskXQs51T1rth34xvVCHlXN7SptwueLm+8clUYs1PYsh8b1e1nHsU7E30FDuI+OTKVVwiDy7UdeaYs5wBy+mdlpaVhWMOhaV2xsxnGjxBwG6cbaJOoy6nH7OygbmMCHjImclUtNt84B/AyAHoPUf43mW9E9mciy62Ivs3i2qHIK1dX8u6VS3J445rMr14XuX5Trl++Ih+992F5/P7vlze2B/LPf+9zsvyJj8mf+49/VB66LnJaRFaJpSTNEMRxsUnPdUHcgO19C0kleU1W5fxE6HWtzlUsZ9yJNUaAa1/FW/46U8YqwPbA34v/nH3uWV9GdhTpuI+TSHiSYf8LOQw4nBSKyYrIwzEl2M4pdmNpTrWPUid0IdJRfQtQjqUD/mJeUJRSrptCTo9OuYuPhAr3nIBYIMJ3pjn4+maBzobsH1xK7MAfZZTi/auzgvXyGLpLSL4mRao/uPMbGf0O3xwZhixvkaLzFV2QDXkNbtkRdGr0bzruH3aOJXTa55uNo7T5eEqNGNB26bU9I3ZppZpjE5JZuo8KRsXrwGQBTp/sdACqcSca6oRA5pEWU8HRXocgWGF3lunpzz/jdDkT2bwrQAgfxL9ZiqaXcGplPbE2CJKwx4id4c4oO35Ug5iWnfdB9Q3TPr+8Jjxht65FBaYkst+d50TVS7L+/8MmAtGwixg6AP1gOGz2R4rSe4wsz4LQ2TxB8jgoSfLfsnu4lZ+C0jKhmKrLzAOiXgehG3WhOTPiRtUFKaEPCVmAL5q8B41YI6oL4KKqRJ1RVHY+7f21+RhBaUrpOlzROvwG5l9MRn/uPL1MojpNus6mlo6K/CjNF8DUUSSas8mzPGOIrCDzQZhG19ltyu/cOGJaWF4CuxxKjcKJPLhoG350O42qPOjfhge6Jx+tSPFaTMviWXrPN2Nsj/REbpHLr7wul158VW5de1f253PZP7svZy+clvtOn5H33Xef3HvPeTl1JHLw8pH8X7/xa/Lb3/qarD7zIfnJv/mL8tj77pf9A5GT8b5bcmmZ2WutOr2EiwnubBkGftXEU7tb7ycheh6LqVcxM5dTc/2a2czqHERPbUrd6Ackr7O5JHk0ijSNbmR9mcH1IRa9SKgH1rbB0SYcLxnOVDZPlo0e/i0MYEJapkFLgZuI+AbCZD8Fo6h9gigvgeAwXEwwieTEmbx+zAVwujKhrxI7IMKNZqMh8+YYG6hhNeBEmuHGzOAoyfkm9hYn2irqtNuH1tizrtMyGgwADmRIFobodecSls0vBgyDCKG5cXQkLybkaEdyDZAvej3qi4AzTF2ha9obIeJbXgb4boA8zrVjYthF9+H8UF6bZFZLioQzzHYWWlPwznxCAehreiuLe3jsAGMwwdpVx5ygVvrUwJ+Z+DZRkc4j00ok3W2vz8zzWoCEuCOtPazsRUl/8MYa+7rtBE+wLWu/Qx27zSpMUEAlamtEPG5yu0zu5frT2aM4iiTZeMseWEk1AysoFZXRg6hjXcADk9iBDFZMHby7NdySzAy8SlmqoCrbQ3KovgKYAU4SQpS50AKCm9DY2HliibDuVahdNpP8EJM8xnj/CRc0o0ZB4+bf976A7IsyJcBXyF3xp3PUAUFWNkbTNGMwT4omvMvPQH+77/k6Mgf8psoUeA95mH7FRIYYWNfJ/l3sFXpNfjb9imuTzLZr2ca2/MViLos97y2+cWMtr776mrzx0mty/cpV2d48krtPn5WHLt4rD58/LT9w11k5/eAFkVNL2bcdGyJvvPWOzFcL+crv/Yn81hd+X565dEluf/R98saJjfyDf/jfywOnTsjdt5w4uiK6NLrgrkCqf98WZFe/cnLgiU20VeFkCH6Plwp0ehzPy7evULKL1zhE7svUfcHroLjhDhDEH/htKvebyORhkVAiqdQW/qxEciOQ5Ih78j2Vu6ycFEYA0siLsWMI4RX5zoxk7e9wQLuAPIUSrMZF4NLW8eA1a7Wrl0EIpCpwxC5c0HtBcw6Z1qa6f8rcx9w77EZQJlFGXXCQjEG5abg+QAxy2BUUAfxetm2ZCx0pDkflzIX+XseJnYk2l+7+0dRK0Uo+szjeHuSL4oag7Xkw3tJH00XM00RAioSfU0HUQHsgPADkqBeqA4sA9MRJVlF4CLo/ALkDG16UwKsKALmhAPZJ9+xINk3GPjfHQwXHeDDrcyP7zYG1jR+IsrYelYJMs9zKPHPs6FWKdaMW1azncoDUEb/UnwLepPs4KNqasMn5sr7lSfRFXkyaAAcsh26NqwKhBIPMLn3POADgBonBESxtRTxArYGty8EVS3ESh0Prb/1UFBxDUjQ3vAOcuhET/snIGVL/US+Tptg5PZ1vd6g9ZbJJJqzOqWc1hqlGVzASdtpbJxtXSGhiY/Sb+I4zfUx4kMnTK+wVmxFkJGwStjkc+YI3/U43ggJKqlKufRwfNdc3OSQr63vHESBYP7YpRMjegNYzyXx+rImqF0VimLnaOHbEXjEWL5PW+VlAETprQcx85psi4mrfOZze0TJzsl3LYr6UzdrPuYRmrrYb2cw2stjXXa5rWc6XdnSK7qxdH4pcfeu2vPLs8/LE174h84MDeeCu8/K++++V7//QI3LurvNy+twZOXl2T87siSxXItqON9ejoDYiuon2rTeuyDe+8S35gz/8I3nl9bfknZu35e35TJ47uiX/7f/xv8nD952X+5XkbXRjh8ieXrs+sjdszK0BMHaJJ+jsthXGndovz66BW2na3cKDcpWH/DawGWramWOuRUk9TdgfO5CWue9sQ+/1m881fphOgSOcgSfctYN2l9NmR8dOzLNB8SYDBiI4rIGX7R1X70knPydCCVDJ3yR4+MNGRIqzFxN/T/1FyZ4jYlOlrpnvJgPq6aE+rLRhuN5Y0FpeMkBnW+b1YQKO7dRwujQmXqdpSSPkQYtWS5c2NCYFRDCwi4wO288MXBfZV+e6IxVt58HF+wrtsZBL/J3L2LVHynY67rxvIQnFXnjtzRCPM7A6l4my+AeJldSfpp/bYe4+zT6iTK8SpZYAcQylvdYqMkBUQuz0rYyHs1DwC76m7YdwGGxT6ZjjZyC8SRjIpnqdKU64ZoIH/XKdnZN+TT6fDNAPbPZT8MukCFd2rqcZ4nQB0wkOsj8wB75nEjQIOO7JMiTORo3tEEY41Q79nZZDtnzWYkdE1F6o1ZpXFevcqzO/+WMss6FKl3Jenw1p2dVIqLfSOfzRwLd02DQJCCPw3WFf/cdwn/XHUe6Nvqcuv2cTCMkkn0JbQ2x8g40lnvoPQXLA6nJqcWxHZtXi/tCVLc44Ba51hMrv6mum/23Rw4H8VB0AACAASURBVEzrnRSJ8nry3+FXoNZb5TlRSbDZrvV/dhS2kdXl0s+kU+a2v7+QQ90EsXBLQvC0tzfzs+70OJN19KApfulRKHv6PmSR2yuRw6O1vPbSa/LK86/Ic88+bxsm7jl3UT78/ofl4498UB6+eEHuPRWYd0LPJxM51A7r/UaYlaxtleytRPbnIp//V5+Tr3z9a3K4EHnr8hV5+8q7cvtoLjfOnpZP/Je/Ij/+Ez8qj+jRK7Z7V2RPj1aZ6y70PVkdec/fVquJ9hYOVID8rVrAvGrPjDldQArVKr3nifWk5zVgaxnensOw/qfMySSHuOVAbAuE3nQGsQnJy4ccY+sjAE5T0qMGBoTC09p+XlidCJxFJROVeE2zHC6gStxYyJ3jrNp/DFjg0NcpRPgnE0Oyg1L9O1YWKAzuk8238cM8Oyzkw43B3W9pIIjeKqji2SDhOLe1U7CJTk3ZC+Q58HW+hos4PJX748pt6tphTeDkqrJmJhdlppRwRMkxGDdHUmH3bpmZqGl5ELQJiS8DmBBZEgLuUfWW9ewYVZp8BVHB4bKzrrZlyxV4br0ccTcDpfBJu9bJ+08oqIgbuE1QbxMfwwPnFkre3TsyNt2E4gcgGTm+TuADkkeGMSxnDAQKW0ZiA/Jj7NG/ezldfUYbfVeCoWwj8JHvAZnnelNmzs5xLWPLcY0IIOQDJ94pb2AJRfv+s/i/RhDK08h+t+t6lmVjTTuDTOAO4wnZbm8n/Rs1YLt5KZO8wbxGenKnn7VrQG7aJ+5gQcRYLk2/GtZRFD40Tr++z+b1rUWuokzywtvUJakKU2QbHIl2fLYb2JmX8c/c6OYH8bSdSna/GC9lvy2QIdOy13y19mM7rgRXYqeqEhzjZ5u1+Wk9TN3F6p5H6dxm5QcXa7Yb2DOb69mMa93vbQ5+pcfbaXousnR7alNHIutbIt/8D0/Kt776VXn37cvyA+9/UH7w4ffJo48/Jn/65Hfkx3/yx+TiXTPL7OkRKbMDz7bNoxyr595tFzNZrTWHJ7I3W8j1q4eyd2JffuNff07eePFlefbF5+VovpXnnn9B5vOlnDx5Tt4WkWfOiPz1v/u35a/+zE9Yj5+O6fThRmZHaznc2/P+vxVKQOso6c5kozKgFhq250jStqTN1F3afYEjjN+7bDDE3Z19lkEA6ZZzppYVh77WI3JCM6JtlzEv1v9zz1Mmb0BeGPyGtjIAvLTD+A4T1yfxYYTIgGVOeyfYtPQ3P26yuw3HCYyc4XsoE1ajV2UGpCANk2NuWDzJAnYMkP9RMy1w3jDh0tDfzZVkwyQPjt77q5AJajt8puSGskUjduBCIFhxmGhrGCfXp2CaYP03rbyL8cM5GGgUlEfvWz/ONlkDWQMu7e2ovRX9Qk82SxjzqFrLHwRhHMihbnDgu+wMcqIMWsn3kPCi8AbCMQIPDB/AXjK4NuxBFgx6bOV07pfC78N/pEMkx9CRSCLTeFY6JJYZEz2yecgMAIbn8WHDUIeUaV2LESb0yS6HDxoD7tnOxuvLYKP1yLHyukDHieTtKvPqPeEUJ2OpFYUYIKa63njwyyaVgB4Gk3ZuAw2hmD0563NcakJI8lLaDswkOhkPGAsbaVdOxWLgmfS8Y5wDuBme1D0xbsnkNufH3ha+GYHLBOunvZ3jXlu0HlA/Wo4dGIoRRmYkAvCEruKIHSzHYKq6byQv5djjo77c3i4PIfltvAJRzz/lLBLskds1kNxrSxFdittW1l2FD9a34ai+aiYPUYtm55bLuU1FM2f63yzF6nf6Dz93WI4ORVaHR3Lz+rty7coVuXblHXn52Zfk2ltX5RMf+Zj8uU9/Rt7/wL5c2Be5/Y7Iv/nd35a9M3vy83/1L8ihzW1jZ0Au7L4LZ55WmlXCZbl4wy4t8d6+tZInv/esfP5z/1bWWp69ekVeufSa3Lhx0665eOEeeWd1JC+fFDn9yMPyD//J/yynNhu5e7GW/YOZLLZLuaWsUjONdoyLrqueqedTX88WSdLSZ0G1GZcHWBv51eYv2QbHRYGmLtB9zt7SczkPgZYY3qE9wf5og6muZPb557f8IgKGENJbApJjjDmTMPGbdDDUVNgirWIXhHAjwB6VUPwxPjb8fZKRQTRTbPBYoKfsR3NU08OLO1FUhC5ADi1oI40RxwfssFlGTXtyijZj44Mo76XytcZtNNPrmzom5IcWasotAujYwZOwPLLoSWAr0fakguVjThyoReNmUtHWON6NGWf/eXmaSF5of7t2+pYBlMJ2+bMxJMeIqYye63+MwTIwjEjVBDhCbZOcJJlgRkOOIb2j/9CfETnfXSQvdmt3Y4vnTkgqn3/GbQiYMxHRHCEJkO21Oev+CA7jIMhKVuIWzwQnZ9vsHBsZD99rSDzxvBazeH/ecfgVaKKHV+MsORtTZAZbKYQALrI9JloQ6gHWMGDXMeQ7uxkLjglKM0NAN3Vu4DcwLYGdBjwy7oB0+SzqsSuuJNkGUY9u4A0M9iC/c6LwyDmWuWRyckgg290Q4HlfMP3BnGK+qALkXGLuO7OZmTltfcMcgPCbOPzEA17csQJN7KKYcrsK2OnPXunxT5aRa71xsIMNNilCL7SKYv/TZfMMXBK7yOpZeTNKu+t5yxJ61k9RdGll16zyaMZbiagOULN1spaj2UoW+3tyZO+Cncv6aC2zoz05vL6Wm+9eFzlYyY233pZ3L12S04uZXDy7L/ffc14+9H0fkLvuOi0zzcrZ2XciV16/Ll//D1+RkxdOyI/91I/I/JSOz7oC7f8tZOl5y01sNNIxbo7sm6P1XNYHG3nqyafl9//4K/Lqq2/YWJ9//jl57c3X/Cy97UZOLfZkceqUXFqs5erFu+Snf/VX5dPvv18+ce6kyPakEcbbehDznpI8vXPIMGj0drtMn5rrxJgX6bT0o8WAR/16OCWDfW+HAXSPLpscIMW/ZR+EBO+u4D5YRXNkqipG8qIJe7LBIAdSo6Rx4HIccSIM6rYzs1ARoHYkp5ZWiuNhcKlGzc5syMHuhPj87OqYjnMWcZ09H5hVsw3R/IzxI1J3sObIr2W/kgvAceE5fG+UfaMc178gmWjRrlcUpULzBHuHjb4gUg93oKUXsSr1LtCdirLt6s3G53ZAQvn51ElhHCAWxy7VoLXAlgyfZ4DSn4Z+p3tiDH0IwuFIiU+oFtsa5GvjZxby4J4jk0dbTXboNOv/hOQNSC1ABGQqPXnIJh/DYBVCsaxy6mQjHpZ1KPLmsYxIXmKCHUhKO6w7wghnRrrArQQDH70LcN1cgXdhL10k0jWIjNWgkjzIZZfSMDksz2qH+pYoo5B7djQNd8KOLCAAGZuWQX1Y/flz7fdt0G2t+KBYTLYd4wJdIcjsEupM8ir56fwBHJ4dv9Hm3zLDKHDyk6ZCri0wXV6gf6ApGN681FeKdr9LFHqLIGKC+SOPHQ4RZMBsY9vWwGC4VHos84Ts03xjvWW+bm7A2mbG524alcooSYNk1eulbyqEPFEl0JJpiPj29a3cvHpNbly9Jrdv3pSDGzdlsVrL2b092W5WcvbkSXnf/ffLxfPn5eL5Pdv56i1aKjs94Hhm/W+vvHJJvvfkk/LBhx+WD/7A98lyTzdSHFmZ10/40c1DTjr7P2s5uLWSw9sbefq7T8sffOnL8s7Nm7LcOyHf/trX5dq1q7LerGRrpHQj8/VW9k+cEDl3Wp5RevjpH5K//7d/RX7ogXtls17a5hntz9Mkw97cSZ6SxY2RYZWbZ/LyWJMYT/IQSqkenxzqZ1FPDsC3vR+skw87BfTUseRN+melv6mBn87v3zznmbwGyjVlEZEHRU21ty70tXvqKBsFIpM4xuElvFAlVi2r3jUkIYvVZU4KwUnHRA3tdyIavIjsoM0GeT2IyPVyj+ZgG2BB9/Lvruzq3qW/hAC/A7kylr5tpwyyEEAuhTRnTAAdiMWADifg/x2UY6vjJkAGd9HjGdSoK1hDdpA7KytI2rh0OspAxPi61NLo8OypI2gG2BqkbL3/jCRPL+lf9zc1Rv4E+tuV1+hF4QkUO/ryXGdo48XgXMdUu5gQ3oELzws9xLiyp7YQpeocXdOaviFqzXfrRu8ffgbCaA6MdtjCtuo6N3tznWNy0JFPNrOYrGEUrIkYbgXp3qYpY0QN9jxNXg9exybjqW55H+uISTesnTiUuCFI3ihbkPYR2UaMDX18JueoIWdGIciDk+3iYCrgUf6sg66OxAcqxOKlfDlLR1PPwKvrtKjpaD5QlioLwFSqJjjU9Fg72YB1jGduWcC2biarrmKBojgQMPQejhh6njgYPjMy7vnu6fJ9F/EMOvqdzLrz8mxfG+PB4lC2840st3OZb/VNEe3om5m+EoxMU4meEj4lNXOZ++kPRmq8/+360VreePtdeem5V+XdN9+VEwcz2V47kAvLk7I9OpCzp0/Ipz/2Afm+By/IhbvPWvZsvjeXlb5fVrNpgU0z3eCgz9ls5ZWX35AnvvOMfPTRj8j7P/Cg7IX+83uT1dqMfGmfICHJ0dGRXLn0jly/fEO++DtfkDffuCSr+Uxefe1VeePlV2R1dCjz+VY0U3m0PZJ9tfStyLmLF+XF5UKOPvkJ+Tt/4z+VT//AB2Wpu3/XQULXmrHcOMmTrawsU6rfR/eu7sTNI5i0hSI2nHAFqph3w28IfEeUPahidPhREkLAHI75OmvtsuDUqdGdbxsB9r95fmsbGPMGIESkkJm65xAlRlh36nUyGBC33e51vMM18ZlnS8Slv9+0L23X89zuWwYksz9ljY4jhRPsSAcz7T1LAdP9EQHCYVU7B/FOYlTKWg5wPo+qWgCvabo4Xiek/VpYYz6rLBwwH4FSZeiyauT/uOgGUrZ1LCQPzr0RPyLIYBTUmGzjiIeN5suO34Z3zBh5XUe+rgo0/V8JOjJrkqDqJLHweft3luUAaEl2cDgx5k8N3wNS7QAdqxLN0QAFl1EfLIzGgmwx7tWFBjA6kDyNzm2srQm48aZmmJ0exA9Sx0uv5qhfysZENgS9o48xva5ti/WzNbE3r4E+lgnBS9vpN6G0YHRwhh9K5RhnzRLWGAuReNeXRfgQMUXqICl2Blpx3IblbPL1Y5FZBtHgXFnBSlcJVwq9p5NwEKmg6oHtShDcLpE9o4kCM2FbkwX3lWCiN9GvPHAY1QrXkL6lJJwTAK44tO7MuwYepAaBTd0bkttnbJx2PEkA7WiTS1vOoudV7snGaztLDWzbOGzoSkAWIkd2vMlWbLdtHMOlJdTNau3BCo4pWcx8/TYz2VNBa+/c1vvldC5K57zxXfF9Jkc6Pe1FO+HT3DsUuXZpJW++/oZce/uKvPbCS3Ljyjty8cwZeeC+e+S+u++SBx64T/b2F/LUU0+ZqH70R39E7r1Ha7D+Z73eymIJm/F2IKsG6jEny5m8+OJr8sR3viOPP/643PvQvb7b3Q4xiR3vRI6V3OVZcXrvI5GbN27LW29cli9/6Y/k5eeet0DlyvWr8vWvf01OadpQ33U728p6oW+32MpsvZXlbClnzpyTq8ulvHv3RXn8F/6S/Nhf/jn58P5JOXsgomctKwHV4vDcDjQXOVJbUKzG69aCiCK7mhmJwGngOtMg2JPbZp8Iqv9mzK0+9bjv3JcFrpP/QX9wtbcOQ9WOP//ctgvoTPFwfh05ycmgijMZfk/116lTbs7wTiRhdO+acWt40Bvjne69K6U6um7oJMphrgZq5Jh53px11N/hKBQEqMPt2ceVeTnLlAUXlxaDU0/0XFtAThLMu0bmabaOI14u/dSenl5G1eONtaR96n137iiCvlaSR9+5M8LV7ihqs30eN8Hkmoc1VC6W3/QHbLydHsL6IwuUYBFjdl0jTU20COedzLOVBHem/GM+ONoj1zzlF3pADj+JGW3GsOsGSabw5867iFDaLjSU5kk0SWJVj2IRkhTqPQabJRK4gGF8HY9bn8djxr0C+OoK4WQJm+8ou596E+sRmZhuE1BkcjhLVEui0L9d2T0eVyOOJQCMOXjWJkguVVaarjW7xXPtFWQA/3gYVCpbKjpP44Bh557xw6A8KQeVG44MqRtC+HVPbYZqeZ21E8m3rCGBEnZT5/LtAr5p6OrYhox0dSpFEbKfrh+Z40vKK0hXtLfgUG+AqH/bZtZlDRl/yB675nj6DZYi7UfLh0o2dMfnnr+OS3fIWkClvWN6pIlhmmfhtH9vZYxkLnsbvcDn4TthPQrb2/PNEfoMK49uRW7eEnnh5Tfk29/+jlx9+ZLctX9Wzp06I4/c/5C876575L5Tp+T+s6fkwrmZzE6JyAmR//v/+Zdy6uI5+em/9DNy6sxJf4+sZrmCQzofUrLkBx0vZksb94svXJIvf/kP5Rd+4Wfl/IXTNl7dk2vn1AXRIzjpch+6yeLw1lYObh7Kl774JfnuE0/KicVcXnzuWXn2xWflaHUge0rq5htZrY7kSB+4t9DcpB2zcnLvpMxOnZbre0t57d675LP/9d+Tv/X4p+XCza0sT87k6Ggle7rn3rBkK6vZPOWdgWTJEqdKmQo0hatJgl08gxMI+M0kqdD5hYFD4qw3Yq4IunNUZG/1OUbyEjSQAQhGquncadP+zo1Eg7PhmgFNgBgEMnaVjXxtfgYDqj+iCdtkjzF6/m6XsEdjqPcEOTr24DQq9UzILQPMoIzBjrg6CSgHH++SzpgeVInHaL7mlDliLw3Yx61HjrH8qC/BBTxyk3MHl9Mn5HszC5HTSPBOf0Cg/U0BvXO/07X99z7gOz/Rr2LZWlmuECYmaei1G6/xtOTKBGU0BzjJHAP5own5bF7NgpA8eFuvobdt4DkTkkekK3/D+huOpjpBDClBdGSjlCHsdD4QjLjzscfGHKuz5blJuMlWmcRNd+73d8c87T6R3bvTjuxsXYh5NT0NXQJiE6h3pxFAHiEQ40ZMeKjM322eSGKEB49nN63YuNCYoI7CHw8UnVlUB5YlfsYniJIX9s9mpBmo8mVYiySVkR5pwXUQVgTmpVql88QO6a5ce5xjOWbcx11mrTJWGpzJcilyeOg7rDUbp+VUx8Lwn7nGbkW6TkqcDjcb2TutJMf/KFl859KhvPvWFbl66S15/YWX5IXvPiXK2z71kY/Kj3/6M/LgB++TMxcig6g+4EhE29mgZ7pr9l/8i38pn/zUY/L4Zz7hxHO2kT0tAfupJqI7c/W1W6r4WtL0t1mIfPfJF+VP/uSr8rf+9i9boKejVx+z1r656B1E35+fZqkyWMlMliIb3WQxk6ObG/n3/+5L8sILz8s7167Im6+9Kq+/+pIcHt2So6Pbsj66bQRN72/vqF0sZbncl8ODtSxmCzl77rzM9pby0j0X5bO/+qvylx//hNytg1ttfNPFJkrZmgRVeWuSNN/TDklOFzV1y5QLPcc+7+orGkdoSYhpMqBRRgRdXe9ofRMQlYztmXmaxrgnvcNRkLwM7OJbAzw0wQy8+mjQuDGffl7FxQ7YAWS6M5IxAFHP0OsOSN7IsGwuAeZDwlPu0wlo5JRMHjtoAJwG8JRu5phMWbJ0kl4aae3RfeQLoN1N8kqkSc9Es7qnxJunTudh1Yo+SxBDb3fZQZ5HInD5guAFSFk/FR0YOsnAhcLnNHqd8PISzfEY9Mw+rB3gW8uEk1tBF44B713RGUjeyPCh610pNaYEm7BHUqnVjblft9GwJiSv3IOvSb+KwCn6aSDddIgo1daLSRc4y+FZk2kGuOpuXs7Pp6g0MYSyhX4Iq+uI4UEXUx+zUPFVXWPTdsoeJWGzN0ZQYDsgtq040YNGllF32EqHKcXAOCtgv+v61fzK0WYQI+ojZcS847/AnRxDBjEFN7opIYRwebdfslCaBmR2PwhJtypFJv0/xzja4eRwiQd+g1LHSbi7LIhf4z1y7aYdCWT7D9lyGbczR9KvbhlofSe6lz+090bYttbV2s900/LsduWlSH2OcqrF3tI2MehllqSzvjKR9YET0tfeekuee/55eeHll+X29Zt2FMlD992vrFE+84lPyEcffkQeOL+QU/vKAkU2S5ED7amLt3loeTXONZZ3r92UP/iDP5BPffJT8r733y+LpY9BSdpC+/40ixc+a659fnb0z1xWK5GnnnpGvvfss/JzP/9zsrffCJ6SOe14Y99mnsAOu3TD1uNarl+7ZVm8115+S/7t53/HCd36tnzn29+Ua+++oyxNjg5v+3E00WOozNQKr3rInvUkzuTEiX2568I5eW55Qi7++E/KL/3yfyLf/8gDcupgI6d0F7GyuqherLXMrHIPkqdF5YmdMvw2QG4/o9dD2oex4FjmtlN7ygaZi+TbtSJbyH4KfD8tz/rbYZ+u0xUKEkd1SNqTN7KhjuQVZ8PEbIgxxziZYe05y46DbFzpgapOUMfur13xV9BkU3mZFBM9gKY5jomXHyH7KEsYBGZAOKaGPZAweSp3js2RTaoUXfnSAZ9H6Y3CY7AEuWr6Sa8py568bEvZAafNazC/rU9s86Zvus0kTTEasAaxCUc+7c+J8syO7FqV9c7KDxxeiZCmyxer8R6JbSd6vMkhjN2iLSb9Di9NmJ20w2gHJA+rzZHeZKHIE3cODHo1cWot8Gnl2v6cMNuNB4OLdeQ1d5zhT8YB23EA1JHeXKN+dnF8pL/aPLJVbTr8toY7R7V55xHJA0nYEUS4iMPusV+VGJp982cieRh7v7JjS0aFNb61GLxlFfDoTrtGEa1KMcviu57ELgKLEn2gITeQ+vbL+vqv3YIINzvEGnwYcfl7kqfNPaZia3QHrGgkrxpF9MbC3xHJy+RE5wvDwbJZQwXo1nqMlZIhv0fTV8tyad1Tq7XaT3d0ICcXCzmy04gXInsn5NrtQzlYzeXg1lZuvHskt67eliuvXpbbz74qt954S86cXMrDjzwo991/QR74wL0ii5V85Wt/LJ/61Mfl8U992M60s/PwlEzq2LWfjmzIXvywFrl+9YY8+eR35CMf/bDce/9F+61yHsvYRX+fHSZsc9WbbmVvsZSjWyLPPPOsvHnpTfnMjzwup86ekJXWTs0RL2RP83SdUqK5t8nhhRdfkQsX7pFvf+cp+d3f/ZJcvXZLFqtDeeY735SbN6/btmF9Ndlms5K9vT25dXhgbFOPVJ7PF+b6FsulEb7Vdi0XLt4l1xen5KWbK/nx/+Jvys/+zb8mDx3N5KKK+jDmo69uCx+8jN3btm2ETMLMB3rFLrZAeKsAtAoS9NjO/StBrK144TV6S/CYqWGExdBYDImC6HEGvoMuBMbI5KWxpiJGKnYQ2ezMvlGP2C4LRskq0/hp1f4XG2SHD2CsIXByggBcJwwOlJYmrgtF5YpJf1pxwpUMslz6OU17Cu2x1DuEfzfH0k8NZVePWkvppXtYE4iDWFMIm3PZUcmXgkxVvO9I1rFw+96/9Gc0J2hX0mLYLHlto9cqn0C/5Z68bs1GvgPGSISS7HNnlNNmRh4iPpxuZXlvcjAikopMGZAYUCMJruw5dDu4qvXivbenDX7F9jFh4Vie1ovmRufjrNkIiDqDCB0iduZlhqTZ54gbAdCSP5Uh4xmJm7xwoes+rsh2R+afuSVHvVXPd/C1aHyKwUQv2k7+3X6Wr3ZKm0ugrYcMT9CCYcBfU4XAZhQolsA/1T7/0vpXgaUpuhYvTBUEBIg2T3GHWo/LTIJ6ktdstrIa0oeYQ/JgXNQmfmyLzXu1AcBO6pKlNnZfzVlC/hn3prpjbj20uOXETkLoaSvpMHKycX5ir+l6fy25bvfntpFhfz6TPS3fHnjG7fIbl+XK5Sty++ZteeP1N+Tw4MDKkUrsH7j7Xvnwg++Xhy7eI3edW8qZ0267Tz/7kjzx3W/LJ3/oMfnwRx72dhxd57lyGz1yZWY9fmo765W/Y311uJU3Xntd3nj9dfnBj35E7rp4Nvo23Zd6q19sCFEist7Inr5vdyWyOtrI008+LdevXZNPPPao3HXxtO/iDSVSWelGBz2uxEiMOUf9m++G1f/pfV584TV5+uln5Rvf/Jbcun1b3r1+XS6/9oq89fLzcmRn5qntb2wDhh7mrCReew31TMC9uT5Bj23x/rrDzVoWp07KidMX5NrRVo7+3KPy9/7R/yiPbE9a2XYvyp44XNiuxYHUtnml8IxY8FHbmsklKnBojs30SxIynLPY6yMHvvi7n2TXl4I7kwlT81u3gfa4zewxqh56hIpfEs6ZGGs62mIwXaagEiq9fnQAL13UnAe52VAE9SEJ1F3dwq/qjJLkBmeC+WNYracF8+vPfCN/POkpHBEhHlvuWGu+00dUHBUGnWOM5k4bEU1II6w2/nR70xJDiVRNUQeYprfLHpPy/S6Sx075OJCtOmAgaM/zSCnnQjcxAyInhbnuxGOyhNTFuN+Iv3S7aRtn7vrmJusND1Hl815SMuUan8dgRyaECscacuC+OERxx2brjlsQci6VOHWXgTCR0gAu+He2npzpNlD2Fg44upwW1LYuCt0Quo7H7kg8d6VY/a2WU+Itk1Gqjc01CaIR8NCuV5A+718aLVJcTJsrQF4TP6sdU7VB9aztpov1RuvFLmVO2bRIpBEJbzJIi6dnpclUTCk76kE6Y3mJt/WLMllrtMuUhvO2uYow2mTS7teSmFXjmhA6ggfu1TH+cDgjuWF9Ot8x/WH3iWXP4xMaFstxSPyNPCT8uhqQMIFvI73FY+rIcL312inJiiqCvgtW/ZKWQm+uV/LmW5fl3XduyfW3b8v2YC5n1ydkdeWmLG4cyP1nTsvF03ty990n5YGHzsuZ8/uyPDWXoz2RzUL1ey6Ht4/kqSeelEuvvSmPPfqYvP/991vKTXeU+ntaKXkSXVg6Fs3SPfP0M3L95i350Ie+X+66eK6RnIBqeyOHlY9X3jO42pPlYmZvvHjyiWfk5o1r8uijH5G7L57JlgrbnBHHDC5/CQAAIABJREFUkUDWWvK15AT15m0ORQ6ui7zw3IvyuV//DSvH6uaKF19+Xl5/6TlZbA78LDt77lpm84WRvI1umNjOjLAttHytpEGPU5mt5UjJ3nJfLpw+a/b07Pc9JB//pV+Uv/bDf14+dNdp2YvNKrq+S712qyft+dpr1o1JHtQd7xWv8OtZWe0P1Gxd8Ava1GiEbVAthA5xAgaf1beceMbOnzwimq6nwLMW3PBGN994wcjQkawxe9hF8tJEwjm7YZDqV6Ca2qKDfNmN5TNsYxkaGsYdKGZGPdmSRzvFmJwigzhyokSMDd8SOFomjy/L2zLulXnm70k05j8pDegL5w80sWWz8AANeY3pWew0Gmi1bGMkIUKBKJNjGZtYzYHjPg7wUArpGvuJgDgN4rSRK8WuXjoeIy7rnCE3T7NTb368LU9dB6wn68Jgp2lVi5otcl0LQwzlrGKznq0+5OrP96qBQjy0c5+dvrjxW79QGf8wEipqY9oFYGKnmI61sQ7/GnoYA8OGmrJ5yO8LUGq/tSxlHQPbUyqGFYciI+7H/ESBxTf9M2giAxmKge/itBJ3bjDZyEjY68OwMQfDix8Z6NozaAJc3if8quZtV9h4GthzcNfrMWvHzHZSZk9f6FLeP15N0Iuujc9ESNWD1FXgB94ao8dG6FsSNht7V6c6+H17y4Kvi+2CRCP6bC6LlW8EsKMndNemvozednk2ZWcCNxofEKwuvJf8gAM9uSU18PJ85IU8690yQPAJ+a7WWGfLGul8aAnh8JpeISup/WhrWSy05OcbAeBqWmrb3+1l39jGCNdvS0aghSGemQcCR0rQ9FZLnLZRQWQ5FytdXr+ykeefek7efOU1WR/dkNu3bsiDDz4gl9+6LBfOXZDPfOpxuefCBTm7P5MTC5GTOL0kziCxXa1BSA6PjuRrX/ua6c/HPvpRuXjhvOuhZQpDJy3xspXFwtd7feTn233hC38kJ8/sy4c//GE5d/5sBFN+HIoSG0+QeMoNc1tqGXkr8uUvf8We+YmPPyrnz+lrLJrda8Cqz7Kr7ZQXzzpr4A9+f3AksjpYy6svvSZf/uLv21Ep58+clm9+8+vy5luvy3p1W+azVewrmsk2ysbzxdLO51M/s9TNIFBCXRvVT9VtWcqJM/uyOLUvry1Py9XT5+S/+yf/WD7+oQfllL4rV20afZn2mra5bX5hnWwllor+hYdQcGB+kXCcMTYRlIGjOjcO9AJHW/KtWVj1LVm2TeVtNzJM+9yzzfMElqdNGr5QL6KXMtuhpJ3P6jKA5FdjbElSisyGUdVArrxzrW4UQLlzWrZ0K0zYxVhw/1Le68gr9Ls4JvwzP97FuTjyBy6asfUOkJJV2XPkPqtfyswaDtrvOiJfFK1zNCAO4RTgmJpjaMBbSd57XScQjiTqoazmG4outSgnMiMDggCdY2mwD06HrTtb6VToXnyhAWUSd+rfG6jhmKiYA4h1RUYEBsyBDnvFWBisgRP5/olVtbK8DwBQMGVBh5FPrgsyxToLBwxi46XiCCvyh/25k47alMyJ32HsHJwhEIDDAbak6YGEc3AGwkKsNQ8M97cutd6rOOcRka9hgAVK2gnk5BCv5bRnF5IHMpFEJEpT+lvfbdeE2ckN5xIS4cO9bICUHWxk2wl+ql/ZDGCn0fOXsNPCRpFdgyxBcDJqp1qrHz4eeK39R9oXpk5xJnKw8c0H59Xpb7RXfyPr5UyOZnpEh+rB3DIeWprbnFjIUstiGzuBzc4VS0zlXcCMqUF2fe1c+VyifkE2o9e0BccrfjSczLZrIpZ68K+/2QH+TEt0vunTn6DFO32injtnaxl6jfeUWhZWnxP/M7ks9GBfz1QtYqeakgrbERoEb6sEWXWKbUkzSfqZyjOOPlGSudTjS6ylRuToSOTK1VvyzpWr8urLr8rLz7wgp+f78uiHflAeunivPHj+jKyPbsk3v/VVuX10XX7hr/ycnL2gR5b4WXRKDvWPcavwxzone2PDWuTf/fvfk3vvvUc+/IMflpOnTpqBrNdryxzu7+9nDyDejWyvL9uI/NZvfVHuvf9++YGPfEj2T+1FaXZjY57PnMjp/3xzhTsdJW668eGLX/pD2d/fk8cee0xOnz7pPo3l4qe42B/t7dMpGIc6Etlbily+clNme3vyxBNPyBN/+oTtAj66cVMOb9yQb3zja7LRnj59o4es29s8YvOeHsSicths9OgWfwZ61O2Mx9lCNtu5rPa3sndeX2l2Xq4tTssv/9P/SR775Efk3iORk9qXuNnIYRxSuDdb2Pl8utHEbwggLqcsVHYV004MJwLnBA96GYQXAAr7Dhk3fzYlEzUQd5LcR3UgeTDB+t88QgVfMBhbJJIkLaAsSN7EIdHvel9Kkhn0jlViNeBMrWcIdG2SEogInJxTYg5nGug6/ikYOAunzQ8EIYBlNAe6MIkTy43WpJPbtEWN5N3kNumBDHCtDL4jbQTABogkWCNcIPsjgYfBQt8z0dPpwlSl9HeTAxqh0IVAtKbRAK9Qr84ZwubAQFjOlGFB1tPlFAbVRUl3JnkwSJdVuPhj5pt2QdGXXTt6/RrGtMsKAVUASmqMZn1hkge8SAJDcmZxVTtNO8d7MQdjSoI2IZ5KpEpGj68/rhVqoGc1yDCnTMnyBPDoIzK9JYbvpIM7AILoZa9j2JC1Nyjp2VhPoWdVoXCeo7R7wyiw/kU2fokv0gCC4tgI3vnWbtDhHJ4dc0WFABZvQG4XtPMsOVvL2IYQVomTktPIg8pG/bRmUVYb2ZvPkxTYLr59z0gt1mv7fK5ZjYW+C0AzYFuZLTXjRwuhx3rEYnELTzqykBuLz96mEFlYfS8rSLaOPbP2wEWyM5tB/NskoAQqCFmkWW0NbFOQ6aI7Yi+5OblHvxdwD+MKn2rkSD9TwmKv2FIyZllxZyVKqHBChJIsJTon9me2C1QzPirmg9WRLPf2PM8YGTIlkssjkcN3RF55+ll55bnn5ORyKadPn5LV6lDe//6H5PseeVjOnt6XUyfsiDdZbET++T/7NTl/4Yz8/F/5Gdk/Sa8cC3WzMWpp0Rha09N/9n/+S/n0p39IPvHYR73UHHLTeehbIzRbt7B33Go/m/bgLSwA+u1/+0V53wfuk4989GN2jZFUPcrEHuBrtV55UIDTGfQr/ftv/fbvGeL99E//RVsn2+2aOB1YHgQdZPtQGdRKjwLcs1eVXbt+U77x7W/Jn/zJH9vbK07MZ3L97bflyT/9U7l147oR7YPVbSN6CGxMv1VzLHun490YmTV91F662Nwyj522B3oqy8mlnJqfk5snTsmlRx+Rf/RP/4l8eL7wkq22lGn2b72RE0FqtbTdbNzR3AXu/zHzKkQPGNZoof/WM74uwwygI9BMDI6btpCygWTGd4Uw5D6EIW73IGtBgf5vtLvWfrrr3aahZLtIXiohMVlophkbXYhNGBhaBJ798APEPVgYO2uUHHIh6He2LsXBYH5wKjsJa7th5/htHnbcQhSxuMSdqZG2lDwvLB5u3RGojgz2JI+FwoTE5V2UkX48yqBCXpEBf8/Nz1NHVZbqOJKH1puRs0dGNQyjm1MoVBpRGlxzthkx0XE8u8gNGxjAf+RAqxNPIGMjH5R2cwdomWc6xM7CW4YJYMJ9noQvOUQGFRC8VipxQaJfrOIAcQvPqg7WIocX3+HoHXOmdg5gmzTFAg6CIC3stAn9RsSo4OiU5EG1mQGFTqCXxuZMnjz9HWwxSbam4XDcQNSXIvuH8xX1B3p2We1/meDWAGTdP/ZeANfhFUnI9KWc7eXwPklkLdG7irXuZBsXWjYj2IwdMosspx4LoZsItxvZO+nHW+ixG5qksGqfNqdrlsqInB5v4U4Tb1SwNxDoPOycDpH9tTsrP6FXf+aly9a/BmIVUSUImb031e+lJE//Z7KgfsZq556loIw/SoAQ6dxzNngfK+at/41jeS3TqPPUsmiqDDIuyOppgBNEz+Sopck91wtNWqn8DRuVCKrglARpBkjPZjtYy4nlwl52f+v2Sg4OD+Xqu9fkzbeuyMvPviSvPP2SPHjhgvz8f/QfySMP3ien90X291Aebv/1Eu5a/tf/5X+Xn/3Zn5ef+KnH/CgTFftWs1SacXQjtWNOYrw6pmvXbsjnPv9b8jM/85fkvvvO+VhDr3UOq9Va9pcLOVytLON1Ahm99Ua+8Lt/KB/7wUflA4/omyi8jKxj0T/6b53TyRNL35Vr/W5B5OYi/+53vijL5VL+4l/4bNq62WAYfiyvkWIdw+HhobVM7Z3YkxOLfTsC5qnvvmnj/8IXviA3brwrBwc35J233pDN0W25duWKvHvlqty6fkPmmlneHgVfiDdmzDSTqNaiOriVjQnFs60+f60yLmSz3soNDUzOnZUHzt0jlw4O5atnZvJLf/fvyH/+V35Rzs5ETjgUWBChuqLrbruP4ZjJvrOVgkrSScJ28CG32TidADYL/hOEIFuauoREI5LuM3rOY32AmTAJ3KCERyYfAg/sUby79jgQ7jAtvWP7dOwUozExUgN6mUWSRYAVLyf3yt6b6eHMOmltvMz3hRJbtsWhCIcdv32MiINwmZ+d/ozIVwqRSg2c+bAUt/W/+CzHu3JCBQIpcX0XPIfbRAna5RaLSo6Ezx8qQUZ35lcjl+1Mvn4jRPj8ZNxMAvo7t2zZ1NNhLpC1bSiIy/27KbNIXzzJHMX9cQkcdJBs/7bPqnRKvoPEICIbfc3XB5fISZagasQNzfx4npWQJzHqDq4NY0ZW6phDbbH7KnYh4KipGEsPKqyXlfTaOAYCSNMeZOUQMNhvmLyFhHLzyOjsS/p9qHYnv34s7aiUJDjHkTzqHyVzD+0gjMKDAZMAUGQQLeMX/0udbQbh2EyCCdZsn3cvLO4JNMhxJwIir9o8DicLopeBKTIlgUGYn0K9Nprrv/fs3aWxW9HO/ory7N7cCIA6cbvNke9ItB4rbZ5X8qaN6prJ0ldrKQFcibx7/bYcrA7kkbsvyIVDn8taU046gU1svBls/urRwPv37EB9I3nUq8l4mq8ec+loNg66YCRES59KUnN+eogt7u1nxumcrA9z62+G0Cyflm0t02sT9xSNzV1/E7tFleiC7CkBWakgFr47dL5c6Pm59kdLr6sbG9nePJT54VauXXpbrlx6Ww5v3JKDm7fl8qU3ZW9vJj/x2R+WTz3+QSPSeradHk5smb8gxUfWB6ayF3nllUvyxS/8gfz5n/pJ+f4P3W9n5RkpsMlrF5seirw0oqebHPb2RI4OV/LMs8/Lc8+9IJ/9qc/KufOnXW/8JRhOWuJ/uu7aA4g/V9+5aa8ae9/73i8Pf+AhP0zYyL4Syj07FUWnb7wy2NpeZHT1xJKvfu0rJsYf+ZEf9sObNXiIwF2zaLpBQ/+r/9Mex+VyzzOPpjMbuXb1tmw3e3LtnVvy73/nd+X1V1+VGzfesQzprVtX5fD2dTm6fVtee/ElWd9amf4dBsnTOSkhskOi0RuM9Y5eUzuqJMBCieAtEbk9W8h9Zy/I/Mxp+db2UD77139ZfuXv/R05sxK5eGRvrXWSZ2f+rWW+XE7f5wwUIb/IPoLc28QZNp/rX3WBIjkX4KnRt5qRmtwVb6yZgncSzwhc7RH6P+3Js58PAB8R065dHRgnhJv/rhmpcO4DbtgBcTpAnhiTtMk7Dl2JgshTDbLdIKPheDiYOsgTjym5BJGKKmPGeH22DU8NjO6fDqslC4aM3KN6dxxJKAvJwtrsykzZ9+E9zEHQYvi6uVT9bx4DeHloWFjsyvPN8bYdPr7G7ug6Z58ue+oEWbmagRDzgxwHCo3ppYMM+bR5+tmI/VjoRqTXKVqEQuOf7RhFGGqYytgWPdPguhUS7wIILxumDDNyhOrGd2SM02iwu6H/ckC48LHp544+zgnJG/bl+byhSfl0jjBTj3vRjQhz91nXm1aujX/yRgafa5u/EgI/lqFnpCmTdFoxByQh7RJ/OOCF5eTnrNFasE0SOYaphTl1E2BMRRAzInmGAbBfguFUW7JpBA+u605GlATka8JINZzXbL0XL2pqiueWUdS+PC0rylZuHxzJtXdvyNWr1+XNNy/Lyy+/Is+9+IJcuXlV/uF/8/fl0fsuWJlyZQxRr/UdiFYWzcUMOXJGHkoZG4Mwxzu9S4Y3oIDwKr/UcrHOW4mjEj9kHK3cHBlmzThadtM2lOBw7qa/LhHXF+NvdkaI784ESbZet9XGynhHB4eyPjySw5uaZboqVy+/Lffdfa8dNnzuzFnLar7w/Avy9a/8sfz5z/6wfOKT32/EUI/x0ONRTpxcysGBkjXNqK5ksae9Xyt54fkX5bnnXpQf+vSn5cGH7jJyZa0EJlMHJ79Gy31+lPDNm7fl6e89LTdu3LR3wp4+f8KuW2tFKYiVvWqM1gA69Pbld2ycDz7wgLz/Aw+2lhrVEWtwDLIbxqBLdnS0tqNFNBP83e88I9dvvCuPferjcur0aXulmJVLlRgtFvY/zfCpniHWsWyobt7Rua02cuvWWl5//S35w9//I7l1/aZcfvNN2a4P5OrVSzJfKNE8ks3RkVy7fEXeevVNOVqvZOM9AvYHvZW+Y7XtaMf7wHUM+kf13U4AWOzJdrFv63ri7Fl5ezmXsx97VD7zN35FfvbHPin36Y4i/WkYsampK0XPhdimAIQYFPw7jadi8Si4xm1awqv6CnJaA28E91VxPf9d/Ons87rxYhS1BwKChIw8H9n4xNF4RNBKOFbKgALucqNU9iQ5pofhUghKUk0cvfPE9XgllvXikI8AuBMncoJTGsF3zdvmZ4coRuRJ5Uh2nsgacZYj78k8J8oE7XlBzopMajYSvwdJbN/Hjj0668kjhQDkGCQ7KlO+JFH8ntVeCk48/McdcWINt0vaHNoP/V5IO3Mz+Ui1+40X5XgSRCod8Yv74/ExdMwLhpDrX42Yfp+OiQaW/BCsJxfAdaFF4xG5kWfXaFT1AL2u6CeypmZ7MXmTM8vCPicCllhDG3nwfQYLAUDuOCDzxiI8K0XrygwkDNV715rMfS1Q0gBBQr9b7PSNW06uo2BmQjo79kPl1FKuMF1pbMEmw/LO2URfFvhfihUtKCFPNOOrGHLHpz7Cztrs7c8IBssU8yRixqqUJI+umXxvFdGtrJbR+qGEI0qvWt7sdm8SmbUAQzMQynQ0I6P9RyEazVZ5AkUzKtFraHXajdyYreTyTSVz1+Xtd2/JG++8LZdef0veee2yXHvtiuzdFjl/7pycPH1S3rz9jnz84x+R/+o/+wU5vKnnkW3kSM9Vszv7HysnBp5AluY0Kc2rztMIGa5JuaUlxb36o630FvmuU5DgWL9uR62RvEjWUclNP9INI/o/y/HMt7Keb4wgqvxsE4q+Umw+k8PDjbz19mU5NTsh57dnZE+zWjdvyUrfIHF4KKdP7Ms991yU83fv2Vlsq7nIW1evyZ987avy9pXL8ku/+Aty77mTRoz07ajbxUZWspLFfN/OgdMsoRKwm9dvylPfeVquXb0lP/zDn5QL95yWA8uCqQi032wty8Vat73Y2xtUBpqNu379ujzxxPdENvvy0Y99WM6dO2E9hJApspF2kghK0mGnL7/0sp2D96EPflAeuP9eOdIyrK2d9qR576Udd6LLthbRrJ2vsO5svS3PPf2yvPrSZfnhH3lczpw7aRk7PZDY/CnOzIxneUsHBS0q9rW+au26XLp8Rb775FPyja99Q1YHB3JqqW/yuGn/u3l4Qw4Pb3lWdrWRN196VW7cuiWHWx2D+yEvbTqhtbKsNVDmlous8WvmdmOVvYWR2fV8IWfPX5CTiz15QWX8kz8l//h/+AfyQAQONtWFZvW07xTv5mhRbQvAAjQIq1rsF98BgPBPsn1EyZnNU1+gc8lKVASWUS0YJXXIrCI51MW8CfLdBi2dip6Tl+NmZwZGNgn3YeDF8SOgBlGiLEURQVIBdlbBGaYZg/xRPDecN+7J2Sa/h0+ic0iRy6pOrSOpIEA7SoqOROnBOsLv9wlAtb8SuQHmUdYiJcfOLQ847qkOkxOfV5O7iZrIhsOm/yCzg/bPfgUmvp0zKjHP2gswvUd7Tup2jK058SIHUpmOuOzI5OUY4mw2TCNPDWGvmc6j6Qln+7B+ENdIBtBBLPWQ5NWMetwotI4kTZ9gnLT79//n7E1j7bquNLHv3nvufN9EPj7OMykOEiVSpERRlmzZsstVtstlu8quVlWhqjpDB6mk0R0k/4MOGggQBAg6QYAMaCQV1NAVV8VOV3uSZMu2ZmqiSIoU55lvHu94pnuCb+29z9nn3PtUjdCgxffuuefss6f17W+t9S0zl9QhwKolaz3UtDF21VuNXq/95pBiQMkAcLY6INmkkikiY6eFmdMrXP8UHw7S4cI25h2cO+n7Z+exeU56q1EbijoMGIkd9RS1xaTfzMwJkw1oIIR6H7UkSWilEgo0mWNimhh/ReZCqz/EEyl+t+x8M2OvL7CXc7wm9PJL7zU2+x4JKBAmRxdxF3Cnyy8R6AQMMKeyv26vxLpJaSodGiCoRbmraOQYX+aFQM8D2p0elpdXMD87i5WlZXSabSwvrUrwu+v7CL0+HDioORUU+gUEvg8qh+VLBAMe/uiPv4fd2zYiH/YF3ETMRKXmm8T3Jf5AyWzWna5NgNqJNDCTtqeGLB4htWuJR0bdj2OovqqkOwTMSHC9uh/BiHmGfUsTZypzQGd1cjD5exlTuqU7QHetBa/Tlb/ttTVhrDZMTGDThg2olSqSqEI/d8UpoOwoApMMnbCXDnD33jQ+uXhRvnPqyScxPpaHGwK+MHh8kB6LMESpwGQHoNvuCcCpVCo4dPgR1BpVYR0pUkz2qVwuShsFJFEeRIcgLSws4+qVq5ia2oydu3ahVFT9wHHuuX2IS1XvIdSvYzxa0SF4hQDDudlZkVaZ2rRJuamlearXFAvIeL8QIbOLcwWJeWNlCYKqu3fuY3ZmGo88chBbtkxKfKLMMW0vpK1mTopQsmq/nXy3NNtC383jtdd/ifmFWczPTkvGdJldHHiiuef6HpZWltD3PKkv215aweLiEnxmVstcU/OAiSTCiJI9NGy77A/JJkxNPdakdcB+L8Cju79SwUiljsV8EcHBw/jH//mfYeuOKUwWgaJvsafKt5/mI7T9TPbgZMbJlNK4J7v2ZUhMJr5t94w51rY6cze956hxHIwL1vM/I5hsH5qzqnHyPky8MMbQuPdSqC+1YpPWroP9BrPObKNlb4b694Zhi++sTwXcxJTRTYKgpSnmHjEjpTcSPbPsWDjDahha1A5ITyNlHfARg5Q4Otva6K2TpgyUGkG7g5Pg7UEWbBgyzxpRwzqKCctY5xQbY+yt3R8xwDPgy5TRsWaVua+9v+qJatuvNHBWHW6DMnGFmPGzGmpDSZsJMSvH3MM28jGI1V3KZxkpFHUqHJzsdt+kQK81bFkQaZ4ZfzeTNJF9n6y8ink3Y7gMdW0AfmLUk56MYyhN7V0dU5KMiAbB5lxghe2r4U82r+xcMT8n60GzQSYz12Lc4nGxUN1n9aE9Y+Ln6OaoqaPe0WxwUk7QxAbZu6SZp9ZcNuvFBtDxv+Pvmjls6h0nCR9qz1U/x/pnep6EWkaH84cMWUj3pNg0lV1KzxTVGQxCEHcggQuzERmAXlSUk6plmXZvxPMjAy7tIcpiwOyYDQPVah4p+Q4xVtoXyuoG/KOMnBZq1QaWLyUSrkW6wyJUc468J7Xhppc6uHb3HlbbPcwtLmNuaQVe10OfBdy7AQodH3myOLyvLlpayBeRo4xEGImUiOMUkI9clBoO9j9xEN/8rS8AXRZYLUhChrgJtcQH49jYN9QsUwjFYAjVf6r4+uA8Vv2ZjDPflWCjUGAcGv+tJDsooyHuWTIfrLaQp/lW4yhATjNRvBVBBlkzAhz+l3GG3QhYWGrh5o1bmL0zjXKYw3iphs0TG7FpfBxn334Th/bvwzOnTrCKGHwR/lVxZfFcF9ZK1Dlw/dod3LpxE4f2HcAje3aipJnBDoGgqffQLwhIE128PNBcaeHXv3oDe3bvx/6De1Aos7RcAX5IgWCVGVqtMGFAvRefxWSN6Ycz+OjDczhx4ils3bZRwGA/VKEgbtCHowFe7MrU+I0yJR9/dBHNtSaOHXsMGydGJMFCkiEiH06piF7Xk7g5sZcRxeu1VhxBUYEJEnfw4O48Tj51DBMTZbXezV+bsNBDa86FPCRxaBm3t7LcxcLMGpbn2/jk0wu4fe86ik6I5sqC1OotFx0BtDzeNFsE3h3kwhB+q4Pp6Wn0eODQ+izKJqiYRolxlTJx6uHGKyT/pn5gIQ8nyqMYFeDmIwS5HKqVKvrVUTRr49j3hefw3Eu/i0c31FF3ufZU6hMPVvFWpcGd2oa1R0P/O+4MsweaOEbzuQWCtfpMvBXE+19CFg6h49Jenew+opCRth3W3hrzcpkv5F6+o0Be1r1ikhbWA3P2feL+iF1K5iRmXWUpq9vfTRkb3WBtQqyOSdw0tuE0fZqAAgMMrYjT1M6qbpkGTFYGRWyUtMyCZvdSbkmbKdPXJxSsOcOZATAIWV0ofZwxHnZfSIzNOoZ9PZCnrKt2ccnLZd8xa3q0k5DugAyQNDRUdswTRkzd20ggZIGRHViavFfyEAnCthZmCszKDpJs+gkYGAR52fkznHFL4jZkGPUc5zNFFkC7kLJdYNaPOVCo7+lFZVz+8RxKYK1hjrMMkx55DZLVAhFuSg8L31NcEZY/K56y+hrTXpsCt/eg9aaUOeTE42p1XOr7qQ5NQtyGgRZhA7KbiLxWAkvlX5mONd/JvlsMUlP3VOYkyRpPaoSacRRXnhK618yBSiYQ2RACD36Q12d8YXYYL6QzSfUmTNeTuKwIBh0yZmqwY6dNagNNA5JMFwz8OGxpDfuOzDOWZhjKAAAgAElEQVQJ1PfhEODwAKULwRPoyGbFuqNiOXOKqaN7lhm0zLRs93H31l1c/eRTLM0solqsCKhzXR9+EKIfRALmJDlBYtD6SmolDBVjK0/MC/NRYvyXCP6GqFYddHMunE1VvPSdb2FzvYGgH8IpFSRV1+N9NfgxY2vmdXzw0evMdjsn+6+WtJEYPyXxwbguk0UqZBqBtwbhUkieYM/3kWfmJCVfKNBMhjOnBIPpGox6QLcFTD+Yw6cXLmDh4UNMbRjD3l07sHfvLjRGaqLtNjc3i9d//Wsc2Lcfp06dEjAm0WmOAnPsemEU9cGR7NjH5y7iwb37ePb0M5iaGo8Fg3tepKpPaC07JklwkTBh49ath3j15Vfxzd/+BjZsHBdwQj6CSRkyHNpUMX6NH5BtrlYLuH71Nq5du4ovfOF5VOsVwf59zbpJxYxCTlitImPhzH5E93QBuHjhKopOEXv27BGg7Hu+AtCOA6fMRJsATr4kiRHCjRgcHingeOv6ND4+dwFf/eqLqNWpJ5MACrNNmUO8sJv6gC6CzzrZgskiszMLuHt7Fp9euolbd68i7HeRz7soOayVuyzgslqpC0vd7fZkwP1OB+3VFSwsLKLVbMeyR3xn3/dQKjnwfQKzvMwBma+6mogyTipAXkVlEvBR6DsHL8pj47adaPsh/H178cV/9k/xwt4tGHMDqYErcjwmKTRjAG0iJ3tQU4DTlC6zkxESTJUlIlI2JQVItJ0Z+F2ycyRrbchuEttQm3yKEIO8oZuWhZX+oU0tYU6MTlSahRu6wWUNgTaA6h3THxrFh9Sv9SVJ6TKrMyTL1S4/lG5Bmq0abN1Atpy+xJwajLikDEts9bRx0qtmuMFXFnAASJkmDIlLNFhzXSNh2jYUsaiJk4oxkvYqrSxph51EMez5eu6ZJABZ1P8+1GS2wXyYOflp30vMvOqOtO9rWFx7kQ27pQAnG6vbuR9DkIoBP7obsngkObLGY677yUzCYejH0O8xssq2NAnlH3iglQ1lf2bWrA4/UeBqnWfHySdmrHRCUmqY7EPYsMwR02/msDVsjNcp/i77azZm2WqrYXTSx550BIR69wzA091o7wdyWNKdI25Yk1mnsTKzRiXXQIM4fpcsBmPIisW8xGBJtp74x5Swaj8IUCqXZB4Z6JMaiyHM9Xp74lCQO2weaixMI8V2iRvOxK9p4V2OfbWkntQKgYczi7h77x7mFpZw+84sHjycQ7VaQ6NSl3imqOcj79MNF8HvuQJYK8x0lFJQrP3Jdw3h5Al6FStULJYUwKN7sVwSyYtcnjIUXawVXLz4+efw7ImjCDytu1fOi9uScWFk0uikZOC7nFXMuUczXLK30L0q/ao6IT6Uk4/s9wXcmoxUo8tmCEDOawKugCCwkEOJ4+ozdq2AUgno+WTX7uLG1RtoLTURtHrotXrYtXMvnj15Cvu3V1FjCbAQ6PQilKo5XLjyKd49exYvfOkF7N69S72DgEy6LlWpBzKlZv+hpt1Pf/QqivkCvvqVL8o7uCE5RiZ6AMUSK2aoqWv07Mgkvvf+ebz33gf40z/5xyhXdV8xQFGvTca/URfPiAnz1cpl4O23Psbqygq+8pUvaPcqBY5V0ALbKf3cD1AuFdV8lUMMwU6Et954E5VyBc8+ewrMqK03anI9wVcce6cnrsikGCkR5fHHwvw8fvaTX+KP/vC7Sj7GigWOAZ418c2eJIyVzhLvtAK4XQ9zc/M499ElXL12G667Cj9oo1IByiWWYutIOTYB9WRnOf84P90evG4HSwuLWJxbgOu6ihwxQbPshYKiGYSBi8ssxqtWDLIS7S6I5iOZ4FaYw+Zt24XBXtq8BQd//yV87dQx7KpXkac8Dq/TGcNZM5q1P+adDRutpG60nc3s0SqueXCnyNo5c4UhFOS9OLYaWNkkT5JgaQ/EOqoltPHDdPLiB2ZYIbupNgtv/151yD986h3GEJpsKvOZfY0xDvEAWNZiANvYQeq6g01Hp9qt0Mo6e7W6ibn3MCZt6BeFrYrHPH2JxXgM/6767TCs9hmtjK+37bbNFKUnlKkakEy+9FgMR0UDzESm39KyKkPqt8qLKbeHYWPssVBB9WnwKOt0iBxH9mQk68o0W/tZzdAygDk711IgbyBWyPJLmGEcCnyTfkqerQ8nQwdLu1MzkhExB5Ypn6VtRjIhdERBdt4MW0fmmgFwHLuzM4GFWXBmNqwhrnJxXWT6zLy/wcD2PmfmnnkfARbmeeaX+meTkJJCsgYA6xe157i9JwhrJfE3Bfg0XCz6TqaH04oMS4GGWblm+YcsixECph5Eg/6xoA+fMVKihpue8UOzbYctYmvs7Vtkp4QBggJSGcvFbMVCAQEZiyLgaoHedqePa59exbVLV7E0M49SlEeeAduU5wgLcHIOXM+XeLAudckoeKvjwALXQzGXQ6VYVBmoBAM6O5Vlscp0Y4vbS7mDKSnCC+qNuszSQsXBXGcZoxOj+Ed/8C3RzGOmKzNzCyWVUCH9qQjCeFzlIKwHme9tqlSI603AhBoEcdQRfEodLbX+peoE20h3bIkMZoDIMIyswkGNXA+YufsAv37l55h/cB9PnXgChx/Zj13bt6BeK2HDWE18113qxLFP2ZdhhEqpgI8+vIh7d+7gxS+/iImJiswVPtoPfNlryIxxPgtBIC7+CH//gx/g8MGDeOrk4wJieb+Q84l6dnSZsrcYtBfQbU1XN/Dmr9/F0vI8vv173xCwxLlHRtZo4fEQQsKP2bcl9rte3++9exHtzhqee+5ZAUSUVlFAVye8iJSIApME3QRBnutK4taF8xdQrZTx9NMnhaUjsPN8dYDgOLD/xa2u90uZC4xBJTMc9bEwu4rXf/UmvvHbv4laTZV/MN+T+Wu+O2TeB15fDhIcuyuf3sXkhk14+aevYHZ+HjML8wjcNiqlPCrVAkrFAjzfFeDa7bjodXpw8gVUSkX0Q19q2HabLSzPLWF5eUkYPB5/OEeZ0ctqG0mtb1NeQ5UH5B/OISlrx8NDQYVudKM8KrU66mRxq3XMT0ziP/2z/xhPnXgMY2SMezpMyMIOtnfT3g0MyDPdMEh4xMZICa/bG6Lue3XvQTIr9hrpzTux4yapxarNbBk+1T6xevJfc1iS364H8qThdqD4gJvT2geTe6cASkxqDMcN8VRRE2gQ3aT2WX2MSH6Xvmly0k8GeugerL+WtG19+BQ/awhoHHZvuT7jsk5fpwGH/cgMizbsvsbdtt5ncSJCbN0T0GOD0xg8Z4Dven1qPy/LpNhQNGXMslmb1k1izUIrA8uMg1YO0BM/AYJJjGVyozSAVb/PAtXkBKSmf0yRW2xVauQtYG6mYvy5YbasRTV0bkmAcCISsR6Ta7KcTbtVXEz6jubAY/YHaVOydww9CAy0yaxLvb5shklcUdrXEoOu1PxJGpQa+/XJRPVJJns73gjNGtdjFY+3PT/ia5JDAhkgAhRTzcCAPLWVJUki4m41EhtWiSnXAzpdH612G0vLS7h79w5WV5bx9MmTePTwbhG5ZXwQAZCyeAUpgK7wZ6YP5PU+I+RCf550YwY96w/icdAg10i5MVni2p27uH73HhZX1nDrzj3MzsyjUW1gYmQMBcZj+X2R9SjS4PohQk/X9yS7UVACuCJrIRkLoZS9oweNoLacp/RxhKhYkNqnRR3czxg8ydKNQonTohswJEAKQ3TdLhaaS9i4YwteeP7z2LdnD0bH67FrU9yaOqlFYiWtCWuZOlWlQPdovCfFJIKKrxT3oQ7ep1fY60Torq2KeO7c7Lz8d+bhLCI/wEi1jo2jY9izbSseO7RfKkhw+PqirRbAKeWl7i7nRL5QxNpaC2+8/iY2btiIzz/3tIysaNNJndsQTlGJ6JqMXu4Xd27fxqWLn+DLX/oSJsarwjoRqxE0MIOT/6XLmq7QKuMVA8Bt9/Dh2Y9QLVVx6vRxceF6vJmTk2QY5cplLKUqm0aUTPdlu+nhg/fOwSmU8NRTx6UvRDBZ92/QD5R8TF/VliWQJEAvsXpJSBftJ5I8ceL4E8IGdjo+qixXJuELBEg6TEdKsSnW2CQisXnz83O48PElnHzyFCanGiqxh+EN0lxmJSvBaTP/U9uVPoiFHjA/s4RysYpXX/457t29j+n5hyjVHJTITAmQVnGmxUpJgBqTPdxOV0CdVCDJA67XQ9/1ELR7mJ2dQavV1FU7WLM3J/NbbcUa0GgNMynDxw80aOZsl4SkfB6e7svRxhiC8QncCQJ865/+Gc586XlsDYAaJ4u1R6mtTL2lWq+D1EtsMqzOUHu72Z00sWH2zJTdHVSKUC+l/y8GeepeNomit42EgBpijOwDfgrkZePyPgvkKRQ6eHfr9SxfTNz62BUSL3TzXjpeK6YrMzdPYUBeqyecGQxTl1FihqTenp14kLgl433bBm5mMLWxjTdy/Xqpd7IMoblXqqlxnwwDj1ZxdAM2M8ZvyHil4rcGPo/jKfT8sMZlXbbVapoxOPEJIn4/S67Ccp+b+Svjkb7EWnh2lrM+4X9GBRXLtqfiJe35OKxfUhNZu/qThWfqrqp5kP1jFsqw+/J3Yqz0pBOAqHaV9EYw5KYxrsqwtgNMkAUYpH2WvFAMZDT2k3Eccg4autaSpZbsGbHkjT15042P281nabbL9L/pZ9UPw1F8cpjQDIgVgyu9lsGxcdKEdf4015l4PP5sNNJMaSsJIcrci8aQxrTj9+H1A3R8D7OLTcwutDA/PYvZ+w/RWVlD5Pno97qoVyv46ldexMmTh5TMgiYp+jnlxo3LcGVB3nqTxUwLcxiwl74dOqC/b685Xsp3Ixg9/9EFvPfOe1hbXkPZKQtoKBcrCLxA1yPVRk3YI5UkQVc16SG6u9huGjoxpLqD6eIk3isW8qgU6RbLgahCXI2hL24/+oVYeqrr9hD0fInh4w5bCCOMoIiglEdj60Y0Nm2Qou/7DuzHzl070BgdEZBhMmvJeik2V8U3mcUi2cDxHNCz1hyIDdBjqbBeH72ei7XVJpYWltBf6iKYbiLXDzA5MYapLZPYvnsbOn4HV25cxeLSAo4dOYr9e3aLq9Ac5Cgp4xYgrt3I7+PB7du4df26ZIkeOrwXrh+JDpu4ZcWrR+Fj1faqk0On1cP1q9exsrqCkydPYnxDFR2XchyKuZTYO+12JXMl0h8RsLy4jKuXLmF8dASPPXoUuYIj2bOM1yPIo1u7QCaWzBEZRI6VAyyvrODm9dsyEZ54/DgqFaVFSFsm1S+kRFxeZe6SLdNhciSf2WefXr4swOnRo0dRKTOBRody6pg7pWmo/upQVeRZG5ZJD/0clhebuPzJNRx8ZA+2bZvUcYhqh+Tw8EAYMvZNV5pQW4waR96DsW/ttQ5qpRpuXLuN+/ce4o1fvYl8VEDLW4ZT72OsOgJGD85Oz6PbczG+aaMwc3LA8HwEvR5clxLGai5Gro+8F2BxcUHiJyVuk32h3bXJQZ+l1yTlUdrpE9QW8yiSySedRzq4VISXZ6XaHKrFMVQnJ7DgdbD5O9/G6e9+F8/WqxjrKTe92YsHrHfW42cZFYsfiKu6qLhAnaCYYkGG26KE7lMYwS4akSylhLAQRjwDHofZY1l2P9OJF+rRdmB8mlkzLx830SxS/YtkSWuEPaTGa3wOzlAlZhIaOzrMKA8FVJYZs916NrixQclA92YO2jahYhs9+3v2JDCbtT3Icm0GVOi41RSASbFzxuAPKctlwNQAmxdnOCWadfLoYYYm8+Km3eaeybsqA24DpRgW2PU+Negb9qwsdW0zcfHCiR+YNEyeaU4xmTk1uCxUCwdAXspvqrOutAsoO4ayhWVWshl/w5jJ+xlZg/hac7IyK0abMjOXtMyDeZ4BYjF7pwc0NWcsoG7mj900e20NwavGliavOCDXo+5gs92xG8HumCEHj/g99NhkE4MSyR4zIEnHqmt1NhzZMZN1pjOo+WkczSJluoyGV1J/VItqKGAnOm1aB4vMDZMPQmB2eg0ri8torTCTbxGLs3NYWFrF0loL5UIeG0ZHEQWhgCBpUz/EM0+fwumnj6Pg9FEsF9ALAuRKjtbdowUWpdh4Oevt1Tq4Zj+zxerZSl0HNF5Aql/MAVTtS8pb0qN775cf4OJ7HyFi7BXlOII+QsYRCuNCsVoFvIQ109l+Ut0hH6Eo2ZG6aVGEUrEositO0UGpUhL2g6K3FJv1PU8Yn163Jy5KtoHGlTIWklWra5PLdxkrRUHesoPJ7VvR2DwFnxUY2l00Gg1s3bENOw/sw9jUqGSzikaf1oXje8TxUgLMVZyUkSEh8JQYP1aR8EMsPJhByDa5PQG0dNHt2LQdu7fswvhYTlyKBPMXPrmLTy5dwNatW/HE8SdQlEj/BPiT+ZIKHwVgbbmDm9dvoNtp49TJJ9FolARMi8i/rGudRStVMJh0UJBg/yuXL4vL++jRo6jVyuL6k7lJN6le0PKukWKBmc16+cptzM3OYefO7di9e7scHggcOb7cEuhmFBaqn5ODi5R6ywGzc7M4+95Z7N9/AEcOH1HMm5GKYfsYKyYAR59EhAmLUKRcStDHxx9/LHGUbCtjCiVpRzNi4o41bnQdtywg3MgJRUC71cGlS59i29bt2Llrs6xXE29uDsIC9PRfWX9GxojPIrvcB2amFxFGOZx9733cuHETbruD3loL+TLgVPMyJ8vFIlYWVoRJZPIE71mpVlSGTZ+JQCwT10Wn05IY2VwQwe12MDc9g46uacu5wbGj+5rtU6x1otcohyYJCVKbdxEqQcPN03VPVq+Ixvg4QqeA6+Pj+K1/8p/ge2dOo0FGX5wbzMpX7LfUTZZ4QAUgdWSCZvltWe8kHk5tk1awe2zX9EZgH/oy9mcAQw3YKHMiMk7Z2Dtr2ewh1vKnd7KmzrIV+lRvDIstK2GqYaRuGRcGt+xO1iplpB2Msc4abNu4DAN9NsDIfj4UJNqbbaYfUqBHGpRckMIj4o5IixbG7dCDaVyS8S0yhtO+n5yujCyCnhhJPxg5gsGYsqzhNX1oDLnExBijbHWGARzmulgoOjXZbFHSgfNMZrjXhRwDM8281yAwTMcwxnMt1kFKWCBDz5sBGjZnzGk+ZqOsliQAdEjiyzCCynalp+4zyE6asTQMlVnrNiulpoi1lG2kNwT4xlPWYq407oxbs94I2RtGetD0RB2SQGHunYqpTbktVEPi9cK3MTGQ8l8T76MTnpT5VcaUlIWFnWhUJR6MTIfM/by4wAyLKf2o3Wn5QoRCUcXX0cgsd3zcnpnD5es3Mbe0iqAbwG+5Sh6k48FhnBMtL5kMn+qu2oXJ7E2W5eqHOHH8GL74hdMUo0C+WECpVkKHzxNhYbJbBaVVp99XRa5wrmoTp6uZK4kW1cOxSG+uB6AkQDFmHET638Se6Tg4lqrqA3/zg5/h1qe3MZ6roO+H6HZddFjUnTVSo0gC/gnyTO5+oU95jjxcymEUcijncigXWXWApqkvRq9UUHFLzV5b/vYCD32yVzSSXiDJF+xzgjnJ8tRigorhYfaiit8j20TGkPea3LMfW3ftw0ihCq/noRN6KG8cR3VqEocP7cfmjXVUCCoI9HQ9VGGPmOFIliWK0Ol5WG218fD+Q6kkkWu72NwYw/axDRivlFEu5CRuqtaoCXsUaJZ2rd3DW2+/KyD0scOHsXXzlHSngC664hhXx59zEeqlHJYfLuLTT69ifGIDDh09JG2grpxDNGpXSRLjHaFayWN6ZgHvf3QOBw4ckIQMsqRGW05AntYnlNizPlCWpBbgnXfOYanZxGNPPIHJTaOx4LCwzjrWLt4pCd49X2Ln7t25i2tXr2L//n04eGifqpmroyhMcL0kgmhNQiN2bKozvP7rNzE+Po6jjx5FpaoOABxecfUS6GlZI8lUZgwn+1Ivf96j1fJx/uOPsXPnNvlratgaE6gTb5V4sv6BsjRCYjLTOsyjGOTQXOmgudbFq6+/jqbbxfT0feQoxSOZDJEcIAplB43RBvxOFxWnxLIgaLbaKqGG4QMEy0UKU3fhcr72euh2usgFfXTWmliamVNzVvacnMgjKQZeJxBp22yAmFdwEDgOasxY7ofwHeWyJctbKlcwOjqBS0EfL/7xn+Kbv/U7GC/n0JDl2RdtPZYKZLlBVeIuJ9U7OKXVCuPfNMgzNjXt5tVHw2Gb9Gfs97G31wprStn82NOixtOOqovtX+xli5D7ye1+ZAvn2izYemBJn88HDHn8otYn64GgNFDRDJRGIQkQSHrH1k6zQc0wl6QxQhrnxHDXMDPZhtu21kxw9WQrNsjYRuuCFAurmyr/sSyxHWtm2p1QzQmgTLvK9cOM60M3ODGu6TcwQZxDB8R8V5/+zTUc80SXz4r30htT0t9qUBSgyjJClrxIiika3hIbZNpXSEhFMljyUcw66S/JVqfBazrJIx02kDqy6Aw/ma8DSR0JQDWAWNwP6wTEDnsj9onZCM2QqzI5g4e5eOyHMIjZ8ADVAQOEcNyEeL4axm7YtUPjSGOFOyUdYs8r62wjSuyWPmXqQkvqhYOWOmzpRtvuZd0bcvJmHJgwWSKHQaOkXIv8P7IVfGPlogIKlYLo1jFUZm6hjwd372L+4QzmHjzEw3sPlXBroSjB21TgD1wftVIJDh9OmQSPmZt0T7JkEoP3I+SoC0alfa+Hg3t34zu//VVU6fIKPRSqFQTMwjRUhwTeK8kV3lIyhwUfiGmRTMfUHz0oEh7PZxI6iBaH3g50zBnfl9m/zPpbbrn48//r32Du4RJquQoakQPPZbGxHDxVbwsFZp8KdREKKJasYEHCEfqVHGr1CkrIwfdd+IEH1/PkHkHPEyaQbknlYuT32DT6CpP6s1LyjO5AsnqBD7+9iqjXkb/McqwUWbYqL4Y6rNRRn9qGXYePYMvuAwiikiQ35BnYXyrgzPOfw9YtNZQZ/xcC3VVg+t5DLE0/QOR25D6Uitm/d7+gs7dffwubN0/i2WefQb3RkDlJIKLIGmrIMfs0j/t3ZvHB++9j3769OHTksCSIEBxEOfaJOjwweYOMS6mcw6UL1zBz/wEeffRRTG3epCpKmGxf4+3Q4J1gpVYp4Mb1O7hw4QJOnX4aW7ZNCRPHr4kQNeMdKRcjbJiSOiHwZujXa6/+UrT9Tj19GhWm8ZK1i+iBDCX7Uwk7RzIWHD++d7Xs4NLFK1iYn8NTTz+FRkNJpOgqa7rMmfZEsDYxAyq1SZBbhMBPfvwTkUg5cuSIZBnHSgkEIhpgsx9NdIXMY9E0ZHar2hx+/KOf4+DBg9i/f5fKRtcIUB3cVIcJM2ZMWk4lclCQ2ddlwYJeH+1mF+c//gQ3bt3EvQf30G6vSXLFhvERSe5hjd/F1SVhynO1kghCl/MO3DXOs1AdQPI5jEyMwA9c9Ny2sM69ZhvdZhORF2Bpdg5e15U9Q/aIOHtbBW5RIsnsKYEw3BR2duAIWu4jZMUTutlFLLyMxsgEVvIl1PcdwJGv/wa+9JUvYiulJ+XgIGmtyqulZZekdDOXoRzWNAkfn0gTZi1GLPr7tiCyMXHrETC2a8l4WoxqhCE07FyJwX02sccqq1fbaxvkKRSa/BkK8mJ2IzH4qvHJN1MPyDBJYr8+S5pFl2aJO0Tfe6hhN2j4Mwxi4k4aDINfl+3Q9L8Beaa56/FWNmiTJW1daDM7xnjb18eANJvJaDdObpouoTYIOtLHhZQene2CtY25HYuoN5HBbOM062UqCgyHcclv13PbGrBjfz+lA2e9hrb/MZAyG535rg3oBhnC9Ws9D7tWTTMTaaIytIZx3FlG0oA8fl9OkelhSLPC2t0jfRMzh2oxGlD9Wf0aLyXrGfbmbn83dQAxY6tZN9nCTZZsBuiZflDjNGTGx5PXfE7DkRih1LhaXxdXV05p0DGwn0xbz/OEXjBGlMH2ZZ62AdyeXsGb77+Hi5dvo9fLC2uS83xUWPQphEh+CKseElb10XN7qNWrYpKYkTdSm0A/LCFPIKA3d4FejHwPfezdsRXf/OqL2DBSEWBHBqI0XlUuOb4E63JK3IsqjyTja0Ce9J3JENXuP30gU0yDAnmiKKmrbRAQUGeujxDFagnLTQ//67/+SyzMr6FeqCLvBij5KhCdgJglnUgbEMDViiUBYZR6oU7Y+OgoavUaOpGLufkZrC0uCtvG+C1WoyC4INBVArdK6JXsnEP3osh/+Mg7fE4fa60mVldW0WutIXJdlKMAYyUHDYfFtfqo0m1boqQKsNTzscrarPU6RrfswtHjz2JyajO8wEOvH+FzX/w8xscquHnlU/zyRz9HrVDGkYMHcXT/PmyfnMR4o4GRSg4fvXcR5z74AF984QXs3L8bfiGCx+oP1CjUUizEKcwufffd87h78za+9IUvYsPECHp+gIhAnXPZ6UvcIjMzue6YfHH23fNYXl7GM2eeRb2hJEY8P0KxxIOEEgRmJqqJ4a5WgTdeP4ub12/i9777XVQqBfT8voQGGNkfcV+KRl+IklMQltJzQ/zt3/6tAK1nz5yW+UFpHjJQ3EWcYhFOQSWx8BBi9gf+8+Nzl0So+PTTTwsolfWoVQcEUGmNQJm3IhKdVMHgZ2+9+Q4mxsfxxOOHpUKLHEIkc1e5Dem27XVdaYMBlwSYlAySZIsI+P73f4jjx4/jwIE9CuBp8CtahzxAyDonE60ZK2ExQ+T7lD/xUCmV0XMj+H6EK59ew9tvvY3m6qqAc6OZkysCI4UyCm4fa+013Jm5D7+Ux9ZdO9Sc6oZSccIpljC/uIiomEO+RP3DABGFkHs9YfEYHrAwM4t2synjRnKCTB4PBYJFydZRHqlQkANUD+pgVJJScUoHRth5AjzJIq+gxBjB6gia5TIe7NmEf/nf/3fY0geqnE/0LpCxF1yhDmrcfxiT6fGkJIkzvI67g2I2zRabACgFlIfZkGG4w2CoGCNxs6kAACAASURBVABKnGE6pCgmKjR1Z0CejJ1pg6YBU16uOLs2GyBsGAnD75pAcgvkZY1AFuzF7FTGjWsmlN2Q+Hc2AByILRo0gTYLty7zmLVV+qCiDFqaCbLZMmFYDEBKoV+9KOKOTWcaZyTbkqxIMxrxKA8HZuYtbaMuAa5DXlD6UM8GO7g/ritoDbq5b8JcmcWddJBxyadYO2tuqIOp7pdMvw6b0IMjNpiwk2V77QQH0X9KOTmzDJwCZ0MBicWomrH+rPZkQaP5OctgZgGUkf4wAeipZ1h9JF1nnaTUfdQF681dfkZgLfMwZjyTJ8QzyBx4rIen7pkdK/u6IZ2Smnupz9VbqP5ONjEL+8VXx90vc1TFj/E6Cvv6ZKmqOWHqqHU2/XABt27cxq1rN/HJuQvoLK1i19Q2TIxPSWQNA/k9tycSECa4X1gWrf8m8Xp9P5ZZKOYpG+KgH3hi3Ci0K0aB/em7mBip4Vu//VXs3bUZfhQIk7DW66FC+RAhh8gyKqHUSMfnyVoDf6cBnHGJiC+LsUlqoUR5H7k+26zlQxiPRm5OgrgcrK5E+J/+1f8BtxegUiyLG7WSKyDquOKWZVtLtbLQBWQnCSzolqVFafVaKhh9fhau60kSSb1SFqVgXyqmqsLxJRpDP1CxRdTG81xELOW1toZuexXdbgetVhu+z+cRkFA6JMRIrYoN42Mo5SJUWHgeERrVKiqlElwCxH4kYGa+2caCF2Dn0Uex9/gT2L5pKxYfzmJjqYJnThzHk8cPozaqmNi1ntLUC1ZDfP8v/gobRxr47ve+LbIvDJSPnIKqlupTpJfxhQUEbojXXvuFuDW/9OXPS5xaEOj4KNZVZVyXuGdVZmzVyeNHP/wJpsYm8KUvP4OWT/esrozCqgeBh6JTknlLACNALw+88sovRDj4q199XuL1AlaSYGYu7QLd/aJ9RwFpxt/lUS4C9+/N4pVXXhYgefjofjRbLvyeh1q1inLZURInFDz2jfaeOiDw9x+fvyygmgCPrmMCM44XxaeNvIop38a4tVrVEVZadBRD4PXXXxeAd/z4MaXpp70sSidTbQKcp9w3yW6y7JkdE07Q+8Mf/j0OHTqMRx89GMc1G5cfVzfnvgF5hs0TwW6WIes7KDt59LrAvQfzOPvBOdy6eUtiKTtrK2itLWNsfARO2ZH5PtEYEzDE0w7Z5kuXLyEq5jG5Z7sA8FK+hLFCFcV+Drfv3ZWDYLleE/aSLt/Q9SS+r7m8jPnZObi9nvSX3w9ikCfMKueqyOVEIkPEOS9zP0d4xgOhoh5lv8yXkHOqGBmbQLOYx8pje/HP/pt/galCGSMC9KjFpxI96E5g6TdxfRPQ6YoovE2JlU10pRlDj8UYSCdexDY3RoGJlyZrL1N22c5psHCQAD1zpraS9eztPUti5F6xEi9so2AoWsH1sezE+kH5CYBQBiClzWZVCogpxmG02DpuJ9vG2CAsDVo+21AmgNJkXVrAZlimsBU7qDBUwlx+JnDJZJHGLLgFKNWdspSPXqS6WQPdY4NRPehmvNTUXZ/JE8rZmhjrXWuaNXRorO8bYPxZwGRYH6XGMZOZa8R8TaKDAB9z0NDyC3H79IMTEJZaSlalBAOALVCUAevD3jU7r7KgLRUDYTG3Slcr4z5OZQwllS4UsEvPwaEbgpl7MkdVJqP5o0CH/qNB3rBTorhVM/7fodcNAX5q07KOiro0RwrkZaZylnHkzypbsA+nkkeQA+aWOrh99z4+/Pg8Ht6fRrfTk02/WqqgViyjxFMyg/4JsGQzMhwDjadSvCfrxSoVUslBmJe+uPLIaFFYtaTdmzzps4l0qxFAqbi1EL/99d/AkcO7hKFhpinv5xGY1Yvi1unnKMRKtzbZMM3c5VhAnuOg675I3+izPMX4zHAYgCdGhaW5XOScEh7MruD//dtXsDTbEWBHgJdzVHur+aLUDuUBrVgqodPtiLuKiRGe56IXuOgGZGgonVFUsXqeLzFHjCXyo6QMVC4I4He7aDdbaK0uwe22UcvnUaH7T2fc+gxs9wJxwdFFz/6rlEvYuWM76qUiymQBwxCNiqrn6vZ9qZqQ8/Nodz0seR6WiLRGN2DPzt34r/75f4F9W8dljrp9oO13EJUIvvP49MoNnP/gHL72G7+JA3s3oNVWDAiZF5HnYIwXWZYwwsriEj549ywOHDiIY489wvAteCKPQfkMLgRmFjOmU7n0l5aW8dqrv8CTx47jyWP70aFsDl2TshbJ2ikXI2MdCejI5rAKxDvvvoNarY5nzjwpjJixESJbotcWgRK/Kxp4yOHurdv44IMPcPzJEzhwcJ8ATd/3US1x7BSwI4A0cX8EZmadnj9/Ea1WCydPnRJGlhjN1INV+4EuGceEG51UwLkr9Wn7Ec6fPy/u+uNPPC5SLAS+xs3KsAX5ji58z9MUWVw+nxIt/LDbCfD+Bx8IC0yQOFBEQLYjlYSi/qjkI7W8mXlOBj2P1mqAVtPDjVt3JIaRbue1tWVsGh+V+Fcmzbh+Dx4PDSOjsq54YCCDfv/2bSy3VhGUchjZMIFKo4GpxgRybh/d1RY8z0PXdVGqKPaYII+HFda1nZuZweL8PDyfwQxqo5V9gCuUhwOuBwFixB+sv0tWtIp8zkGBP7MCjlS4KYIZIU61gvzGUcxMNLDvzBl89w//BFMlYLTHW3N2BojIfUtVFtUjXKchk5hyEYp95Q5WvWVZdb1fZsPg0m7SoRAgjqWPJ40eCRsQypOM6TDtylxn2+bcK7dVLQ9NBiVftliQLBwR5sTcVOhlc4ZI4lcUtahR65AA9iwbkvyctsL8/RCSwgItnw2+UgbRisuK2zwk4D5uizGcGReV3Vfxv62OH3DXpl7A+PoTi5oCxBbrabt149gKi8KVMdClg1SAexoAyNRbj+VSUzY9OU3sxUD5d8v6Z/4Z08uZOr52vw/79sBpQ8+31Ny13seckNSUUlfZLGxMZev3MhtrajYZAG0B+GzbYuA0tC/11RlkmEoW0Nltpmvj2p0xCEuyoeN3tUHUEBCq9KQMyk6PsXHXxu8b69TpuqFmP4jbrP7x7wPQ45OltWklUYjJ8SXVHdn1at6Nay8PdCLgJz/7NV7+0U8xUqxhqj4hbi0FQpOTBDfRIEe3CykglZlIdye3XnU9LQCzFZV8gsTkUCfO95QmWI6bvKdAk7h4xFejdLMKEVY7q3j2zCk8/7mnMVosos54ML+Pth+gUywhX6E/xhPeTkAemTbpOAIyyqwohkTc81LSIUCYZ/mwCvKBnqGaZY8KIYK8h1s3Z/GzH7+L9mITY+U6cq4r8VlhOUCXcUheIOxcs9kSIEtmq2hQgM7upIEhkKXrLOx1EbGoO7Nm3S56nbb8peZY2OlKXJMydBGq1RImx0Yk25jMsBf00WOSB59JACVlzvrYMDaKnVs2I0/w2Q9QKuQxMTaKaqWCoN+T3vDakTCV+UIJtdEpvPAb38SRU4+jNllDOwC6ZJ7LQN/J4cHMLG5+dB4TpTLOvPAc+mSBfCWCLNZR9MtUuTSCsFtXb2L63h08f/okNm3aBFaFoPtaQLxIA1Ivjq65vLC0D+7eF/b3ueefxcaNNay2CHgpjSKiGsqw9wl2QsmC5UNnZ+dw+dJVHDxwGPsObEXPUxU7RFVF2qMzg3UsJoEUxX4vnb+AG9eu43PPPottO7YqwV2zDCTrWU9hU0VC2342/51335X588yZ0ypGUO/d0qLYLimChIDFXlNs++VLlyXW8skTx1Grcj4rtlCSKiSErK/jR7XLm12rNTb433bbF3DKaiYnTj4Zx/nFNlp7GVTSnh4fJYaj9ln9qt2Wh3yuhHMffoIrV6/jk8uXEPg9RJGHzVOTEou31lzD6MioaFO2XBf5UhET1SqqhQKuXvqEHCN6vQ7WQhej26awcdNmkHnPLXdRjhz0XBdu4Mn6l+osZOt9D63VVcw8fCgsNONP+YdrPklIMQcxjryK943yislzdLoEa9vmcozlzSE3VoUzMYpeoYTz8wv4b//u/8G+iSq2MG+KKoiS+eUo1pjPisjeAUE+lHABegqkipv0j62qqYZXyC7brbe+GV33kxhH6SvM1JFtxzKWYj515rV5dmyDf66za7NAzg5UtVvA6ySGyBha62Hymc72kMYNsYnrGRfjGs1EBUrDbUBggxZ18jLB33a9tkyfWSDT1v5av88zdU9N7JpGw8NAp0Idg3FgMVaOV61t0T/D2Nr9F7+nXvyGyZPRTFC9AT1pd2w6ps4GRur99QnEnAgyjFE2ts6eQFlwul5/DsEnqUsNUB4+NzQKN4kfuoKFmfypw4JCggkfbhaGBeTNad26Mm5LemSSJqbaZVPneu7Ha0eLgsr19gHBnFTkoRqmWtdImr5dBNuIjlqAP7WgrYUVP9uyCmZ+qvFRVwx1Z8evODyDe/j42qd8s5klhzkRWRU3FzW4VG1Y/gmZoVYAfvxvf4Fz73+E0fIIIjdCjtUTIlW5gawJXXjK5akKvrO6gwjH0qgrSdR0QXEWFdf9XqCgrflfvo8gF8DpMzanEMs28J5kvDpBFxPjozh4YB/279yFHVu2YtvUJApFoMlN3glRKPPUzpO/qmqgOlKBPKmNGY8DY+3o8mV7S3D6ChCKIda1UD/86BO8+/r78Jt91AolhCzXREPGeLZeR0Bbu9tWxkmrr0idUzJ1dC2y5JPnirHzvZ6Aub7rIuj2IKwdjWCb4JDmSL0zM3AZk0W3E0tvTY2NoUZaR7ssWz0Xbc8XFyxdfxzv0VoN2zdvgsTmS1Y0MDrSQINu7IJKbuhLAQIyHCUcP30GL/3pS1jzVdk1srRsf6/n48qVq5ifW8C+Xdtw5JF9Arz6FKbVJxMV86gyce/fncXdO7ckNvXpp0+Je1JkZELlhVA1dfsCwPguzdUWrl+5LHIzTx4/gXLFgUs6znFEENocBYVVIxtXcATknb9wEfNz8zhy5Ci2btusS5qpmrXmj9kjWfeX7SPYPnv2LBYX5vH555/HpsmNwiRybovrt6gTFBRa00yv2ijYpwRXfhDgqadPo6BjIU3ikyRSEBRLDLC2O5o2EpmUPnDhwnlJHnjs0cdQr0kajgBMrjPGBnIiqjJ9Iv9rvYjKqKXQ8uXLl4T1OvzoERFJ5h8ygYZlN25eBfB0woEKTVUmRseWPrw3KzGCP/7Ry1htrmF5ZRme14ZTzGFspC4Ms9vzhSElC97qtOVvrVjEhtEGrl26KCCvH3rwciF6LIlXqWDjpikUUYRDcWjG/fmBsLwUShaB6qgvLuGFuTnRzQsDil4rQCuyPzoD2ewdTE5iFrpHsWqyfNpQShISkzKcIrrst1oV42MbcKXdxtf+xX+NL5w8jt1UFpKkMmaaK9Zelr7eZwg+6bZlRJ7sCjoW0rYD6syqxk++u55xHPJ7GzcZO2cTPuqwad3Xst020WNunfsF3bUGxacao7GpNlA2w2KAnJrE1pzSDIkYpCwQ0ZelT/0ZwJPilXT5o9QX0oXd/6GukzczoEU/P9sJNogUG6xBQvK+2tVlD4bNVlgAQgHgNPCKEy+s7yRAI+NGy6CMLFOVamsGlQ+AdNPfVv/Z755Uych+M6nKocDX4J0H3PEagZj2Zlk6mZN6bgxrZ9YFmd6nNAhNIevkpVJsp9X/8fhp4Geocxljm9G12p7EmqkWGMxoYzSzYlMg08x7vQkYaJUGrZkwBov5NJt7HBJgKcubfrOXgfzbyqyN+yszL9PBoJ+1y3w2yEu7ldUktaeFaZsKGKdcibofmTcyNkwE6JRy+NEvfoFLb76PrY1NWJ5dRj6izEcepVwJhcgBS5OZagLKbR+JhIiKKVI1K4W5luw3lVigKhSog16hlIcbuJLc0EUfHZaO6vXh9EJUaJCZvFAgQ0j3aR+jo2OiD+Z5jOUrYMOmKTx65DB2Tk2hPkrBYFXzSVx3cfyL1FBISjwJW6cSKkRMlUaRfwuOBGqjDLx79jx+/pO3ke+FqEeRxBgFngc/T1mTPmp9xt8RBAeICn3086EEn3e7ipkLum1h7UIq/3e78m+ybI1iVbIUS6xSEfWx1G6h6wci+krwU3JKIi5MSFouOdi2cSPqDg28LxmxKy3Kq7jiWhVNN+TQqFawdWpSVcNgv0Z91GpVVdOWmnuMD8wTxBYBp4ZDJx7Ht//oe2h75D4cVIo5zDyYxfn3LmBDYwzHDh3ByJYGunCRi4qi++aTjmWMGkWL1wLcuHwD7toqDh3ci607NqHb9+EKgFJgWlzJAYGqI7GJd+8+xJ2bN7F18yYc2HcApXIBri8ZGHA550Sahz5XuvTzqFUhuoAfffAxAj8UTbnJTeM67owMsVrrkrmps2dpuJnc0+t08PobbwjIJQM2OtaQzFnJlJX1nhNQ62v3YSSab5GMCUuOvfnWm5jcOIknjj8utkgnvMZxVRLvJ+5ABbIl9EC0DhWN8uYb76BSKeH48SdQrehMDONOJhCJmXudwKUFihnTRobP90JcEDdvHo9SaqXOdBqzB2qW1KonzJdilqq4kpkJzkNYDui1XMlgZ8WRt99+F9ev35ADiR96qFSox1iAL+XV+N8Qk5ObhS1jf3ANd92OuJ3nH9yF22shBA84vhzbegRzTMoaG8XU5BRqgYNcn3WmK+i22+i126KbR+Y29H1MP3yA1tqa6CnyjySV8C/ZdmbR5vuohA5Kfg5tJ4RfJDuq2H9hKrl8WSGHwbd5B1vGJjBbKWHu2GH8ye+/hBf3HZB3pnuZAI/zwCGpx19xj5M3V+nQYgtlDO2qFNbB2uzTQwxf1nYlNkd7+2J5tQRniT2wjYEVl7feDp979bYoAVmf6w3ftlAGNer/6qzkFFUXswfcKjI6LkMfbiPRDMzNsk2mKTYLMwAkUiBAGwLNYAzNzI1B3/AacqbNJlA+NnSZDjYAJr7esHnm/exBsPrRsG0mVkomnz7hKlBhd1DSg1lWyTw/jhnQKH8Y0LKBtwEPScBVkllqaCgDJgbGzwCj1LwxJ4tsBo91CIgtpa3Fp3Yc6V8VbjPgn1dVFvQHScNTzYrnjH0asYC93W/D4is/K+ZSTrJDQiiSWFXrsJNeSp99grNuqua2ecfkYanxNl1rnjGEOY4ZxDg5YhDE23M2u9ZspnygTwxrPmwMpJMYRM7YF8Xk5SWYP4dKOYeXXzmLX/zidWyd3Ayv46Lb7Ir6P9mSYqGoNl8pv6Qy5uS0TCBAlwg167jr5mkSFHPBJogrUiY1JVO6CHxX/tJFR5cexVklbieXAyFbsR+gQvPidtHutODnHew6eBhT23ah2XbRWmujXC2hMV7DI0cO49jjj6FWF0F+fYpXFegVi0ddP62dxhO/BHrzE0e5aAT496UY+//8P/5vmL47gxKqCLpsOwPACCCZykD6S9X8ZEmu3uoy2stLiCiD4rroMsOw24VPdyr9iTJgfVRLDraPjRNDinHrBT7mVlfRCwmUla6XSHhogMzkBII8usyKBM+5HNaaLXR7HiJT75YVMfIRxkYbhFbiimJc3tjICMrFEvyoiFypin4xQujkUW6M4NETT+Cb3/0O3EC0KfDGL9/A3MMZPPnECezcuwv5KoWZWWGCEjpqAjMebqRewtpSGx+9/z7GGiPCrI2OVbDWZrolS7Qp5pbzh1U5GFQ/Vs/j/IfXce3KJZw6+RR27twqCRKMVSQzI7VNKXpNl7xmV8rlPBbnVvCjf/fvcPrp0zhwYL9o4rH+rucFKgSA5d+KjoAGTmOOY71SQWethdd/9Tq2bd+GY48fQ6Gs2EVhp8kw0xGopYD4+jzgkFliW5trLZx9lyLH+ySDlaBJiD5LWJjglV0i2aEFJvgo4fBySTFEr776S4yPj+HkiRNSqsxUspA9QTOAAi6EcdMMnIAelUXL68+dOy8Al5m09XpJyYAoFRhpiw0Y9NJTFS74nhKSkBOg2FptCns6Nz2LV19+WUoEUvuuMlLB+MSoJDcFPVcEyZlQtGnzNvQJusRNnhfR6DDwMD8/jcDror22JJp4/J2fB3r9EJ0wRKXawNSmrRipjKBRHoHX66HX7QiD3W235NCxtrKCudkZEfZmWzkGjLUl0JMKISIQ7oiOn5cPEDKtPM9cW+pOUmOvL0R0oVARIDo6UgM2T+HjHPDCN76O737vO9gYAZVeJIlAPLRRKJmHPeoExg4Sg4c4FzTIU0RPEjQfb/E2GaS3ZHt/NYTCMP9nlmcxJEJsL1MXDKnV/updhfFsoCeeePMCGjQYBsPYUAMqjKWV64exC8MQnk3dWM9KMTjZrNcMELRBjGG4TEcl7JMymp8N8nQAp2VNY0MXuwgTd1ds3yzbGYNQbZt1kl2MDESjSC2pVHuEOdIuYG5KinlU7U2zQJ/FwqQ/k+8NQyTr3sIwTPE5InWlccunxsbMjQGWLxmkZHyGHCCy4MsGO0NAktqMjMMsKfgcX6oH/rNdktYb6C8a2YJs12S7byjY1SeqeD3om6Su1aBs2JxZ7+CTmeaD+DrzmyEHxJiXN0rwtoxQar0a5tPuGi3VE88hC7PH/aKkp9SWYBos/cG1xDionK6XqWpnUtbiVz95HTnPgVMpC2jhfJdi7tplpNYsg+nFZMlGTPduIVemaIq4T6hRR9aMdTzp5qTLhv+l64dFnxi/J1l1uQilQgnFnAM310fb7cLvtRA0l9FfWUDY7YoF7OaL6OZL2LhtD44cO46xxoS4kNp5F0HfQS5XwRPHj+HJ48dQr9HlQ9ex0c9TMWISns24L7IvYjgV2yjLsB+i4RTwv/yrf42Zew/IpyEM6VZsIu9Qz24N7dYa2p0eVpYW0WuvYiSXw1i+gDrD/IMIK+22xAl6OVb7oIZgJLVWaTgf2TyFMgPs8wUpnzW3ugK33xegx2B31mIlWAqZVJKPMDk2itFKVaRUCCM81xfXFbNOCZAkZCZPYOpIQggZGF5HkDdaH6GgCsJ8CZ2ci3ythPJoHY889ih+96U/wO1703jttTewZ9tuPPP0aWHX2n0PHjWhA0diJ2l8WZd0w1gVN67excUPzuHxxx/F/v17JIGB1UvoziTTJ3p5ImVBXTmVQPDqj15BueDgxReeh1NypPasT0CfZ0axArsMrGN/cC8olYHbt+/j16+9gRdf/Ao2TW5Ap8OMYiaQlES6I5cPUSzzMKLKYxH9VMt5zD5YwNtvvIlTJ09hx87tEjsobKde9wQWzMcIPe1qdVSNWCaPrK428fbb74hO365d2yQbmcCQzGWcQWtCNAiCigVxCRPoURC41w3w8s9+Jhp2R448okCcSOMYAibZbHQNF5V8YPT0dELGe++dw+rqGp577jkplZY8W+vq6XhCWXkqMwqB74lNosYcs8XJKK6tMDzAxY/+/keiP0itQzJ43aCL8U3jKFXK0naKbFO8mEeqtXZH9OgoKF0qFVBx6C7P4+q1T5GLfOR9F53WGlqtFfhk6ctlYVT7eQdrPQ/bN+/Azk075BDn9rqibel2u+i0mjI3yeb1uI/ol+LYEVyr9CzuAcxu50JUYRRhjkXVCqhEBQSFCL5DkF4WcfRiKY/y1BRmylXsf+Fz+MIf/R4OVcax0VWyPNQCZDweQw18lbcVM6g2KDP7fMojsy6DlwCcBAiai81vEmsQm1oLl8WcSYwQBw2/YImf30uIvHXpwziuJ0F8KcrQGAlzqwxgUjhGt26oxYxNj85wGg4MbEbPgE4heXTcnml/ysW4DvNj8UvaWNkdmjBLBpWn3H0ardtg2Hw7dTrSfU4DkALRsVCgBfIswPQPgRXDAsbvYPV3lsH7h8CiVmlKgUr7/sMkZOxsoqQfdc09kftIQLGafwZVDWoVGqBgu1DV79S1Ztqm+0+Luapj08D42TgodZ4wbmOFtRMsnAHs8UlJ30jil+PTl3Y9W40zX+d/heYf8mcA6NmEZ9I9Q79rL3DzWHmMcYGnlov6QVw/2qU0DOQNb6UGbskyl1+ILbDei+0xsSZyqQk+J5MXBcKqkPFwnDyuXXuI73//B4iaBDwNYWcIVshMSbYtDbI+/qganUqDqsQqDrk8gjxBi4eQEiCstRp64hYyRk/kUZRvRUAYC6H7vS56rRaW5+aUTAhlF9wONo83sKHqwGEmZxSh5+fRDfJYZoapU8SmXTux97GjmNi5Da5fRdiv4+HcQ/zhH38Pe/aNKeAjUimK4TA1WeVQxzZLFnhf2kxb4PSBDQUH/8O//N+x9KAp0ipNdxYLS3fQ6izAW/PRbfbE1arYmwCTlTI2UixWyl7lMLvWQouAlIyKH0rsHBkn2vMje3dL7Bz7sOO5mF6cl/JsjGuUmHE/lAQFJneMNaoYK1eEUYmqDslDdFnLl71fcHS2ch4Rkz0ISISlUtnL1VodlVpNJETq1SpyjJNjpYyRGnY//gQeOXUab7zxBs6cOYMnnziE1TW+vALAkmQg3nXVd5s2FvDB+1dw+fIn+NrXfgv1RlV07Fiii8CfWaecWwR1fYL8CuC1A/zbv/sBjh05jDPPHEO7q7QU6TYje8MDh/QJK4RQ0FpX3HjrrbN4952zeOkPXsLY+IRiNyV8QJdX0+W/2AVM2GGSCxNN6JJ884038OyZM9i9exvoCeZrsFAD/y21gB190NFVJjiXGUfYbvfEvcuqGXv37RGxbuOlMJI/EhNJBophDcKMqB2VYKjT8fGzn/4Uxx47hkOH+H2l7Vcuq6oQQkAwzkwEy5Vrl2yTCb9hH9JVe/XqDXz04Tl893u/Gy91vgPHU32XkkzqNGISP2in2J9lR7lpOcf8Hkuf9fDyT36Gd956G7VqBT23o9ydUYD6aAOjY2NSRSIXRuLSbdQaIsp9/+FDecdRJvyM1IQtXbh/H2tzcyjw4FGIsLy2iGang47bQ7naQLPVg1OsYnLjJmyb2oZKpSyHObL1LHHWbjVlPS8vLWJ5aQmhqQo8NAAAIABJREFUz9QozdiTkTZsE0GnCIBz8qkMbgF5rMXMpC7K6jDsgPsPY0+rVZQ2bcH9qoMj3/sm/snXfwdjrB3Ncmfcs/q+XBvK9UkNYAlqM7p1svHq/9P2i+Nv7JkZiNiLl0lYFU+e7KdGekJtuilsoW9iTJ91xlafZEElu+aVO+rO5nYxEzQQLGijTDur0zIXuqhy3DLb4IlhHW7kzVsMEEP61gbEmSdlf84arBjk2eByCGuh2plE0ieMXzrxwn5uZhxTg2A+iwGwAXmZnlcxbepq210bg7tMVxtmUS1yAzgs4DTM2Gc6ZQDsxfkMycPShjw9W2ywJIWdBm44CPISgPcPAUBTKk6hL3VrHZMpLkktnxELQqtg7LgvNMiX7rYB25BJn212ds7FYMyKw4oXmQ0OzYnKgD97rtpg0h4H+6D1/wfkmXBP893suMeHHWtjsVj67Py2D0PrHSxiUGnOaFa/s+9kf+NfSZZU8gtSsryQx4OHK/jrv/pbrKy0UUcJjhhLVTiTwIjfo8Fl9iBP/MwalSsomcDKD1Leqw2XpcdYucH3BdSwBqZx1TKuh2weWbPO2iqaS0vwOi0x1m6vIzFYZCRGKiXsmJpEtUC3bV+JKxcqaHVDtCNm/YZohh5afojy2EY8cuQ5bNn5OJZ7q/jOH/wOtu5ldikzCwnwKL6rOkQ2WxNmQDkXxkKxL3xP5CZGIwefvH0Fb/7sbZz74E10ew9RqZKRdLG6SGbCg0dXLLXsIhe7No5j20gDOfZBFGG62UIz7KPNuDmPiR0MQmeyQh57dm6RgHSyDG4YYLXdUskNPFR6IaY2TmJ8dIRoD+3misinlOlKjHzRKaSmGEGeuIJ1PFg+7AtbVmKGMZlWp4T66ChyUlnCo2ogxmvjKBQrCMpFBLUR7Dp2HC9+5SuY2FhFp60mvCRXqFUs4Hi0QTYP+OmPfy4u9d/73tfEZep6BB2KCWUd2oBskIg4cz4Ad+4/wNm33sWXv/gidu0cQ7OlXL8ilUOoR8ApbHBfgFpXitP2cfnieaysrOK3fvPrKFcddHvMHk4qV6hwAi2xIocUMss5LEzP4ex77+HkqZPYvnMLeq7qGwGf7JuSBkYhSUOVdMEYNLKNq6ttvPPOO9i3fz8OH9mDrmRpKpFixqma/Yr/FU1uFcap3p2l2Jbb+OVrv8ShRw7hyJEDcYky5f1TmcKS6CGC0Urnj2BYlTlTmnxcU1evXMPFCxfxve9+W4Ua6AxcHozkYCikg0quUD+rQ5xx17bWOqhXa1iYWcTYyLhU9fjVa78Q0FcbraPda2Pz1ikRel5dXZWwjFp9BI5TEnf5SKMm8a8EZFzfPc9FoVrGyNgolqdn0Pd6aK0uC1gMIx937txBp9PD1NbtGJ/YhGp9DBOj4zKvKSPkEgDqeExm2FITb2l+Hg8fPECHjKFmbs18E5vKRHpH1aDlCyrvWk50+VS4Zh4+E1scBlioGNvJrVtxNfCx6YXn8R/+6X+ETSNljPtAheA1ctEnyMtRf1OBPDLiHLu4HGPK+Oj9IZNda+yW2TsSO6YNu8FIJunOmHmz12h7kgrPymC1AaLnlduEmhkXoR74RA8sWbCGQZDgTWvjNzuempCaTdANymCWNPyIX8oKbs6wIcaQZPsw9TIpo5n0jA0rs2yEttmxQG3K0NnwOctk6DewGY6Y6dH9YnrA2EAzATXWHQB5plNSLJqhmzKALYUbTGmtLIIf8p3s+xtDaWLB0gAo0wEaD/O2BuTFoEEvJPXIwe8lv7dBnJ3UkQz4MBBGV53ZnNTUSlzwqde05kBigYd3XnYh2FdJK7UyvHmjLEFnC1LKNQZwGeHi1BfswRk4+cSPTti+JPB2WOvt01u8h+iYxeS9rEQPA071h9m4u3UBXmZOqcOVCitgrJRhtwXosKG6BioZxMXlDv7iL7+PmekllEsjcKj8r7MPxbbIXwISVfKcRiHs9RC4PUlKYByW9HGegfShnKaZMlCk3IfvwaMGXLslhqTXboqeXC2Xw56t21DJ5aRixEJzCattamoVRKH/wK6dqDFmp9dDvVRCVCxL0gELl7NqQ0T3YpexgTV0wo3YsP0JbD2yG9/+D76FxnYgKPha/kK5stTa1gc1peiiGE69fzJrlAHb42RGZjr48V/9DT76xWvwvCaCqIe55hpWOmTyCui5XeQLAXZvHMNUtQwnIOgDpjttrHgBOoyPCnMohDnR5mK5sQ2TI8hFAYpk/SQeieCnJC0KmOFYrYpkRrlexvTcQ5TzdKRx3y6h31dskLjZRBHBqBSoihDCkInWWhHj4xvEvcnxdQMfxUoZAYFYqYb9R4/hd37/JeRrdbQ8zXLRtemR0WUyDLvDweL8Et56+23s3LkLZ04fQ7ejAJ5kIDKjk6xLISfMF5lZAohPL1zAwsMZPP25M9iwaRztbiAxnyJ66wXCzJhavfIe+rz+wftn4bptPP/c83CcsiRKcL4q8eG4xLIqJcwIxjyfWcDi7Bw+fu8DHD/5JLZs3yJAlUBBgJUuWs89n/FqnO/KnQxUig7ay018cvEitu/YgT17d8Jl1QxpD92BOcUG6so2hqSQ/VfvWSura/j44/PYsnkrjh7dL/OIIFCKZcTEjgKLAtaMTqM5Y+n95/at27h58yY+/3m+uwqXkExg+dwKXTIMvHUwNtnOspWEKuN5fmYev/z5r7AyP4fW2grGtmzAxOaNUuaO0iY1p4K11TYWlldQrNVQrlUwMd6AQ/as00ah5EiWbGt5TRjnu/fvCstbblTl4MH13lxtSpJQpT6GYrXOWnYYb4xgvFTG2tqqgDxmVEt4BpM7cjnJup19OC0gk3NFsWBkaHOI6LoFBcFVKRDG57LYMJOrypUKSoUqAjdCCz34ZN0pkxJGmJgcR7NcR7R5F058++t44oXPYW8OGAu437kIcwX4FFnvK5be4fxg1rs8M6bJtOnRti5LLlnmMbUPxzY0HSonWo/aCNkeHdlzM2LIBqzHNsOEBjLxYiCpQAO1gVJLBtRlAjZju555IQP4YpAnDJYxS7pTzBsYliNjTW3WboClsd5GTjYaUcl11hsnz9fGOJsVrHcHFTyZMK4p7lMbSLt5WcMv42QzpnJBEkuWfUUD+GJAYhazcY9nQF7s9bSwFJulbedAHJ89iewTm5kc8krSOYMIcajh1yc+MfKGJbXuEXd59rii22vf035sCthlMaLtjjfzax1AO3SuWNeqmMfPlhNRp1wL1Zu6pRm0ZW6rMWe8BCS2RT8jeZUk1dwcOuzqJMpfaTpXHZJMX5nlYS/c1LyzfshuBmpuKFCm3N+Wj9pK9DCGxswEMx56+trednGbiIuH8U8S26U2IdFeY2xaOY+1ZoC//ov/G/du3sdYY1w2UMmSpcuO4IGsXBhIBQuq4Ht+T8AeN8wi4+nYTF1L1et7cMMe+j1PMiD8VguR5wpzxwVPeQYK+tJ6j5bL2Lt5M8r9vsStza4tY831RQeOFR327tgBFj5jZmqtXEaxUpGYNO5Iru8KgA3DIvr9Bh5//jfxld97CdVNgOfov4wJFDkTUz9Wu/w1iBYpHFMOjxmXojPnoOD3UQ8jvPPDv8fP//wvlZJ/6GOmtYxFtp9ZkCLG3MeW0QY2jzTE7cy9crHdwhozYMn+5Iso5Rwp8N6o1USwVZggxlKFrALAUkzUCFOyMhQupqwM3WUzs9OSMVspllDMV2JZiCKTLSiay7JioS8xc0Q/Et9EkFdw0GiMoFKro1iqiMvNh49mt4diZQSPP/Msvv77v4+ex7JhrMrA0l95FBg3WCwI63Pn5h3cvX0Ph48exYGDu9DpUF5He3aEzbVEy1n31XXx/vtn0WE82ekzaIyPos2MYgoxU5C36AjLSKCjSnKpeLT5uSV8+OGHGB0dxVNPn1IgS4w/4xL78p62LVDrQsXRPbh/D9evXsOpJ09hfOOYuIMpUyJVL0RoOEKebBnpPy3szbHmc2dm5nHt08vYvWuXxBeSPdMnABWFHTPuKlOK4NdIDTHSYHpmEdeuXcO2rduwb98utY9z32G/GN1NU4her2mOsebjtJSKL+Du3r17OPPss8Km8Y8w2dLHBO1679PEgA5BjG0WmSkeAvwupCrH7bt3pb4wkxXmZ6fRbjdRGqlhYnKDEl0WZrMsmcSzM7Py7NGJMYxNjkkWskoqYTiBI/VrWyurWCADNzcDZ6SC+khdGPyluQVUyzXURscQMA6wWkOjXMbGkRGRDaKb1vN6oo1Ht7xk//oBmssrWJxbQKfdlrJ+6nCuMl7zUYiSJGsVZE2QFa6wmsvGSVRKNbSaXSy1VqRubj5iHGgoVWacsY1Y9vKonHkS3/5n/xmON6oY98k0BxK3qdKrEnetCK3rWtApmynG2o4JShsQZf9MDL4a79hU6fFPeZmsz2OMkgF6OuQ/9SCZ4z+3QV6WNkjVtDMARp1cZQIOIShiQ68bZQCBIkstgdbYOJno9Ewn6HsPGDm9aBIDpIyqaOWs06exodNHp7iD9SP1cCjpR019Swi1AXzS6RpBWkBXvm6DEjM4+r6pV4zdXOuVBEuYlwSEpampYSDPNCGmb/VDlWtA10TNuPXkTUydFtPW1PeSGKwYw5lXja9TAyQbkp51CsAnp8X4/RP8koKTaTZt0AVsxjg7Le2f7QylLMiL+8v0vYazKVCZOShoiGWHVsRDHFfgMAtUdmL1vqa/zcVq3prOSmJpDKC3gZy6Xeb97T1CZesrLBhjcnW9ctVYPRJ3mpo7qjyR+pMC2ev8PrnWWhz6Fsq1pNTqvIIjQKKoSqyKyelWc1jy+vg3f/1D3Ll2B1OVMVpsRGFPqkowYJvrlJlyfbcn9VgJeOgHyhXJmFCyIIC7tIiy58LpdNHyuljqrsGjhEPXRaPoYN/O7ciFPjyCIMaseaEwJ3XHwaEdO1DjZ2GI2dUVND0XHcZbFYvYtWOnsIEEWPVaRUqCiepYRJDVR1Qpwc+VEeZH8PQ3v4bP/e43lNwHMwNFFkXFmZUYeykOkKSAO/uAIECYKfZ7kW4cPQd4Gg9CnP27H+DdP/8LRC5dyMBccxmL3Sa6+Uhcjbmwj80TG+QvKwdEfV809FS1D8qglFWVB4IbavexqgONchig5/uq5BLZMLaPUicERYikJFng+TJ/aJAJFJn0QlcTa91KSTgnx8JroufGd5BqGpIZWUSlWkGlXkMeJRTZBqcvMYCF2iiOnDmDL3z7WygwyI9Jw2SuHJYZAxbmF3Hh/KfiOn/8sUcxvmEUnW4oMiySxKADWDkF6HavlouYfTCNjz78UGK/nn3mGXHTsY18F9bbVXNYARyBb2yrA3zyyVXRgtu/bx+On3gcPBOocoAK6In4vbYTNMwE9EwEoDTLx+fOodlcxelnnkF9tI4uS2ww7o0MKTGd+lEyjkUEm+NJeZ4ScPnydTyYfohHDh/Azh3bVOk1YSe1N8AseK4aTfMqVbec1Oa9dXtOGMBHH30Mu3dNKWNvukaXVGM7Re5Pu2a53P1cHzmphCGQHleuXsGtW7fw1FNPYXLTpAa4rM6iZF5MAh0ZXCltLHG1ag6LnmMOqLJDu4Df8XD+4kVcunEF927dQW91DaVKCSMTowKGOu0uqkzW4TiP10Vge3l+DnN37sohwS3nMLJpA0anNmK8PIpqvwSPwt1+AHeliWs3b2C2tYLK2AgaE2PoNimvUkR5hKEFXFvASK2GyY0T8YGOIRmdXgdd31VZ0Gy638fStNbN48GJMixyCFOgnBnlZs+je39sbBybt24VN/Vaq4WlxWWRGJKMYzKeBQcj4xtRcCq4v3cnvvZf/nN8YctmbOL8Yd/rsY+9OJzyTBIyaiLx3mwBgHUIicRjl1aaMCRR1kYN42KyzF3W3sV7+TCQFzNMNmVgAI8BWTEToGCGfanNcphGDzfUypIZ45zqDxvZWvbS2M4YW1lMjzkBicE0CMwAnLTNTZpjPdTEO6rvK4HJJMEkU2zYiotKjG+y8aTwb6qv4q4fCGa3AZWNEQyQW2e+qG3EgGLtArBPBslJUoGEGAzpwUlNKMNy2gMagwQDFgzYSMZv2KSVdmcOAsPewXw3iRkz8hjqeanDxJCJZH8/zcRa7dVyI9mFYU+E+PkW4NXQXjfEMDearYuxv0X/Wp1p43+RiUnECdOHLiv+zyA5c/Aw7z8A8kypMuswpP6p5r4JzjaTTDF5wzjbpI+y88jYp9RUoFuSemIUC2HgeqCSDbiJtsI+/s+//BtM35lFLVdGgbVYSQv0XbhhCI+ZjwRz1J9iIDPLGWgXDOUR3E4LYa8DJ3AxVi6iSq27IMJiqyvuR1aEIMg7cnA/Ir+Hru9hYW0NTT9EL+hLjdfd2zajGNAQRGi7PryeK4a8WqlJzU8RVkYkAI+uTBFlkbnBGLAiwkId/fIETn/9N3HmG78BtwhQ+1fcnMz+FIZMZTtKaaV8Tr1XuUxxfBlXkpDuchcrM7PoLjXRXV5G0e9g4donuPDay6p2L3JotTtSkkuAG13RuQLGGg00qjVhNimQTARNEEamTcy1ZM2qJAUaOzI0HFv+W8VlOSiVVLascoerulpk+hRLHaHMepxM4JAYLeXqVWXhFOtLQEzXFr9DN+jISAPVSlUlfjBzs+hIyapCvYI9j5/Al3/3H6HuVEH9/3yJTBtw+cJ1XL9yFft278X+/QdQqRTh+qy04cPh96lZqFwuYj0q5Qo+vXQJ1y5/iidPnMDO7TuUrImcXjlKfZTLZFlV/CbfQwSTvT7eefttLC4u4fTTz2Dz1Ca4LFOnLYByOZukBeMe1VmwK018fO5DETdmJiuzRBnvx74wmbQSriVhpEy40UlIUSAxemffO4/V5gpOnDyOyalR9HqMm9OMmd63VGiDwCh9KFMAr1zK4fr1+xI7d+qpU9i2bVIOFNp7rkgeXc0o0nqTsbtXHOCKwaWNunrtGu7evYujjz2GLVs36/hYnUErcWPJgc1UCeT6kPhZjj9ryJLt7DG5wcXy8gref+89XPj4nNKUKzmo1SpSR5hu1fnpOeGz6Catj9RQq5bRbq7izs0bCKlxiBBuFKIy2sDkps2Y3LgZYRCgRBaz7YnEzu17d9CWWL2KAv1MZiGzl1diyOP1EYyPjMiaJrimMBDbS6DndXvou77E+AadnjCIXZb+Y30ahuNlFCqUbmcO5XIZI4wvzeVFG7Pb7QnDK6LW+Zyw5ZX6CKr1EdwYbWDb55/Dn730EjZXyqiSCZaaaUo6SQ5S9oZqGTbbng7YLssoZA/25tpsKNBw7LQOohpiYEUMeeDylGUznyYowsTqGQ05bSZSt5Gr9X2EaMgYe2NA5L8GmBgwYdye63ScfCUDQlKskH6lmGXKvKBhUQQQWEYyyxzFSbBD2pNiYi2mSjE46fe1M0OzH8YutCFjlma6Bi+IWSyLuv//KHsPaDuv8zpw395fR68EUQiCYAEJkGAVJZBUsYoti5Isy1ai0Yona5KsmTVpsyYu8bhGydgay1lWLFu2IsfjSFaxI8mySIlVFAmABZUAiI6H19vtfdbe55z/P/e+B8oDLYrEe/f+5fznP98++9vf/vrH0kcTPuB2BJx7LiuC9L7xX7a7sJT0SpPaja12XK4gYAWQoVMEzyssSJHJaN8z7p+pNxqfG/18xYrwYFhDhjUYJx9A2cXSHDssf+8H88Ht9OsDvcdn7nn5HL7Ry+wW/HBambM6+4T+d8uAPCP4DqhmbyyDObrCCZeNcd+7S6tdRiItcLISYHWZsbr46298G68eOYEM0uhW6kioYrGNTquKFhcNMiedBhbmJlFcnJMAu1kuo16uoltvqvITjRpGC1msGx1CottCpRXD1GJN7AF36Ol4DDtv2opWvSxwNV8sYrHWMLYh8ShWjQ2hkE4gmUyh0egi2mgjRTPTWELMFAeeRQv5dArpfBb1TgsNVtuy0KATRR1pNJNDePAD78X9P/U4inGmoZkqjQjQyi/LdjlgpCUrwoA7V2vg2FsX8PprJ9GstRFbLGM4EsfBvfswlIhh69ggzr7xI/y/X/o8yiwZiMdRKzEN3VLPWnJuqvxkYQfHnFiA2jS0pWmipwirlilu51/Zh7dB42eVlprCBQZeVojyHwZ/poDpAWdYqY4YMb5U/D0tOzh+8nVjWpdrSJMVqqbStksWJBZVi6mRwSGMDAyiVK4KELOdWScRQbldweY9d+CDn/gMRvIFsCaBVOkPn30RZ068hfc+8QRWrxpBvU4wEdO1CLgIdRhLEAIwgrdnf/AsysWy2LsRWwlLoEaGhSCJhRjUzpniAP7d2I58/6mnkE6nceft+1DIF+R9F43Hdb9Bz25bVMBCCRYnsH3x3NwSXnn5MDZuXIdbd+822rWOKWxQj1yCOqZq5YFmWrBJcK/K2jZOnDiH+YUS7rrndiQzCXUcoWE0m23wMwRRIglkfWIYRxEHsvoATp86j1OnTuORRx5BYSCndCJfV84n/psAm++UKmC1QSSwNX84F5MNIBsHrlyZlNZx/4ED2HLTelPRbFPNztdZ88kG4U7MFNqQCdZGkCC71kIOCUxNzWBsbAz/6XOfQyaZxMSlSyg2q1h10wbkslltcNLRhPwDWUFLo2J61qVSnDMdvHXxLTQoexAIoul4F41IFIXRMbWoG8zkUOjEUJ5ZwPT1CczNL2CxUkKV3prZFLIjQ8jksoi3Oihk8xgdHEGlXNLuihsy+XCSsePmrVhGp1IX6zczM43JmSnTBo0KXJPDN2sknz03BXbRVa9b2+qQDI7RFVOzFwXNY6KJpKrJJ9nK75Zd+KV/9i+wdiSPQZpxs2KdLfIMaa3CC7GGQSFleE4XB3yM0b/cOi18+HO7XjuSwf5iRZLDTQZvXfeJHndMxY6n6JPX92eldJYDdCZgewE4+LqJaj3sBV9Qj+RQSssGyRuKvVe4aPewPDywDAD4N+UQpV4y72H3fN/NA/sB0doeg+MAqj803oao9z5dwLZRuGdE+5HjCnyKxqLPq3D5MwkHJmTNLIfqon8fKFKsWGHCOADej+V/EqjqvaZe1N4LrMLfOSDC3xsz0BW2Gj6gE8Iyk92/Hn3fLlT+3FkJ0Pk/C/RoVocS/K4PvIhR8Oa1LsOK6INhtWkaB5Lcpfrn6H/2PeB5pVvvm589Y+zkBz0v9PKx7WVtlwO7/tO+7U7TSx3rc8FNmhVTxrGMUjaFSeRDXzqmYP/7X/wNzp66aNv90DKDhRQlRAjsJmYwNzGJ+sIcVhWySHZaKq5gM/Jqq4Mmg452yi3kosDOTRuR4u9bwMQiveLqYo8olL9562Yq+9FtNFFbKkkrk0iklFKiDUU0zlRWAo1uVG3NyFSw1RVTUgSC1PnQ5HdgaNC4/wPIZnJiuFqRNGrRLPZ98HHc9YFDYK/LZqcLdo8qZNRJF60SUJlpYnp2GmdOn8TLf/+U7F42bdmKbDSBTDuCAw/egz137kG31UUuTY+OFs6/+hK++Nu/pnZtDYZiaeiAboy9NG1AV99VOvJTS2Sc+cV4MSB1gHQ8rQpb/q/aIWfSEaNiLGWM87+SmfIh6coORTY1BKe28b16wbLCWaysQS78jFq9K4XbRjRheojyhgvZnKodCdSo82ORhtrOxZIY3XYzfvaf/BMMZTNYnKnjT/70T5DLZvDkz/6MSQdGE7Jfsc0JxIIStBn7kLbA0dNPPYXR4RExcd0WQVXMvHv0+DPWdQJGxDuszE2n4mg26vjud7+DNWvW4e599yAaSaDF78Zisu9hRw+tf5yqNjvR6TSRzyUwcX0Bz7/wrLpIsBCERRlMFyeS7MBiSQdtkoxFCycJC4OYhk4nozj+xjkUK4u4Y9/t6mwiNlT3ResRAwqddEjn5jsTjcqDLp1K4dLFyzhx/CQefec7Zb7NmhaynGSceB28B8U8Vc8yZW5Auay2yUp2gWwCePPkRbzwwgt417sOYcOmNagTeVhJgWGnLeiwa52wtWWi2cpOIJv4r8nC6TZm5+bx+muv49Jb53H+7Bnk8xnEUzE0ujSvLmCwMKheaFrHY1HTU7ZSw9L8DOrVMhbKC6qYVeeLZAKVVl2FL7F4SszeqrVrsGXDJlV+z05OS6tamVvEzOSkqmgbySgKq4e1+crmB7Bx01bpcBdnZ807m0wgmYqjRIDHwqRaHc1yFUtzc5i4Pq6bU9pV8gYD7rhWOSmXxtRmHcmI8zk5qQuLNVhAwapbenm2R0bRHB3FzkOP48NPfgCjrLrnPOC7R+aPe1ZDtAdL5EogTnY9fQuwH78D3OKekaxtrHPEjUCePV6wjvt6PXOTwZ+fCPJ6g0Efe2BnjAl4ZugCxsad1AN5ppLJBnl7YH3e0dreCK0EMt8219Q3ui4l51C03ts+qkp/t0HM4TAHiIIgHoC+MMouA3p9Vb0WnvReUX/Osg/o9II8qwvsmxlBJePbAIX+SebAsYvV7vc9+j2vEGbFce+ZaDeq+uzVFTjApPN7E3JlkGfnjZ2cbkF21x5Q2DqOB3C8OcTfWJLCLI4+WPf/7ha9QB95AzbN07n5c9qxbxaT25fbTHb/+QQMt9UArfRc3vZnfSxguI/qffjSxtprDaCdN2f1M2eg6j1HpX3sBsjXNAYLjivU8EBe+E6ZRSuoro+xOq2NWKuNv/6zb+H6+Qk0q1UsLExieuYClpZmsbgwi1alIcYq32nh5rWrke62xBTNFkuYrzdRkp9YXLv0VfkcNowOIxeNyMttdrGIUrOGcqsu/d7WLRslqk50WG1LgpDmaExrdtFkxJL5KX28TIBmOpQBjwyPqhPbLRUupKhVY8FCi8wGA3ga0VQOnUQBNz/xEO740OMYSOe0kDOz/OOXXsMzP3wenUoDuUgShaFB7Nq+HQ/ddifGchm89OJLiNQaePTAQWTWJLDESZmOolRqYDCbxJvPP4M//+1f13US6BG1UU9rVTQ+AAAgAElEQVTHNFEsmUQqlRaLxB6sZHG0x3DaZ4riI3EkaeHAQBOJYrG8gGQmKeClSk/b41e2FZWqgBttQQgOyRQyjaU0L49pbWxoDKzOC5bdcOlGpzfksx4ZGdF4VWtNpYJjkTay+Txa0TTGtm/Hez7xcVx56xq+8dVv4I479+F973tMRTWsyGUanIUIHH8yaDweuxwQ5LHQ5Lvf/jYGBwZUCauqVT2vhKmg5WcNyWLSl10yjREBvW9+4+vYtXMH7rlnv66L4IqmzkZ4ZzRmfC+tFZyOwTTytWtTeOaZ5/DIIw9h3frVslahdstt6IRLXes8vV8RAU92yeBnzrz5FiauT+OBh+8TsGtIF0lYHTJIOpbV1SnM8NmRDU4Aly5ex5HDR3D/wfuxavWImFFWdpvgaZknspTUnanIhKa+JlSx7TCz77y+ubkKvvzlr8hrcPuOjajVzD2rm4WTKDlTbi2Qlnm34C6SguYlzYsX5hfFEn/729/GpQsXkUskceGts9i4eT0GBrLqJtNudjA4MCKWq1KvI5JJmQ1Eo4V6qYhGpYzrM+OoN2uoVyraDJI1ZO/XeDSJcruJGguecnkMD41g7eq1yPD9LNewMD6JhZkZaW+LrRrSg3ms2rwZa7duk9VRt1pDq1ZDtVSUCXaDZszsycz3pNFAbamIuYkJFXZwXtMOSR6ccZpLU4Vr1rvAfk7rW8zMebF5URX1iNXkeCcTiA8MYj4Sxbl0Dp/7sz/GuhiQ45Go17R5dKZvnS/qjYBcP8hzAE/EgDZkvvTJwlC7sVkp1Os9cJKrFYLIMjZPTJ41Q/b2/0GQdMHS45BM0YUmkQ93HKMUmjK6kGw3D7acvC9r67NM/WjXQ6T9zMPbgRGd10+FWQbJDYwbFwfkFKBD3GslsbZztn0CoXg9/GSw4wuKPcwNaJBtv6vg0/2OvH0PJ2Cm/Ifgj4ebCe6AIeY0wuKfAPzC6+jDnl41rxuzHpbQ68dn2ARXHBCOgzl/H/jwHpABbd4D8cG2D+y9DYj/cf/QyybwCoDuhkDXMnkBVPTAZ/8Y+nhSMcONk9vlWxsZc67esQjmwAoX8pPmbfCVno2DvWJv3Ex6wIBLY/65fPemdd3pAPuupad03w7qSsy6Y/I0/ex4KRXFdJJNLREBJTptZDrA2R+9ib/7yrcwdeYMKgvXkUgwTdvGYr2KmUoV7FTJoohdm9YjQ5uNbgczXKArTdS7MXTZ3osdFtIprB0dRoLi8mYLtWJRoCidyyCZNu2rnGbWeH9FTXorRr+4JmIJ9siIKb3KmrtoIiFhN4s/2o2G9FXsB5pj9wf1pmU/1Q7abB5Pp/xUHpseug+7Hn8n5sYXcOGNszjzwiu4/447cMfeXbhp51bkRvJI5RIoVYCrF8bx7NNP4x0PHVTbLMYujhFbNdWSBmDOnD+Hp//yK7j6yoty+GfjdJrcyq6EGkfbw5QBRyCauj1q/YhMbG9TVQqqWbqxOMkQnLRbgd4u2Hx0jeEthfEcH6VJpb0jHRZBUwonVjxHkCDbaVPFZIoaGh+m42k30kE8mcTAyDCyg3mJzxu1BuqtmhBbMl/A6q3bMbrlZsxcn8Xdd+3H7jtvQZ16L1ZTqI8v0V0MMdqI0FakQ4PmCEqlJTz7zDO4aesW3HP3PqVZmVkma6WpzYpjzl/1HTXghkMxOzOL7333O7jrrrvULaNM3SfvI0FbGMNMypPOgTy9u01V5F546xJee/UoDj32DgwNj4CWekwBO/qC/zb+4exb4vrIMj1qrufyxWs4dfo4HnnHA0imczJxZg6T9h5uBXRC/Lbt+epE+SwOuX59WkUee/fchs1b1qFZt950Vloh7RiLIjgXmJ6261uz0UKKB7C2KkuLS/jLr/533P/gQ7jjjp1KEfMfsbKuGMhlTSy4Y6pZnm6dNqqViunzSluYVALXJybw9A9+iCZZubl5MbXDQwNotWvq35rku1rrYGGuiNzIMJBOIsa0KudUvYF2paJCqtmFGZSrRdkb1Wo12e2QoSbYj8RiYnRp8bN67Tp1aFk9OspeNqhMz6ogg+0GJybGUamWgcEB5LZuwda1a5Hh/KRNSquJ+YUFLFXKSGTShl2NxRCtN1Gem8fUlSvyi6xIL2tS42TzeM/OKURJc1ni8Hes1ral3bwXvk9cS5iKzWTQLQzgQm4A/+jf/Gvs3bUVw4kY0uxewneQ4ymNpp09dh22YVJhIdD4uyXcW8N7MEqwvoYBJtzYh4u3O7Zsm9zL/rZsgcVCTNf2B08n8lbs8AKOJp2XAjSiWVvBZ60nxOjZ7VMA8HwRqgCieQNvdKHme34UdoyQ2TW56+oHNysCHite7QF3Ti7o7s2dyntgGgOP8XEpMV25A6c9QMxDaP0ArV80FSaRl91LLwvlobllgMacryfG9wGolcbHnxPLz2UOYJgoPh/qNsxWIwR/vWl5B5oM6LDfsTtJQ/ZSeGxTIP5ksjuY4JI9sN0Phn7SfbwdsHJzRaDH3rw/34NzWbBqlDP25bBjLobXsdMWAQYyBHtMB5KCOdj76HqqZ2+Ac5e9rg7bu62RuVbH9HppbTc3+gC/cfPq/xPuaPtT5644w6f7+W3X8UMicvWPNTv0YD2wLcUGInEME/QtAr//738Vx1/+IVLpJCbnFjBVraLa6SDZaeDmzeuQihkR/nyphBL7lUZS8quiMWk2lcDwSEH+ePSE4465q+BHqGfSkio4YNCS8Zlh6RiwWElLXBGlhobpFQIdpSPjYmTYOYOBIaPqWgYqAp+YFvZ6hD5wbC6fQ7NQwFIsjrUbtuKJd70b+2/ZjsGsYYwrLPTo1HHt6nWcO3teDv3vOvSgwAiLPdhCiRYu8XQc167P4PTx40i0atiUTeKvPvef0Oh2UWk2VYCh+yCTo3QrCwTk0CtwRlsIrqUp+tKRGdHjjCKeSIiR69JLkJ9h704a5DIBKk2D0ZaZQgvz7rm/EyDTu4x/qMTjeLP5OwECg77AIdONqiyljq6D3NCgqiBTsaTGkIirVKuhSb+yRAYbdt+G97/7g9i0YR1Kuv+ODKuVYpYxttGHcr5k0hGcPHFWFaW7d+/GbbfeorZfZF4ogmdRBtO8ugalqtu6NwK8N14/haOHD+Odjz6KzVs2olptCjzw2NpXy9IkatK2ArUcFwOkTp08hdOnTuOxxw5hcLCglC4XN/ceM50sptG9+3zf2y2BQ3bjOPb667h2dRyPPf4upVgb/H6UFb9M0bKs2GgqFbxtgJB+kJ1QEsD49UnZpOzYvh1btqwNUtBKBXNIbdZLBsnsFsILsS3/HCvIv1+7OoEXX3gBu/bcin1371ZnCn6HHzfdUFQOFGy81ZmF3oMEPPZ+CSbzaeDihWl1mvi77/096o0m5ienUS2WkMunsW7DGjTaNTRrZWRpBN3kvcUQy2awRI/Keh2DuRwG0mm0alU0qhWcPntKPaELAwXNqXq1hnK1isLQMFK5HOLJlFL+23fsRIXAsNFEJpFEjAPQaKhTzez0lLwvyYK3cjmsGxvDcD4ndpHjubCwoHWD1fP0zdOWh/O3UhWbNzc/jxrXBJtFUfGRJCZWl2etv/isBPKYehUby0Ie6lCZso+iHYsgNTqCiXQe1eFh/O+/+avYOFTAcKOjjREBnpkrFpH0mRfrtbObgyD+2XfRBll9P1jj+4Kcje6OLwpIMvNCOxTUE817FvrwcF1E/t5aqLi0VPBJVamY4Bb8jrt3D+Q5RMkbNUyPDY6OI/fTtXZ3qoGx2ifFLBuH3EU5YNgTfAOiIgR5wVc9LOjfZcBM2WtQkLfGgr4JpR9wdZ8BVrPtuWzEcy9/EOy9NEoYFD0hRBD8zcXretxD9gBACCSXW4gEYMROGAdm/PnQD4h6gds/RNwfXkywOegb02As3eLhpSdDgNVXWewYogBncHftAWEP6Oq8tlLMzbV+YOeerX8t/tx06dplrJybX/4LtgL0MQ/HGtv2/b4HlHkIUQtz3w7Jn9M6Zd/uzc2VfqDnAJP3SvTNl95UeTCsN9Rj2Helh2kNU+OOnQ4rms0R+xm94LqUou2izUIKvr/tmAxBWYjAlBpFz22rq9uaA77+R1/E97/8pyjE05ifXsJMpQbqgNCtYcsW2hgwMHZQFgvQQSaaVoUmW2cx3dqNd9AmSkNMTcRNEUJH/7CIgnogfjbKrgNWPM2PsRK2IUE0F+M2WhRdOyM2MiRMaUYiyGQI8jImzUvQGoujrlPHMJQcwLo1G7Dv7gPYdfA+xIYHUKXeiuxXIoK5uTm8de4cOsUK9uy4BWu3rEWVhruRujFejSYxWyviyvVxLJwdx7Z1G7B3705cfP0I/uCX/w+BuUab92KqZuOx0HbDSBq8xvEsIJAliinKYEeBaDRuCgRk2Wb0d6YTh6m4NSxFTF5iZPyMdYf5YwATzV/DFC2LFBqRrhhGsbQt2/9VBQgxZPI5Wahkkhnyo4i222IP690IMus34J1PfhQ7t+5EmwUWKngwXnYEsQyWHPN0IqLKzWNvHMf41eu49977sHbNKsNAMShrUSbrY0ydCfpiBIvxrrohUMN25dI1PPbYExgazKNWp4Ey6y5dtxXbhUlJGJrUkt0DarUqTp14E6ViEQ89dEAFOcTUDGRswddVx2O7odcIETGZfG8s2lYbvZd/dBT1Wg33P7hfHnwEVtp0UOMYM2wpx17vji7IBB0C1GQihsnJSZw4fgzbtm/Djh3bzHsm4/BQruTSxMH77xYI+cyZODk9MYuXfvRj+entu+dOcwymuC2gd4je4ENTaS2PSqn5DBva4Zg02oi2u1iYncMPnn4axaWSqnPZKzmTokYwinqnjmjSFKkUMml0uyyuSCFVyAtUlxaWBAiZxm+3G7KkOXXmFK5PTWB41SgKNDWuNVBtNvWdSDqFDvWSnS5u270HsWYblYWiCq6os2O1Mse+VFxSqp8+nGTVyfymU0nkMqzsjaFaqep+KTMoFpdUiEFPRk6kWrmMa1evoVZpaB66Xr/alnJjKJ9Ea/Nlt6hMU7vnzwGKx1K613qsg9hADp38MM7XGvj0730We7dtwnpq85hxaHPNsGBc6SovaFgmiD/q18SHZIGFcY4wCgNpT1om2IjrFCHBIt1tzx7e2/w78GmDj6mu7UE65mLF2AnImMDnWp4Ertj2BlxQtZXuulcFkEB5ao5nDHspm1YxeXDz7tQaF/sZs/sM/fNCFskOZE/k7I3I/aBJ/SUD7Z95GFzk7XgFt+44rDDQOQd4WxThgwV7ygAeeRE6GHgPyJmPW+2WhJg2oDpWxkuH9YM2NxQ+4Fs2n/pAoz9fVjpe74j5X3asnWEBjD2Dn441qD9M97mn5wFFu3txgMmfWua52tFwQNIDQisxXA7U9V5zeAwHCv//gryecQkps3Dy20e27Jrsg+BGxb0o/vPoq+fpebV8iNt/P/qeN5w9nw1+3ou+3WX3gH672uj71qSz/1zLbtdLR/udPtwl9T5DYzraNg5ztucA2wTZf1ptbC/E8Gv//F9g4rUjSHUTqBQbKJWq2jlHI02MDBUQU2maSdmSbYhFSImwhym1eqZil/9EonTtNya4NENlZCNrZ4xQzIujvuxiighumN6MG5ara3o6kdnhZ8WAMfx1OvJhY0cI2ZEIEFD9E0WDzEcshTsffAjv+8iTan1G3VU8E9MadvLESSzMzmDt2Chu3rVLrJiTbnC9JNA8e/4iLl04h0I2g9tuuQNDhTxKpUWMn3gdf/4ffkvvFZk+lk3QHkUAQWufeRAKyTa9JvMQggXahzBVbtfPYM5ZJ3RWPhLYkLGhFk+FF/YB1poNMYEMdBwDfkZMYJCZMYyW0vtMDVuwz2pcghj2Js0XCmjXW4alIrCnuD0Zx8DGLXj8yU9g/dh6WvvJQkWsWtf0iOUkYWHkxPhVHDt2Atl0Dvvuuge5XBo1dhexm2+yS5TUNZotpePJYmaS9F+7jiNHX0UhP4SDBx9SSlfj5HRn0lpSG8eiC4/5i0awuLCE1994XZWh+/ffHbC+spyxlbScHwJnKuwyxQis3k0mopifXcTRI0flqXjw/vtMCz7eO8kCpjDZB7bNzxJQGzrN8dtiERPA5UvXcPHiBezYuUPsGP9onpiiaJ2XQMpV5erdNFSc9bczfXJnpxbxP/7mb7F+/QYcvO8+JLNsz9U2UMXeg4CM8Wo27xb3UabGRsUVvM1ypSGpwtzUHM6cPo0fv/xjtOoNGRJnczl57PHY8/OzKLMCHm0UhnLI5oxRcX54WA843opIA0e5QZ1MXq2KC5cuYK64gNzIoKxK2rU6yvUGUkztJkwnFq6bu3fsUlVsp0lfTNZyNGWBwveYx6OfJj/P66dZOseSFfH8HTcuTv5TrpRRrpbRrNODryGfyqXZecxOzqqAxaxlXEPM82URhvlv06fGvSAqJjIl0YbJiyTR4hqUiCGWyWEumcLG97wPj7/7MezdsBr5BpBpRtCmPtQjoJxOzDeUC9bmICvYG/vd2uzWMvd3f7NtftePI5cBjGCZX5b5esZW14Z7Pc9tX4a5ZjgcOSdjRcvyOUYseOEsk2d78mqiOXaIJ1ZpONkAywgaABOmfSwZaCCRfYkDUKBFydyYAWl94bc3/gUTgT8OrDM8cGXWPwfkwjAYpN1c2tIxeT0jZ4Efr0jtgFZAyT1IzPzFABY/xPpVyl6Kur+y1ILk4Lb95+t2g8HssP9hJ8XbgbxQdB8iDPOzEOS56zbPyjtJD74zq1XIItqJzGfrXas/JD7wCICR94GfDE5tCtmvQLXTImBNgzE3ZwtApvcIwmvued1MMVGPXtO/4nDDbjeEVotpmO6eP8tQbvjb4Hb9rhr22uyMCT6sw/jjb1NxEob3LADhILrFzX+Gyy6vH3T3azz7ri3aoZqLmrJ40LPVvV8i3NDGxkwM//Hf/ktce/UouvUOWs2oCjNS7P3YZFsiMja21600fkbgpwpQtdpi4DXWE9SgUSfDjhms4CVQJGPIYgUKu8nwsQiDVgbxNjV99IAjG9RCN9pSSpILDxkE2TjrAXVkEJzL5SwLEhVLlY6QzYujkkrjznc/hnvf917ku2kMJNiVoIQjr7yMVWPD2LVtK8YGB1BLx1CJdKX9SyUiKBVbeP6F59HotHDn9psxWsijlUhLJ5RJRVG+chF/+lu/jnqjika7jmq3YSIwwZEN6YZ5MdpEVS/SMoKFLUlW/5miCbZhYwSLcWxYdanOIxGkonGk4gnNQYJXAiWCO3be4FgRsAULsixWhJiQYhcMrutkjahd7HZlK8OxYpUvrUlGR8bQqJhqW2kY0QFVlkMbtuCnPvYpbFqzSQCwGaXij0UQKQk3cyn6wb2FM2dOYueOW7Bx42YVVtA0WGBN8h5bUSjAR5BHwBfD9SsXcfTlF7Fz525s334L4vE0mtTBSaNo3geCLQG0CDtaENDXkUml1I6L7N+69euwffs2sLMHZYJqocZWedwIENCLyiW4s2lfm1KenZ7E4ZffwPr1m3Drnm1imtiGzXXNEDi1QIzPjDo2ds5waw+B2/ETZ3H50kV131i7bljGufxHGN4mfXgfZASZZhLQZ/rdgv52o2n85eIJPPfMc7rRRx56GMMjebHKki74INUt/ZYlJJAVy20lF0p5Hz2HXTu245kfPIvjx4+pTdzi7ByGCwNIZjOqYM/mc+oK014qYnpuCsVGCbFUGrFUBms3bkQskkAWCXWxMOnsFq5fuyowSzNuMmAEdmw7OD41hWQmg9EBamxpl5PCxvUbkEtlVVmdyqREnJbK9MisqTKXgKuQH0CnyWdlKuJr1ar0tF2VaRNAJ9DoMG3bVI9qVthSt9epNjB9bUIMrlmXTAGGskiaL5REWGBi/SM558l4UxtrWpeZFn7yZsym0B1dhXPxPD74yY/jiccexnCzi8FaFw0yyV55rSPEetZpL6yEQM6TPPnrvUNzHjWwUhz0NfDSZ/cs8GHACYihZ6xPng3tZiD8dKozV+XQWkqagSXOxc19zryr+iNvnjAL26Nf48+JfAUCLYEYVOV60UcvkB+Una7LAq9Q/+RFUHc8OyoG7Rtk4nasLtKbb7mqSO/Ejt60AFMLQhD0wnMZ8aZl5QPvdQvgbMRzz0uHvGF1ba9NiM/w9VBADqF4IGYlkKSP9WHf/qDu/90BOh+gBfOlT/zvgyEtym5B8b6wEshzeq4A7Duw6LCILwfwGM1+TB3o0pYNjLmQMG3qTb4+sBxYCvhayx7wGh5HGwk3rf2xsD8TgeL2GrYayuzkzZ/g3/4Udc/RXaK/MVlxHMIuKOG12NlrByio3uqZ5PY+vMpax5K7Z71sj2RZdOfbGOBgr5rLzC8L4Km3so26ZVtg+9HS4Hj7QAq/8b/9r7j2xusSeNfbEUS5I2+3tICr2lUicMMciRXlLl0mv6afqo7NSlAJk9SYSt02uCC3uvRPo50Hd+ZMzbWVEmTQbqpFmLEHoWdbtMXqX4JGMlRmo0hsSB+w3EBB56Z5LtkzBiG63TNNdPMD9+Hdv/BzGElm8dIPX8LMzBzu2HcXVm9eJ/DJoFyLtNUjN5/K4MLZ83jt5deRSWZx974D8j5TxWWcOqQ24skWli6+ic//n/9azIlSTtIYsvSSbZUYUmjYmlErKqZcCVwlLOf6R9DVoRmxKaiQ5YPAMW01jMZOY2eLctRuSWlcW3nmukMkEkYfF4uh1jaGxKxAZJCT1J/MZ6cj0TwBHlnHVDyJ0cEhpesUEGlRk0ig2olhcNMmHHryIxjJjyDWjau1WpJootNQ9TJ9A69euYiD9+5XxwHj7MI5ZHox0P/OvRay56EWKhXFubMX8OMfvYAH7rsXmzdvVcwgSGN6TRWktgqWmwV50pFVaTWQzSQxfu06jrxyBHtuuw1btm4JClmkFXfvp32nyfiw+Ib9cgm2UtkYJsZn8cqPX8GuXTdj164dOr7iiCqeLdVAgK1KYKudA7tLRFQhnMvFceLEWzj2xht48MH7sXXrGlUYqwbCgjqOAT/LjUvbdoLhu5GMxw0by7R6MqkOJE89/ZRWlHc8+k5kc3H1wbV7l7BloY3BHFleLvG8MDzZScsvNmsNzI+TwTuLcrMqI+jFqWmB7NU0Ec9mNCcHszkk2Qu5WcfczDQWF+dVGcsKjOGx1RgZXYV4NybNHSvS450O5iamcP3qVUxNT6OCFkbWrkG908ZccQn5wUHkWBXOdzGdQqFQQDaX1f2xmIq2MhqDegvVcgWlalnMsVLe6CCTSaFRqwngVUtsYdYWcCTI4xvEDWBlaUktD+vFEhZmZpWel6aVvoYEouZNM0wtM1TKUkX1zOUNySGllU4shjq9I22KO5ZNIrV6Lc6V23jXz38Md7znEezIFDDWBFhoS8hJ3afcQyxB4tZYR+p4Pw7Dr137fdu2YAn3gJ8fZ12xnV7TGwb25b+JPHPRT4baFd0GBzNvTHsvlz4gwFL5u3YxHiC0k8zXlLjdisV0GmQ6W9sMg8FgfiWsDbgO4PUyFDaYO93UChWIPgmroGhpeA1ewKK5vLBPjNjA2ROQDUsXhmyTZg3tTtwoe/J1fd+xfHbMHBDoxaM2zIe2M/10rLl+V/Cw/In6gNBU8bj0TO8M6Ndc+UcKdwTLjYcdkDPgIGTx/P924MoHtEHlpx1/B/IMQLCj6RCED3L6bjHYhfTP2RUmuJlfIQHvM2Q9DKM/ngGKCZ+jfwk+WHPzyOkuXNx0IM9m2ez23KZs+q4zAMAe0FvxfH3368+B/h1cPwsZTD87AK661h0jZG7f3mi6BwD2sZkEc/yTpIxKZsgG4DVpEUFz4KZJ1/6r/+mXsHDhvAJMpdFEnBy+TbeyuKBFNNYlA5bSAkxdmN4knly9bk3lJ5kBep5Rn6WuA7GYGs5Ts0MdENOyaNUEABnZOtEE2tGkdIMd9nZlAYFF5ObdNYle9q7N5GhCS+7RpO/IyES6MSS6SWx/8D7se+IQXn7+Zdy19y7sv3sPFipdtBIR1GgT0agpwBDInHztGC6cOY9HHngEm9ZvRJttdsW4WfPcGNTC6umvfgU/+IsvSQ9Xr9XFwjCotlnhGYkiya4SZNOYqmLaksbF9h8ydnwRyXSaimCgzbSmwK2ppjUSi7B9lzuGC/IMkmSsmJ5SsQk1i7YPtYC0OmcQMJnKSwINgk0CzVw6i0g0JYH+yHAOiUwG1XYc6XVr8a4nP4z1q9az15ZhyDotFLIJPPfc85ifL+ORRx5WIHdtxvikjd+eiQXOIoX/zuWAl146hpdefBEf/9jHZa9SrdaVoucbzqDMammXRVLXhk5LHnbZTEz2Jt/5zndx6NBj2LBxLRosA7fFVKpaVdGOCcqEEMZXkH9vIpNN4MJlWpy8irvuuBubNq0yKX82spOZtwFqBFCcdmKexeLaFmpdU1hy5MgpFUc8dugQdu3cKmBbrbFHcxM1Anz1fTXPMkfQk8+rA4bTuzMlzXOwbdpv/+7/g23bb8bj7343UlnDYPIaTLvmjul6YbueuHWPKdtazbQQ5P2l41FUy3VcuXgJm9Zuxe/+zmeRKmRQWlrAmsFBdKJdmRInqJvrdrF+bLV6qBHSTly7htLcPNrxLlqUT7AXczyJzVu3oVFviHHjO98olrA0O4fpyWlMz82i1KghNTCgLhZknlNtevJFEE0msPOWnZientL7vnrNGoG9dp22RGTh2yhWKmL26BFIPSh73NbrNSRpq1NroFKuaCxlQxSnPCGCWqkE1OtiA+mrNzc7h2KpqOVEmQFtQm2BkjNAVoFTV5tKbXG4eYzHUFdrNFoWRWT6HS8MopkdRnFsGLc9+UH87EMPY7V2HbYTioMU/XnSoE2q3ZQ4ksam5DnvHMjrj/DLDhUQIGGmZiWcZ77XG0QizxHkebsAu5kLAIYDekbLZgIYX0Zj12j0ekFQ8CKj27W4c/LkEi7RjKoAACAASURBVG7LAjMsRDCGAA7AhSDAMSX91+wH/+BWHFiwUdhZIKtdjxX188iui4I2wO6cDj47dsfCL+35g41faGjYE2htp4lgsB2oDKpRAzIxuMmVgFtPsPYYGR+H9Af0UBfn7sWkWPXHXsdKk6AHWLhdv6Ul/eDeowlY4fcBNPJnY1BhZNkeVpz57Jydf3a6LbN+6Qch/vWEwK23AMFdhwCNu3cPt/mgNJQkeGDTe3n8e/Zfk+A52Ht1FLnmiG7GfFr/7xfY9AE6x2Y6sOhf7vL91/Jr9NPrIXgP9gteutyAXk0lG/R7HpO9WH+63BBUeyCPn+EmjQ81IYbAjGiLoI0/b3WQ7raxJZ/AF//Df8Sz3/ymTHKjKjJootaqyyojFksiEUub9BTTjWx1weKDpHHhb5briFMEHmGbsZi0X/RIY1AmicHUa0utAWhB0kESLcSZ3o1QHxdDo0NNGo2Aqa+jmStTl20T9GzIp/9YNpWWfo0pYAKrhhVcZeMpDN10M1bdchsOPPQuDI4OYWm+ilSa1bslJLMJ6ZaKcyU8+9RzGEkP49ChhwR0y1VW7ybRTtDxvyNR+eW3ruDIM09jQzqKH3/ra1iqFlWQQHNcSsHTsRiqtZoMnDtRVvRuxNzCIqrVqi0OaaPTbKmoQgUXNq1N8OVeIrI/hkniCNlerQz+CbJrbQMmHbhSLspkYvhHAFG1AmYjS7sZFrXIRLnTVe9aAmK6/TPVKi1YMo4me5euW49DH/kYtq7fima1KfPcbCaOb371W0ozvufd7wn0Z9RGJpO0ZlEzOTEsvFYylLx+etF97+9+iHNnz+IXP/mLSKWSqFaNnQjTzrxGml2z9ZjpImFAbSIeQTYJPPODl3D+rXP4wAc/iMJgAfUGU9Ws2CV7Gco7eM9kXxTT5L9tTJLfPHMBL/74Fdxzz93YteNmY75O9jhpDLHVY1kGxfTiNulVAgOCjBjnL4Czb57FsTeO4e59+7DtpptQKZf1nI0elO9jFMlUWmxlKmXYIBZy8Lu0KhEBHRdewde+9jV972c+8gGxc5T9sag3sEpxuj1TsyLA4ja7BHcpVgu3gOoSDYobuHjhPC6MT2F8chpvvvE6sukUxlbT+y6lecONR7VWRbaQx+DwkJ791MR1zM3MoKuCq5bMuLnJqgqAFbBh0yYx2c1qTSxao1hFbaGIK1evolivo1vIIDqQw0Aur/Fmz91bdu5As1TWJoKFFGTUCfT4vvOc5WoFiWgc7WodZdr1pGhwziKSNtKsaG4D5cWi0ZlSyBeFUrZ8YJ16HbWlRczQd2921jDgMt82dip8nkYbbHWvWpSNVx71vCYrYQ3I9e8OIskUMqtW40o6gw3vfQ/+0c/+NMYiHRQQl0GyWuB5f5xDg1vfA6LEETcuLnhZErf+ao7YgLOMhPEAgVvfXUpR37E+mOa8IdkUedF1vHCVsK7ewQIcQxBZXZ6lfbWpcb/vQxK6SNuaxZWG6wgWRFlNaZBC9cGLxRI9QDQAeb6FhbvGfmbIBlqHcdy/Hc3p0stBQHYB3oFcmwYwLdh7S2McG2kYN7/4wH+6TiAWBt7gtzeK4j0P1SQlHSMTAimjiQzZvhBE+fcSXklvFXLfIzKAxF6PYeFMpU4Iqsxir1SgZckMyRIaNfdXYfrn6MGadv67Z+vOofnax+S5MdZzc9fXx/SaiR8OZvg5y7L6yNiBLifS9s5pmIuVmFJz/GC/4l2HD0JDhagZTPd5V0DhLmOlHZkd8uAe/d2cf1zzwttj+2DLHwEFGjMitijQzCH93KTrFLytaF+tmWyq2YDUEKCaBJrrTGILluwYUdjPT5LXULDVTZh2Zh1CFaZFeN56E5vyCfzn3/4tHH3q+0jx+HSn5zcj7KZghPMEZIy8SerIsgnTgospr1gU9UpNPnf8p6u+YQmxgC19hhqdhP4hUFBHonYTXRqTcT9Omw8WapBppNEx9YMEJbK4oH7PLFxkfgq5vMCg0qMUhitVFhPoWrf7Tjzxc59CcnBE3S4EEHkpSaBarcgO4/KFSzhw1wFsXbcWFTZ2jzWt1xbTyR1UGzUcfuUorl++jI+85wlE56bw+V/+tyi3qgpevFdqsFShTF0WOy4QdCYNo6LAw2fFYhT63UkYzgIQkzYkTjG2HdbcWpou029W7c7ciy4G1G54zW5bLAnTVBFq0bShtZ02tImPif1ktoZC93Q2g/zAALodit/jSCaSKDdqqsjNbdyI937yF7F13VZEmhThl9TBYqAwjEff+ahap3XaqndVgYE23ZLVGR0bNXjUTJEV+uHTP8D01BQ+/Y8/hXqNFbyc/zEr3WGK2RIK0r9ZLbcqTFvq1PDGa6/h5z/xCaQyaRVFaN5rrTZBO/BKI4MooMiCH8PzLS4u4Gt//XUcuO9+3H77LaZDhwVOfGH4ThEo62dtAmEDgAmsTbeRLsbHx/Gdb38HBw4cUP9dPpdMxhQoBUQKn7UlTJw+j7+WHSLBJzcKxSaef/45zM3P4UMf+mnpE0Ucyf/NagG5+RF6CDXt3n5T99UhEG130aw2UCmW8fxzz+ONs6fFlHWqNWxYvxbJHAuOaIfX1KaHWs65pUXUG3WMDA9jaX4O01OT6MYoHKVkwubLEnxnWcCUx+joGDKpjEB9p95Ac7Eind/i4iImFuZQi3SRJZBjAUYujfm5eQxmsrht924UFxbF4hPwD+UGpNkrlcti0bLxJGaXFlCu19Qbmu9wLpXhLg8NrhHxmLR3lXpZGw9qMmnl0qpWxCrOTEwKvDIlz7VR9jya9wkBPeEayjj0sGNIUKrBtyHWRosBl2CwbbIHmbFhzGXziN+6F+/7yE9j185tStnm6rYy3GEcu9aaJKDJSIh1t9BAa6/Ty/uEgMUVZvE2z9QeYln49mNeGEP96lrPJYLn+DHNkO0FCoB5wMm2zbPePyY48ASqsLUgL9TfWf8sO6F9XZ5jr1S9FIAYT2xrb9qJaQMQEkBgg0B9AOQDIZM2Dtc0XwJnzudu2hZaOBBhR4ipEgEM6y+lxBG9cvzUqwcgHRjpT58p668HZ6uHPYBgD9UHpsJr7g/8DtAFwCsQ14e7hhszbyEg9D+zEthzWjd3VLNQhCDK3004LYDPGK6EXUPWzXsu9uG5z/cAwaDlmfcMA2a119akHzQ5QGhenMBFMRiAgPFatjvy7tPfITkNqseGOkDa89L16fR05XZiBMDMB5EuyATXYQG9fZfci6/NkPXnVDDUP5Yxd4DcwlC9h1r1RYShFQMaltwhAEiSveICTjExLR9iQIq6Juq/eA7uVF0FLokKexzehtPZuQKoFNNq3LXaB8j/JsDi3/VMugbkMXWzcSiGz/7yr+DYM0+pEIBvPfV4BGLyfUul9QUGdgI9HpILrYJiLqdF3nSnYJo2hkSMXR6oMVKCxoA00LS0g2a0q2CrPwQ3djcrjY0yuBTU06yEYK5hgrO8yxLIFQYQSyRQrtWQYm/ORFLWDGRBtu9/GIc++gv6eTCfo8DVq1dw9fwVsFRh3923ywiXgIQpVFZ5ku2hh9ilK5dx5sxZrB1djYcPHkC0VcPi+bP4o1/5dyg1Sqh36wJ0LVqZMC3EdmJMe0v8Dd0zCyki9RaSVp9HMCE/OVUyh2k6grQoC1KsrlJpUfaxpbZLWiPRdehSfxQzHoPyzYtF0I5G5XfHcZPGz/qHEeCxypHsCAMvi1QIrJPxFNIcJ3XliGFox014+GMfxra1N+H8sXM4ceR17N1zO+64ZzdmSi00E9RuxnQNeqXsZpV2FYqjUWBmegov/eglDA8P493vfgcWFxvSq0XYI7dLYGmfudKiZqfGVD3nR7lcxuHDr6BSreL973+P5iJNigNBurfomT6ybkNmvOOoA7x48SKef/553HffQey+dSdqNcP+CA9Lj2cAGA2eVchgswYsjGHhAYsyTp+7gDeOvSH2bu8dtyOZMvdL9o1fdu4TtnA6eGeobeexyUbyMRWLZY1FJpXGgw89oKvnHAlqoe1ixOIU9SVWnziTMVHsUd9YU1CTRhwX37qETDKH5595ERPjE5iZu456s6JN1QYWUSTipvMDm7MkUvKT5IGmZ6Y1xqXFBZQJ+jplNDo1bQj4CMj2cnZJvRZPyhx6eGwU+XweMbYBnF9EY3FJIG56ehpLrSY6mRT7B8rMeNP6Ddi+9Sb5WTLnTZBpsg5mQ8L3Np1MoK60cwy1RkNSgWiMc5Al3GTA2f+5hGJ50VTeS5/ZRIvyjXIN81fGsbS0pOtVJ42sqaY3JsnGVF14hxsCppOjGXSidXTjVbQ59yIJJNsqSQKyMXQGBjHdjmHnB96HJz79SexqAyM1u8G2Lh5qFWjXeM6TZMeAvGrCvIdx4xFu9l92c2YenQvwZoFdiRxYKZaHMclU6Ad/XMzgeB6+auWCrtjABSGiUJakW0NGE2zMDTk9hAsAdo0PiiXc3/tIF0OPi1q24dgiPgfu+lhPq2Z0qNC86f5uxdEnTsvg/u5XRXqxOsgRO42VbtWxPJbFC8Eek0MedeqCuA/cLMsVpu/Mh/wU9jIa1j6FAOSIwreLiDO/tOfSM/PAq/mq/yR7nmmwGPmT5O0Ytxsdz+jqvAljryMEaD7Q7IV5ZtKFkFHj33csf7IG4+MfxiNExTL2cGs+4+jdgTegflmIzq1n7B/Uu7fgptyb5w2xA3I9IDD8bnDJ7hm5ie89t55H1nc8XZrTaSiFZV4ukzoLr0OMgcfoBSPi+vGqutIyeW74BbrMwDOAExio+lVAzsxR2WZ4969NnMy7jKTC+LDZjR3NYt37IobD0n5qtWS8uDjWFGGvyUXx1S/8Ef72T7+I4fyAUmUK6iyjsB5oZjtLyxRZK5v2QhSep1JocOHnOFgDVwYgNxwqqFCjAbtDptmtbR7PHbcBnOa+TfaA3SRM0HPsjyn6isgyIplOC5SlcznkBgZQLpaVE7t5/4M49NFfRG54QMcpL5Zx+cIFlJcWsG7tRmzcsJloGV125ejETQVfHFiYncWp14/ppd6+fQdWb1gncJCMNFG8fB5f+PVfxWJpHs1uU6ym/P6UZiPXyXZnpgKYDBZZRt4ndXEaK6ufk+0K27oRkNEOxd4P79Osz6Zbhdz+7feY4lMHi0RcLAkBj9mIG1sQqzsQuHRaPgJhAmuK5PMDBXmeEeiR8SH7yZRNbM0Y7n/yQ+iU2pi+PIV77rwHGzesR7XVFmA11YemT6ibapxdnPdMc166dAEnT5zA9h07sGP7jqAYR8GYdhZ2PSGocdpjeaBFIup+cOLEMQGLfXfvU9CmMTF9BB2xYKaZ7YJhbWUMKxtBrVrDqZMncebsWdxyyy7cecedqNPMmfNF76WpwpTsh+OqTYe5DjJv/Cn/feLkBbz88mHsvnU39ty2B/GEFQzZ9zOwKXSxg0NiCQ+OgXSW8SjKpQpeOfyKxuq+++5DOk1DacP89Wc9pFZQxwUb1mz2TGxpE7h2eRwbNq7Hj3/0CiavTmDq+hQmrl9HLMH0e8LoOFvUfUbFklErl0pnkSA6bXfkOUcT5Mnr4zIobnaqaHbraDCPbO2I2Oe1JUsjA8YL2QJWj65ClmCR5uJk1SoVFGdmUazWUGRrMnZ5SacwtGoEq9esVkqeRVPU2/HY3PhxOvKZ0uqFwE7scTKFeq0hWxwWaLHPML/LuVqvV8Vc0salUmUat4F4s4367AKmJidRJ0CUgM74PipVqx6xxvBb71eHhSaclCwwaQDRlLaSEfkDxtCMtJAaGsFSO4aBB+7Fw5/+BewbWoVVNiTLwsgWjDK7oXnD9VCMMlBTu29j7O7Cg5BXEJbcbnmleLo8FrufBNmlPmjg1yBEjl4z2xIOLBf8IJ3q0mRa5U0ptoKAXfTNtZobcAuFSzWZZbsXjjiwZXYchkq3afHgsx42sJymq4D18nc+o2bBgxgNXVjAigcLih/bfeAioBFU0Xr3bUfPXb/PZnptXkM61RE4XjS/ERPmAtWK7Jo9oR5x8EE7hvqhudn+72qeaH6EYMjZtJjf9U6avulij+shCsvkhTAt/Ea4a/DAZ98BLS8cwDK/esh9dEWQ5wOjgCVzlWzhPay8m3H8d+/9OnAZ4BhvKNy9uLIZBww1lnYRNgv98vHr/0nPR1bG4OHL0MMAhjpC97L6Gr9gaC1zIA2VZ5fCzzJlxuvku0lAwH/3+Na4eW7niJlbpjG5juUmumUUjKmEAVCGA7dA1DKG7j3jAVQ7QS0cARTPrVZbwFAU+NJnP4uXv/kNZGV7QZTGylDCmDBtZqgStykyu3ilKcm+kUmxAmk59rOjBfVlLLbg95yBLhdpAgKCRTs+BKpkKPlZN/BBk/Ju23QAiMUF8tQ2jBV17JCRySi9RaHU5jvvxXt+4dMYXD2IN89dxIVTZ7Fh1Wrs2rYNqWxOFi6kPqUti6TE3Lx+8k1cPXceW0dXY/euW5FIp1FPMHXbRrxdQ+naRfzx7/wmZuYmZIvSaXWRjsSQFJthQBGZEl4P09QqiuB5Am8vo5tz6ZwkrVbsGErUrqISA0I4htVWAwyZLNBoEjSzbRM1YfxOk2ks07M3RXNpGrcILNO+xRgos3pZJsxMpY0Mo9JuylqFae5mnX4kEbSGCkhv34Itq7fgwf0PIj8wpOpcc9mm0IWZEqaF+d+cUSroiEXw2tFXBTz27NmDzVs2K3jzmphOMz5+pvhNhSaqFDbPkyzP5OQEXn31VX2P4Eopap1XZw5276ITrNZQ2iyxOBExgM8/9xyuXLmCRx99FNtvvtn401n/QLXOo+7PWrTIG49/t0Ub6oWbBI698RZefPEFWZts37HVaP/kyQbUG8bWxcbyQBfKv8tHj89EtjVAtdKU/Q7v+/7778fAAFPOvUHUbQj5DmuDQKxirCPF4vPc1BqSrb94bhxL9SrOnnkTxw4f1WvPThKZfAqrV69S+l9FU/WGusRU0UF+dBQxFiQlUqguLCIfj2N6cgLnzp1RqjadiqNZq6v1HIuPKpRXDOQQV6o2gy2rN4g9bNNsmZ1mKG9ga7NiCZ16G5VSBYvFIuLZNBIDWUTTCaQHcgJ4OVbYNprocHOgudmSvQp7ynKFSJJ56zIdW0Oj0USlUVeHG77nlKVkWHXN4y/No9quSjbSLdcwMzUlKxcWNzVaLcNciho26U1JEzQ3o2iRAY7T/7EtsQgBHjWyyhDwPc/kkcwO4eroALY88Sg++d73Y3UmCVp+shAt6VL81oyaY57omM201i2LSiSZkdeoi+nOBsULpg782Xjik0UGhHlAxWKqIL56ciOxu6+Oh2HZ6nEDoCcnbxv0BfLcgm8RqwNJAog2+Jj/DkNngFatnstgoRAt9oNBB3P9AO0giAKOdw3uxt3Lb5rohDqmIGB7A+JisDuvrldpWgeozIf7d07+33t2ictRU/gAfHTtP5Q+zZnRVoRpSQcsAsDnikf8h7sMXIWwTP5ozhLDIpBeGOd/2S2CvRe7DEw6cK6UgG/3aI4VAEAPxLzN5faMsb7fg5zMNblr0PB489pdfXjHPsD17u0GgMv/saPJzbmsrkHP30/99r18Kw2mZSxvNM76ub0JnSt4R8yx3ZwK5n+4TTFMhNut2GvTPYiJc4K8UJRAHzAJENrGGoCN4E3INPo8t8sUPrAPjz8WQLTvMqlBdX6yD1FyKqbw5NkWp2+xtLd8biIPSm3Mz8zgpWefwfyFNzH+xlEkZqd13UyWmrWDDDF7qZp1RRopjoOoPvP2NltNsWum6tNoQxn42CaLaZyabeNFx36mGzvxCGLOU0OB2cx9AhVGPaa0BCzpC1evK13JnXsqmVZBgcyVqS8im5Ji9WhDgWbrgQfxxCf+MU4fOyEAecctt2FweFBsHX36aOOCJK+xg5FsAl/9q+/KKuXuu+/GqtExAY4aKyprdXTaTaQzEbSmJ/Cnv/Obhskj4GXHkFgCTfWL5RNzoNduOm0axQV3PQotWEQSHZNas8aurHpkjOHYmtZWBgzTHoV6J+YlzFh21MqMQJc2KSxMiafSsksxspUImmRPrHGs0pYAhoeHFMwosB8YGJSmkimuSjaN7Y88gMcfOIRCekCCfKIW04mgi5RtpUXkyeDKa0glY/jB08+iuLSEgwcPYmRkVJrEYA2xL4HtOBe8fJzhHKdr167h6KtHsWPnTuzatTNso0nQ0mwJFHKsWCnMOdVoNvQZzT32Nq1UcPLkCczOzGD/gf1Yt24dUil69xl6Omhp6b32Am+0h0kYbSEbNBw/dh5HjryCew8cwK5bbtK7pEPY+GjmnknFcc5x7vG6+PjYD5f/5rFm50p47rnnBH7J4I2NDWitcAyei3mKt7KgCddc28FL8yIdB+ZmKpiemUUum8cf/v7nsHXzRrx1/gzyuQzy2TRanRaGhgb1XpqpRMY0rmIKspg89sDwECrVClLJhCpV3zx2DOVqSQUa7BJD1rFYKSGSjKEwNoJInBrSCLZs3IpsKqv5NT8zp2fK4o9WrYxkKiNmlMUdNDhmu8N6s6H1i/Y3g6zypXZX3ThMKpqMNdO0BIwJso2qhDbt42qVCur1hinaITtNPSAtViol+VA2yxW0y1WUl4qYn50x5uNM6caiAqmqsqaUge+PaVisVAeBKbuCxDtxdb/h+0E03WClfiKFwsAYrsSANfv34ec+82msGR1Cpg2kKal1eVi7NouJt0HM6GhNVkWZB2cTt5xDsAHBcj3es3ZB0ElWwunpZGIuTlq5mP1u5DWPydMkcgUSFiTY6zX2BZ74W10k7AU6wOQqYk2fRMsUOPbJUnkmwFkgGDBQNhdvj2c/alMPNpXpWAeL/oJrURpL4Su4Z1dFa0CoSbu64OmCmAtwXHSCQgtD3QRHWmn8HZPhgIeNkd5ysPw/A7BmA70Hq3ueU+DN5qX13BhTZ6Nz6XcekrJBPzxQf3uTXvavH7xqhJYZKhog5w2pBb3hzqP/Lt09BcyXS/O7OeKYYQ9A+8cw885MmgDk2pt3i/9PJCV7Lspcq0sS9QK7ZVf/D2A8w4X1Ru+lzuehvB5gupKGb9lUsQUw3nW7jwTXbzsTuKsh06F0ktWsGokB+zZ1EW2nDMMn4Z4BeVxkDKI0P9F8d4uBTYuKYVc3Csd2s/mTAXPJlOlFurTUwlsXLuDi5UtY4IJebWLrxk1oFpdw7eRraE1dw8SJ10x3BwZ6toDSNfZOBL1t1i+Pz12pGPVqZVGHrfwE9UJJATUySRxi6n6UgmZFopWSdNnUXQ3JO4ixLVWLKUoyiMbDjAUTDFwEgEwB52hdkUmLZeJCT+at2mggmUlhZMdexFZvxr5b9mDfntvRabbV5aFGAbqKPmJI5yKYmJjEX/3ZX2LPLbfiwL37FbToP8eZl06mkBUDQV+vCKbOnsIf/dqvoNGqodEhx+ZMfY3VheYqdVbGSFSDn8sZ01iJx1mJTJDGQGE8IXTdqjumts66FxiwZkyOaSDLKuN0PIZWvW7axmmSRGXSXGfajr/jxJUHDlmLLrLZjCn0iEbUGYTps87CEuLsC5tKIZFMIxnLoJpJ4+CHP4S7b92HRDeBsthIVorGdF5WVjMJ7Ri4fD6Bv/iLryOdSuOxdx0y0gB2jmi1BboJ0hJJ2rBwCGmGa6xGOI8K+RjOnLmMZ575IR5++BHcvGOLKlPJ/JD55Z9EIinGqFVvGmsMeaI5nRfNpdt46aWXBA7uuutOjI2N6nvSMXLT4LTA1IAKTDvbLFNswTRyMh7FtSvjOHHsmEDZqtWD1takiyiZWwExZwlke+qq5Z+Z6ylWGFMbyxReFDhy5LgKed516BBGRwv6OYukhTtI8obTIYid7aZhusWWMW3f4vsOzE3P4bUTp6RjG3/rPM6dO4V4mpYtdZ2X6fbCwKCAEVOVjNXxSByZRFoM3PXrk6i1mkgXchgZG8Hs1BTeOnUalXpFrCRZQAKBYnFRKdNsPm9aAra6WL9hI0ZGxuQ32W20UFsqo1Yrod1toDA4KJ0tkS2NizNJSgGaqublZiOeZMVrDAM0QWalk9ITEVmnGP0ntC5QHyotJTcFzZaYRZp6K/NAhrFaUfeLNu1UCALrDUyOX8Pi0qJMwdmKjPOCx1BbRGmgbdeTFiviI2jGo0h2YvIC5Ac6BHmxrkzAU6kcmmSyhwZx8+PvwAc+/lGs7kaQ5bKgZ2U0aaYLj+uXbnbTRh4T0WZJ1dD95MaNmZggUgiYO6/GXlgTxmubwXNxKvL6tS4BZ0+e06VsgxShRbx2W2IzPjafbBGZYwQcw6B56aNQD2iFoNDqkFxa0V6VS79qt29BYrB7sQddBojcyQK2z4AdaYu8CK+B9lhH195Ge76+NlA97EpfQPaD7kqA5+0AiQ/yfMYqBK69R/SvwwAeH7L4LFhvhU0I6MzA+l8LMVwIqvqv60bIVUTs2yCdfg1e8Og9wLfsZ+YKAxuYnpS3x2r1nNddQ+9wuCMFqSv3a/+6g/nZi5dvdMv/4J87kOdfkrtmt8FZ4XLDFH3vqxic172j7t3RaLFaNWKYmVTLbMI0v+PsVsDKSONFpmetdIGxfOB1SCdkXzATRIwfJvEif8Um4KkctTYmGBHg1YrA4R88i+9/42+wtjCChx68H5u3b8aadeu00/7qf/1vWJyexL/657+E//K5z+KZ73xLVXemvZJhUXhupUgVwGiBYvl3nYdB2AQvpfz4b9sujTJvVu8RxDHFFOfnmHYhJdKyursEV3CjcSJQokee2zxwvSBToIpKB8CyWU1kBok6hd/xOFKZjL6zatNufODjn8aGm7ZgsVIW2xdJ0Levo64L+YEUjh09jv/251/CJ3/253HP3XdivlI190fGhsaqZBJjEWmgqouz+Kv/8p8xcfIYypUltEFgwnQdU7lNRFR4YlZ9GasSyLEFWTKpNJ9sM5hKNP4petZkIw0zFPZ+dQ+cjKT88BT7aHYc95EV+AAAIABJREFUQ7lcNb1v0ZZhsWuRxhwfuVUaDfNYq8ZW6fesjmSxSjKdUlHEAGJiSJYiHaXqCeqiIyN46MM/g3233yNbEfYNpnltp9JAguwYGRC0kU7EkcnE8H/9+mex+5Zb8VPvey/qdbaoItAxWkqzFhp9YjxB7RSnpdHHpTMxnDh+Ft/61rfwT//p/4yBgSyWlmoyvOWwsVqyUq2hVCphaHBQvVM5NgnZ8hjPOQLC733vaX3+scffqc0K5ybTrvUag7gpRuJ4m8yKuSaxXnbMaVY8PTUtH7979+/Hxo3rNVf5fBJpFtKYIGyI5DZStu2dij6Y1uMmhDR4l56AEbxy9DSefe55PElD6dFBo18lI+goQV6DOsAYYMD3Q+CbwL5NNpfp9hiqxSquXZvAmtVr8eUvfgmlxSWxxfF4B9XSPJJpWs/UMLO4hE3btmJk1Zg5ji24iEnVG8PCwpJ0ddeuXBUzxnOffusMZovzSOUyWDU6InaquLiITDqDgcKAbKA5f0ZXrcbw8IjWI27CGiw5j3TU3YV/CNAGBwcwOTGuec/nW2EqlefRBq6DVCarTQuZexXrtDpi4LXR6bSRzKbVkUP6UrKjYPFNBUvFkth/Vc9qr9SSNU6k0cL89LR0ha1uC7VO08yLWBRJem3ylbP2KpSdsFi2wYKLrvk9102melu2FzPtbwZHV6McieHNFPDrf/gH2JzIocD3Xv2tWYzWRYqbTFnG2O11ANRtVqMPl3B8boQ3emK+qxjvi0guixlgLq+GYkWQFwI0E46c6DtAhiZaBMab2oD6u41A1xQCEHNMxyYEZIL1fHJhz7Jy1phTQccDh2LmPF2gKwDxGaceosAJIS0r6RJwQbGFz1p6qNpmT60zu7mAXtBhWacVgY6D4zbd2FMV22tCG1hnWNTvHrS75ZVSxAas+c2JDeJyxSRuLAKNnmP+7EHNhAnHv+ecjt1x9xv8PWxsz88b0GyeWci62XGyv/IB5Y0AoT+pLbkUev0Fp1AU6E2BBxPc7U7cM+qb+S6T6e7d7cr9sdBN9FLj/lH8zVVwH95pAzbbS7f3XUXwV6fv7Dm+nUPaiboX0z4fH8O6zYnDu/q4NjGm6IGpAl4WA1eVDq1qWGl4TJeN0O8tw8oijCBFbgs3lEJqddFoNFCtVDA7N4eJ8eu4evkKjr36BtaMjuHBA/fiHfc/gHUDEdTKwNzckliIw68cxj3771GP0HwG+P3f+fd4+ptfw0CugE7HtOhiCpCVrqxgNYHZ2vTasVPVJxk6CvZllRKTIJyBl3odVvRF4lHt3lngYbRrEe3oxRQylZaklsawMARZZFSchyKBjtLDTCMlkxgcYBcHtkDryo+MQYLnYHpvy6378Z6Pfgr50WHjaaciPFq8dNGstfDisy/h8sWz+OQnPobRgVHUKNinZsv28yVwpEddKxbBW2ffxHN/9208esdePPWXX8H41DU0uk0xA2QVEnxeSu0xzUJtGdPiZLFo+Gx7XVt9olkzjB0MAz5TYBzFZCqpzzJgivnotAXUCfS4keXPeI8Ecsk4G8+zGtfq5aiBpK6RaehG02jumCZTO0+CrC6GhoaR60aQI9uZjKHSaKFZbqFdKODQz30Md+7dh07TFstQKK8Wlm10kiwQ6WJq/Bq+8Y1v4f6D9+P+g3djaZHIn/dmgLiYTFuIp/NKg2cAMyfxiy+9hFdffQ2f+cxnpNeiLkuFESIlyYTSpDeOdDaCepUnN1Yycett12h28Dd/+zfYdtM2HDy4Fyzs5tfpMc30tLphOE26Ta9qrdO4mPHmtSwuLOLo0aPYcfN2bN2ySXPMifhdHNSGStp+E2D4LKwKzLBcLZpoR3HkyOs4fvo0Hn/iCaxdO4Sa6Rpn9ZB8F8xKIXZIa74F+dTIU1vI6ukO38OGik3OnTmnY7/07PO4evkSIgkysgkU8ilE9OK3UWo0MD03p+rasdFR5HJ5FVtkMll1ZykulVFIZZGJpwTSWBRzfeI62pkY2qkYqqUSNqxbJ6a01WhjoEAWM4pGu42RsTFs3LhR1eBEz51aTdKOGP0lSxXMz85ahpgsq0kpqle1CmFiKuyhFILAiAApq3YmHbHRXCtYQVujFo+sH1O4iaQqbdk3WKngehNFMnaNhmHvaZvS7qKyuIjJa1dRLBfl02ekDhEkbStFgjx6MVLjyO48TaSQ6prK9Fa0bRwFaAJNiyMy5OkckMri+nABH/tn/wv2bt+J4VQGWWol7T9yMeBaFjfssJMH6/W1cMdhGRcP+kFeQAb0OEcYNOhCkB9btcnn4a0npMNHkVdVXWsP56dUXdCx2R3/4kS9W42eR7KYowRiOscecdG2DI3oSlZ+mRczSIWbjZPtKGHk3qqAspVMDgOZVKUVglsiwsZojVP/jauFjkXSDriaawwLQxxrGRSchM/ADJg3NDqHe0AewPOtVBzUCYK/awTuaxJ1CZ4tRh/L5jJq7uHrnD7a8ECLWeU8jVxfEamjaf3JsDxluzIsWXZf3kEC1aWdM+4BBExWMEPt8+oZL3O+lVLHvhAv3MGYBdjGN/tll4C0i+lKLKE3J3o2CM7+x3vZ/BdNQ20rwd33bjBCQRcUB3aDF9c+r3D7Yu0jVkpXez5KYnNdKyK7eWIKMKgOtgMXvI9WIylD0E4L12emcPjwa9i0aTMO7LsNTOsw4rg5xV0uz1GLd5WWUWulahPtSgPVhSKmr4zj+uWrqC4t4aaNG+U1tzgzo/9+8OBBdAZTWGjWZPpbW6rgzSOvI9WK4pEDDyCxegAL7SrGxtL4xpf/GF//wz/AyMCAAVstWlaw3rejHTlTRe4e9E6rVaCpIDUpZWMc62+uBMgkVm/Lx42aPKVGmN5sGdGF7BGkA+yiToDn2qTxnSf7Z1unsXKUnQZy2ZzE/nz/WdlLXRTHf2TPXXj4Y59Uz01+h2kuMkzTMxM4deQ48pE07rp/H1KFFBqqDDbVsMyvkRNpxCOodTs4+vIrOH/6FH7+wz+N3NIi/uTf/TIml2ZQi5PLM+kz+q/xCRsvN1M+zH8zpcTj6ScErc267pHMnJgijRMBGoO/4Dxi9B8037AtnMhsNhFjGpHXJobMVBcyrevSS/wOx2JpYVGttTi0Mla2u3emb4dzBWOJk0qi3uqgVe+gMzSIRz72JPbu2ouIetuZ3qCqGiWbHGnjwrlzeOPVV7Fnz224847bUa02g2pegSs+U3mlmVQ7x0JsaCSCarmK5198AZcvX5FnHNtdEbCaVKzR3gmfya7EmQGzKtkYQnNjsbCwqOIIspEPPHgwYMv4ImhTQRbVxhwCZnXB0JpqWGGmKcn2TU0vCGiu27Aeu3bu1HlZCS4LEisnMkbFhslTBa3mawcp9XjtiEEihXr61GmcPHkSDz/6KNasG5b5cQAyXRcS65XIjYq2a9YEm0UhnWgbCXoqNiOYmJyVqfK5Yydx7sRprFk7hmPHX0O9uqRK38JwTjIF2Qh1OpiYnFCxkhi0VALJgTyyI8MYyA2iVW8jn86pHzM/s3BtEhPnzmM+3kIjG5cWbvXYKjRZSFGhPnNEUgEyeazAHhsdQY4dSVpN1ItLyLLrRS6Ldr0lBp7ItVIpiX4h0CO7r7ZiBHn1JkZXm3Zoxfl5RJWGZ7U0NwBGysCMAHW79KCkhjabL5iNUasriUa9xrWprPQyZ1KSrQ5LJVQWl3Dl6iVlPujNyHeUG0+27KPMQ16IXZ6PhsgZbZpj1NUmO/p9QgZRZP26iCSSSA0OYTaRQTGdwb/53d/AlrVjyFW1r9Zmjxo9spAEeW4zTXY/0OLxcTtJkxdc/JjIddPoEK2coC/W2oy2kd44nOKBSJEGPM+r17xQ7nR2XsDkcYUI7YW489hNlwkeDnAF/2HZERekWO0mjyeT1zatAE0ZO6/NiFpdba5hDo1gPDR6FJNh9VruNP41GbDTi4W0K3IQ1gIUJ2Z1gdNmQVwm2oIPK1J3IKEPoAj8BQ/GD+MW4nmfD8CDN37mOVgxvWXmzO48PG7IEDlA1Ic2fVjrp6oDw+KVYYkPrgK01MdUms+Ed9hTYeo0K333484WMK8rgrjl19Sb+jXnDACT9/EVhjR4BsHvVgBWPZsQ/0XwxtqAyXDOBrsuO9H6suPBIcPyIrvz8I6z4ug7sO6Nry6ZDAxBv+vIYLVxPIYDPTqXLXixMUR5VaVX+fkYcH18HF/4whdw5PAxfOSjH8WnPvMkanUThFQcUQNKxUVV2ZGpu3juvNIZdKwnMFoqFTE4NIxdO3bo75OXrmB2YhK37roF23duR6laQSMZwdT8LK5evCrD0x1bb8KuHTvFeLSSMZSbFdSXJvDlz/8err12ROdm4QUZB9me8C12LzBtXhJGME12xjn2BxWkVqcm0GG1YlxEBYRYhUdWkMGCAntZ0Jg3k8GP4IHFFM4E16RCrZcUBfTxBPLZnDUEtobCTNcmk7LWGN59Ox775KcVdMh00FD21LFjuHjuDG7dcSv27r4dnWQHpXpJVh8EWXZbK6uNi5cu4Y1jxzGQL+DxQ48iRxZk/Aq+9Fu/gWvXr6DZpcuf6Z/ZaNIY2RhKC+LQtJn5RRUSGN8+gqA6OwiQxVEHB9PeTCyU1lKmQ3Na7PnfTGMaatiK66MRiekFHq2TvfzXZC1DHxy256KdBdPaNDA2JrLpdFqpU2q4qDEkczIwNITFhSIS8QzagwO490M/hTv33o0OJQPUntHbMBFHo17DsWOv4/r1cRWkbNywSSwumUWK352SWilRPVcjuNcmPxrB0mIRL/7oJSzML+Kxxx/H6NgwWhSKWmcGrpHSrsnPjswNQSu9AAm6zN8Xl5Zw6tQpXf8D9+9HrW5a6JkNo7US4n+r2jUqvWPAeRD4J01xxMxMGYePHJbubLu6YZi335lWK3hbCYSp6A0Li+iBxw9z2PlYjr1+HONXr2H//v0YWzui47ASV75tNl6F89YsWgZ8Gv2s3vl2C5l0HJMTi+i2Ijjx6nGUlpZw8vgx2YjE410VPTBdXa1XMTQ0pDlEY+2J6+NixSqNmrkoFuawl3NhEGmaGw+PyQYlUmuhNreI+WsTmC4toNSsqhCBVkPMOHP+ZvMsEmFVfATDQ0NYNTaCZrVCd2W06hXk8gPIyEbJFfjRAD2GmcnrYtRbjbo2V4lUErVmC4XBIaRpUt5ooDQ3h2qzhg4Lx7QBgnrqEjQTHLJalt0mUum0GHgVInW66hRTa9Z136Rq29UqWuUKxsevoVQtBVY8si8S091BjFIMAkAk0e4klSngRqWRNGn8aMtmIujLGY8jNziEenoAx2dm8C//5PPYumkzNjSNuwGnAQ3OObS8vhAhuBXCymK9Gof+eMH5o8Ihr2ORIx84mZxNW7CuORLJ2lvJd9R1QDlqq2v9IKdNg8fg9WisLJDiTkm1WFZTo+DuFWMIpBh7J/MS2hOSjpWu2OUMHR1tA5+jxs0u3ywD/Z5ezgNGscKL/kHKz4Iov2LT2byYzkUGULpFRho9z5rCxWoxCj6AdVXFfZ81wOTGoCpgLHqqan0tnIn+K6XzAmsNSxH5HQocIHLHN58Nu1JocQhywuGz8FOMPqjy7yAEeb0pZn53eXWP3QTYBcgHkv0AyZ3DB7HS4QRf8tvkLR//nlH2noNZtO1v/Wrcvp/53zcAy/wkwF9uQ+NVli6/B4+mtKA0ZG5XmAfBpil85uak5jg+yHNFBNYOzup7jJcZr1WbK9mlOL7GXDuZl6WpWfzFF7+E1187jWQ2h89/5fdQajYwO13C2eOngVoD+aE8pqcmMHXmCkZjGTxwxz6sWTWKVatHER1KY7K8hNeOvYHSUgkbRlZjx7btSKeyqMciKHVaOH36FGauT+KW9VvkmJ8bzasheT3WVbeC0zSEHSng2AvP4Pn/8bfI5POoyl6AYMwwJlwzxLt1utJ+cQOotKDmK9Xo4f2m4wlkZH5qNE4EdW5n2GTv1WhHKWj5vun9YrCm95Vh7owAnowMrVNsVW83gnQyKQBGRo9zXRW/BJXs89loYO2effipT/0Shresl47p+9/8DgqxJB46cACFoRHUCSpjTcQTUURa1PnRboRmzMDx0ycwfu4idm7Zhltvvx3xVASNdg2VuQn8+ef/b1w4fQrsMxDtxqQbQqduqwnJ0MhFDgn29LWdGty1qRCF7zfT2GQsm20J3Dn3aDeRzWVQrtD937TyYnsoshymatJMQpk2c8wiXQFETqxsOoNYNypwrNZozaZAhKHJaJLcRq6QVQDmD8n0VIoV5LMDwPAg9r37Mey/70GUa2ToyHqlUKvV8Nrhw2hWqrhj310YHB62aUcn22EGzPqTBHHERD0uWdyIfO/vn0Ymk8e9996ril5LZpnqYee1amOJ6fxBlpPp7haS8RgmpiZx/MRx7NixExs3bLApPOODwjEjyRAsGs7k377aru0Z/z07WxRQHB0dxU3btiEWN8UivAamERvWKsXMX7ue2J68pqNG+Of0qbO4fOky7rj9dqxfvwr1ptmciNG0qVqXOualCBjSNtIuUupk1wHytDBqAN9/8UXs3X4r/va/fg2VZhWlWgnF4hyGh3IoLs1JE8hnSmCuVH27jfPn3kQJTTSYTjdVOALnXTLZmRwGBgcxNjSKfDSFTq2B8gKNjUuolcqYLC4YY+N0CtnBAaQyORlktxotDOYHsHH9OjUubdMHst1QtWwqkUE0k1Z7Qd5TIZ1BbX4BCfaKrbJjBQ2ICbKiWi8oo+iyN22ljEa3JTC6WFzUM8vIV4+sHWUlxtOQ7CltftjnVu98g4UaXVQbdR2nXiyiVa6a7h3U5qnVmTEwJ7BXhS4ftEinOFqqrDV64VbC1A3EWeFFzXDSMOxk7pOFMVxFFwPvfwfe/74P4OFVG5BkAYaqrC2T3mf+q41Bz4y4MW4wGwiv+4WNGQ7gOdCn2EPnp7ppfai1IWCjgchhVtfaP0Ga0NPr+NlX93u9+37fvH42zwbcIPDZCeq0cFY7bCa1E9s71s6maF2u1IG8sAI2ZA7NDrDPk89VCNvArUG1OWq3MLj+j46RMwCvN3DLKywYF4vA3wbI6Zb93zsA4tLQ9vfGNsLBCqfb6LUQMU/EAoD+OWCZtPB8lkG4AfPmgyl3XFfs4Sp2V0KoATayVFtwa+7y7Q8cwOwbvjC96l2/A9Ie7gxS9CvcZi+jZydy71Pq/VYA9FYC4f51uOdq52n/Md29uuP5IM/OhGDl7k0595lIW2Dew4T6pF+4xZMeTO8Vd+weI23K7i0ItTYn8jOzZfhMSXZTUSADpBvA17/4lzj+w1dQnV3Ez33641hqVjG0br0E0izdv3zpIopLC7j55u24acv/R9h7ANmZnVdi5+X/5c4RQCMMchpgMIGYHDjkUBwqUCJVoqwcuSuJCrbX3tXuumyrLJW9skrWKlEqWYGWRIlJJMUhOcMJGGAwgzjIuRtAI3Tufjm7zrn3vvd3A2OjChyww//+cP97zz3fOedbi4TnqW8kyxznzp/Xwrhq9RqsGRsTy6Z3LABMXJvAxMSEelqOrV2LLLU4BOexIEqlMk6/fxpLc/PYtG4MD21/AH/zJ3+Ab/3DF9CVTot9YYmVESw8GCdkbbK0KTClGIELAjWWJe3ul/o6ghXeGGryCEi0TLCtlEUDLI3wurS7V7WQLI5lWfg1y+YZhog+DaNhIwhMxhMCmVwYeK38PP5mqVLBmof24+Wf/iWMT1zHW28cwINbdmLHtm1IpZNyE/JvI0izBl28QUWhVBs1HDn8LkqLi9i5cxcGh4blBma0SpgnuTCLv/0v/zsuXT5v8t+CEXVqaEgvZVhN/qFbVPpDBQibMqs6Ndg5UuW6Vkuf5+Yyfk9g2TZcJ/PJ0lpXJmvuTa2GCKNF+HOsFwaDYkKoHaRr0Y1j3hf2xGWvU3YcYNwFf5eMXoIxGGRUw6a067G5XTSG1MAgNj/+GDbu3YueVBcKi3m89sp3sGpkFDt37TS6QIniTZZhG9DYD00kPBSLJczPzykMNx73cOHCBeTzRXxo/xPIsKWafW+4dtQUIGf12RbYc1EjuxMjfQVgfmEeZ86cQSqdws6dO1Xe5R/+x5mY2iH0vglAsE8aQQOwZqYW8NZbb2L7tu3YunWDmDj5Miw8dJsvavD4O2QW+b7wc0yZ3fbJBXD69Hl119i1axeGh0cECF3+nhhXKz/WumhZHscQir0XK0t3bgB3b82iv6cX3/rGtxT7s7i4hMuXLiCdiiPhReF5YUzeuomRkSEUC0UZUsjEdiUTmLh6WSVNdTMmESOAQ+ASQTAYEYtMUw9L4wmak3gd1QbqpQoWpqZRKhRUAq8TmMVjiGYzCHgeujNdGFu1RhIPj5unZgP1ckVdL0iHBskEJ+JiVdkuj+8iXwsykCR3lkoFObe7BgcE4hikHDGUFpYWFtRqjQ5oZQyGGV7MjZsJ1iZDTPDGF0msXjSCar2q7zfKlJbksDQ7i6nbt6VVVTtGsdjq2WGMNQR5wTCabItoAk/0ELXxbATR5AOOEQCaioDX04dSVxdOhJr47G/8Jp7dsQOpBhDjVGX3D+qOYltJKofYJn60128fTrgH7rk1z5JQbfxlySLOq3Sjmwg2jjMy6JSNWLmRUUIg8O5N86YJDNxTrjWj3w18R0EbkNdxvupAbSrEnOo9DJvbNLkXyjkBXacJoVajzTH/deyQuULDAXT+mO8bR6z7sGWGCssMctLrJIab7Zo135mb44TN9pwdvnKIe6Ve8Z4H8QFfaIOittaww1CZhH/zge5aTciF+dNhtexJOcOJK5UajrYNguT++gCQ5z89Z9gwg2X576y8jGVGk5WGBR+YbYM8d+5tgLqcAewMpM6zdeDajK8VCNpnsNHV+sCt/1zbYNQ/NuzL0b6XK9hYH3+ucebA/v2Oe8/X9Asde/F99Zg+iG4ua3mszf1eZu2n3TtlT1wLI8c9Jx9rTuCkRyjA3rEsI7FVWa4BnL5yCWcPvocbx87gua178MT2PUh2ZRBOx4GUJ/D27qHDGB0ZxoYHNiCY9IweJ+7h1u07ePONNzHSN4g9Ox9UXIYW/wRz4yp44/XXFA+wa8s29A8PSgtWrFaR6Unj6o2bOPTmQWxYtVZl3VQ8itFBD3/0e7+L7335H9GdTEmP024hZFsJOUOEFn5di1mc+SzkSmVwLbU91DI5c4Vt78SyL7U2XJjE3tXZGox6Pe6gTZmC901KOwsqXO6hcquaTbFW2Uxau3Im7SsXjm2qmKLPRWr1A0is2YhqvoKXXvgItm7cKj1TjTkVyqSjQLsKSuDiwajWg699/RvwgiE899h+RFIplJt1NLUotRCj5md6Cv/4+/8Fpy+dRblVla5JjsAotWNhNWXn5pmBzATe/MNFnUyD5l6WMbXAtKTjy9fLakumHrdh5uFFVTozdd+WtHUE8bVyCc16Tb9PnZ0iVshA0VXcqCNIdoSmjBD70nIBrikPrVoqqb7IBZBgMR2No1ypINdiybWJwWyvgCoxVz6bwE/95q8j1grjT//wj/GTP/bfYO3YWj1HglaCQ23IWy1Mz86qFMxWaQQndPHyevv7++WAZo9VsklPPvU0oh6BpZkzmOVGwBuJRo3phIBdj7OheBOuwQROuUIJx08cR/9APzZv2tiukHCI8VzdZrO9nvh3ajQUBgLwYsCdW7M4fOiQgpJ3794qgMeF1QBqszLwPFjOpuDeGFVsSLHpcKdwYv4hwKMGb8/evVi3YS2I56uUqNnOZA7kmWPaJc03MUkXKoY3oBLyV778Kj7x0vP4sz/4PMYnJ9BKhJGbn8NgTzeGBvoFgq5NjMsIwbFNQ8303buoV0qolYvKOyyzU0SUmxU68o2eM0BGNxTVZonh2VSLZnq60J3pQbgZRH1+EfWlHHJz85gv5LBAhjocQC0aweDAMLZt2YZkOKb+06l4Aq1qBfWK0fCyfWA0mUS6uws1XjgZfvYtLhRl6CnXqshXKyi2GsgwqLwJsO9EDEHklygPYGh5FQu5RZQrZb3H/D2ylfxDiQI3nBwwdIRzrIjBJzNdqqBaKGB+agp3p6dlbJL0g7o89YIzwdty7GuDZfoqa26y4JcCCD5n6hsJvquhENLr1uH9YhWf/LmfxePPPIm+AJDiqVEKIJRPl3+nQ4/aLt5DCFnNtQ/gmA2wI6gMK2gkDUClQl1j0bR+8+LmeJK+GAe5MSyZsaWl6l0fk+c0baLF2w2dO83reeEGWnWYPLfTd+Vat5j7l2yVUS1qc/1v26XVNsjrAEMHKp2I34A8m/aumc8ZOSyVaT+swxTaxVGLJMvDvhQ9e5OlA1wJDHxAxb1fBuzZoOIVOOS++M7V2R0b44sbcYBOy75zUFqU4WdstNhZsORYNz+bZMCaCww2+kVNXB9UG11Rwr2HybvPhdwDuuzPaI20gL6N2z8gUmXl6bgOJ7p+/rKlsv0aPCNgdj5o+6FWFHq/y/Mzle4yVjKqK8fkys2CGe8rxsN974lBISwLOYDuL8b4sOWy377fOS4Dj649md086TNcLAYBnrKdOLkAjTIwf3sBU5O3lWFFzQoZtJmbtzGY6sb3PfdhrF47gvncPBBJolQu4+Sxwwoq/vCzLyDelUEVTcRSCRSLFRx49TXMTs3g5Y9/HImuDJbKJe2C2cfy3Pun8eb3XsfTTz+DXXt2oFCpqetBPJlAs1DFobcOKJrgox/9qEosS9WyIkbGRhL46//rv+Irn/8z9Ge7NNkEGJ9CLZS0ZxSAm2gM/nGREHKK8vtWwqEIEGm8TL9Q6XpDJiOO5Bc1eQpHZrcK7rbVdJzxCMaVSiBhCkQWJKuVlpk5qQtKJuLS5FCfSMaCJRwCh3KphEDPKHY/8zH8wCd/2JojzEazGWRcC8dACKFIE/FECFcv3sRfff4v8ekf+iQefWQ7iqWW4iA0oXPRYGkoUIdXyuOLf/TUAOLPAAAgAElEQVSHePPgm2iRAYzEUK3VkEp6onSa5ZrE2NTFkc4lAOOiYsAYuwHUEVSYsXnn09mMnNBkO8mI8lgMtiWoMmOeoMAwoXQMk+nSjp8aTfbG9TytGqaXJ80WEnuhWCjIoRiNRaTd4gKTzmTQk8qIJckO9uHS+DX1JO3t6kUs7GHt3gexad8+fOWLX8G///e/jUxfDxZn5tEolLVhWCoU9Plk2Nilon9gwLSWS8S0WeErxdf8D/7PPxcwefnjL6Fq+3wqQsbGbDCOhuXRWCxoOkLYQGFeLhe2xcUCvvf697Bz90488MCYaf3Fy2oxJqWmbDcjz3GCHWvykdHPmJ6ikYBc44cPv4Mtmzdj/foxlMs2d48lO0tQiDUNM3LFbhTVnsu4NOu1JmL8RwtiwA8ePIRnn3sWI6sH7UbGLsBy8JKdJGg1pIVjbGpVoy90JAo3RAwTpoHjnTffxdlTZ7Fx03q8/sZ3kcx4KBRyGFuzygQLN1uYnZkVg89SpAKMlxYN21itYm52Wm3AGE3CrDoZRkLsskKHfkTsIE+EbHecOYnJLFLpLEIBul0rqJUKKOdzYuEWC0UwmKROV3UyBYQieHDvQ4iyvVmrhla5iHAoimjUw93pWUXdMDMv05VFzIuhWi0bIw2MjGL67pTmLX6PTCw3AHwnuWFh9h1L+fncks6dz5PXpm4kbB9WYdSK6bvMjSSZLa0plar0x81iCZevXUWuXNS7yXFAkwXfCZmQyE5GgtpskQU0YfNs/M09ZVihzjUC9JCNpIolgcworjer+PR//Bye370bPcxcpl6Urf+4ybOaZMlCZHiyhJo8Ov6kjA76Y89kmmYcSOE4LperClhnkHQyRfjLjQKd1mbMcMxJb6v1w+Yw8pAEee1Fz0c/8asuodwtyg6YqbGujV2Q+2OF7qANFn0MoX+hddl3WlgtC+jQrVsQZbxwwiQCQacT9Gv87Im1NzyW/nYlGh1TSfJG48OXUhO+T4vVXmwtIWjAkrm37WBMe4Mc+OyAsPZc2j5Mm8jygSL/ZzhjwjK20mr9XGC2A3jm8jo1ed2b9vl1ukIwvd49Qwe63Wcq5HNF9wg3ibR7Ki5DHGbtvQeg2bEh9vw+rqA2cPv/+F0/Y+auRb9nP1/XsELDoO/Z+q4fnLnf828W2sB3xfW4m9MGW3qA7gHZ6/Wdg//clh3Kj+L8bKY9lhkznT6zK8/Xv6tomzbctVl2tmNcIbtDsTVQXqzh+vg1lZ8W5+fRlclgbHQ1Vo+MqJxx+I23MJjuxoce249YzMNCeR6Zvm6cPn8VR959Dw9u34w9u3drQiuxj2oigUsXLuO177yK/Y88jF07d+nUivWqwB9jIr76z19Gf3cvXvroS5pUctWqWqh58RhujF/Hq9/8Nh7ZsxeP7N0jl26V3TDCQcTiEcxev4Q/+d3/GQtXLqiM2ZDeywI922uVDjkyJgRZLjxd6wxXfJtVxo2PTCMsoVg9n1gHrorMz2KLslAQiXBUpgG1QyMLWKsLEDkrhnFv2tFnJgIFoXYzTy2VxBw7BKQYIUEtCzs5tJAZ24RP//LnkGSeGAFU1bg+2fzd9L80ZpbDBw/i8JEj+OVf+iz6uj2QYNAwYQmJVQQqcIItREJNNOZm8MU/+a84d+EconG6+sK4cfMmulNJsINHgLpF6vCqdYE6zgf5SlnaJ7IOvAcEsASq5UIRXozKPhPzIVG9NbhxTi5zAa/X1ZSdonaWqwn4eH+Y7M92ZiyL8r4Yk0bnfaBOkMfSsdk8nvEroTD6e/oUIN2KcTGPY6GQQ3GxgEahiqEtmzCyaROefvw5lKsNzJWKSCcS6Oe1MRQ6lVGv0WQSINkitpbPiOtq2PTL/bM//TOsX78Bn/yhjyKXM2urQMeKCpOT35gzNkwwQd/iYh6vf+91MdVbtm+1fXBNuVu9hWV+NgHPlmA3TmNbFSHzxmrv9NQCDhw4oH66O3ZuFrNmAo5t5UdzoNWWWsBIfZ8MI9rA01hCRgy4euUGXn3tVbVOW7d+DLW6JSBspYmGHbeGummJ7zxBHxds6qwI+tUy0Avg2pVb6M324J//ny/h3JmzCISbyh9Mpzzdr0Ixj4SXUDk9lyuquwUd1bzMcqmAZCKN8avXcOvOJHp7u9AiI5zPiRkSU93gxiWJZDqj8UK2ta+vD0z5mZ1ZQDPQwOBAH/JL8wi3mqjnSyqxC1yFwkj19aJYq6N/aBiJZAoB6fLK0uXFIh6qZQYgV9StgixixIvqHaFsgvpbjv2WNKRNLBby2iCksmkVTz0vJpNVk1q8ahXFclEAlfee94qbEW1m6NBmbBA7asiZzLmHojUCzgpm5+cwMz+HHA0ilElwv6n6eMBmYXYqlXrv2AayFRLDqeNygxE1BpBgMIZ0zxrcScTw4M99Gj/4zNPoqphKS4AsojIz2UHDFoAdjrFrXcfvsLyLFPdmLP0XuEmqm1xLgl1+nffCdTqRlMWyy2LvrGlPqjBX5hXIc5SMHWVm9+vKt2bXuHLdDLGc4kqG/ggPN1c4l6dbTy2drdgjzR6d8rD/+CpLtMXvTojrQk2ticNqbgxYs+1Z+AJbjOCMFA7M6H5qArS+FD/z51o7+ZCGQ9yqodtslXuyAn2TovunA61+Mb8TbzhQZ0mwZcjGfbR2U74/fsOL5hcnZrPxAA6MmeWr0y3BP1z8LJKf4RIj5wNk7l61B4YDdW4ouHu2wlzhq1zqzP2VjxXDpj2m7vf19u3XAcz/E4Bb+QFu43A/5m1FSdeBcocb25sRx576WNd7zsknnXT3zQ9+3SLhnLh8znSBNWmxtx0JOFGbgF+zszOlJWtIUu6amcgV4KmSLLPdjE6Ku93rEzdx+vAxlK7dwbP7H8f2XdsxMNqLQq2JO9NTOHzwEMrTs3j5pY+hq78XS/UqauEAlm5P48rZC9pJPvf885q4yN6xfJibX8Dxd48ijjA++pGPoh4OoEiXagAoLeZw5dwF3J24iYcf2ocN29djPlfRg6igiYX8Ei68d0w74mc//KIYv1qtrI4JFbo3cwUcfuMN9LTKuHzsIM69+5bKbSVGjNAFK1KLINjEnChsVQG/ZA+Mu5Q7O/VIoI5MsgYCwaiJUwoFkO7KYmF+DsF6A1WWU9jSiGOB9zpmtGViwhihQj0Zxwtz7iyQYUlUIarKfIur3EOmTSHJdNhRrtYMI7FmHT7x87+A7Kph1OnWLRMARFFv1kBP7/zSLC68dxbpWBqPPf+UdvbFZhNeM4hUw+TqEWYyuoStCGbn7+Lkgbdw+vU3MTM7hVAsLFaSpUuRBdQHsRxH5tJms7ErBIeLuxeOAa1Vy9rRs5zNeyNAa6NbyEAwSJZRHRxvdavbk6GN95g7fBbAAixJkakgbG0oPyygcwpqwWapjVRasNpApBVEMkpRfhxLZT7vAFI9XWIj460IWosVBAd78Jl/81n0ZgaQTGTUicHMx1ykqP+DTC7qecK1Q+9FXWNhamoKX//617Ft2w489/x+5PNmo+SqG65S4eYIMcJ2btA7HQyoRdmJkyfFEu7avRmsNLs1jP81vh7XOtIu/CqBWXAmRzMwOzWPEydOYnhkFFu2bbTgzu4JdT87ZbS2tliEhzknk/1o5q5LF6/g6NEj2P/441i7bpVCtN38aHkgK5sxc4KIDQv+DKDk3EBpQVALPntA37l5C+dOnRGr9a1vfh2peATlahEjq4ZkjuE7NTN5R+8Z35/eoQGEE1GdF4OHk14Xro9P4uz5M+rOkcwmFF3DgcENRilXVBgy40lalEqEQ+gdGURPIotmiSXfKTNn2VogGTDSKGQHWW6l+YFGHb6CBCaBEON+wsgkM4gEo3q/CAopz2DmXYGMGpoCcGQNOUFSa8cxzHGdyxfUQq0RCaC7txdROmiZi8cOH2S7qxVUCgVdW9gLi3k25hQCPQIls0mpkAmMeSpbE9TOzEzrv2SsuWmS+tUCD7MWUqdn2p3yD98d0z3FZHMS/AlXsBd0thvTyTSyTz6Dn/yRH8XGnqR62QbZ+cY6flm1V7KISWtBgNEweuMN66b1zlU1m5ATnufgsY1cxCaQmBXWGtPMOumDBHb9tV93OEtM3q2WM2V21jn7A9qttLVRnYWXP0jptPpjuiBePyPjNFy+mAqn93Oi8jaudI5BewEG5HXiCHSD7SrrIJA/285p2fg9gnX9dTdtmZvV1rd9jJTfVeuYRAEm5XWZFiR+/KvLdXOH/9p8xJCVa94Hx7j2YcspJB2vzQR1QJ7/6+5g/rJm++FqdCxn3pa5oVeciR/oOZ2b35Xb/vEV13o/YHY/QOcwmo/oakvYljFpvgNazHUPQmyf60pA5wPk/ol85Tl2gGPHuLDsvHxjduVxHCPrwJw7thkf9qW0RgiNEVfCUQsxJyK0bdW4M5dFqyPno8WeOVRixdFSjAZ1Kgu5PHKzC7h78zbOnzmH4d4+vPz8RzDY14McG25PT+Pq1cuYzS9i3fp10smRFWO8cC6fx63JWyq/rlmzBhs3b5agnaL0+cUFXJu4hoXFRTyw4QFsWLNOu9xyq6FF/cbEddy6cRPd6Sx279ylyYXlVwaA5osFXL86jvmZWaxbsxobNqxHiW2FuEiGA6gUK7h04RKuXrmK1UMDeOnxvfjK334eX/rbzyPNMOQWARxNAYxJMQYDvWM0FFBKoftgMs3YQJzlSe6AuUhFo4YBaLDzQiSCTDatoFdyWJV6hbVZk0zfbMpNx763XHgCjDRhc/BQUPmB7LNZLJcQo8bL5tnFozGBPPVEtWwAS2HRYBTe0Che+rEfx6ptW1Bh/lw9rCbphJ6TkxO4cvkCVg+OYduWnaiEmurMwcgWXg9bIonZ4YQeBt4/dQI3rl3CplXDOPHWW3j7tdcQJ6tGYF0hfDaTgBY2C9bIaPJvhaVXLiqKAjSxJjKx2IHJudHk2jH6pCaGk2VXfpslMBlOOI85UMWYkEjSaOnqFW0+TFcJtvUycx7Lo2Qr1SGE5VAA2VQKma4e5IolnLl0AbFsCl5Pt8ZLnCrR3m787K/9OvpTA2hUW2rITmaUqzqT/oJySIvrFuAwkScBXL58GYcOHcJDD+3Drl07wdBiTmjKOLX9i+WUlvvZrg3a5JNFMeKhmzdv4tr4NTzwwAaMrV2Nqhyrdr3yzY8OfLk5XZF1ZEcjIUkhpu7M4ezpM+jr68emzZvN5sD1inXGCLumsJzGey/2WTIAUyNyRsArV67i9OkzeOihvVi7blShy/wdN927ubxt/rDl6nZdTWU8MlTs5wxUizVM356SAergwYMIBVsoFXPwWFoMAX2DPWarT71moayoG+onyQiHY1H15q1Vykgnu3H71l0cP3VSGYbcmI6MsHdvDI1KDeViGVn2JqY5ioA1FpYmry/bi1gggkqR+s46yrm8zZxsyO1t3CYmzYHPSvFogRaKpYqkDclkWu8y5QQyPKi7CvWzZHRr6vFM4EfTBwkZ6u8k0SATFwohV8wJ8CUSyba0QLig1UQ8EsXS0gIWF+eUdUfQygqe8g/Jptf43tTVOcPkTdawMDeL2dkZAUDJIChZkC7XGZwc02T0lyZzkVUGU+JVnJWirwJo0LjUP4SFdB+e+b6P48WPv4BuGjPqVQTo1JXkxFQGmWcYIdMr44dta0jMUqckgZsesq4BxGI8l053LicxcBR0e5zch2Dzr+Ea/ocnDZHnFjlNHvavY7EMlvMbB8zA9jMj7cXQ9qXVIPavqPb/qnhqM8G0cW8bLXxtZHylU/MzndVYr4lloQTELADwg7xlFT8LxvyLszuv9u/6Fm1NQ/aHzTUtp1H9QML/2X4Q0GZC74eMrMbPifGdAcKVGn2PYplI7IMcmvz5ZYzcCuCy8rj+8/SDw+WlTAvu/YjQD8p8z9URbWZn7Xe8Waxjv8b/5xLt24SlDy0td9x2xuPKAbsSjH3ALV429Fb+TIcr7Jxje/z7f9ifY+QbR223KxdSa5bgTo3HlUtWgzag3SYZKzrYaJCYrRa0wJFtSdVaiJRqqOeLRgtFej4Ywu3ZeSxO3EEoV8EDa1djeNUIGskopheXcP36LVRmFzGc6cLqjWsQSIQVezCfy2Hy1iSa8wUMRFLo3zAmswVDaxcXFjA1fhO5mVkM9/RieP0YgvEYQ9FQqLAV0m0s3ppCvNrC2g3rke3rgSJ3FbgawLXxcdy5fRuD8TS2rF6HQFcCS/UKwtGYmKqJm9exdP0O0mVgeGy1FpvBPg//95/8Pr71xb9DX6oLLZKBIeMGJbAJe1EJnxUWy1IU2SW5wxiKGpSejY4/hqJG2fA87KGcywnMBAgWK2WEOCkyay5A7ZPR4i2V8vCSCQNwaiFE6lExmAokjYWwVCnKZKDJuV5HyvOMC7BVNywTJ956HTHm3nkp9Kxai4ENG/Hyj3wa2WQa09MLOHP+LJrFIrav34De0VWoMQeQH0gQUq+hSMAdCiGKIIpLORx676Aaxw9lkrh+8RwunjmJ2+cuIYuwyfHj5pStzxJxxURQXycZNqNAxBgEjQmGuXkqzdbNOdMQwW4BZIOF1MxiKVaA9zRAkBg1cVVcf9ltpFU3wEXgISZaSn7eSsUYeXgNdhPD58/nS6Bda1QRT8Yw3DuCYCuIqzeuKUZjPhhAJEEXZgpe3zB+6hd+Bev71+he1UNl5beF6jEBbHVY4TMnoFQ5M4xTp07h3Plzkgts3rxFi6lZRG3lRfowU+6SqcHGWphwb4YUt3DlMrWBM9iwYR1WrxlEqWLlKfaFdPO+5qm2dtjqmPTYmvBiQdy+NYUL589hzarVWLt2rTHkiX+2jeV1G33xVJQzKX6DDDVb7lETZUDe9Zs3cenyJW2m1q1fLc2dLk1MoGGg2tt5lvUrNRNfQ42Y7LT2essGQI3fuo3uRAqHvvMGZhcWcPvuXSwuzaFSLSKTTshR3NfXJTDEm0emjAdKeEmZaIqMIimVNHZoNpqemcGFa5cl2uImYmh4BLFoXJrOUrEstpwLvNymaGJgsA+ZVJZQXQwhzUWpQAS1UkmRJBW+k5GQKb+yLM5SrO0i0ajWUS9XNeboGAl5HkLRmPR2Mm+KqTTs+tJSDlWadEJhgVKWvPmGmM4eQC6X0/uleBKWkj1PcymNL+zpXGAnj1oZ1Zbp3a0WfjaXjOvg4vyC3lOxjuUSZqhpLnJONj2JjXPXhrQre1KFXtPDmP9fhgwzJvj/lcvIuYROmEQGwVQPeh59GE/99I9jZ1cKafaNrnMmMAHJ3DBw06fuROwYw6/zDlOmwV66NHTYtdV+pCm/mtOwHVBWCOAdGyEm0oIBPwZou2s7oLUNzPi7uj8+26cft7mTaeMA/8JvS7Ed2stiSLUr4Q6oYxpoY0pfmda/4Dt8537OXwo1+0JbwvWVav2gxzFr7qVyILGjbfPJs+w1aF60JRQ/uHXX44Cg/7+OfteV+jp8dOKureBS5eEOqnRlh/8/kGecaZ376AdrmsgcLvIDE/c1d10dotCcpiWc3A7XgTTpMVd06PggMKVx4ju+K69KE+A+ZAVANF9fbp5p62R81/JBn7lc22bviRso/htzH62oe+5tsHifsq+fQVyO+e6t77phv/I90AaEbIMFdc1qFWeOHkNvKoOh7l6196nUqmLvuHtNBKN4953DmsiGB4awYd0GdHf1qH3P4aNHUSgU0N/bq4bq2e6sFv9EKoYzZy5g8vpNDPcOYGh4SHlYtWgIQS+Is0dPY+LyVRPUOTKKnp5uVMItBLwI7t6YlLGCBou169bJNcvJleArkohKf3Pq4LsqoQyvWYWe7m4tctSixJIJVAoVnD56AvVcAWPr1mJodASRpId6o4yhrij+6g//D3z7H76AHi/FPmsIxkKKCuFzVgsxWQhtxwXLOnFcqJsB40zIalEvxnILyzMWgNBdl5GGzZRzmfWlAN9mUxob9npV/h6XpJqil02vS5aUKOAnsLE5GqlkUuCOBg7mzFWZvk8hVYsqoQgK5QbqqSx+/4//DBfPXRaz+sDqtdiwdTPiPRlU6dgrVbA4n8NSfgnRdAS9/YMI0rRy4hTOnDqN9VvW4cVnnsC//MVf4O//9i+R6UrILRhusuMIWS5m6BHMRlEqFbVISqsYjSJMt6xtZ8ZMO2rwVMYkwJNz0LQ1E0vBep5lcvjuEUTx/4sRUYcis3iJ3bCN0qmVNHrIJpjCE1DZl6HLNdSZr8f2c2IsqMlrwovGNTYJBioslwcCWMyXUChU0OjpxS/+1n+Hx/fsw+LsrHLSUqkeePGsnWvYm9fMVCzj0dRA5veRRx/FurXrdB3SC3JMWH2U0xiZlmvOlWjSTT0vhLNnL+HW7Uns3r0L/f09pqJh1wM39wgw2olTcRa+KpHKYV4AVy5P4P33TyoiZ/OmB3QMDk/3ewJ60qhT12cMQMohsyCR3TlMd4sgLl66hImJcTGBY2vWtGNRLPnTboPmGgG4Od3idAMEayYmJV/gM4/g1Ikz+qzjx44rwJzAJuqFcevWDTBoORQLYWzTOqO95LgoVBBq0NSSEnNWrJSRW1iQrCEaaOHKlUu4MTuFRHcWjUgY3d292hQ02Xu4wueWNrmNFpSziwV73Sr6pFxDMurBY4wQO0KUSzJpsJqQKxXEGHPMafzZsjrZ51qN75Rhrsji8TOoMTPae75zAZTKLONSEtGSKSSEhgGOUQMCS8USoskECqUScrm8nOZk472EJzY2Pz+v7i7VehmVStlED6n7iqmtlgpFvTfUJpLNo755YW5OY4vvEN81deJxsTz6t2EEuf2Rm9u1VyFGkFEmpGDoEBnGdAY3EnE88TM/jU8++zSyZPNowlAvasiJXyg3EazW1fqtIYbAtBh0myu3PjknbTuux4Xe6wc7JtU2JvCvsa4LjJUNBI64cq2LKLGUnMqmK0CeH3Atq2P6nKQqy7qF+j5MHnV8hgU033QtzEyZtk0iulSU9qkLiFiQov9YdKvdrR/gWXZP7XGcTk/hqn6EY3dS/uP5zknnJXOJeXGN7sMCSvtZDlitZPOUBWapRANILTz1hQgLTLkn1QZDyxFYp+Gw+TpBnjNKLCu52nvtvubA8DJw4q5z+S0wuhb7sFZK3/zg22Iy87xcadjp5dyuwX7D9Qn1P0A/I7rs3NvI1FzECgxqLsEPbD8ArK4EWm1w6R9//nNf8bkrwaT5NQPo3I+2TR16L81NcCBZmwpLN7tsLO7YAlHTS/YLf/V3+MHnXkSq1EAmFFMbLnaOqHthlENNnDl1FpPnxvHA6jFsXDuGOEFcJIzbt2dw5MhxdZQYGexHMh4F4mE0Y2HM0/138DD6s93YsXELEmwZloyhkQxj4vYdHDlyBKviWezZtkPZVNSusaaUa1Rw+NgR1GYW8djuPejLdqMaCaIc5wRm0t8Zhnz5zDk8s/0h9THN9PeoTVczysDfsJqXHzv4Hnas3Yidq9ejlowg7zFeoK7FtyfcxLf/8Qv44h//MbrCHsIU/MWCaAl3mDvKdmp84QmsBK6oAQoG5aqTDoUGA6s+btWqJuyYDcQbNYFiTvAltmXjDpj5b2xfZFkXmicSsYgS9w1rRGF/TWCQcSuMh6W71ot7+ixm2fH+8NjxVByNelXsS6MRRGJkDNsf2Y98roCPPP0CBlNdWEQDC6EGwrWGtDf9aZozmmim2FGkiDe++xbmZ+bx+OOPY3BsEEPZJL79+c/jH/7urwQEqRWkmJqLQyrbZXRfdGrqXTTxLhx8bACv9xIB5JaWZELh+GLZiY46GVNY3mLuH53FcthWNG/H41EUC0uIkWHh0eggJNCjK7leRrlRQ6kZUtmdLAPLR6CeiYs9dWexlKJWGA5N04gXMSVt6gTjYc+2TwOKxTrm5oo4uzCLZz75A/jU97+MRCSCVcxLCydQZb6YylCmTBuNhvH662/Icfrc889haHDYyjnI4Jl5WWu+aTFqDCDWbMNr1BobbOLqlWu4NXkXu3ZvQ1d3RqVhtgajyUVA2Dr09ZbaCcEYOMzMatrDhXDu7DlcOH8eTz75BIaG+jVbKyZFJXLDVlDP2W7DZycw3n/HuFEzxbn53LlLeO+997B3715s3rJZ45zrkJM08TR4Dx07Y9YB22aaz5naXTuf8jqPniCzuApnjhzHocPvIBiPYu7WHXjBIPr6u8WKzs1M4c7CNMpBmh0GMTQ0hHgjiGquBM9LSBNLBzrZtFgwhEijhsmbEzg3fgWNaBiJvh4FGodCEYQDEUzfmVFf2oH+ASubaiGZTCDdnVZGJFuHsbUdzRm8LwT8NH/FQiGUq1XcvH0LrWBLmXwe2ecgDVI1CTSpxJVhk+w32+KRNY976qBBiktmk4iHAOehcgnzU7fBvjA0XsQ9T2AyxrkMATGOVf4tlRFPxhFPeAJsnOYazYpc51y75bLlGGd3DHaHIbPPTUq5jDK1fPmC8hn5WCnbNKVVU4o1gM+Mpc6zCmnj7dzZeu9apt9uMOXhdiqNgf378WOf+lFsXj2CLOk6JhE1oCSEaDICL2DeSZrVKHdxy40+w9fFyOEvjWXLpPjNqMvWZUe2mO5vun5uDCVzOHLbaPKW1Xh9WrZlK68lMvThdmVcWdEzLV06dLRhdjpUNycpTWYOZdr/OgeV0wDe8337eW2sZnWD/p2bjYcydD+Fp3K3yUy2zC2qwrAOtCLnxF6MmxgMADX2bO3a/OZPf/nOB6JM+KHNsLPWZhc5YtidjnvX35HDPLAO+nBmFPc1A/LM99vaPPvzmop8mXv3Q0s+D3UHYBt2v12edkJOYRifrvEekOeesdsh+++jDzH5sZR7We53/g4KryyN60Wy6LO9A2/vIDqPz4cF25/ux3f2Sft2H53H735hBR40rIhAcCdPkFwId2WcqDSBkx1SD1FDx/O+M08uEjXj/+SRY3hw6zbM3riBoa4eMF3J6aPiyaRaX73+6msYGxvD1nF7YDIAACAASURBVO07kOnqVgstamkOvP02gtUmHtz9IJK93WLY6HJlgC0bpC9OTWPf7r3oYkQJx1k8ps98++23sXh3Gnt3PYjR1avExPA6uBu+dm0Cx44cwbo1Y9i+dZuiEThR8/xroQBuTU7i1VdfRX+mGx/98Iv6Po9JrUgtFlZ+1cm338Hc5F08vf9JNa3nH2rSalEg0+VhcmIcZw+9hTMH3sSts2fhcWKvN9FkxyFtGk12ESdqsiEcfGpGHwyh2mID9YqiXNTom+OMeplaU8CGgacsa7JEmYzEJNzm9aWiniTMdNfy3tHRS+E/c+T48pIJkjO2YQTd3EBzJ824BvavlSkjEDBl0WAIcZZs2A8zGEa9ZwCbHvkQPvYDn0CQrdmopY5EUWdZkc3Lm3V4objaeC0VZvHNr34TmVgGj+1/QqXvYqOIbLiFidffxP/yH/8dsr0JtZGis5YlU/b+zC0WdB/pDJSOjT1RWbZivpnNemI4MefNZq2mBTVq2UjqmngOAcZIcPEh6GVGWBNYzOVUAjc6pCrq1AiRnanSkRhGI5xEKEphdxReKKhMskqZmXZRlJoRFKs1RLwIRod6EI+Qha0jSr0Q2HC+JPdwOJZBsRLA5cW7+I3//D/isX0PosYomEAcrWYQoVZIWj926s1kwvjnf/5XXLp0CZ/5zI+jp7fHOiFNKLbMEbYsxcvjRkBdUSl215zThBcP49rVSZw7dwaPPLIX3b19ViZigpbdHOLWHQfwTKnVwDv+At24l6+M47XXXsOHX/gw1q1b3U4N4DTLRZJME/saK7Cb4IxlNWtocaQE13iSqJcvXcXxEyexbetWbN26xURa2GQDAr0oQ8NZfvXPJ6Qqla1HpjII69FRi7N4IohTxy8I5F4bv4o3X39d8Swav0FgzegwymUyUhVcHb+Cudy83geyWgzh7u8fRDqd0fjnMcpkwZiD2Apg7s5dzNy9g3whjzxbm3lRxLqz8NJZ3Ji8g77uPqTiKW0IWI5Md2eR5Zgtl1Gp19Hd349EJiW2j6Ygzp08Nt+rYi4vAFPM52SGCngh1MMttGimCEXMJsvqPVnFIFtMCUW2t1faXUoMCDgblQoapaIctOzc4qUTmscYwi6DguJCzOatmM+LuePmKZWKsxYqEKesSa4hvH6yfwsL8Ci+pIu4UkG1XNZftoMkEylbji1r8XmoetbGBGbBN2PBMExu4894mBLNJhkPje4ezAbC+Mhnfhof/tgLiEwtoJtaRL41cW6ETZWMqgXeKBMN5FwcpvOJgJk1gujjnQzK4g/Ol1GZZQx4tClJyOer2lSo4w+DkeU4pvHi9jKKy+n6DLi0tKCjEu31t6NNVgI8t9gqD81lEflqjK4nrTuOn4GR69YewP91gj/3dxl4aaOgTpstUaJOrMikADmMTCPvNmDwIau2btDuqFyOm6P4BQ7cQ7bN091E4pgcnbIV4OqhUyMg5s+CQ8sAugBmpxf0G0YcO2ZulYEkfscxv6453Qe8/E/N9fRtIxyLfLUb8bWWc8DZtd6xOuBOGdjxjnaitXPmMoBs8PHy9lyOsNSuW7+0nJlzz9uBVE6YK5k7fc8eV9+3t6J9SywS9I85928z1nyGCFHpnUDRZSDPt1lYRnX7UJ45lhXGuFwjAjirwePk556UH+RxcksEGMEwbxxn+SLSbJ8V84yolgJ5OlIbDbz52uuYuTuNH/i+l9HT14tcrYRI1MPlS9fw7tEjeOThh7FxzVqVQ+osWcRiuDl+A4ffe1c5Yo8++KBcmFzUw/EYrt2+hbdefwPrV43h2cf2o1mro8gTZQxDqaycrqnpKXzf8y8qKZ/6NLI5mjDCEVw6ex7HTh5XJt7uTZtVsitzzIElkSgm7tzGgXcPYzTTjecffxLlUlUl44r6Y4bUI/Poewdx5vh7+JWf+AwO/Os38Ue/+7sY6R8wRgeJ+s3iqXmF+hdqx7R7NeVEllQX8jk5+qilU0gvE/6p0YkYhyDPR6HAKnVSL9ZAMkzgZnq6sp1WNBQVe0HXr1yuBJGRsFx6ibhn3s9GHWmm9KfTpnF8OKwFfXFuEcloQtq+RjCESlcvnvvhT+HJ55+VZqhVZiIuLyeMWrhGCgyZdA9u3biBb371S9i1bTeefPQp6SuZ0seuGH2xML7z53+Or/3TF+ClQloQ2KnEiybFAvC/KkvTWNGoo1IpaTNI5yBBP3t7Ohdjlf04Zc5oaVFVSY1aQqufo4Ov2qAJpYZyxeTmGXMB+/+aqInR3l7llk3nWOwOywHJOIywAFUU4WgSsa4B7N7zkMrYc7cnMHXzCmrVHFIefzaEar2FO/OLGBxdi2Ywir51Q/jkj/8IEkwRbnLuSyDMVm9kbLmZDAfwta99DTeu38Bv/tavoFSyreQ06dIlaUCVM8Px/VKL3ZYB4HyHM5kQLl68jlOnzuDxJ/ZjaDgr9s71jNXGy3Y/kUnDTn6cJ1yWmOIswsC1azdx/Phx7N69G+vWrZHzlZ/j5lLTH9awl769d9v9qmNStxYA5ueXFOC8c9cuPLBhFcoVUwUjW2tCoOmMbaiU6WQ3xHcE4uy+QODGhYqva6PWxKWLl7B1y2b809//E94++DYe3f8Yzp46iV62/OrOKow3wHe3WkEut4A7d28rF5PjgNIDGqU4X6xdvwFDI8MCTZR7xGMeYs0ICnOL6uW6tDCParWE6dwiZgo5eF1dSHb3igFkbVEZg+EQMj3d6PcS6InH9U5O3rkj+pHZiZzTTLXLOMPrZNYUexSS5m2xlEcgzqBvbkzCigqKk7VXZxvqapso1qpqbRaJxtHV068YKJZYCfQ4BBgLM5db1PWx3Rrb5snEwlIsZR3likDbUiGHerOqEraAJ2Uh7P3M0OBoTK78uZkZlWzpPmffXIJfdvCYm5uztUwnJXOAxICKDowxWjzTJ9mM4VAwgkY4qFZxyb4BhLp6kN23H898/yfx+FgPwmVLCnBsBln6N+sy1zy3PtvCUSf/VuYjy+BZZshV87RpIjNqsVG+UNK8yhD7WFSTtkgaty4HDovJW84Q+ciYdtVNC7WvdObWcgMGLVvnMynYYpYFih2ETOGmoUItFhAwcCYOA278ej/tmHi/rXDWLK7WpEF3n8+BYgCXpfkFdMzCohYjLl/PsUM+KOVnJQ3Aa2pxaKywsHYYLgcblufTCYcowsE8HF2jCdPWC+2yltSKyIENe/EO4Dng0ga8PpC50nzRfk4WEeoYllc2bZA6T9IPghzYc+fgWE23O10GmNp4y90lU6404Mu6q9212K/5Gbx76u72Z5cxbct+wfzAyg2EA4qayDun0h7IftDb3v1YKPZBppV2WzdXPnegXi+1KfezXOV22zRIOO2MLtU2tlZUCpmUOrBwZ5qWSQRrdYwMDsrS34wGNQnwft8av4Fzx97HA2vXY/euB1EJtAS2qvUKjh54B1nEsPPRfWzSqIWRH1hm27AjJ1CbK2DHQw+ie3hQP88YDpYsDx84hFCphof3PqRMqwLLgXxCkSCuXbqCyydOY2h4GFt2bNPExxJLzQsjFI+p9dX7B94FFvJ46oXnkertEhNDhqwsR2wTl86ew63rN7F961as4YJITRjr09zdR8MozM3i1OFDCFaLiAfqmJu8jvEL53H+9Cn0ZLNarPneUxPHnWyhUkaASftimBjwS6xE1iegxYClVya5K/OK7jotJGbzwN/n+ylHHnVDkaAYUoUaE0BS88XuD4giBtMvU+3OomEsFnICo/TtBps1ZLw44lwACBLBMlQUuUoNVyanxJx66RS61m3C5n2P4LO/+vOYurtgulEQDlFbE20h4oVx/uIVvPrKd/DiE09i156HUGkFJbKW+aZVRW80hENf+if89V/9KUKpkEKO2auTbaTUU5ZiHZ55rS6wFeJOXsDXMAYUZEtPyKiTelXhsRLvy23bMHqnJsudPCbnnaDckpyM+G/qECvlqnRX7EPMq22ydp4wi3q2fwDxRBTxRAzBWAKJbA/KoEawDI/REaUlTF+7gLmpW0gnoghGI5grVZAdWSuDTC6/hJ/9hZ/E2LpRBBp8VlEEBLzJbDPKpop/feUVdbf42Z/7CdAXYMppRould9dWKvgeuTKVDJtsCG+dumfOXMT4xDU89tg+DAz0MvZM12jeVXOvOvOGMVc4YsA4cc3fy5ev4uLFi9i6dSvWrTOByZpSfBtyu6fUDNKJSumAPrUtCwKTk9M4/M47ePSxxzA83K88RZUJ63WVpgn0tEl3rS/8cib7Ic1aQyU8Mn/8sPMnzkpScPbSBUWw0BVLUBKNhjAk2YYH2nNyC/ParExO38LNWQIvrjF1eAzSBZRjGEolkR7qR29vH/q7+xCrx1gnRIHgq9VEpZCXQai0lMcC25+xvJmM21ZlMY2jgZ5epONJpBNJbbb4js5Pz6CQK4gpTmTT8FJJQ7DU62o5SA0dg5vJIJfLReSLzKRjD92syd9tcg5hsLhJh9UGK1dAtrsHsURKGlXiCqYQMBPP9K4NoFatK7g5lkzqLzd2rVJFfXDpOqc2li3b+O9MOm3WEmoYuQEsFZFnH9uqYfHIihMNMdD59u1JSUTUF9k60s0v0xBhemfzHeQ58edUzrdJ21UEEI15GCDAS8dRjobx1lwJP/gLn8WPvfA42BhO2e/s8EE8oCQQHseMfYE5WzV0eEprj1v7Ld/g1kXiCTKgYvdDIZWyySjrVro0FGv0UZHt8K3larU2LPCtsm7R9DNwxntkqT6rTzK/4mq9HbesuVnmyBYP2pYfTnNlgZ49nF5OH6skxOoO4S8l+wBDm9XxlRo1efjEuO7z/aBuJaPE3yEY4yJZsweVNoN6Hke52bNrAxU/+HWTgr+cbMMLTe9cA1LaII93sT0XmRP23+/28/ABHz+gMbOQvbe6QL+LbHmZ2n8s9zzMQ+l8ZyV7176vvnvtAN79wJwbAss+y36G72OWf9vH9rqB3P4B3711X1v+uStYw3vrrp1D3bOZaXN8bQZV+wH7PPybGs2/Ye68rcaGExkdU6Ua0vEIrl6awOjgEC6dO4+dW7ehXi7r5ktQXy1jfn4ep0+fRSwSw759+5BOsVtBTSLiqalpXLlyEZvXb8D61WvEQNFxWSlV9L0Lly5g1fAotm3cpJ00gQ71JRSun790Abt27MDG1WvNzphqowCwsLQo4T9Dc7dv2YqRkREjFSADFI1ioVyQS+/ke0exe/M2PLR9p9gzRl/I0VmroZwr4NTJ91VW3bNrN7LpNMrBBhjT68XY9qqK8avjuH71InZs2YDuaAD/w6/+MmIKqOIOmm47Ag86T82gp/7OMXDStug+Gt0ANWMKpyXA4UKpCZ2lSLP5kwBarreQjBdytUYZH2LKE/OFvOgfnhsZQOqH+Fm2MYJKMgpU5VfqVSRiMaTinvIE+ZfAshGJI48wBoeGcP3GdeTqAfQMjeA//qffxuLSkhauYDiCkVVrEGnWcfjg2zh78RJe/vjLWDu6GpVGS+5aJwlhFl022ML422/j937nf0LAM5tIxsjIWUsdHR3HkbDGDAXtBHoEk2QcFGVCfXEgoF6cJbakYsirWDc7tMkGRhKIhjyxNjRI0NBBIw3DbSNeXKXVQDiMrp5elfj7B0cRz/ZLk8d8QUoBqGcr1GooMGyWxyJTwo4ihUVMX7mApflpFAs5VKkJW70GoVQWd+5M4uMfewHPPfe0gHijztZwnjSq/H3G7hw48LZKa88++5xpX+ecq2Qy1OXEvLSOkbMmUT1zaqw4Fo8eO4pCsYR9+x5CT29GUSvq7euQm29ysXtPs2aoHGoAH8ut169fx7Vr49i48QGMjo5azZVplqKYEzd/WJLAZK5ZvbglHGwbXNy4cVfa102bNmH79o0q2/KzllU61FbPsNVOHtQ+P7GFZJGDaNVaKOaLagfGmJR//cY38eiHHsN7R96VmzydYavBmtqSsY1XVyaNcjEvBntmbgYTbG0WYGRIHREGX/P9CbZQY34lGojHk1g9shp9mUH15mLGZDqTFgNWJxO0VJTOrVSqiNljfBKz6ei07aO7lgDRS0jKwTeokssbWUS9oegm3rdYgs5ZE/3D91nuVpb0Wy0Uy2XFBdFhz9Z5Jk+QLJgFS8q1rKtcW6pUFYXkxRNywNPFS4AWi8ZQKBZR4TzACkYsJnMJXeLGVBIU+835ie8pdXgyH1HewMgi6vL47tRrWJqfVztDAl1WSwpLS5ifnWlX7jjX8Dqkh1PplvUDSj6MLIDgl3MOJSLZ/n7lVU7fvI1Cqw5vsA8XW1Fsf/5F/Pqv/JTmvgSJLRL/2vwZkNfWebuGB2qVZ+VuFuRpGHLJseObIdKyhTEcmSYx+/32umnHbRs/cdQR5OkFswtg2xBgdVZm0eaO1O5oLEWoyADHfFjw0uEHOxq8ZWBiJVDwgzQH6uyL2TZhWFDnBKlt+ZdFJ05noXOxSeYOM9wDhtyc6O7ACiQiBksiaKBCjYyV7hmQZ0u3lhU0Xac6ZVV+2RlvdBxfM1+/OcP92wC+DsAzz6YD8lZm3d2flfPZbHzgZiXj2gZHvpLmShDWYRJ9u+EVgMmBfBcx84Eg7x6E59Nwuu/Z+3ifH/XvE9qC1/uBR7dRb2NE/3O9Dzu4TJfoQ5Mrj81fFQ1P3ZjVXnCRZWlWIa/23BmNcfzAUTy97yF8+6uv4MMvPK/yC3PZmN/GieHOzUlMXZlAoFzH1vUb0b1qBLVEFAvMnrt+A/lbM0iFY9ixfRu87iTKEfYlLOD2jVuYH7+LWDCKnQ8/hFA6Ku0bGZDxK1exeHMGXiuMh/buRjThId+sKti42qrj+qUrmLo+iaFMNzZt3Ypm0jMAJ2R6wV64fAnj1ybEgD217zFkejJYJGvG3WQsgrlyAeOXrqB+cwaj/YPYsHmjyjNkt6pRdkuL4dbVG7hz5Tpi5RZ27N2GvjW9mLt2Af/u3/wiEiyrsusEXa+BBir1EiItxoowM8q0+WGZlpoe9ecNBkycCEGCDR5tSxYCFO03mCcMMh4sxMTZIqlJPs6AJLU+C4axwFJmLGKz9opoBpgRGFE/TkZ/0LZAw4VKuyxDxz3EkynkymVcvDaBrr4BDI1twOotOxVTUmTT98vjqFYb2LhhPbp7erB5+zbsfvpxXJm5g9NvvI2uUAz79j+GvqEh9eek1q4uBs/sa2uBGuL1GtLTC/gPv/U5FMtLasPGhY9MpMKoo1KjKwuQsRAsU5HhNHoixyBAwa3cWKtcx0XHaoO4K40GwogGoohHM0gnehFP96GOKLyuHiR6exDtyiKaTij3rMouBBz/wZi0h9JGqpNHC2WK0skaqqMHM/+aCJfzmJ24gqWleZRrFVQCUfQMDGHyziSefOwh/PAnXpTUQPmkNACxnBWB+iUfPPQOkl4Szzz1jMpsXNwrFS7m4TZIdRt/J5WWHq8h/K6Q23ffOyKg+9TT+9WKTWu3eoMyi8I6E11FiWPOlDRU8nObVl7u6fdPYXZ2Fjt27MRAf6+6T7g4E+di1KENgd5mRQjEqOFzczBvFwEetbFbtmzB5s3rUCM7WasJxBqziNUAOgmR0+dYPbtZaxrSVvKdZqxQ7u4cxk9fEDv+5a9/DUE+h1oVXd1Z9A/2aRNXKuQUn1Nt1sQosS9xo1zG7N07aNYrqFXZuYJSiiZqzRqi8YTalHGtIasYCiWQTncj7MUwMDyk8c+Yk0a5jnC5gUaujEouh7mFeSxW2Ju2iFhvCsF0F7oHRrF5ZA1SwSjqzN9sBVUC5oZkcW4es8Ul1CMBRNIJpLIZObVDdMAG2YrObPrI6smRy37KzbrewUaDsgLDiiiuxFI6fKdpjpJNplQ2hg318mZcC1udVU3oc8uUgBPM3iNLrkzIhu4rtXmsuCTicTQJkms1A+wIFsvmL8EoI2Zm7txW/Ax1sDI62Iqbzs1KutKZbLuvNIEe14U7M7Oolauax4tsfdvbjXwqi2Imi1/7nf+M0aFeZJs1xKpBxBom9J25oSZdoENddPT3QbXoK/N5qBwc0oaPGwg5kiO+iqXraLViXfXjh8B7t9zybpCl23CY3ZbtIeoLBTYvjbkBbZDnB09WsK6q+EqQ4PuS281orvG7an10jdhCqytzIcodUGC/p5excy73lPn89JFjE33Iwv9th5o5zsgS0DGjUE6DaizhZQ7SRuFSCpsD6t5YytF1oLB8p/2BDotnq6oWqhrtEwer253eL9DYEYnuibkPbReN3X1cxsxZVvQDIk38ALA9TnxsqWPtloGxNr3XQVIrGT//mLsHyPkB6bKx0/nJdsnVmeM+AHDqyTjK1l/mXcGuumd23+voEM3t56HnaQ7eLk9rl2+1ZRPXrqM7ncHUxE1sGVuPVrFi9G8R4ruwWmXduX5TDrDRoWGMjq5CjEaHZhOTd25j8uakGCyaIPoG+lXSpah54sZ19aVNRGNqXcZg0lbU9HNlHhjBF3UtjC0ZHhkRe1KhbsmL4M7kJK5fvopkzMPwwKDaUJERLFCwHothcXoW4xcuo16qYGTdGMbG1qq0QlDa9EzC/MS1cdyankIqkcC6kVXoyXabdHvuvCNhFIo5jF+7isW781i3dj1W8xgRCtJryN+5hv/+3/4CEgRVlCe06KhtoYaKFhGWCXVfreuNkxf/SI9HUGNXZGrQ1JpIz9PsvNS3lgn0ZIjoEkRQ8TNk3BmGTH0fF0FlapH9ClRRa9FgwAQ4uuGoE6INkrtxE4DqJZOIp9KoBqgBDGBkbD2KCKB7zRoFytLAwkXiQ48+ijWr12D9xo1I9XTj1NkzGB8fx7rhVdiyaTNCybjK5i3maBFA2vglBf8mIqgvLuLk176Fv//Lv0AmGVOWF/vkFlsV24nEiPsZE0MQSrSkWBg1qjct1GQ+kIbHzL2KimG3C2aWZbPIdPUi4iWQSHUjxX/HUwhG6aqOKZdMLdasdY8GCj7TRsPoi1hyM5poaroIDhizQmlCAEEyedUipm+Mo9Fkn90kiks13LlzG3se3oFPfP9Lympj/Aa3RDW2cEt4uHjlCk6fOIm1w6PYuWcPYvGEjHBtXZFjy+177fTGBFBqQxYJSVB/9sxpsSZbt21FIumhSqDvRMWKjOlM6mauMsPIuRAZJkyG6tSp95FbXMKuXbswODggB600eIpEMSkKZvE1M4SMZwrl5XPo9AflVDMxPoGz587KMEUXLUuxLJm34zfsJKOwZUsaCCcorN8+Q5XwTOcN/r05cR3hQADvvH0Is9PTuHnzhp4HwUZPfze6u7t0AOrTzNdNhAu7PZSLBSzlFlGp5NGol9EoFxFoNVCqVaRNrRJoeUkk4klpLoOhqFhMMmZ0tpIN47MLs9xfa6JaKKg3bKGUQ6lRRjQdAyIJBMIJ9Pf1obe7B7UyWTBOO+wyYwKHKSGh8SnPKKNIWM5ZVjKoseM8SOZPHV1aLfXRLVWKKi+ToeS4UIcMsbNsL0jTEcdjTfFAMWURhjXeyfKxhyy1tGT72VaRGyACSo4VGo+0XlsAxN7UZL+VLSljAscEw5zrYgjZq7leqWBxdk4GDZZljaPWvGcEVp7naYPBealCRpLlUqsvFtuu3MQQKsRN0ThCvb2422xg/YvP4ed+6ecwEAKiFQYks85vK4xu+bRSAlNFpM7PRD0Z7GM2YcrCtJVQl33ZxjqWvVuGffwY4BiNF+5Fc05LS4H7mQ9nGXbAzjhRluu+2oBBM7l9WXwlsvauyp6UqrIr8/HabJM5LXW/sOVam1Jh1gIHqny1RgcWDeCy4MaG1TqY1gEj5i6Y/zUnwn87ZE2WQGSvTTznRNB2bLlju4OR6PM9MD5EAxgNaG5DIbp13Gf4HL+qy9s2SM640G6X5QNBDucs01BqsrQ0ryn23rcSez89n8XHVl/ngz9tMO6HwH541EHrbezVft7LId1KBnLFUVwFo/MsDJm54iAdiL3iO3bgLzeCuJ8xT/VebaIZH2583u+I5mumRGgm4ijFFAEo1mRhYUEtcliKYNN2BnVycoymPBRCTVw+dwELt6Yx2tuPtavHkGbAcKCFXK2sbLrKQg6b1qzD6NAQGtSIpTxMl5bwzsF3EWmFsW5olQwLDSbVhhmHEcfFMxdx5+ok1o+uwQPMFeuOId+ki5HgK4R3jr2HpVtT2Dq8BmvGxrRzki4vGpZx4/KFi5i8OoG1XQN4cPM2RHuSWKJqneXbWBTzhRwunDqjMsymBzYpjqEWMWMpEgipJ+21iRu4eOq0unDs2rwd8e4E5hRoWkWXF8Dircv4D5/7ZXj0JjDoucWg4DoaoZpKFirvBEz5lO5Raue4sJHlC3CRZEgv3aGxGCpkROvUkfliDMgmRgngjEPNxa8kg2GFI7NExd6WTN9i+DIZxFYwojJcucq+nEYXKK6A8S18P0NhjKxbjx17H0E9EMHtxQXU4yZHMD81i4+88ByefGI/Nm7chLuzs3jnxDG0imU8tn03BkfXoNJsCtjXKK7n7W60kGCJKhhAPB7DuWsX8ea3v43oXB7vvfYaarklG3xdRzlUR9CLoF5qSA9I3RUXWpWtee9qTTFa7HPO0ZhIJpX4zwWf3SeCiRQi6Qzi2S7Uw1FUWcZOJFAjiGaf4URCbuxGlTmDjFAJ6x6HAuwbbBzNDmibLkNsJ2c2m1y0mHfWrFdRpqCdC3Kjhkq+oLifT37/x/HEs/sQ8IIKqI1Qi9cKINWXwvGzZ/HNV76LDz/5DPZt2YpmOIyqjYAywN28XzYOz7zvmkNNn1/D9lVw7OgxbXJ27NgqQwoBOzfRbC3HuB/p+Vi4VqVF/LABQNqksquCYQ2PHT2C6bt38dxzz6GnO41q1TD1BFBcZRjnIZ2YLwjfTzy4f0dCAVy8dAWnT53G6KpV2L3nQeWzkemls9lEvZhIFF2S7fGt07O6Xy3cFuCqVEutXRA4dvAIFvM53J6+gzNHjiGTSGCh3HAx5gAAIABJREFUsISu3m6MrB4VIOEB6YjlbM93SRrhJhnT25gvLKrkXC4toVXIo0mGD01MLSygxr7DvQPIJrOIqAya1Dt+7epVlfMbbPGXyaKLeXnBkDRwSwtzaDF4uFZGKh1HKtGt1nQLHAcBIJPOSqtG0M+xUqqUEQsEVTJl+XR6ZhoNtnkMB9V7ORqgStZ0p2H5lDo4BpnzeS8sLWBhcUFl3CzjVJxOk8ciSK+U0aJ+jgaqaASpdJcxX9C1z2cXjRhwubCoGT8Sj8loQeBOrS7HUpHgWEHRZdMZhtUWlohpbGMVo1JDYZHavNuSB6SzGfT09pqevLYbBccMtYUs+0qnZ9cIGkokQ2HZPcAxGkM4GUc5FUd+bDX+2//021jblUacBZ6yGfdKXrHOWG4EmBHIdZ0SFgN0TZs1N/Zc2oXWLh8b3F69VuTjtlMp+PPHb7WMS9gNPKdOsiCk3frKBm06sb0g2H26QfhfYg1s3+CW46mDrNqNpx2Ic+xNG3b5wZyPrWvHrWiXbxk9B9X8LJEtp9p0C3NlnWwSA25sj0R3A5xWjg9CFL4FaWYCcO1MlsnYLNCwoMEX2SLwtswlYNGq75juHpElMhLUjivUoUPH4K2EIw40O61V+75ZlKRB40NZBqh3/ihPyk5A7liOuWvzlu02L53f8x/DAW73WD+oRO7O7X6w0QF2S5y1P6h96nZ8mhvtPw8H0Q3rbD6j8289bsc8212Q+20NE6FcHwj3AW93z/nM2Ri8VgYunzuPVYPDGL94WQHDFBdzd8dFhjokusnePfA2stkuPLh3jxZZ6kroJL16dQJHjryHLVs2Y926tfoanYsELGfeP41zJ86iv38AW3fsQDqdVjmLkxc3Cq986atYNboKW3ftku6FJQumzMfTESzNFvDat7+D3nQG2zZvEQNHGkORK3SINhp49ZXvaqf96KOPYaC/XxdealS04w1HQ7gxcRPnT53B6uERtS3TjpULfiQIjyHBxQqOHjqM4sISHn70YXT3dGuRrQeCKCuehTuhAl79p7/BK//wN0iwlFqmGcWDl4ihWFqUkUCSjwh1Ygw5jZpAZLsZ0nusPrVhdXfg8+RkqyBThhMrBoXGTes6I/hBU8YKGifEa6jvKkXVFTSbIZTLTbURagbCiKcyuh+ZbAapTBLzCzP62Y1btqCrtx+NQBgL+bLObXLyJuqFMn7yR38Mj3xoj7o9nDpzDu8dPYYHNm/Gnr17kEzEUSty7omgHjVaQ5Z4A40GvHBQWsI33nwNZ06/jwfGxvDSs8+jPruAE997A9/97rcwvzCNlseG6GG0Kkzct5s1ygIIEr0kwl4CQS+BsfUsl7N7RUtN3yko59ii+5dWUS7UDCdWtxWVQemYDYoRUEnPCsyZccf7GY2QwWL4K6RrIrtcqdaRLxRRKJTaeWZ0HTJ2go+AHQi4EC5M3cUPvfQCPvL8kyiWcqadGz04LK1Fojhw6BCOnTyJT//oj6K/t1/3g+2byD6Q3ZHMJWR6wJrXj2DMsGV8V8MR0xbrwIG3kE5lsWPnLtNb1VYX+HsaM9bcZjbh5iVuN8OkeUUdKOpy0JIZe+GFF5BMeNq0SytG9o0RH4wY8U0rSjGwzB1PlpqzRJxdUSD96eF338XGjRuxY9cuE45sF12tG775g9fJnDJqL91U45+7eE9ZkivkmPdWwtlTp/HG914TECnml+SGTmVSMn5xfkkk4ypdFgp5tddjqdRsBoDxGxM4e/Ec4ukYUmkPkVZTZV3OYblSWaX3gb4hdcAg4Ga3iPVrxlSiJKBjxw2FajMdIJ0RU8beyAREdP5yI8YONwSIfF4LC4soFsuqPhEIJdMEeka+RYacG2Bm0HHTReC6xJDkQAjJRBpJsueeB7JrXIoZ9kzXK8+Dn0ctHasOIXbFCdOM1VJnF27qFOWkdoohpLt7JAcheFFbQ36dz5Ut0EoFvdsJGquoua3XVCKmzIFlWraDo+mCzGGtWlHXC5pJGuWqzEZkHmfn5zA7N6frci5aMb7WTSzNnhWPBtn7OhoBbV+MSgkGomgxNH6gDwWG1G/ejF/53C8j1gBS1vUqlr4FFPJlbUiY9cfnxXeZm5Nla5PdOHAcmfXajFiX4bsSJzgSqF1tPH6z2TL6gY7g3AE1t552gF6HZCHb7f4YYLB8sXTfs5VO84tyyZoCptHP2d6wHa9Gm6Hzs3I8lqO1+SkChe1cOANkBDbapKShgwgqqalyuE8/IxTsgmcMs+bAhb+0qsnDgjxXkdW1GAlQm/Fb9vs2Xd3MQ8Y5cy/r1rlP7RgV+3sUlbdBiO/+LmPDfECncz0uQsQ04HaTp0CONbG4Z6Qzsx9jbNydHafLPzRjyJ3A8hp7W1TcZjN9USUfRPzZi9IYWzFW2tfrY9Y6pfA2ydoe9O782zo8t0Hxz9S+kSltlL0HYg7sQFVelWYlq4T0XQ9/3WVcUfg9fXsWXckUvvrFf8ZLz70gtijJRbbRQCqdVpnw9TffwLWLl/HC/qexduMGARAvHcfU7AJef/V7avj+zJNPSvOWr5YQTyUwOz+Df/mXr6E32YX9Ox7G4MgIaiFTioknozj83gmcPHocP/j8RzG6ZhhLzbrAnXbH8TBe++4BXD5/Hi888RTG+of1mdSDcWHo7k7hzNnL+MZXv4YP7dmHxz60Xzk8hSbLigETFlxv4Xuvv45SPo/9+x5FVzoNpfdLG9dCMhPDzZtTeOv1N7FqYBD79z2CABd7btaZC0V9XIqhzdN4++3X0Bcs4Zt//9eIMYy1UEG9EUScC2SzYmJUyJxJzmEYFIIy7ohZRhTgszlUfCzS1FSqAhcUZ7fqbP9jnxVV/Y0AKo0mliol7bQZxMp2bJxsKSjPZgaQSQ0I3KW6uuT+IzsYitD5WsXps6ewatWownjJxFSqDczN5nB9/BoyiRh+41d/DXt37Uahuojvfu87OHb8JD7y0sfw8COPIkddUaMCrxVHkC7VGJ2RdZlBWFZhWfNb3/oGjhx5Fy888yyeevJJFOhUrTeRLNfwxS/8Nd47/DYoEa8S/TTjCIVjiHoxpLq7EE+n0TsyinAyhb7hUZoh0QpEBMjyhYLecN4furIZIcGFURs6255JocEh9mON2nBkuv8iMp2wDMrKDxdMMiQLS0u4Oz2FXKGEUrmGRo1PJohiLoeMOoIweHve6OnqdTy9/xF85lMfR2FpRsevsStJKKDQ7Fe+9S2cOPE+fvVXPydmjCUtxQZRF8ngGxcgrkgo075MFXtbYiU5QvbyG9/8OoYGBuRYJYtpWDH21u1k1ZnFzrYS8M1p3CgYEFnD+++/r+zHFz/8ogBetUp9Z3s1sLmnLbFx1OdFo+z/a0u9PKYt1xKMjV+bxIkTJzA8PIw9e/e23YyGKIAMN8oCJdvky1CT3IMaVbsQxghcCL4Wi5i6c1fj75133pFe7P2jR5FnlSDN0nZd3W34vBaXFqWRY+AvNzB9Pb3q50yfONHy1PRdHH//BArlnDSw2WwKPba8W63UUSyVMTq6RqHZbHVIWcnWjZuQn5sHFW9cIylxWCqVkK+UUefTCoWVs0ejGF3vrBZEaM5RekQAtRojf5qYmZtVuTqR4obW03hUFiPlEMGw5pIcS8qVqswXHF2Dg0Nag+msTbP8v7goMMcNSKVUxvTUFJqRIKKZBJKRKBqVqskptGVMzmN5Zty1gHQ2i3Qsofw9tfNTtmTdbPbYy5r9cJkAQHDMZAF9LShwx5aP6n3LEi9BXoXB3vM4c+Zs2wCh8jqpWW6aRCjZ/rZ2jZE5iUkEzOyMMpSdwDuCeqiB3jWrsBSKITq6Gr/5e/8ruphXvsBswxDCIQ8Byh9SEUX6yPRjUmFsbq3bzLjkEV+BS+bSDsGlddVl6Mog4sMdHJ6nZLxwESf2A5xY1IIU4/gwmoU2eLM4wK+HcmVD557q/LRZ3A1LxuBHk2HUxgQO5FmUKzwo0GZeoPb/d9EproTr1/K5sq+zELdp++UgzxB59pMp3vWBPGsladP2yiG1P9oGvr4QZM3PPs2YmDs/+PWBPGey4Ae6fDrFu/ipL3eDV8gZBRbdvffFfRjA0zF/2NvVvkLlj/lq+Sufx8qqqL8o6nf++H9Pd29FCd59oBYaByp9oH/l77tB6c7Xlf2XYcsO0WbtwnYx8JXiVx535blZlC3QZMCFGbQsK5Cxob6LEyUnfmqRdC8VuxOQwYLaqkaxju9++ev41Cd+ADOzM0imkoZ/YBYTA4bPnsc733sLG1eP4fFnn0XNixrheSiIMyfex7lTZ/DsE0+hq6tLzrJIOqng4dPHTuDsiZN46oknTHeASFTaEjJdlXweb3z3NWS7snj++ef1HhRrZdSo94tENDkd+ParyHgJPPnsMyq5cScswX8sKg0HQ5YnL4/j5Zc+pvZK5WYdZUbSclENhzA/OY0jbx/CqqEh7NjzIFpEs+750SkXjeLimQt4+4038PGPvoRVG1azO5nEv5pwGYwbCeHEkWM4d/wUPvLUsxjtC+Pnf/JHkPKSKkWwJMsIDDYfo9OVLwefBa+Bb6XpSmNiFLRAtrV3To8SQE3mjRDq1Qaq5TpqbL1Ua2lSrPD9DEfQNzyMbE8vVq0dU1hymD0g2TqMkSGJBII0wRDYpjw0m1XMLS7g2Mn3kUpl0JXtkV5wanIaxfkShgZ78W8/9/PYuGUDzl04j6985UtiAX78Mz+hMvg00/HZs5VgiWCzyQm+qpw3LxnXQvTad76Lc8dP4IWnnsa23XsQ9lLIFSsqy8UDDbzyL1/GG99+BeF4EtFkF0LJbqzdsEndN7hQ8nzZ6owxCck0y4um1Zvafqm8WJfAn63DeM+44HJsE1BRu0fHH293iCyhbjvZAfPvUrmE2ekZzN6dEjOn7hlu48Xw4rARk1NJSaKCrAd70Ka8DHZsWYOf+YlPoVopaHEkAOQ5EZyePHESh985jF/6pc9q/qTLkSuWOgJQYO66CPDdq9NhSZG8KbUSxDMepFyu4uvf+DpGR0fwoQ89ZmKn2kyD2cBqzrP5gG29rMK0TSs3M6ZaAnjzC/N46KGHZFzguAlHCLY6empOYwRw1NMRTAlIssxrQRn/Pw0XjEk5ePCgdGxPPLEPJEYFPhnpw+4Y7AdMCKUszUC7n7U28eo/bDTXPPsYAkgGgfMnzqvcGogl8Du/+7/hsUf34fzZ08hmUkim4mLuzHM2nST4RMjGUyPK4N+YDU73AgHMT03h7PsnkWdwcK0k+cUDD2xQCDkd8mRk+1eNiJkXcxwMYPOmzcjNzKErEpcJie8fy7D8LG6ueG8ob6AbW/2E6SiNJwQGyVDSyESmjH9mZqalCSTzGE+yywbZS86nBPMxsX6JCPMpg5K6zLAzRcJDtqcLDIWnwYlAM8njNZrq7kLzWa1RkVRFPXm1E7DOSEXmmGgejo9EIs3gTY0xdrehM4ebCLqWFxfmpbPjWCU7SlabaxQZbs5H1OPR3KOWjeWGdKC3b99CIV/QRkpdZBQ2zt7PRn4liQOBLxl3hBAJRBVvVA/XrQQijGa4gWRPFn2jq3GpWMVjP/OLeGLHdmxNxaWLZNbd/8vYewbZeZ5Xgufm3DkBDaARGjkSkQAIECApBlGJshxmZMuWPZbH9tSWa/1ja35s1dbW7o53t6a8tTv22OMdzzjJNjUOlCxKJEFJDCCRiUBkoBuhgc7p5ny3znnf9/bXTWhmWUWC6HDvd7/wvuc5zznncVyTt9vZ3NNcJ9UzgML9vE1KWZiOYjY+g1uaZJ2No+PvXx9bJONfQIE2C00gRKDDZqMtRA+Z47EoyYAd80QqQ8YerQM9C+jS/Iyy1txrud6Za8nah9l1Vg1zZ1gYr7bMhQE6ELjUwOHawI7q588ZqbdldDRDlyfIfDYjaLQMnBtf5gErbr3RiZSIloyGZQItiJXd2YOeXDvWUJQLUzNkcrHmlkVo90nIxZ3nJ5gnDINpjsf7vva6f+Zr7mfczxtmzYHehQNfAHn2gOzndKDYHWbzPS2gdazZZ17S8/vetoZOi5eNe9Ln12EtXAhvQLW7mu4W8h6XY1KlvXEARtSlTRZX95ztIcMuuZZ1scDqt4Sb1N709KIr0aJAXrpYTRu3gYcjD3D9xg3lgB3afwArV/RiOl1AnpEGk1P49PJlpbzv3rkLy1et1CLPjez+g8f45NIltCSSeGrnTrUoWSUzAJhutIfD9zB89y42rl+Prds3IpMvo0LtinLR6rh35y5uXbuOtf0rsHPbdlXeXIAIAlh909Bx8v0P0NPZheeOHZerjEJ65csFfchkM7hx4yYyY9M4uO8A2rs6ka+WlTcnMbfPh8zMHD69eFlZUl949RWz2Vcacu4yooOF7dz0JE5++IHAw7HDR9GVagMKo/idf/kNNIoVhINhbRhEe5rUwOwpK5g3mynbiJppIeF/qVwRqNEsyCoDgcvGbcdQVBkDAkgmWxGJxNDV3YtkSztaWtuRamkTqKFphfozCqUTySRaWlq06XPTZutSifbMJKwwcyuNG7x2TMxn9T4xA3/Nh1dffAU/87UvwxeqaLbqhx98oODpI88ewbJlfZiYmNBnIHCRCaRuolB4nBSYMyz53bffwczEFL7w8ucxuHYdZtJ5MQ5QmHMD5Xwa5z46KXdtKJLExGwWvkQrAmEztokPM4+V54IbVTweNyPPdO5sNSwpCSdTmI1PYm2CvXpNwFrhz8GgJgWQ0WC7imG4PD45dH1+zfykppSB2hxLxfyxcCgiyQjXZYrhS4WcGLBkNIZ1A6vxz37ui4iGDCinEJ28LF/v1McfY3p6Fl/58lfMrE87wYR7h7LwbKicYSCr9mdqYm64gbMd++jRqKa1bNq4Efv3b0ex2FD7mZusXR7Mo20Ze7MkUFxP52vATMdQ/lpdsSacAb1n7150dTMw2ZSTzSwxu7arHpVg3kgAFG6szXLBAHf//gO89/4HWLNmLQ4eOqhLUCmbtqA2VRdYy41F55MbP3PiWJyYqS2achCguxuYGZ1AaySGzNgkhm7fwWg6jZGxUYzcH9YUA46ja2mlXMMG/dY5v5kaMqh7wHNPjdnwo0fSaLaw9ZlJ4/aNa5gv5lHgMxqLah51sNxArVjCzMQkulctRy1KPRzH1tXlBqcblWMWDdtojrfWqKFWriAWiSGbL2kfzxYKAngtrW2I061LmQaBG800NpyNYJRh6ywiAqGAmOO2tlZlQBK8s5UfD0cFuLiGMgolk88J5PF+52cj60awp1FlkYjGlDHYmaA0GGacCUO9A8aAwTWLWkC2nFkMsFEaS6gI171RqyIeDas9m56fN0SRZeNi8bgANFlDAjX+DKOmyCKzeMnMzQu4MlidaQkExgR6KjMYmyLtMAOeqUM1zyXvnWDEJ3d9OJ5AKhlHvljAqsG1uFcDplaswf/4O/8dVvqYacmCwmg3jcPHsDrNXDy31S3Z19026IBcM1bOwjDzSFgyQ5us5Uduj4v0XsAZ7g2suM8Wj4t7xAuMt930PN09IbjFDNgCQ+O0EwtxJK4V7GzvbpO22NKOomka7xaBvCeBOwf0nKlDP2OBhCqLZgfQgVfzjguMnAv6XcAV+p6HwRMgtKCwKVQ2ENRWg7b9bS+SMJoDMq6vbr3L3q6oLtJSFOUFPUvAkECJu088LQvvr3iJQgdivABQN4WbYOHyeppA2HP3LAFfT8CFnn69BZ0OnC75XQOUHDzz3qHmJZYCtp+Gexe1whf9kHkVkUealWyqLvJH0npxbiX1LM4Yo2BKM6Hkzv0RxAMRTAw9EANGoMDqlAwbB33PTE5j6OYtZCdnNGt2845tmiU7VytiemoG0/cfIz01K3PEmrVr5YwthH1a0Mbvj2DqwWOs6V2BrpXLUQv5xbbwGGczaYzeHkY4X8H67VvR2tMpdxzIcPjqyMzO4v61m6hmC9g6uAFtXZ2oNGoIMjcPUNvy/s27GB+6j707dol1qkWCYu8Y58Lqe5Tu27tD0u/t3LRNWVPlBHWBFID7kM7lFesycec+tq7fiNWb1klnUuQGWKsh7vcjV8pjdOQRrp+5iI0bN2L9zq1mXJm/gUj6Mf7X3/1t1Oay0mKxrUtGL8AZqfUSSg2CGJMhVygxAFr+U44hB/ycwUqwGpX7L0I9TTyhuJZkRysSLUlpCAnU2HbU8HPqpdhO4rWu1cV6cSeni5nmDU660TB3sVgBZEtkMwOYneE1vCrdEAXtrYl2vPrq5/HU/u0oVwv45NJ5XP74PNYvW4PDx48inIggW0gbtkiZfGx7xqWnZOvLF/Lh4f17OHvyNFKhGA7t2Y+25ctRYM4dTSWc4OGvIR6PYPThA5w/ex6cr0vH72w6jwojYRR1wRZmXZseA6cJIAlEzSgtM8iczBnjKBgFQdqZwa/5fF73JkE1gTO/z9dQJ4QFDCMhXASWTF5mHqt6k7WGRkRRh0Q3JNvZvCcLubKekVgwiOW9bXjtS5/DiuW9zLExpoxQCJVKCefPnRPrcfjQYSQSSZkYFAbsMv5sVJRJbXDSGps5ajfex48f4+6du2Lwdu7cpLBkBRwrSc0QDM1Ghq1ONVtcXbQFY1W+kFesCf/ZtGmzApOlAuD9G+RntjjRtolNge8YFbouDRDjFwlU6aC9eeMmWtva8cILz+v3XdapdH00ujjZh+0+aeShWppmjRPw9tcFnBrFMiZGR+Winro/ghM/fAsty3olfSik59FoVMUsUnfL+53j5rSOVZh/R4c8mWhTWGSm5pCKxZHNzOPO0G2MjI6gxLlo8bBMLmvXrEU9W5bObHpsAm193WhEQwjxeST71dqK3u5ukMdT/UCJhr+OcCyMSr4ox3s4HNW/Kg6YMVerq+ig+537HosptmoJOlmokSnLZrKYmZ5WUcLpMmEVmWRRGcQdkdCdJiu2csmqTU5PS77CQOV4Ii4NYL1MJ74flXxJEouar6EgcxYeSa7F0oCytU95AU1EfrAtLcDNsW+xCOKRMOLKniyhysKG7ehcDiXqVHkcvKcUTsz3Kchdy2enRLdtNicdJwujQrmgPJ2ysipZr4QElAny2MrmP8FESEYmhqtH2zuRrtRRms0KOLYv68FULIbH3T347V//Jg5sGECEpiHqQessKiwYa7Iddm/0dAS1jXr+rv1zqbzOdT+peXVst9vHhyYapr3rAIMDfM6IsaQdqffyMFWL/rqImVsC/Owburmf+quFolauY7pr9rXdBu70Gk2g5HlzB3Lcny6ZvGnMMM+r1fAtjAHxAj/72DeJImm1HBD0tGO1Xtpz48JVyeIpmkBaIxuPYtnAJtvkeuUeV5XDI47ls+uCHXK/sBB9Bty4ktZd8ObK95lL0vzVJzF8zW9aVsrRgAZcOU3fTwdbTRzaRGQ/DYY9+eteHPvfBHT2PdzvLPp5xw66e2aRhGABWOsTcaEhk8CWIF1QYjDMXE1WVA/vjGBV/wq8feJd7N62A4FyDYmWlDZxLgzTU1MYuTOsCRJ01u3Ytl1RAoooqZRw89YtFHJ5dLW2Y/26QQERTWTwAcN3hzDy8KH0ZxvXrUd7IgUOrgolYyhm87h5/Qamp6ewcXC9cc6yZctQ00hYGpJLFy9iemJSI7i2bNikLDWK3YOxqJgO/j61R23xFHZt2YZEW6sZWUb9TziAifEJPBy6h+xcGoPr1mLVypWoVQjCfKiEyUwFMPrgkRhEAuJ9e/eitTWBAtujhKChACK+AMYf0KBxSQLnZw4eRUtnGzLM5KpXkYhFMHT2ffzhv/mfNK+W+V6MP2gwh6jswxxHCNl2BzfHaJxzUyMCN8zqYhUeT3AIeqvMKtxc+AyRSygKWFDozNT/kIBZLBpRxpgMHbYtyJBiCrIoHKfDjkU2739GMeTyFaTTeaX0Uws1MT4G2js6U0l88YsvY+OmQTyefCwGdvThCA7s24ed23doLSCQommDIIuOYDGeXOiZyu/z4cLZ8zh7+rR+fv/efYiFo8hU6yjb+AOCKZ+PG7hPAdWXP72JRKpDBoDZ+QzCjMnhKKiQmewhll+ByWFtnPw5bmiKbpBTsCCWgcfFP/k9bpiKh7AmFDI+/FkaBxQwbdc0jWPy+xVMOzszid7uHrS3dxpQTKMBGBFRRiQYlVOyJRbBa194Hju3rdF78drRGDQxPi7mje7KQwcPit1kLplhNcwoNS1TfD8bZcHP5kZg8VuMpuD8Zo7xYsGwbnBA48UWik4Dqty61FTZSO5jNNd6HWbyjU3j9JnTYr2OHDmC7u4OtVW5F3B9JtPC+8C5W52zl69N4BThVBo65P38uZomYpCp7+nuwbPHnkGhYGaMmrFnZCDNe5eoGbCmPBGrmpluIjgIpJV3KAewuaaZySm8891/knN1cnIC+VoZEbJ3qaTkD2yPk+1k655mh0QypZgY6k5pWCBoJxidn5vXWtMoFTF8+xaufXoF5SCQ6O1EPRlHqqsT9XJNLndO2Wnt7ECsJYWYwrIjaOnsQEsyCTD6SeaCmooV6v4IAnnPCMglUios+C/vC0aRSJoQj4OMmFgxRpOQrA7QyFCR+zQcCqv1SSaZ2YpkHTl2i89AtVQWk8yWaTo9j0wua9Zltu4DASRiNEwkjDSEMjG2ZktFzM/OCvyzIKVZhwBfGXuaYemXZpcyBx4Ni3auSVwAeN/ynmQBwnWH7WN2DlSj8eucGc2rVCmq8OOos8z8vGKCNHWH10+ggXKGEFKJlI6RII33cxkVAVoGKs+lGT0dplZCDOSGLeuR9gcxVGrgqc8dwau/+BqWByOIlqoIckdSB3qBzVPHdGljzQEES+QsDE+wAMeBOcueGO7bI2+6R5Dn2qy2fcibailzZYtCU1lZmttRN0ZTZVCiF380wZLnWJogzwEW18K0GloHIvWnt1Xq6EDn6H0S0PTq95YAIKJ/W7A0Z741D8F73Pb3bCekyfAZbYvpebvbS+EmAAAgAElEQVQ2LcGesaCbxYgVsgGC3qA5m+HnTCZ2tW0WkbbiM/qNBRPIUnjk2qJeFswj4Wsu4ua8LbhomwukF1m6/1/aV9a1NSdgKY70AsP/GtnYfGn7P4sKEkfPLvlwnznG5ve54JsT5sDdosvuYQRdT8e1aLW/6F+D8rVxWJDnYwxHtYFI0IeHI2PoaO/A7YtXsY5TI4olgSjmOVUChiG7PTyEiZFRrEp0oLenBx3L+jTyiqOp7j58gDu372B5qkPgKdHRItaPC/1cLovrn15FYDqL1StWorW/V45ZioP90SgePH6Ee9duoqu1DWsHBtC5rFfzZgm0IsEgHo48wumTH2Ggswcr+/vR1tMlloWfhxb9salJfHr1KoJ1Hzb2D0gUzrZtIdBALcIZuVW1drPTM+jr6FKwcSyZ0CJYY/soEkS+mMO1y9eQnspgx8YNGFixHAWO0uSGXPEZowIquH7lOh4O3cemFf3YsmEDfPEWRbhUmJFXr6GVIbXTj/E//w+/i/nZOTnmGPgZRBjxQBKh1i744y3S2MRTCem4lKMVjZjYAOrcgiHlXHGTZRuQ/5T9EJtI9oOsHBdjXlcu4u4+DZLhsDpLsh9iHRo1FKsFpPPcZOjU9aGaLwNZLuIUgAewqqcbx5/ej8ENvRgZvYcr164jGY5j/9bd6B7oQ65R1IYXi8Y0PJ1RE9T7sTBgWy2dz+Odt09g8sE4XnzhRSxfuVwVA52u9WAUVRoOAnynKmKNktpDZy9cwr2RKUSSHfpM+UIBwaRhKa3FQH8QHFALSFYhnU6rvcQNlO5F/g5BFM+TydAydtVqqaLQVBYw7GHx65oOws1JUwZMi3E2nUVDc1frckcqWJmtcRatjIcIMbY6gHCjjuOH9uNzx/bDV+Ps0BDiyRYMDQ/jg/ffl+P76aefFvglqDTZYgYguGvj5BtcVzQhwD6LvA+YNXjn7pBYp5WrVukR1jpouwsUzCseRfurNW54QR/XdJ8PQ8NDYt0I/Pft2682obRylqozUg1j9PispMXEpxAMs2iol0u4du0ahu/fw7p1g9iyZas1kXC1p6mG7XTLGqnHZo5LaxRBCUGepsaYPZH7CLOui9USbo/cgz9bxOl3foSJ2WnkS3m0tiVRKOeVAUgdXqVs7rlCrqDRcAR6DUpFwhEDkkQeBzAxN4P2lhYE8yXMjjzCzU8uKt4k56+j3BLTaDLG7CRjKWRn0wKLTACgE53/dPT1oJtzamtkCkvIpOdUlIU4J5vgviWFfLksFrPIMYeMkqJ0goWANUqx5crChM8EXbNq99MElS8imUhpvZ2fn0OxmJMhg0COn5H3CZ9zMux5zqoWGwdkszlzvQN+xFIt8IWjiLD4IaiuNVDIZLUG1ColpDOzBpiyg0BATLkKtck2X7NcoQ2LLX+TsakpOAggGWsRGORsbhqPCFipzw5zlnatqPWf48LmZqbx4N49xfVoPq6vgc6ubnUYWDxpmgaZXbZ7OWWjyiDsAPzVAJ8cZIMBFPwNrFm9XOav8ZkSsmv6sP83v45X1m9CF6dfWObIgbwmhnKdNc8oV++W6XCC8ItSCRZAhSOiHEZT5vLDqXqTNDOGCfOgyonj5sI6Vk+DH6wS0B5IEwx4nh7HrOmtnWbMPrxsrWgBsLs1v28ebAtwmg5Y87EcqtWfnzEgLIVCbrjwUmZroYLj21Ij5MKV+f6LtHwWODi2b9Gx2UWIDB71IrRw80+BPHusjuVz0KQJSixNqfNhM13c7/Bn+f8Uvnrbq+78LQVY7ryYc2/+uygHb0mP1oN3F+nvFn19cdfU+5aLAZ8XZT2JyXNViP2M+hH7c7rRngDOvUBwcZ6fuRelW1vCErsDdI69J2U2sh3LRUH3Nel9XVQTG8PNk4GeY/dH0B5PIRVLaqFntay5otEgpkdGMXz9lharjRs3oaOtHf5oWHNl8+ksbl+9jtm5OQwOrscKOmPpbg35tFkM37yDOzduau7jpsH1YoIqQZ/YN4YXX/7oLIpzGWzeuAlr161Fgwnn9SqCiTDKuTLOfXQK02Pj2LJhI9YMDAi88fjZiig1arhx+VOMPx5Vnt3WTVtM+4P6LGp5IiGMjo7hgx//BKtXDQh8tjIage0+LoIEVC0JsX+n3v4JVjHza/dObQSshMXB2AHs3GzOfnxG7ML2HduwrLfb4Gl/2ESYBKoaDTY/PYcL7/0Io0NkAyO4cu0aUp2tivwIBsIIBFmdt4gp4MZAjSH1PxzPY2ZGmhYk2+OK9iGI4YitSlFich4HN5Ag8+TCEbWoy7W6Bpv7g2FtttQbmoBZn+IYuBAXSrRLmrFpbMnE6GKtA8vbOvDiy8+hb3kXLl68gFu3ruGpXds1/zcajKBYLjaZdZlEmMfFxZ46Ms1rzeJvv/03SCVTOHL8OJYtX2bmYfJmVuhyQFV/IEo9YAERfx3pQhF/9vrfob2zH/FEO8JsW1MPxHNer6s9xNwuth3J2jk2zujGqDczLBdnGfPccONfWH+N5sgwZfzTp7YStYySKzCahWP0cjlpgaldjNjQWF4LFasyEwSNCzGfxqbBlfjNX/tF5SAG2UqMxnDrzl189403cOjQIezds8esQJI92LVXa5Fh78zxENgZ8wc/A/9O5oqRQpcuXcL27dslLTCMl8+Md2MYsjVRuFBjp6tVKzRgNFB8j+vXr+PipYvo6enGsWPHEI2yjewNrjdhx1wneZ+5SCsxe1W6bY0OVaM06w28+/ZbePjwIQ4dOojevuU6x3pm5Ag2BZaMXLY415g26zglWSISxLameMzc+DOZNBLhMH74j29gfGoC2UIOubl5RAmQGKPjq6tN2ahVxIq7YHxFhLBtWa6oVctWKbsBbNdOz82jtSWFYK2G7NQU7ly5gnQmrWc3x/ueoLvuQzSRVAZeqKMVvlQcUV8QjWodnct6sKynD3Hep9T55XMq6Phh8pmsmRMLCNjksnnd82zT6ohspiLvJc6CJcAhU8foKDLc/DoZebHopbKACO81atRGRh+JKOnp60EynkAxm1WRSM1zOpNBXEUozVVkoo1koa2jQ+eYOkumFFAKUsymUchlUS4XdGwsYqhDdfmHCnBnMctoFXtP8t5OUTvM6dUKRa/JeEEGmu5m1EpiWCuFEtJzsyhkMybgmoA94JeOkL+nNjHZykDYmGM4h5tmD5E9TCcIouQLqguR6oyio6sb9WoUd5i3t241fvWXfg5PbVqPFAPaOdjGeg2cfKBZjHgYvOZ+pxgps6eZ0HUjDXDYSBjCk1Yi3e3oTIP/NJk45cPZWAm5DO0Gra9bJNZkk4SQFjNuOlAVXzbqhIyAp40mceGSjd4C2qbTVNXfkp+xWLUJDpuTKLw6MgtuvEDBgMmFBYjUtPQttn1qnL7mRDUPzZpI9Nx7WC1pRKzhosnqWQeYYz7F8i1t0VpTghl3Y8bj8FCbzjELYJxrZildq0XySYYOa29pMqlLMa/9e1N7YoG2K2eb19HpXOxnZWXBzcKgx4Xr69i0BYD1ZLMHv+9a5+4lzFVYnNO36Dp5gGkTsNnzxoNwQdhL73tvnl/zcJ3DmhW8BZZkKhhIzKq9mM5jfHRMwZcb+lejmi1K/0WNCVtIJOjPX7uC6aGH2LxyDfqXLUeypUWaFmrk7o89xvkPT2F5eze2bN2iKpYTD4LxCMqNGs5+fEoA7qlNW9HZ3g5fImpanrEoHo6N4qMzp7B52QB2rd+EEPPW6M1i+zUSwqPRUbz3zrtY3tWDvTt2oiWZQoVcO/PNYjE8mhzHydOn0JNqw1Pbtmt8EK+nNFDRsIAe2b+xh4/0+2T3xCpYcEJHXyoVwds/+QDnTp/FL7z8FQwMrETFX0GZr2NHjhHsjo4/wukPPsKmgfXYtG0zghFOhqgLCLLVTX1cJBHGrRu3cOrkaTBd79mDh/Cd17+P1s5uhFIxiWd8Qeb/hhChlo2iI2suYEwENxYCO90dFghQQ8PFN5fNolApolwvo1xkuzULn5+MAAPVwihWqopH4XrFTCu+XrlYwPjjMbEKbS3tYgflpvM3EA2HNA+4r60Vv/wzP4NIKoyPz36MsdEJPP/cc1i7erkJ/GVINAkFfkYWcTy3VqcVikUxfO8B/vGN72Hn1h3YvXs3Ep2tcuy2JqhRimhzJZiM0BBSL6BSL2v26O//+/+Ad8+cx7HjLyMciiM3O4vs/DwSqRa9J12FetY1CN2MUuRzRFaTmwhNFWQDeY8yJNi0DU3avmtTqJ1o2SU+wy6XVM9uva5NT0Pd7cNtNFVkBqmziyIS4vinKkKBEn73d34DXa1haVfj4RguXLyIt06cwJe+9CWsW7tOQFoMll1IDBNhjEw8RrYYTXFmDW4AUqmkAoVPfvSRWLcNGzfo5wSiaJSxDzHXUOb5mTGTzsZn2rQh5vzVgQvnP8Gt2zexemBALlrpBKlFVBKE6dVrb1Mormnn6XdrJuRc+Xs0Q8zMobOzDZcvXsE7P/wh1qxZg8+9+KJakexqmXYzgZ0+SbNlKzLEGrkY9MsirBZkuDd1qJKf0m+Dq9duY3XfMvzdn/45bj0cBhJhBOjoRR3JVjJMdUWIsF1bq5aNWYO6RwLMGo0BBTHgar8D0p6ms3n09vbC16iinElj5PZtFDIZMVG8T/h7BEk5jiwLBVGMh4C2BJZ19MgV27asByuWrUC4Qr1tA8VMWusTs+QYJ8IsvFndjwHNZU11UFJg9k1GpDA2RJMi2M6kiYFyDILReFzsIxlijYIsMVrIpxw4fziIsckJ4x63EyiokyZbF2IMCYswZntKy1tHpVBWEUdtbXtnl3kOfX5EgwHk5uYMMBWooTY1LyBGICozlJ6fBec+I1wYk0MDCcOg1V9rNPRsEQ9w3ZieGpPpg5OMEtEw7t+9q3WFzyJZSOEUO9mCv8txcLrP1UIOKMaFrCvDyMn8U+bTiNXQt2wZ2pLdeFwJIrVxJ55/7TgGt6xGS8WP8MKgH+21zv3NwkzAbenerDGQZoPzs13M2BgH8hxRZCbEmWKc9+HErEF0lmgy4MNt9q5FKdBj27EOsFjt2qJ2nANEds0RuLA40AADyz01WbwFJOcAhzdSxNGXjiQU3vDGlCzuii6wgV4G0LISAg72GHhSjDPXJErzRlnqzNUJb3qERV3ot51+0OjwbM6e1f40v+cujm2bGjBjDR2LtHseDaI1cjhG0y127u8OcLnPYDsEzfbHUsCkd7Rjez7D9FmU9tONCxbf/TSg7QWTT+rr2vO78Pp25XbmFQ8Yd9dWn3MpjalbxugyLNY0V9CZDO1JcEUKcSnjEMhe6Of5frxs1LGQOaLIvFjB3//ZX+ErX3kNI6Oj6O3u1cB25i61tMQxOz6H0x+eRCIQwcYdW5VbRl0eX4vtoBM/eAtTj0Zx9OhRrFi1ErlSQdq7jr52PLj7EB/84ARWDgxg556nTNuKjEOSrYkQzr77PkYfPsLxY8eUYl/iyCFGjPh9yr17/533MHT1Bp49fhyr166RzooLCBe5RDwh8Hh/aBgH9u/HqjVrpIXhPczNpRzyYWp0HJc+PotArY4Xn3vBMHKKO+F4MT9CHAs1n8O3//Q/IxoI43f++9/AbIFOzqrR/VBNEo+ICaMo/PH9R/i5r34VvR3txr1KtifkF4MXChvd3Vvf+z4e33uEF44+j917t0on9q//9b/BseOvqIVa9pVQC1Wl0+PGxwHm3Ig1qDzKgNWwKnytuT6f9Gajjx9L7M0Km+1HbqTUztClV8yVEA1HtRhzbiXFzWyNS/RdyGlY+8qBlWjrWoYaAyvqjAipmjFrhSJWLevGr//GNzGXn8W3/9NfiNn4rd/6lwhHgpjkgs5JENT7ENZV2MahZqeCqo+tpjhOvv8h3vvx+3jlpVexaecOFComxFUB1myHUpAdSyFGUFEuIDc3je071+PFL30d47NZJNt6sHzNGkSTKQSUzGv0OPlcXowNARc3FUZl8D5WeHE4LBfh6ONRsbI9PT1qGTKjzgA6AkPGNxhhg9qzBG+MuuAQc1b9nKlrW7wceUWwF48mzaxOsoLBsP4l4M7n5vErv/w17NuzBcX8rLRHn5y7iJMffYyvfu1nMDg4KAbHrGrWuW5NCMqJs209ra8B5paZHYXniMzbm2/+AF/6ylewdetaZHO8tsb0ZKQmZs8o01BKY5HYN1OYR6JkaE04+aVLN/D+++9h86ZNOPbsszp3LCD4WcjokL3lXs9Ns1Y1mq5CvmDOZT5vpmv4jC6wq6sDY2MT+Otv/zV2bN+BF186rvfnWmL2I1Pcm1Zzs3di278sIAyx4dZkcy8z6DaLnvYkRu6O4IP334Mv6MOnFy9K7E/JSCaXQWuMz1tDoeMMwSWENDElZWNwaDQkCyA4JpgiK0ajy3yhhC7qKVMJRBt1DF+9qqkQnOZAgMxnqVJiDE9VZMJcuYB0lSHhDWl2o90dWLV6NbqSbUhR/1YqW5YwiGgwrOzFSqUurJTP5KWLpcwiGec4MU6roS5wxlw7u68zL3R2fl5mE4I8am05gFCsdjSsZ392fg5RTsqIRDE/NY3J0TEVKO1dHSo+jB6D55nyDEZGhVGt1DA3Oy8mlcA7YrXKNJ3wmWMhPT8/r2MuFQiIOe3CGnLsZBPpChsm1omRRHT1xuMGOKvNyoB5FndkCTM5TI4+xsTjR/oaiYHmGBO7l3NtZ8HMe5PpCDI2cH8xkB1U3NUDfhQaOXT19qA92YmZehRj1Qh+6V/9czx9bC+i5QaCtc9ODTO8xEJkkAmaNsWUYSWdZM66u/nMWwzTJIOcM5drwuQMP7qnd+o0ch5AtZjNWnCiuvrK7c3eLDfT0rFosgkKjL3X2+Jt4gjXqmxu9vZpt/EtS9uSTUBg0ZBpMxvGTpl09qCax+4hB9W1cyfGtm+9cSwOYMk956Wz7MNuRLQ8D54wZfuT7v284ExA2y4Oze87IO0Bfc3fcW1Qe3Ka2MeCZi/GarJx3i8uOeonfKv5JQeyPJeoeX0MOHSI0POi7oc9mkl3zhYdohe02R/w6j+bL+OY5J9yoG7Ye7NMcNk6VjQtTY2lRdmGYSYWK3dR1xwFWmmgJebDf/zjv8TLzz6HQKmmGYysOMnAsXKmJubCucu4cOoMdm/dgR0bNgPxCEqcxRkOSuj84x+9i+6WNuzdth3RlqSGy7Pl2NrWgjd/8EO1fg/u2IsVawaMMYLOV26oPuCt77+J5a2dOPL0IbQkE8g0qnLNcmFjMOc//v0/IBWO4vnDR+Q0I3vHxZJtNW7EzL0L+4M4tO8AWpmdxs/F/C22AOp13L4/hDvXbmJV7zJs37jZDOQOMDC4Kr0X79mhoSG8/eYPdAwH9+wzMRmBOqosBvwUPIfwYPg+fnTiXSzvW4ZXXnjJMJ+FrHmYOZuRAC8aViX9+rf/Gu3JVjx75LhCXev+nGbb/u3rb6GrdzUa/jAazI6KyEaLcChqXJ1+KMNscnpKLSbGcfBPptlzAzObuhlTFQtFEfKHtDlQ+M0qnS0bTpfgfqC4KTpOK8y/m1VWF8FjocqQ3jAY9AG6lCtVLO/uxLd+7RsYefwAb554ExtWr8MLR46BMkeGpbLty7YPwS7pHrVCuDA0oPmwb7/1Fi6cOYeXXnxJc3+rFF3TBBIIq11FBjgWJ9ijvq6MWjmP5S38vRP4oz//W7T3rERn30oxtjz3c5l5hRuTXVTL0Dpoec4JblSo1BtqH7ItRBNAe1ub0eIRUCoahlmEdHmaYzUsoO3M+KmpDGnzJktiwt7lDlBLNp8ra3YjR6rx3SKaSFHE9m0b8a1ffw1Tk4yeqOLqlas4feoMXnr5ZWzYsFExGEaHZ8CXWyTItGhtde5aq79jO02j+W7dwj99//t47bWvYv0GGjlcPp0tnm0ciZO0qCVqAR6F9tRRcULC8PB9nDl1Gn19fSp4NCjeasb0c+WawqfZ3qMRg+YQMxfVsBaaqEBNaoATa/x4NDKB17/zHUkynj12XMyigAaLw6AZmdVs29rWn+ULtFaqa0Fzh5UmMTIlFPXj9vU72L5pEP/xD/4EVz69jPbeLhTTaXSnWhFpS8hx39vWjrzmxHLubFnrVirOLE5T9LK1mSPDZU0EXCvEUAY4aQcoZdOIEfhNTiIqzWNDsUOZQl66YxWa1LPRMFGvoFSrIVerItzTgbUbNmiMXo8mk9ArYExFBGHFArVqdbSl2lEr1TAzP6NnlCC6rTWFjvZWpNNz8NvuSI0uWEY1sXCtUk9aFECLRlOIxlqQaG2BL+iXvpSaZzrjJaepN3Rcd4bvCkiRTWzraDPAimsvgiq2CtmCWHlei0g8pnWdcS3EE5zRzXWQWkA/p31kzbQPM17U5J86Q0OpyGBlTphhMceA45oia1hQ57N5mfNK2TxmJycwOzmpAo5mE0k13ABRwQIzRI9rFfXLegbF+vJ7AdRCEdBzhlBd7vplKwcQ7luLfZ//WezcPYhItI5Iw4yl+wxnsgTkORRilyJTudh/TOvcFBr8Vz9TV1SgQK0IkZk5sxM7bZNhShbAi3ONmq8bZCKA43Gbmt+3mrrmTtwkv5yJVoelWAsr0mrm4JlzZuhJ+/vNxp4DPC4I2TJUTYOABRL2Q5iHwwJJaWkoKNbx2fYHL41dlxx4cEye/rQPrY7TukRMRqA5Y5pha6IeDSNsDRfuY+scWcDqBXZOlKxz67E/u/a4kY14ELA7J02MZS+1pw/qBchNard5+RcCrn8Kdlr48lI61tOibuoEnGbPy+49gcXz4K9FAkP7XNhKZAG9GgBshNHunycBT0vImnPbPDeWGRaVYTYXXVN7fctcq8PAR++fwZb1G5CbnMHq/hXSUrDi48+W/MDY9DTOnT6jLKeD+55GS0urDQAF5jPzGLp6Xa7a/QcPYN3aNXqKCqEGioEGJh6O4Or5T7C8vQu7duxCIxBSwionLzAa4O7t27h/6Rqee/YY+tet0vgofvqcr475Qg4Prt/CtYuXcejwYWzashk5tsC0OQeRLRZw89p1XProDI4dOYrtO7ZLuyQRftiPYqOG+ZlZ3L5yDY1MHlt37lT0iu5WngMaGgIBtRyun7+E7OgknvvCK4pToAaFVD5znqphH0Yyk7h88iymhsk0HsfmLRswn0uLLaJ9wskaGOty/cqneHz1FgYHBrFjzz4EOKeR8Qv+DGrlHP7sL76L9t7VyFSZgceKvIBMDcjSTFAoiqWYmBgTK0HNTr1SVYuIixe1krl0Ri0lspf+OtuFHEsWQ7wlgWqjorgWCq4VpcBom1xezBc3FbK13IgYZs1/g2U/AuUGtm0cwFe+/ApOnzutgOpDT+3HngM7Ua4XxGKQsQv72EDjDC9Gl7BCNfMoxyYm8Y9/8/fkIvHySy8h1d6CerCh9gwZ0UgwLqAcaI1Kf8j5w/VgFXNzk/irP/wPmBmbw5d+9lfw3plPUGS7OZtGMT2PvL8Ofzyq2157khyCBqRxvcplMpIUcPJAe0dHc8qKglitbpFPgwak2/BZ4/w1IJHsHdvudBTrubAuzVq4jkqjikqxhmgghmggLhMSNUkrVrThW9/6Bqrlojbqs2fP4fHjETz/ueNY0b8SZZo7bD6d2V7sgucpxrnRywxCpowj6nzQOLBPP/0UP//zv4D2jjbN6iRr6OQXZFokKVBwuQF3fGVu9nye1WnxA+fPX8THJ0/iqV27sH/fPn12hfP6fGIX5QzmAHsafBIxRZKQSCT7xNcjG2aE7mwphzA/n8Z3vvMdrF27Dq98/kXkS0ZfaHdFC7bMFTIkhmedWiAeLQPnE0hIF/MIx6IYHbqHc6dOSXd65tTHqBQK+v/O7k4FNFN72UFnM/eoUhG59Dxy2bTYd4IPCv5ZAJVkZKCLtaKvE0SFQnHdsxlOnKiUUZyZMXFBBCPhAHLlotqsihfiJBM5fmuKAskx16i9Bc8cO4656Vnk0jmtBdEkw4wTGllYZvHIUWSxJBrUOJbLAmf5Qk55eMVSXmw+i2Oee2p2eU7ZviWrTDZS4dQIIxhJaD3ktSYjTScx25u8JmSyWQTQTMTCh4Ufz0t7dwfoMon6w0iF4sjPZdCaSMlMNjU/g2ylqCInnkqiu6tHkSbUzYa4PxcLmJmbUbYdq0C2Wnk8PF+Nsp1IQjwR8CFTyCBbyqGjowO1Ul2Mf71U0eSRR/fvo1jIm7YukwKaew8jjUyskVhesnoW5EkHG6D5DSgz25QFA3XcbSkMHDqGV3/jN7EiBiTYpvVI1Jv3mwcDeLda20jVOWzmjlqntVrodmwkA7818aXOQHID9ATyxHpZMGVuZPPyzViQJmw0/9MELw7YOeBnwV+T1bFH2Qzts7llBoc2l4cFItG+9aIWpXuQBAKtU9W2WS0uXHgQ3WfwBFrKPOIMJC4MrzkGzby1M2J43bcGiC22YzWBrP3c7LQoFNW2s704zYFUOZW5uFjXD1cqHZP9XDJcWGHvwuwKD8paAmi89jALcawmxmhfHA1ngNJnqWAv4Gtiu6Ugz1635q3g/b5jXBfdgQuvuuCr8yLFJnxrXusntmYtgPceo73szY3QnGN3QJa5rVPUbRyzYbJrhojBzOy8Ki2Chu62dsRCHPNUgS8aVg5TemJazli2b5b39GHl6tXa4LkzMGKCD/nogxG0RePYsWMHgomIybXjQjM3i+H7w8jPzWNF3zKsW7vWjEKjy7RcVcuRMyXJvGxbv1GtqrxysALIpzN4+OAh7g0PC8xs37ZNBgXOAWUkCz/z44cjijTh07p/7160t3egwkBO7nZsxeULuHvnDh6PPEJvZycGB1abWbUEJ+EAAhxbVihh6NYd3L91F90dnXhq5y6kOtsVz6JYAN4x9Qbu3b2L61euKBpgz1O70draqpYqf4ZtXoTDWkQYEXDh7Fk8uvcAX3zhFXR0dCOYiMsI0ggB0RDjPebw//zxXyPa0oP5UnO6Ly4AACAASURBVB2lXBr+chbz+TIKRN2MQ2AIqXPCU3vEMOQCIxLmdf+Saenp7tXC6/dzbijbZTXp5ZglRnAnA0c4iJnZGW3sDDJ1EQ6hQBiNBmXjFEcHsX3rVuzZsQ3nznysG2P/vj3YvHED8uU8Ko2y3o+LcTRAQ0gAdQtQCoU8rl29hk8uXMCy7l6ZDbgJkrFSi5iZWUFGqdDdyyG+dLIG1Vq+cv4cLpw6hbaOLuw7dAw3hkZx8epNtHR1gbMui9mMoiM08olMo312xYZUqkjPzxltW4RD4Kn1M65IrkEENgJaDMm204O0XqtlawAe2S0CQQnPuQZx81OAcwNVf9UaIYIINDg0Poygr4buzhS+9tWX0d/fqVbjmVNnMTU1i6cP7ceq1ctRKppQXpfXx89O1kvaP0ZuEEjZZ5PHR0DDDL8rV65gdnYee/fuxYqV/QoaZzu5qedje9m2axlz4rTL0kTXqmJdeF7OnDmj56a3twdPHzig1zCFttHGqShwY51sFI3ZhhuG2adG0J5E/sn4jvd+8p6mjLzy8itirqoE0Go3G/2XYUVNS9wO1Vs08ccU12w58xiMRmvkwQMFSF+7ehX/5fXXsWb1AKYnJqRnY4HS1detsF8WPGSIFdpNR3mpgFIxr2Nkm5CuTQVL+3xiIxXWTO1asYBgICLQPzs5jjDZpEwOdTrS63UZvBQjwrgfFtBsI9aZc8fWbQNVatoiAew7dEgAju7bCE0EPI+MkCErGYmgHgghFombVnSpIpDHkGay5tMz0ygU80IJandaoxZz68hIs21Mo1cwEkcontKUHt4fZOLaOtrliJUkitpIAb6aQDcjo1iUEuhVy2Qw47r/ea50fQM+AUKuXgR8fM2WljZEo3Fd6TClOtUKsrmMJmIIGNcNc62Rd3oWTKQNj51TNbKFrAk4p3YwFFZAeGE+jYfDw0Z3SJ2nmEVTbSgfkfOhhR00M0kOXQbKh+nhrftQDplkAIJxnqVyMoL+Z47gld/6VxiMBZFioDYJJysDWGC3zMb6GSmV3fJ4D6oMomkNPsRVnPrEZPMcatoSc1HB6SVsUfvgm5m1IM+BCbf6etqIpsVmaK4msPIwd142StoFj3HCuHHMr5sIi4Ut/DOMjaeFucDWLLR3dYgW/br2qus0mzOzmEVTK9MLqLQYmANwGj2+npfBa1aN+hnrzHSAxtKfDivapIIms+mAsWEO3VVx0zSM9sYFfHqZUMeiSmxpF3Iv0LHQ2vxhz6OpgM1FcJ9lwVO2gMD+a+3cz76H/YrX9+JF0vb97SlsHo/3dYzQ23uRHZxf/G4L7faF4Gij/FyCHr1/bRYi9tNL+2cQvNPtlYsMfvUpnqE91arRTR2tbaq/qVELJKMYL+XweOg+Zu8/Qlckgc2r1qGF4nc/UEqFce/xQ9y7N4ykL4gNK1ardcngYQqmp+dmcX9oCNmJGXTGU9i4fgMidLxSBhSL4N6jx3rtcN2H1WtWo69/uSZNMLeO5guGEY/cHkKy6seGFQOKValTp8YWXCyC6Wwad6/fxPzkNLasXIv169ahHjdOVo3Y8Tdw+/4wpm/dQxJB9C3rQ/+qftRInNCtFwmjGALujTzEjbMXkaj7sXfjVvSvW4Ni2MQ8UMsWSIQxNjuDH5/8MUqPZ3B09Xas2rYetTg/CDcTLtwB6U0KvjJuXLmO65c+RV9LG/Zs34nWrj5UGVkQogaMhhbem3kxZSfP38TIZBrpQgWhRg2RaknWZm4ovJxc2Okm5GJJxyXbtOl5ttZqCtTt7OpCKEKGiw6/GirMmOOtzlDTeg29XZ1aqOfSc8gVCso/k9khHEWlSBYhhGC9gkQIWLNpFfpW9uLqlZvYtG4D9m3bit7+LmRqGbF2BHVy+RIwSLRPwXwAM7NpnPzwFOYfjePArt3YvW8n8pWC5rQ2Sg2E6pwla4wuRX9ZrFkiGBN78KMP3sP01SEc2PIU6n09OHXzNsqgKzKiz17xkY0pozKdRiWXx1whrfnH3LDYmme+GDchttypQRJfxiJGXQSz0Su9n/SL8bEoFJaCeDoWWThwlBXBLyUJrvtAM4IxOdBYYc69gl0bfkRCDXzh8y9Ihzc++gAfvPc+hwbg+edfQms7GZSCnT9r2lQCYhYEafoDmThnsiATrTZ/ASc/OikR/+c+9xI6Ozq14RK4aMwaRezUYWlWMSc7MJrEmDAI2gjw6Hrl12/evCk37tMHD2LLli063/oZFf6GRjAAeKHLJODhkVN5ddeZ+SzeffddscpsH7P9TXAjPsquqc0h9GIWHchzG6Wni2Cz21iEsYAqTEzjyqmzyNXKuHr9msJ2E7GoRg8yWLu9txPBhg+Z+TQSre2SPxAoUvxPoBezDJwmv1QrSOeyZvIJQbw1kzG2JJVMYGpyHBGer0weDQoJCXwCfiPBoFmgTobdL6aNjJZAcCiATNiPnXv3qhVbnMuhPd5i8hPLZcxkMkQnMhC0pFoRppmIpgrb8iYIJiPHh9lMU8mimM+pgGJNSP1gpcTWKRCKxRBJJFDMMXC4rNgSjl0rcnxcOCy2MsV4E4KUclVgdj6b0dw4X7GC2UJWqQOcykNwyKKHLVmuB9wvybxx/BqPm7phjo+kbpCFu4xBzEBkqHg4JJ0vnwltI7xHuXVwcgYdzZyeUayqmPWT6S1XMCKQlzUMrnXYspgzIM+0fBk3w4BpGm6KER/CNSDWYPxWTdKWui+Boj+IQjwI/8Z1OPobv4rPrduINmpH69QCGnd3s1Nl90+LUpq7of7e/E8VEc6LDgURI1uuyQyG/WbwVKlRR155gTzwIHyzYvIWNnf3Wo5Gd5EqbDM2pXvuQHRsznFqo1d0Bh21bYMs3RxZp0j1aL2anIxrcXrbwJYeNQ/ywvbv0tuXAj3HPKnqWsBYzfae0XgszJe12NMAdKJym6Vnr+lCbId9rpvnxGblGXBrKFG9tgWUGnXmsupYOdhjabJ3lvF0sKcZJ+M4VK/WzQNyvKDOsXhGpGnxlgWJ9p6xAHAx5vr/Bew8P+R9LQcyl4I8Ux2b/7hsqgVGceEDuErY4EaD2Nxt5SGTFx+ive107lVVN4nmZvad9Ez8rTrw7on3cPTIUQzfvafRXhQRO8FqPBHG/fuPcOvWTUUSLF+2DH3dPUr2ZwVeLJoEfy6mK/qXoX9FP0LRqLRvsUQI16/ewtDdIQ1jX9m3HL2d3QpWZiuCrloG6c5PzWLlypWKhYgnkyhVSlpgqFn59JNLePTgIVb092Nl/wq0trTIgcVcPQb4jtx/iIvnLyiqZdOGDejp7dVNSUcrnWnMkTp/9izS07NY278Ka1aslGuTAK8RCUjrxWiPC2fPYWp0DJvXDGLTukExdFxwCqghKwdbArevX8e1y5cVK3L4wNNY3b9K7B/1g5xgoXFSBEDVCn5y4l2M3H+AHVu3YdOmTYjHmcYfF1tQYLuzUdVg9GufXsYH732IGzfG4Q8m0dbVDfgqqNcKJn6iwVgPtnE4GohSuaIE07OzcxpDlmptURAyTU18b91SdC0zmqZWExBntU82gJuMog+c/d/Kv7X4Mo/LB2xeuQJdPZ2YnB7Hlq2bsWvXDrlsG2QFG2YJ1L3hikHLIjKa5p233xETsn/PXqxetUraHmXT8XrREBEMSQZCJo4gny3VWrmGv/yLPxNr9OxzL2F4ZBy3H02hwfmgbOPzJmdcBeeDMsCYs2PZFi1kFZ1CfR6dlGRc2tvbdc4IxDhpQOPBrJvWPSB0hzYImsgsciB8JCS2g6+tLC9q5Mg42FFjBNN8HbqGxR75jcOUSYi7d27Fyy8+h7FHD3D6ow9RrZTwhc+/KlaXQnW1pVjocLOzIIhTO5zjUe1VZe3VkEwxcDaPDz/8UHqmgwcOiYkWCONUD/ssc8M1x2iYMr6wkcYYpEWAR6AwOjYqNnDz5i0Y3DBoWBirvZY+2jALJkjas1aLHWRtZNu9BCDU7hJ8fvDBB3Iz00C1bFmvPiPHArpoFLuNmde2xMVSgsANhSe7RKI1m0kr1ogTHf7mL/9K858JWslOkTVkQSZzmGW5OLqug9mWmrVMt2YJlWJRoEQ6K47dY0yQNV4Q7DJXji1RjkBLpeLIZjMCPLmpGVRyRTOqjsy7nfdKpzqBobRp1CEK5AUxE6hj3+HDyGXyyM9m0JVq1zNPpm8unZZpIlMoopRn7FAUgURE82bVloRP+jfdQ3xErRueekgyhgR9PGk0SPDZoEbWBHNXFYVEfeZ8JiOXPtc+uoW5/nJ2LRm3XDprCsFwTNeKQJyfmVE0vCESyTiCEd6/dFqHVdQVcoxMMqCWm7kYUGvo4T3fkkrpeaNhi/IOmVg079lMf+Fr0eDB889RcDSvjY2MWJNOQ6YZnR9NaeF7EzgbNp9gjZmGBRokGjw/ZAUrCDBtspZCNRBCLgLkV3Xg+G9/A68+tQ1ttgtotrMFU6jDCgtytIX93d72CDYqSIaDSPG+s7pkgl2CVmKRUrWOXLmCMqNifEH4pmcXaBfHrPEGF+/kXKPNROaFDZuCSz2LNmbFtXbdQ9Zce23rVIyLnu6FOAynr2qCJ+vs1XNle7zudQXsHJjxsHl8kB3Z5LRYAgxOm2irS4FU12r2OHTNSTZsI23heltnP7Z4QufDskiimK0Tln8S0Eng6Gm/kio1mVYesGnbtvp993ULWBzQ5Qt7r4FZrxa3jJtsl70URh+zMNPXxY+Y96Zex35uL3Ry3fknJNV4Af8STq35Cu4a6/iWMG2OORQg87Rfva1k/pL7ueavuzvYAkB3us17mNgCt5GQIjfn0UbjNIB7d+9hzarVajGtWzuoFhwZPS5Kxo1V0cgjznHcs3mbpjWQeaMTj6/DttyDO0PYMbgRgwRoMVabLMsiGJ+fwYcfnkSsHsCOrVuVB8XKn3dkKBXHyPiYGIvVy/rx1IYtCCfjMlXwM8bjUYw8HMHF02fRGUth7dq1SDH2I+xHlSOMgtTdxPDBBx9iZOgeDuzYrdw8Lvx8DZonKJynaJ2zVFd19ymaJdXWKvCo1HcCl0gQ165fx4XzF9ATT+HwU3sQJ4vjAyS5DwelE6qFgzh19ixufnIZR/cewLbBDQhEQ6jFqN7h/c+cJx8SLREMDT/C3/z5X2FNbz8OHzqE7l4Dams8//UgStUSKo0i4q0JDD+8hzf+7ru4cOYyWiLLcejgMUzOTCJXyaHsL9mN3Ayj50KamZ8T28TrxEWfOiqCLTKaAlBkIeiorNcQbQCtzMoKBjE2MWGcg2SktIGb0QNatMmycbXzNTDQ2Yll8bj0lYefOYxUexw1wmWaXTiVQXsBAQKnknABDyCSTOLMx6fx8U/ex57dT2Hz5k2ItyTNcXHUksYZBQSCFe1CV2okgoH+Vbj66TW8/revY/vWLTh8YD/evXwVdybnkEh0y/3D4GO20xpsIZW58Zd1LkuVIiq5rHK5stmszgXbU2You0+jlsS+WAbBMPnGbU6VE0E4nw9NxhBgYmCvmc5AJogMIAEywY0AHltoPsOehcns+sroX9GJr//81/Dw3hDe+/F76O9bhi998fOo8fqylay5dQyErWk8mNEOMkSYW4xZHF3MCaMyCEp+9OMfI5lM4PDhQ9qEqbnTeayQrTPJ99ygBQw1HYO5egE72s2sW2z3jY080lQMzmKl0YLtQmWRapIJmTyzURmQaNZh14pTLp8MLYaK09iyAPQsM+j26NFnsXpghRl9ZuNR+PtkFflCBG9qFNjqnP9P8KD1iy/JwGm6nyM+BZPHgiH88I3vqdU4PjaGUi6vz0AzEA0FyoaslHXfB0MBzYStBoNmBi0jRhoNZS0aPaMqLdMGr1TR3tZu42lqyOUyKBczYmQLpQIS4QhK6RzKWbJ5xk2r6SwMBi+TUTPmMbY3+XoMQk+HgYENG1R8lPMlGaikYW80kMlklY/HCRFluu8zBUyXsqhFaApJKtaJE3NMq9LsdZQ2JOIxFWGUUDCMmO1mZgC2tbfo+eTnKOXzeuYJEpVZ6gOKtapGn5HFa29pU/6bpC8MV+YcbPjAiW0j9+9Lb8bRipTOJFJJRDnmTBN26gjQqdpoIF8qaEY11zECW66fXdTclWtolNkWL2terYxnlbIMIRq5x2tfJsBrgGrGkeH7KkItfyANIFmygD9knbUNjZ7L5yvSmDIovOYPoVL3Y2VvH/rae5Adr6DI+7QlAv/6Huz7+uexb7APMTtiz9YkzcLGYJSF8G73fYdduJ0n/Q0kwz7Q3iVyqgn0zChAntdKA0gXOZKS7loL8poYRjSWly2xVLVlUZoZZs04DDftwSGwBVDR9IBYlk4F18JLf4axcYDOzYVtOlG5sPFgLT3kdcby9aSps9kwBsktZq+81Z0DVDKPWErKRak4TZ4BJ4vPgQG0dk2zYLF5nB7mjUwIT7BbOPhCTdOFWaEXbPiec9i8mA71NJHfwmly7RDXlnY07xPbnBZ0Nh059vVsd7P5os3P6rnbvABr0UXyAMtmZIsTo1omr+ns8wDyRW9mc6YceNMIHfdZGZ3AQOCwiXvgeygixKag80GmQJ85VNJZBoFyoaqW7JkPTmP3jqc0T5CHyYWSbYlQ3I+R249w7sOPFf2wZnCdSfvnoOtYBIWZNE699wFikaiE3CkyF7UyWW5tnOfOncfFC5/g6DNH5W5U7hrDN9kuaQ3jxA/el67vuc89jxUrVhqXV62MUDKKeDSAEz88gUfD97Fj01ZN1GAbss5ZpoEGEu0tahH+29/7P7CybwVee+01ATFNpOBFDgXR0RHEe2+dxienz+KpLduwbccOLUpybgUovzNaozNnzuH86XPYumETtm/egmW9PWiwsg75UOW4o2QSc7NzOPH9txW2fOTos+hfsUwzF+v+GhoB6jfYduWs0gT+8j99DydPvI9nn3kWzz33vMngY0xpoIEq2xvlBnLFPDp7O9Qa/r//3R/gwb1RrF+3FVs27tJYosdjjzGbnUPFX7fzUxuoV4sCNKVCDolYAm2pNplRAmRcyVrx+lPjo/FSNGQA8SidbQwj5TBy46IXo8ZgVxZPDBRlW4Zh08E6WloiaAn6sW3VKhw+/qy0csza4++QRSRbYNABQUdZLaOu7m58943v4eRP3sOXXnoFg+vXwc9zx5+p1xGjAL1hstKK+SzKxRxSbS0YWD2A9z/4EH/w7/4A3/yVX8O+A4fxg7d+jKv3HmvCRzzeogJDRhdla5V1fwqIhXzIZtOYn57RGKV4PCG2UqWmzWUjkOQGrXwugli2xHhvU4dVYTvTrxY3FxW6SbmhOd0vAQmBEAEWix2yJU62y0y2oJ95hxX82jf/GcqFLL73xj9gzeq1ePXVLyKXz+o4WczLuUpgzOvCVmCVOWzUObHNaAotGgT4+gy0/aN//0cC6t/85q+atqwtjM3eIYittVfgzmmSFH3I60nW0iz4NFRcvnRZn2/rtm0CX65w1t7iCnf7vwtFNY/JBEhzz1DLt1JCayqCTy5cxpkzp3D0yLPYsGGDbQ0bBtHJcLgekaOig1MFPUEgz6FyJOnadq3ChhySjM/8+zfexIEDB/DHf/iHyOXS4LSOWJTxH2V093SZQF2RJg2Za+jsVIuY7dj5eRQKObRZfR5ZfRNNQYqeQL+GJNlz6s3smK5QlNNMeO9XMDM2hvmJSbVlaeIgiNYzYqNreA6Mu9gAWDrCa9EwUt1dYqAoI+jo6GqO/qIZpbOrBzWasio1FSWMGOIxEsDz3mAx0t7Z0dSts2iJhcNG71Y1kUe8xzn9ZmpyQu/f2taKdC4t48ns7LT0spQYuGLBRKXMIR6OIhiNoL2PDGtF9wknuvA5YVwKWck0Z9lqIkcbQB009at1k7dX04xsuqzLmE+nlTco9z+fB86MFftopmxQe0pGt87QE552MuKNAOLhNgzdeoCJsTE03GYTj2O6XsHswwkk/VEsX74Ct+7cwdantuMrX/sKHoyMYHxmCs+99Dns3rML0Zgfj8fm1B0Jt8QR6AijRGRW4ex0U6x5iSBHmDgrgCtceLzGmGlwTjvXc74mpQi8950ulYUKAR7XyKAPlEAXyg34xj1MXhNoLLJIOtDkAi1ti80BFLuDOwregaEmW2UpdMeGSZW2iP5xGgjDiLnpEc7+22QV3YBtzyBoh0WbWXeO1bMnpMmKOabNY15V29aDS13LdhHA8wAuLzhssnZe5tG+h9g9LeJ2QbLOXBNfYBk/T9XpELoOxQJLx0y6lqcDSV6WT4emq2+++0TWzdPqXGifeo5hSWixxcf/7ddb4JQNpva8uddQoY9jP6tXa7coRsdTU5iUfMva2XBctdPkHrR6vRoQCXBzBqZmZnCWkSfbd6GnnYJ2w9xRmBuLx9RKO3v+PDKTMzjy9EFpOtSOtJUbNT6jQ/dxaO8+rBlYpTBPZs7R2DEzM4WTH3yolsTxZ48bXK12DodthzSI+8Q776CnqxvPHj0qJipTyAmYRRjzcHcI7737LlYw5mH3XumrpKtyM2d9Pnx86hR+/O67+IWf+zns2roV2WJZxgseI9uzs5PT+IfXv4MuBh9v3Y41K1chXcihRE6KfghqAdMZXDh9FuVCGQf27MeGdeu1Eeeo7wnU0GCXNODD7Ru3cPHsBfS0duDZQ0fgC0cQTcZRqnIAd53KN0UnlAsl/P7//vtyXX7jF34JawcHMJspqmVNxpDBvqyAuYnTTPL22yfw//7pn6G9owcbN+/AwMA6zZ3lDVksFTA9M6XKnpqgbDqN2elptWwZI8OWOSl7nhcvG8M7oFotoaUlKVG8cfNR9xayLJC54bkpNGo+hPxBCa5TiTB6ulKYmx3DC88exjP79uiaEKSxLUQQybtfjJedAqH4lrl5/P6//bfaRL/5jV9Gb0enEgCoseL9wIBXmuSoZaSDkxtZV2e72pJ//pd/jn968/v4vd/7P7FmcBNe/8538emNu4i3dKIRjKJU0RgJ83zKICSIJ+DGOaUTE+OYnpxCZ0eX2JpgIKRN0oyPgjRIPI9igaoVhdWSDaKDmPck28RkY7j5imWUIYMTLMzYM2krretcxazV83GzqJez+MWf/yqys+M48fYP8NzxZ3Ho8BExOTzX/D26C6knY5dDGi9rQCCTpwBuv9+YBEpF6Qn/4R/eUMzK17/+ZaTnOU7OmHxk4jHITEDPhQzzK4qB4HQMxh9VGHEBmQtOnDgh9+kzR45YsEr3aMSaPYx71/3jrYkdsBNWpB8mCCQTwNkzn+LEO2/jy1/+EjasH0SxyHxIdnGMNICgkOu2clSVBGHHVMoMYu2CYcYIKXAN8VAYgXoDsbAPf/EX/0W5a7dv30KlXECplMfU9AQymTkcO/asMUsou7Cs88j1QsDZjuh79HhEbV2eT7YvqVX0c85sNKbzxeKV6xtBHuUkZOYTdNwWCwg1Ghi+eROFTFqMFzM5KWcgO0rgLdMSi4MQcwTZcvejGvRj886dGJ+ZRYFGmEBQo8hoAJvP5tDa0YUaOW+fYclYbPFsGE1lDekMgWleQfBca3keCehZBI+NjSMuw0RKwJiaJo43c67c1nYGuPNaCkob3RwBIkfCVes6ZgJNRqREW1JItLcKNM5OTRsGPugXg0cz3ejII8xzMwgE0ZPqEAgqSx5iCgky2JRBECzSoEHmjYwh71m+N0E4mchqjRFMUzIxhGsNBKOduHl7BLOzU1i9cjXa4124NzWJzo1r8Gu/8A2sX96KDz+8jo1bNmPFWiBTUD67yAGOAy4zxoQ3Z9AQ4SoWnNnNxIOb+24JmaNb2jbvRBp7MY2VlHWEIDkK+XhBNRMcYjsh0Dg6On7JTVKGsAjkNTHNExBDk9ha8j3HeOkR8GjRFqJXLHvlZFv29127zgtyNGrEOlXdeDAHIFw3z7VTDZm9wAzKPGGyZ80/ni6n03t5wYXEvRaYeQGeF1C5Adiu+nU6O6dDdMC12ap2oI+1hgN9zdawZ0zcEmCk3COjaLPGioXFa9H/eUBb8zIYdP0Z4GxfypwKz43U1NjZF/ZezkU33GdauU785+y1zdNsL0KT5msesrlnzNebN6/9LosjXg8CGv6r68aHiz8rDRLBnRkbJ/+SdWJpBJMPuHjqArb0rzeLSyiECNkeLmZanP24/3AUQ1euYWVbBwa3bZGehA8ZBeHp2Tlc+eQSkvE4Nm/bilgqofagKkY08PDWXdy7eh0Da9di9eA6tU3BzDvS7rUaHj8YwcObd7B+xQDW792JfJ1hu3XpRGbLGdy9dA2Ttx9icPU6rF+33mjdQg1UwtR2+DE+PoZP3j+NSCOE/c8cwbL+5SYBnqyJ34dsqYCz587h8fU7WLNsBTZu2iigQRF2KBoSixhMRHH12nXcOH8Zy7q6sH/fXqTa2xR5wsUlEA6jUmerrY4r5z/B0LXb2LF+C7Y+tQ1Vfw3BiJkhGaYLl2cmCM3RZZjzsq4+vPTKq0AyLsOHGAhVwRXpUQgaC40y/ubbr+Pku6ewedNurF69CYnOFr0WN2lOnyAQQbmE/Mw0xqbGMTY5jli4Balkm+ZoKjNPD6qJM6BDlkCF8R3RCNvsdNJxxiTBCls4HHVUNmHXunkaGiHH6r2jNYVUMoxKKYevvvYl9Pb3IFOcR7jhl2aJGiW2q7jrs80tbRl8GLpzBz968y309/YJTCSTcaPP4cJPljAUUEuHbkFqdZKhCFq7ujCVzeK7//iGKv1vfetfoG/lAP7un36Mi5cuC8BWqNVlGwkhBIJRtfwU0Oon6KshPTeD/PycNsB4qgVtre0Cd9QNsQ3m1gJuRmQu6KRlMLRznFKC0NrRqbF6HCNFLR7PCdlYXlcywYYNN/EODK11zBb1iJz/+dLxIyjn53Hz00+wa8dWHD58UC1d3ud8fzJ2mtvLUU8lOhp5DcwQeQvXtF2x3UhgeOLEu9i16yns3LkV8/MFs/M47YvuIbeLYVi2XwAAIABJREFUGD2OGmSaJGAcwMZQ0pDO7OTJk2Ign3/+BQEdMz3DuIq58vMzNTs0dt9Ry00xLKYVL9ermFvg/r2H+N53v4uDT+/Hgf37UCiYofVchPTa1pVMlzWfQU2Jse5Hgj7pr3kPEqn6Gkj5A5gemcDQ+AieObIbv/Sz/0LsOYOVs1nmC1LvyHNZRnd3p04DW+UE7wTEBKv8XARuBDCTk2PGPcviiC3dUlGAhJN42N7kvyE7wURHRhYVdLQHUSsX8fjePcyMj5nJGTw3bCUr9477DvdV6lDp6LSh474Gtu56CjmGHudLqJequv948irBIDqXL4ef4wNZcBSriMSjAlecLMGT0ZJIopTNYnZsXCHEzK9MtLcpAJg5drwHyT6WCTYZVM28xoAfE48eYWp8TABVMpEQ2Xe6tCsyMaiVz2tBM1U6h+Gpcc3zZvAzi4HWZFJ5lL5YBCs6e0hVYS6TVbICDSThWBihVNTcS4LRbPuzPVyQ5prFHe9XwSxNpmCxwtSDIKqFqqJTeGflokn0rN+IF146hoHlnajPAROZeSRWtVrDhtQjoKGZE/lsd70p65KixXY/TdYmAaeNCbISNzHcrsPmCBHPhu9l8tyjRBBLQ1lMcg3PvmpZPnoEmCdJkxWfES154zNma3dgzWKGhY3awy4tBQRNetHLkDUZLQN01GT1/KIt5hZhFwfCNJHA3oSO0XNsm0l9NiHGpo230I8mNe/AHysHO7vcLjILYMShXQdmmlSpi3Nw+NBNxPAwmu6ES+jrtH0uL8/rRJapwo6/aYYmGwDXdPo6U0bzxC9oQhwiamLVxSXqZyk7j1bRi66abKAFvF7w+lMg5OKqYhHIW1JuWNTm1cE0mUUH67yGEHsMbqyZM0II1NiIGz6MLthWFauYs4Wxenwv0tPvvP0jHD56FOMPR9GX6FBFzNBg2cYrFczPzuLOrbvI5grYtWUblvd0o+xryBhRyOZkfJifnsb6wUH09vSgyEwhim/LZcUcDN+4JafXji1bEbfGCOYjsA02MzGF+0P3lOu2fdtW9HR3I8cpEYkoStkCHo08wLUbVxGoNLBtcBN6+5bBz4U2zlBgH2bTs7h766a0fxtXD2L3jt0IhCLKw1Nbla2XiSlcvHBBkR5bNm3CyhUrFdtCIBxR7hdHDs3iysVLmJmaxupVa7F1yxaTjaTg5Tp8NILUaph8PKEMvkCljm1btmDlyhUCc2T33FB6OkRnp2bwydlzikbZs3MXdu3cJbDIHEACOjJ33DA1f7JUwd2he/iTP/nPmlG7cXA7li8fQDAUVXuriiqKFUY8iGrD3Pg4ph89FgtICE2AxzGRMgTIMVpHtc72Cp9vbsrGTCCDQpHtWWqwOHicjTLTTeAEBub7seqOBnzobE+iJRFBd3cbnjl8UK3DQrWIerCumb6UBLi5r0GC/XpdLMHZU6fxcPgennn6EPp6e6WxiyV4P1U0logzaHl8ZJdKxSzaWlKaF3rz5h386N33pcH557/4iwpT/c4bb+LitWHls/GzcK8KhRlYa6TR3LDpQq5WC3JEljiGCX709vShq6dXaxWnd6iNJC2emY9J1oQFAIGF9IPUKEbMsPpMoSC2mlooZXhKo9YwbJFywBinErRj3SgI56ZUgt9Xw9rVKxENArMTj7Fn5xbs379H7kgW2txkNQGFblcCxYYZCUe2RAWtFbXL0e734fHoKM6fu4A1a9dpVBmF7by26thok/Dqc+3UCDdyzLYXNXqO0R75HE6fOa1ibOfOXXJ3KvaFc4vJcsqQYZy1BLBOhyeaUG9n9wbmKNqK/97QkPSsG9avx/HjhxUCzfXEhDabVnbz3nKvSaBBvGE7PgR4Re5zlSqi1IoGA5ienMHHpz/Gyv5+vPvDtzAzNSWgxh2go6NN9zOjPBIJGm/MCDqCHbJKZGBNIgBNPAxbn1GLmdlzZGJ5LxJQE9Sy+IxGwohHowJKYqkY1RNkVDCJ+BrGHz7AzPi4nKe8ZppZrJF3BpQqf1BmIxOwzNCeNRs2qiBkO1Z3h3Jg65jL5wXwYqkW6SYpiwjGIgK+1AySKSTwpYmBzxbZOx5jlrNdLXgK8R5NpUzGXLGoyBg6V6slTqqpCchzFBp1vTxGTvwwxI/VPHJu9cwcJjPzygPt7O4R88+WNNf6ANu5yRYE6z59lkg0jka+ismJcdBXyvfnC5KRppmLmlrOmeaDOTU1JSMIzV66ZwhM+ayW6zLF8Jg+nZ3Dz/7mb2LblgH4yg3Ea0Y/SMDpYoL0nFjzoFr69nY3+MJIBgyDbzIwHdHh9PIK3HaE1JJN2UuCefduZYOalCxDiHBt09hFfi1g2sDNiVN03QO+sekFkLeQP9Y0S9q2hoGMi0i8JeyQ9xi97cwmsHIMjmX0vB1bfWirF9BSbxGuRoc1W5uNpqvLZbEJ0HlHkllHFlsi5iSZg2yCCtfbdmBuyYld2qXW3z2fu9lutd5Qoxk0Z0UaP4/L1rF8ytLzOIbdtAz3e4vO2yJk5tUEukke9kZyrKiHyVxKvno7qkuZvJ8G8p789ScBPPNuDrR5f0+tF++94fkmFwBeW6MlNA3sZvyLxiFxgaP8wuhoDKinJRy4MzysOJMPTvwEhw8cNMGWzNAiIx4JY2xqGsN3h1GeTqO/qxtr16xWSG85CGXePbh/H3OPxkXxr12zVm0wgpdiPIDR+RmBu1q2gDXdfRoZViQoYfVNLUu5huFrt1CYnEN/Xx/WDQ7Cl4qiEDQOsrHRMVy7/ClmR8exsX8Aq9auRrQtiToXo1QMOVRx49oNPLh2G0lfCLs3bEF7b7emUdANx6qkEPDh00uXMXbvIVYxWHnzFsT7exR6TAaG2QSFakkgdfjGbbTUA9i+cQuiPV3wk43TdPkqwhE/5gsZAbFrZ65jVVc/Du7eg3hHAsUgn3gbpFtndR7D0MMRfPLhGcQKDew+eAD96wZQrFKTSBa1Cj8dnGTIw2E8fPwIP3j3XXx08iw2LtuGgZUbEGltMzEeDCimqYoVVhDSrU0/eoDJx481u7Kjp1txClxcualwWLg0bjUWP1VU60UEglVEIgEzNJxxBo2w0QVpHaCJwKwBLALCvhASoQDaExH09bRg04YBbN26SZsjnzkVD36Xds9TUxf4Y5t7bHwMH3/0MQLMIHxqj7IDs8W8idGpFPWZQXNCI4BaoSTDREtLDKF4GB9+cgrXz36KrSs24JnPvYRoayt+fPJj/OTDjxFPdimnsOwjMKKTmJlbBmhxfm+pmEM2PYVitmD0d5096Ojq0RpCfR0ZM0ZVMGqCrVm2kgi0FJdi22TUNlFCQPauTEG9hsYbzRjZVrVHNe7MMGPc6J1QhCwpRfiJWBCdHSmM3LuL7Vs24PMvHldhzBxCw4ERkNCVa0wWBH/cojhej6BARhAyRuEwHo08wrnz57B6zVqxeGR+zOLg8uaMls2spWZh4HUXg+djq4wsfRCRaFDtzfPnL4kBPnjoaXS0d6BQKJsZvVajqM1STOeSuCXtdmZF0gzkgHk27927jx+8+Sa2bd2K5547qikbTR2gYlcMM2lyB5lTaachcUILh7OQGWELMACUqIGt1BHOlTCRT6OluxP/1//yv6GWK2D1wErcuzdknLPhAFas6Bf45jVkQUGHcDQWE+NFwEr3dDzGXD/mQJK9TOv+1mgzq9Xj/tfZ1SngxSgPZmPW67xGQCCeQFtbB/yVCqI+YGpkBDMTEyqORJhaAEEyhO19kx7BkHWTKVOq1rBq3SBqnGJDdzbhprJGWWA1DOvlD2o+NGN4wq0p+CMM+vYJ2EUjMRWfBU7goAGNwI9t2elZU7jR4f7/8fWeT5Jd95XgSe8zy/vqquruam/QjUYbgDAEQAI0oEhRIkfSamZ2Y0KK2Jh/YCMmNjZ25tN+3V3FjmJ2zIpBiRwStKIB4YFGe4P2vru8r8rKSm83zrnvZr4qtARFq1hVWZnP3Hfvued3zvklE07jgwbYvC1EIwhLzU5L0XIuh43lFTHlZJerXrPJC8kMV0Mmu46VZfaObaBvcMi4jukQZ0lVWkK+Xw1IJhDv6IS/DBTS69r85UtFpLM5eMMhU+EoV5VmwLmDuamFrNGcctNE9y8TA3jhKr4GSv46rq6t4uv/47/G/u3bFFETrHgFrqgZ5ujjnMxgaTl5rNNbGw9nZZRBg8+eV8+mRtWmJIzNLJ7z0DSJFlWyLEPtWkMlt9AGxgI8hntXlfsaZnmf18+um2QZy3V45pZlzdxc32wycw5IMlCp6aS0gGIrsLAosAWGWqG/DmB1mDrXUbudqbaThtXmCSBZoGb+xrh0OdmbNjIauNK8mNMw5glXCLAD0pomji3xJAJAljJ1A1lpNUzN9wsaQqfcahlI+95Or2oD+izwc4BiU28oIGhZTvPLJibaXAk1J+y4g3lOTZbVxZxKd+I6h02g0QqS7cV/ipv2C8DOloTtFmPLCwxt3CrBb6L/XG2g3CVk7W1ZRiQz58Qk2Lwn7ghZYmh2JlHYZh3hIHuHArl0TiWt+3fvYteeffCwFYychgQfFD7UMfHgEebmFlUeGB0cVssdP7UztSrmlpYw+fiJDBtj28fQ5gh3CThLtQomHz4Wg0eL/fDAIBLUa3ChiLA84lMo8fTDJ+hIpDC6bQTdvT20H6DB929U8eDqTTy+e1+9F9nYvLerFxTG1PwmyHZ6cgrXLl1BNr2BsZHt2D62A/EEM6lMQKPcaCsruH39llp6sbXS6NiINGQ0DBRqZZkxMmtruHP1GjZW17BjZEzsASNayixh6boyHw4qH14+cx6eagMH9h/CACfHWEyTEx8OdowgKGP57uqlK7h09hIOHzyMwzStRCOO4YMLuknIp/uYYcfXP7+B9959H0vpPHr7RrBzbFyLM0te0pcwDZYuX3CiX1bvx43VtJqB9/YNIdmeVF9bxiNU2O3AFxBI5/NbqhRQKLGtmAdllkXZYsnH7hVcoMj/sXwqz7rcyH54kQhH0J2KYWSgBwf2jqGrKyFzA2c/AkM+N2S+xFhyUmaGYCAgxvL659d0L3exDB6JCECxRMd/ZIZZ1qpX6lpUuZiQsWVP2Q8/eA+P7t/DiVPP48ix4/D4wvj0s0u4eOUmvMGI2htR9EwW0EPDAd8v4IeXOV+ZtLLEZPQIhtHbP4R4sk2LKwNMpfliVl6hqFgb/m9qr5SfxlI+yzNs5cbuAGz9xuFDvRWvOLP36Nx1zAwqPbKWRDODE1RLUEUtJBdQhvI0aiWMDPXjja98GW3xCMrloln0tKs1QhjFtjjlDv5EQSoKIG5Ii/Xw4UNcvnIFO3bswO49e50dsQGAHGy8/nwvA/JM1yDTecjZHjvrDvWJa6tpnD17VozX8eeOK3LFlo0tvSD/lTLK3GZAK3FxQJ7DXAVDPszOzuL9997H4OAQXv3yq5rJqlVj3LFAtRm7Inev0TKaxdgE5xKsMwuRGz5emggBxNIansxNg+3LTn/0EWYmnmhx5TMlg0GK2raI7inNW7yqk1OTzRgZdg0xIcdeGaKkoc1mxLjSkSzwVDR9Zts7Oh0WqGGyD4sFo4OUJrKKsN+HZCSMbHoFcxNTAvG83grpdvr+MpPRrCN19UvmvFSmg769Ez62P2ToBzV/Cs82cTkEeXLeFsvNa0ANL8cWwRWlApxD83odMxd9artYKZZULuaczX7BzLzjRpl5jxxP/Bvqcwl8wqp3MmqEG6C8Stbliolm4dxTqRSxur6utYFxUtTSoVgxGxeadAhGmQWZSIh1jAYiYsOZaMBrlN3IqSxP5pTAmj3FWTKnBEKbYkoPPMwrXNdcrzD0sB/1sA+X11bx5r/6lzgwNoKgdF5esZfKVHDYM5OxyVFlNL4SXTmgqLWmE9y51m5nPRVh7jB/T63abV2YneofX2tzmQ0eMMI2hu7wuofJSvJw69S1UpfrAnlOZdU86FtRnGXEXLlmm2m9zUfUBHk2LsQBGfy5+ok6L7cgqfnXRqPZNGA0QY2QhcP8OC/mpEMxsGJPbLlVX21pwAlldn22phb+P+eB1a80NxjlonVzWujlBnnNG2EP1jm3TaVbTfBmj9kCupzEHU2HwSQOAHQbMxwAy9dZcaNCT83PN10vR5xog48l5LYoc0vZXefxNODonLfefwtR1zKrPIXBsy9vjg9Hcec6QAVhN2+cuaZNkMduFFx/OVlzomWyOv9x+mHphO8fIGvBDLUaqvkyJh88xkh3n/q6Fll+4iJcYYNpP+ZWVnD59FkkAyFsH9mhLgk0LPiCjCfYwJXLV7CezmD39p0m6ywckMaMYv71bAafnD6NaLGGvUMj6Ozt0djkxB1KJpCrVnHx9Fk0SmXs2DaKse3bEWJbLYZ4hn2Ynp7FpQsXEciWsX/HONp6u8BSYEV9YOnVqmH2yQQufXoGnkwR3/r6W+js60c14EdZ5V8yJQ3cvHNTztm9Q9tx6PAziLanUA56lGnHhPxUMoSbdx/g87MX0e4L4dDe/Yq4qIa8Yo2kOSZjGGoItF27eAV7h3fg6L6DaOvtEHNFlpAlTk+lgUDUh3RmBb/4+c9RyRbxynMvYHB0DI1YxCm0NxQ+rKgRPk/+AN7+1a9x/eoN+BHCtrH9SHbyOpN18Gj3zqlPOlVPFQsLs5h/MqHyTzyaQk//MCKpDrnXKtUSyvmioiX4d9TP1aoFFIo5BRvH1E6OTlqWmeiurRkWQqJuoy/i3jjBkGC/D7vHhvHyqWPwe8l45bV4ETSVFVRpW2F5BIZCiRh++IMfYGV6TuXZ0eFtFDQJwFbYmzTEcjPBKheBMmrFImKhIPoH+jE7N48f/cOPUNrI4a//8l8iNdiDQtCLhdk13Lz5CLduTUh1XfVxV81Ah5DMPSxvBYMNrC7NwU+gVmMj+gSiqXbE2zoFOjnXlmwUEM+XOV2lonEdej0yVDCOggxlKBQW4GO5kpMDg6AFxtTijHofw9wJ4DV7eRvBPOfJkDRodaytzOHQ/t347ne+BZ+SlFm+ZKnXlkCpazPslkwbzshQmC5NM8kwLl68hosXL+DwM0fkfOW8pZ6vwog+k58nJsMAJm3DtY4Ya5qZFai79GI9s4rz5y7LRfrmV18351lSB2GBdnscmgs5dzggT2VI273INffRPL22topf/fJXco2+8sqrcoMKRztORFtJltbTaoCd2Ce7caWuSdpEJ4CYC+n68goS0Sh+9oufYX5hDl293cqH9FRLOq6BgX4Ba0ob1H+Y1z0YxIOHD9HN3EgHPPM8lpaXEI0z5LiiHL1QMISenm6BPEYEFYtldHX36m+o0yTI4wnQ4EGJCkHe2soSGrUyiux/m04jxGtOpykjgQLUEfNZNlpgVeqYm0egyrIfAWYkKi0sO1uwfMmYk0K5KBDKEqaPrHnDhzIlG34PcuzCIc2iD9F4AuFY3Kyb7HkbCCK3voE4S73+ABrFsl5PpnAtlzUu9XhMjBqvCSUylL5EmGfHLhXpVRl9WC5VxFI+i6zz92xfxhiUmNekG6hvuDroAN4Qu98wMssrZpvtDxUzXAfymRxqjJXhhsPrRbytzYSYywTFZ9Uj9pydi0o0Vfkb0hbfyGXx2l/8BY7s3Cnmkoynur2IlDALoSKctJ802Zti9Jy10UQZsfTsmKEcmZlbh8d5rZlW4qzJXyBdXD+wlUmumWL0/DQsOTmQfFQoHed9VQmezyPpCI+Lydvilt1UpnTEV263atOUYE/KdTB8XRP8uOJTpC9wyrEyPjQb7Rq2zIgVXf/sezomChOjaU7Kau8sXmuaMCzQ0y9ans4m6LKAxCEv3YSVu4SsPa0mPeNIc7N5bi2api2rQ3Tak1kdodkVt8rPNlNPJVxpUgwYNNeqpVvZBLSbyF9I12np5WIqn6bJcwFRN5B23z93ht5TNg1NgNn6XevCbY1JsUhRMQTOw6Nh4exU+HwJ4BvZh2hvCmXVAVgBnEbozWDW5cU1DPa246c/+o1iDri4h7hwNjwosg9q0DSCvnXlGh7ffoCdO7aLoQtHw5qEagGvCRU+cwEjA4M4uHcvgskYKnQn+syES53a+U9P49ihwxgZ3ib2gO27fOEgwvEYJh48wbmPP8OuneM4cvQovJEgctWSMvHWNzK4eP4C5h48wv6xnYrQYHI7xdQ0WPiiIVSyedy5egPZTBaHDz6DkW3DKLPc5vegwm1gKIDsahqXz1xAeS2LV196RQxhxVNHlWyQH+p+wUng/Kef4tG1W8rn23/ooHaiXGhL5BM9QCISQyadwQfvfoBseh2vvvIyuvp7EE3EjFHEKaqTAfIHPHh05wl+8sMfYZQA6eWXVaZgrAsnYi7ynAxLdZMuPz09g7/9j/8vMQDaewYwsG0MoQgDiSMo14rwMhqlXoHP29BO/MmDB3K6Li2ty2na3jugHT5ZKRM43EA5n0c+k0FuI41QwIt6taQsqlg8gXKtgUqNrB3z8ozzke22yD6YklBIuWPVUh5j2wZw6tnDCHqq6OpMGR0uDRMm9lULJT8zEotidW0N//n/+Vt0ptrw7W+8ZRgWtjJjhEKhoI0BI3QoEKfYP1vIIxyPoLevG5fOnsfv//E32D02jr/4y/9BzmZpQP0BdbH4u3/4GTJpGlKCqHu5mPA4/IK9jO3YyKyqtMJ+o7FYCl1d/Ugk2kw0BsvhQZ8gj0AajwsNVKjXaxh2jmwYwQCbwxOIUosnvRxfr96vrXBiC6j43JlW0Eb2QLAecVy5ZC0O7NuJ7/3Jt9TvlwCQn0XmxBD0xmHK2AkBNYESG+heE8C4cOE8zp49h5Onnsezx54VWyI9l61QOPOucTOb99QmWhSIlh09+zRLZdYzOHP2nEDmV15/Xeyw3XBLl02gpewts5nXnGLXA2cTrPmSpWu/OU66Pn/xi7dlbGCnDZocyEoJ0JEQdu/YneskJsYp96otF68vo1R8jN+hwceD4moWn9++jtF94/jVj3+M+9dvKuw3HA6gXMoikYyhs7NTcx1jepjpJ+bR41UPYnUvUemZRhiW3PNo72rXNWIbOwb/cmxG43SsxpDNFtDX16/rKmCWzUl/FYmElHVHY8f60iJqfKYYS5TLmR7QYnLqTbcuz4HRQcb9U5exoxYMItHVLRdtbqOAcp4lXYY6BxCS617CWf0sIPcxI5aqqHCseDwKM+bYI5NG3WRXV5dy6xhJwigVAieCTbazo2M3zE4W7C1cZPm6iO6eXoW3c4biu3MkZ1aWpHUk+72xuoq1xUXMr66ox3fnQJ/m6Wo2j47uTm2oqV/luKObn87Z7HpO+joyjjqPQEiLK81aBPkEsKura3pNsq1NrL2RFbB3cBneSh3lUgG5/AYurq3iO//2f8Zz+/cKNJVd8W8CcmTJRVa0Ujp03V2MmyFZWs0QDJu65b8tP3BLzJrLeEvaap4n4klJ3CgxMNKMAKtCPsdxa2SYxizE455ZqjWsQNYAoZYt1c0C2UW7ibs21Wo3H2lLA+ditRzXF6nhJjBqOh+cbZhTkjTxKyYKwMEKhlVwPlMgz0ap2J9Zgk7fm+PZBMycn9qQ4hYTuelEHMbQRfY5+oFNDJcNw3Te04I8e4O1d3aQoHQeTngyLzgXMKMxMiDPaidE0LkjTdzOG8vGuQaJg1ENOGxuH1rzl3uAWGJNMNGWbJ3T3qrXa33/FMfuP7HN0MDU+5oD5cJiStdOGx37po5WkjZ+7nbJcEpczDJF1INiFvhP//ff4n/7X/4Kl6/Maafol2DXONAiMSC9lsUHf3gX9WIVr5x4Ce3dnSiTdeLc5gd+/c7vsLq0ot/tGB6Gp1ZFKczWXHU10/75j99W27HvvvkNteii8YIMH3eK4WgAb//sV1iensMbL7yKodFtYFBFji2yOuJ4NDmJ3//2d3qwXzx6DP1tnSgHPAKIbJ5N8fDDiUc48+En2DkwimePPifxfYGhpfWSWMpAKIDJ6Ul88u5H2D4wgtdOvGhcaF4DAtm/NhQJYHltHe+98w42llbwndfeEENQpC4tGFD5iDvr/v4EHt+exn/5j/8Z24bG8NZbb6kDRsVfx0alYHRTBAK1isDBBx98iHd+/jt8/9vfw8kXjqNUK+v82BdSQuo6g1Rq6OvtwbvvvY8f/PBH2DW+D7FwOzr6h+CLJjQCzIaE95bl0Ao20qsK0q0UyggFoxga3YVUTx8qTuSDj3EgaIiRyqlsyTZIWemMOFaYQacymsOckEnjREyNWMDLEhNDXIOIRxPYyKyrQ0Mk2MDoUC/e/MqXBdwZ/EvwS/MJy0P8yszDqekp/M3/+X8pY/A73/gW5ufmkEgmBQIZWstNBAElI242VtJaGDt7u9DW2Y7f/Pa3+MNvfos3X/sK/vLP/wJL6TXT3N3D8lQAv/rDh7j3eIayb4ETOil5f1UKIjOxnpZRg5lekWQKsUQbIhHGSjA6wmNCWKmPYoN5JvuXmLZPMXtdZTMyN11dndJzsYzY09MjcMeFSTo+ienNgq65g+BW5UyyCLxmpqZA0wRZSeYTdrSl8K//1Z+L/eHyxLmUhh8uoNappjBqbhAIbsgqKZDZg472CM6fu4jzFy7g2LHncPzEMeTzpmsFQZHJ9jOThI2oMePFMD2cCXlcZI1qdQLqEt75/btIr2fwve/9KSJk6ZV56JR1mbXmzG1iTJw4CbEo+hxDy/F31MHlcwXE4hH81//y31Re/96ffh+JREqvJUtIrSHnHclX7XrSlLA4By6jg8kfJBhjVl8qGcT6ch4xXwA/+dXPlHUWKFfw6NZtae7oCA5H/MgVsjJo8dzb2tvU3ks6twawuLiocUqQx+tL+ESQ19nTLaMMf8dyLzPlOP5ZriWoZ+cc9iEm4KeelQfPe0EXq4wl5TIKa2sob2zIGcqSvH4vA44pfeoaORposnp1VlNpSIinkOrsFvuciCYV9r20tIxcuah4Jtu+S2yZwkxr0hzIeD0EAAAgAElEQVRqk+lEGhGwEeRzvNBo4Q9QwuGVK9u0DvOLEeSYZcceZiuWyhUsra0JoLDLTaotIT1quZBDmMfPY9/IKh5qaXUFmWIebf3der+Ht27rvifaU9I1Esjzvvb1DSK9vKZ1gvMajU7qpBE24dxy/4ajWkv4fYH6Ro9H3X/iyYQ0e16x8KbzyM1SHi/9i+/h0I4R2WfZMlLjmmu4UhDY2pB9as367q4O2k2I2XyY58G9zv4Ty+g/++MmAeWUjC2IM4DTGE9VqhdgNvIIEz8GeKaX6gJ5AnTuctwWELDVSetmiExTBXM2ZsFvabbM66weg/sBy8e5SqVNKOe0GLK6OecBNEJNE7PRBCnWAeugHQuQtkA255xaIFRATN+aN3MTey3HgBH1Sv/n/GcFlfZM3Ro5sRQunGu/Fytp2sqZMrQiCAzIozjaMn1mUjSX0H389jC/ANicna3hjM0kuvk4W+OleV+bk6/zGZbJdF2A1gb3C/sN5w5tdkq3BvFmQKgKsgV57pYkTN3nWAuw9YpxbnJCZ9nv8meXcXjvATy+9xDdHV3o6OqWI5YgpMzIjkoFj85dxtTNuzhy+DDG9+xRKZLOWXaFWJmZwdkPP8ZI/xBOvfA8AtyNFgl06sjWK1jPZ/HLH/8UO4dG8NoLL6qRdNjjQzkRQjHkxdz0ND545w8YGxjCyeOnEPAHkS0XBbq4CN+/cweLk9OIhcI4fPAg2rs65XZl2YDMjqdUxecXL+l9Dh89ip179yhdnXb2UtPxWsbdazcw++Axnjt+HOPju7QAiBWqljV5kG18cv8Bbl75XAaS50+ccthLSv28ClGusBWV34f3f/8OHl66ji+//Ar2HT2MiseLPBdk3S26bE3IMXMD3/v1u1iZXMJb3/gmtg0Pq2ydYeAtS73M+qK2LhKQk+0Xf//fce3KNbz+tbewnCkgkuoCvGHtuWv1ku4XqJGrl7C8OKWSOoOhugbHsG3HbviiJpsrRFZS4C2gnpoBH7CwMI3Z2SlN2OFwDJFIEgHmyZWq6q7A8izFmGrHpAyxBkIBlq07MflkEpFwCOGgBwcP7MCXX3kB1TLF6HyWfSpxBcPUqUk1iXPnz+P93/4e3/jKGzh46BCWlpaQiJvyknGIGgcoS1s0MpCliKfiKJRyeOeXv8Hi5Dz+9Pvfw6Ejh7GaZ0slutf8qHqD+OCz87h27bbcswy3ln5NOp+aIi3YsooLIFlSCeSle2LbOBMTBTJLDYKIKgJMr1c4sVfuOMoYaD7hpDI9My2A3sHEfnWWIGtaNu3uHC2rZfBswgCfecVxOGXaOrsP5LIYGujDt7/1FtpSBNVGS0WQQpaXz4nYsAAz9wpy8BKsWoMFQcjlS+dx984tHD50GCdPHcHqaqEZtGwqIlZE4mz4XJMS7wcZLWW1Venw9eKTT05jbm4GX/v6G5JasHMAhfe8luqM4egDrQbYMnbmq4lZMukUZtNIIPnLX/4SCwsL+NZb30JXV7dZvKmd4txDd7B15brKu2bea5joJo4Lv09dGOiqj8Z8eHTjCdbmF3F47178+//wv6NQzotNI6hrp+g/xm4W7H1KPVhMG4VisahSKTXA1C8yZoQbCdMww8SzsEtCd++gyUSsVXQ+7MTA3Dky6uz5y6/U9cVjZAEbqJZLctk2PDxfPwq5DIrZLLy1Kpbm5vTMcbEhJpMrOsznluHh1AEaCkhaMo8Pyc5usfMFdq/wM6YlohIvWUc6ULkRItvFyKE6tbzknHkd6f4uc0MTEuPHsqBaDdJdy8/2+dDd3wdPKAC/P4hwMCLjE0FUSBpAMuh5aeEo36AZJBaPqQUkGcd4OKzOGLn1daSXVwTKUgNdCpWeuH0Hy4sLRl8YCsjQxQ0U14tCpoBKoYhENIYGI5NIWUkrbJzN0WAEPgYdhyPSDuaLRc2/1Jny2Q5E4gYgV8t4jAYOvf4antszjigfbZP0ZNzWXn66OR89ZU4cmDOMHCZ6E+77Asj7YjXs6Rhv0+sc0GW5MZN56WrHymOkxUKg3mEROdZmlhuWMDOAx7JFFuS5PtuNJt0woIWFWkii5bw0b2TZLjeqdWCho9VwSqIOYHIDHAE4V19ZC4o2uVWeEuzrgp6brqB1tlqGq3n8LujddH022f1WX1YxYs47WmC8yS1r9XrWSOJqf8bBwgwtMljGOUy3mAGxLZTtAmkuXZ5hVo1weNM0uhWsbtpBbGE1t5gvvrjDcF6vEo2DtrcgT+nuthyv3Rlv2rm4B7/JhTT0udGxaoAuzCzBV/dgbX4Z/Z09SCWSmuDZQoalN5oj5hYWcPvWLaQQxNF9h9DR04V8vay2Y/l8DteuXMXawjJePH4KO4dHxKyt01jPHWE+h3v37mNiYgIH9u3H+PYdKGTzEkhzMZldmMfd+3exuLCAvbt2S39XJpPC/qo+H9bSa4rZWJqZxaE9+3Bg716xTEy9Z6AoIxXYr/Ls6c/Q1dGJo88c0fEx687k0AWlF5mcmMSt6zclTj7+zLPoGeiVVoZlV2oRWR7bSK/jpmOu2LdrN3Zu3242CWT4GGbqNB1fXFrC+XPnkNvI4sXnTioagjEsZHYaTocBXlt/oIHpyUl89MEHCCKAN7/8JmLJhACzzqFhQnnJXPCWzs3M4qMPP1au1Ne+8S3MLqcxs7yGQo1jlOwD2VdO9hXpxuanJjE3NanFZmhoBL3bRuELR03XCrK2dTrpzGYqv7GBxYV5bGys67O1+MWTGhV0GJJp4QJXyG2gWszL+++l8YNkl9+DQrYgzQ+B4muvfgkHD+5GuVJAlQ3GzT7WRLLUOCY2cObMZ3j88CG+dOIUdoyMqoUUS9gsdwvM+HwyVbCEw4Bjmk4Yujo5NYF3f/sbsZLf/aPvYnzXLgVLVz0M9GVpJ4jzV27i9MXP4fOySwevSUMsHPU9BEOZTBoz84sIxxLoaO+S1kqTLt2TQbK5EfhCYXg8YbPJ8dJJbGIQatQHqaxVQo6LW1tK5S7TxcBIXMRMVdWkzVQ7nFlf7KAeTTJcNcSi7LoSxOzkBNqTcbz5ldcV+l2pstTOPC0TvmtDjQmUzPxsnIEq9yqGo6Hnb2pyAseePYrx8R3IZHJ6hkx+nSmp/lMLFxknM9caEMn+pp99dgZzc/N44UvPK9qnVKxK0E9WUUYZ6vpEWlrLhrNoOmVbRZWodGs6gXAMv/2zt7G4sIg//dPvq9Sez5vxZzf1JrfM9LhtrkPNKoRj2iOw1fzk0QaSAGvp3iQmHjxQ+75L589heX5W3R+CYfaTzqCvv0cgk3Ep6pFaYQSP0TgS7BkDvVft6shk8Tx58Oz00tEzqHmorOw8v74KpDNYOMjiPYPZV+SgVMQKNZcs1YZoZKDcoYKN1RVVLDIrK2KQ6xUzlvjBdBgbc0lDLCrJY978IsucyRS27dyNEls0ef3GMev1qXMKNYVkZ0vq9ZpDtVE28S68PnTPsnMLrxG/8p5wvpSE0q80gyJ/zs5ANGmk2hV/wqBjblbI/CkiqExGPoSV5SWZNDjHabwT5JZKyKXXFYlFvWK4PY7BwT7M3rsviUe5XlH7sny5hEg8ge6ePpXleS05H/GrZVVtlBtZP0k+KM2QgYHgv47FxSWUq2T+2xEIBfU8zwcD2PXCC3ie5VpKDLghtN2ZHDOklVtpNG0hTSwZZZfJFhZ5Opj7p37aLN/aF3C8ykzWApGOUkX4waaNuEwBDsizgMVsCZtgzx5YE9A5eojmBs2eXPMcNwMKd5Bx8z22kETu2BYLXFrAqXXqxkVq/tjtnjXOeSc/yy2q2wRmHNbM+WzNiVsov03lWAdFmt2pA8Dszq8J153r5FjvHUVd84DtOagu7gJ5lKIZNo+LRgvkOazrpqK9BU78qqbtzkHaG2/ZRKdKaj67ycA6LJ8tXbs4QrsztqfSBHqu7BO9t97CwlfHPaR4BpP5Y//OGTbNUedudWwYS8fUQuEqqwcB4MnkIqKhCNYXVoB8BdsGhnRhKFans5QAb3VtRUzGxvQCdg4MY2j7TrWwYbxJupjB9OIUZu7cR084gf0HnjGMCfVKgQbWPHkszc1j4ckU2nwhjA5uQyMWQpE741AQ6VIe96YnMHP+Ona29WLXvj3o6u0RK+glCxjyyXl7+9oNpPxBnDjyLOKJuLZNzHwjo7acSWP++gPkFlfRPzKMsfFx+Bge22CzeD/Kvro6LjCIeGlqHjsGx7D3wAEEGK3gIUtZQSNoejc+mZrB1K376PFGcGDvPpV7ygR3dPyxjOoF8rUypm7fw+PPb2Kor196QX8ypt1kiE2xubDQ4RoLYKOcx63L1/H5Z+dwbPd+HDx8CAxGq7KpvCOIp46OMQ987fWHdzFz5Q729I/i0MsvIe/14vOb97Cc3gCoaSKEqTdQrGZRLuXw6M4dEO8xCb5reBCh9pTagHHE+Gss05iddL2SRyG7jPn5eeSyLKe1oad3AKFIrJl9p2eEESCVutxxpdwGUC2iVs6aPqJeP0I+D3o723DqxLPYNT6GfD4jc4jaqjq1EjpiZ6amcPaz09LXsctJ/2C/U/oKirUEDS/UWjHJv0iGK494RwqeUBCnz5/F5XPnsWdoBK++8QYSXR2KM5FWiQsxfDhz7QYuXLpJn68iFLgwBdkWrsxA2bI2CKs5AoAEEskOMX8sg7GhPMvbAT+Za4LDEKo+hrayTV9RizMBZ34jK0ZkI5tTq7Uk2+yxXMQFnSYllumc0Fgy3Qo/FoNoapjOlhrs9VavlcWM8tqdOv4sjhw4oNK9nNZOdpoJhDWVBGWPstRbJeAyCyVZmtu3b2NmZgZHjjyD0dFRleroCFWGng0oduYns+ARbLYmer63ujyEglrgL1/5XIHgR44cwujoTgF8OWadjhqWaRWAtpmZ2iuwHO3okRWOTpbLRO68++4f1D3ka1//Ovr7h1BUTA+dvsZpJw2yAP4XGZbWQuokKnBzFvBjemlRLa8OdA/jf/13/w7oiKK/twtL7KFaKaON0ghfHb6gX0HFPA4BFAbsUj5AJpv3zmGOqa9k6ZJAj0fBDjv9wztMpavObDu2EWMZ3ZgGCfT4lZlyZPIYn1IpszyaR7FKABdCiE7bzDoC7EKxuqoSCiNoFLxMp6zZGShfj9BAzksvUGGXimgc/dvHUS6R+fOr9Em2eYOaUN4QMvxeP8rrWWwUNmQmK9XN+KEGjE5tj8P28p6Te6WsQD2STXAnisz747WnZtrnRW93rwxA1MAR9LEzBo1Y1Fzz8+YWF+CJBOGtVuEvV7C6voaV9TW09bRjZGgA8/fuI1fIoBYyrQEptairF3QVkUQCDZqsUm1IhCJoi8TQKFThZ+wLu+XwWjEOJR6DNxiUDpcufzr+uW4U8kXFVHmiAaxF49j3pRfxwqH9iPr9alUq7OEaP6Y7EuCjp+MpKK25/2rWOR3c4WAs+zdPJ1rsRsTObi1aiVFGOhanfGxxkfmpeT6c5j5Gvzq91CxeGoD3NJDnvL/9mOai7sDJzUSPKcm5RYabWDlLn1lAsokxbL3TphPfopswpVTnqsoYu7nlWvN6u3R8luK0LNimuqgD4FqHZmY9C/KaqLx5eJaDNJ9kAd3m+2z+3gK8JrhzxJA27Nlem+YuwfUmbpDHCV4MmgOumrsH5/tmocTqBa1r2AV8jZbKMbm4r/tTCDs7QJvcsz2urSyicwH0Mc6/JiB1DDjOfKH2QitL69IF/e4372Ln2HYM9Q+hlKczjY5BZjWZnfa9O3ewurSMoN+H7SNj6Ei1qSzmj4Tx+MkTsQpkYEaHh7Fz+w7tJFlu4yRFDdPDhw9QzufUVqw9yUDVuv42FI9hcXkZd+/d08/GugcwPjyCaCoJhPyoBRlMmsbt6zf1+QxN3rZtWFoTxnuQmeM1YXzE/bv30B5NYvfOXXJhcldZD/oU/MkJi9l81z7/HIloQiwiG6xT20FHJ/VF7Daxkd3AlUuXpSPcsW0Me3aOawfKRZElVU6QLLksr63g9OnPUCsUpS/btX2HXldUEYWlK15/itmDmJycVPhrbjWDU8+dxN6du4wbT6CIYaJ+7UzFPqTX8MknH2NpZRnHj53EwQPPYGJpBVdu30WRTb8DIVNiojYxm8X66iIWZmdkvujq6kN314AiWqgRkoYuQDDIGAoaB0pYWpjDysKcgnQZaNqW7FC7JrE0TtwFI0sYLcIwT+rQmPfFHq8snbGvJkHRcF8HXv/yC+hqiyGXXTft7zi+fB655biYffrRR/jwvQ/wzP6DOHXiBDq7OlSqVlyGFk6vIlPI/lKHSHF8d3c3Zufn1K1hZmYaX3/za9i7ex9iSZaPiiZvzuNHMBLHh6cv4LOL12jnQ8NjQDVZM/bhzWc3nNRTPyKJFAIBtqPyi7UhGCFoUOCvz9HN+dmqj2VjXqsq6hX2MM2gWGAp04NYIiWhPjeDHNO8A0bXZjRrAg6MeiEwMsI81KtVlQoFFBpVmWHikRAO7NmFF0+dkPkCYoRYkjSgUdphl82e99ksEA2xkp9+9hnWVlfx7LFj6tVJ1s+WPAnMbcXDOnANwDPjpTk70pHOnMdCAac/PY2V1TRefOklDG8bVI4X30ezuGOwaW24CTxNSV2aPCsrciJYOH55Lz/9+GMxsNSk8hkrlpj7xmtmwKXt0GHWCQP47HFbfZ+ZG8258/MjES/Onrms8iWNBD/7yU/E2tXo/qQJJuhFW0cCoVjYdNXw+gTOJeZnBaJseiLT3MKvLH8T8DFPji3OqPWr1OpIdPbIQMPoJrasI4PLWCIGP5OlJZhmuZIyBTJ4PEbqDddzOY0HtjJjIDg7yzBmSTl51ZpaFJq1wrBuHHt8GY1MnKdrLOOGomjvH0JNWY5hdV0hsF5Jrxl3bSiECMcvey87wfXVWgVr6VVpOsUaaWFlvp1fIFrdVti5iKVx1TiNPpA5lJyDyKJxXIvdZgk1Gge7Ufg9XkTDUVUnVtNrpm9luSSN4no2jURPO/r6upGZmUGlnEeVLRspg2F0jdevdm3UMeZLrIz4kEqmVFmhEYzSG+og5awmk0unPjdezP/T/FbXV7pzGdDM+Kh7xSKeffNNPH/kIEKKomkRYGaZM0yRllFLMjkgy/yoVe9rVrfcJJqLiWuSJVb2pWeyydY4y2qLtZJnkeDSMV3a/ZRwiK2eORJbJllIk9cCRS3NVfMP3EDOyTgTPnNq1PZYLCBxAyw3aWfToE2mWwsWCUy4kO5mVZpzEZ2Tb35WE3Bsgc8u9q4JLG1l0RHrNh/w1jVsXc8tgM0ev8V2Jh3E/FRH5gJKJgOq9Rfm+rHNkC3PwrScUscMx3zSmgZb13PrKTlAVTtRd5nBgmRn0m+CxeZEaKs4LQBsJ11zS21gdOuc7Hm5J0P9zJ076JyiGdxmLLrHZDPNheGq1hXH0pASx/342U9/jVNHjqNerCEcCCNECz83mwrqDGJxdhY3rlxFeyyO8dExaV64O6ObjJ0Ibly/hpWZeQz39GPH0BhCqThytbKKnuVaGReuXhY7OJjowvbREaTaE/DHIrLulwoFXLl6FflSGV2JFPYMjyFMcBf0q0cp9XXXH93D3P3H6PVFsXN8HKmONlQDHrXSCcciSK+t4da16yilN7B7ZDt6tg2rjyJZLk6EvngI6dU0bn1+U268PdvHMTw6YrpieKpiAckoMSdqemISd6/dRH97F3ZtG0Wqu1OJ6mQxCcLktAuHBTgZlDzY249Dhw+hvb3NuKv4mT4/yt466iGyPMCVixdx6+JVjPQM4MihI0i1tYPcACdUZU7SxMDZORAQ0D1/+jS29Q3gucNHEO7rxcOlJdx/OIlimQCT9L/JvNrIZhSPUs/nJWDuHtiGUCKlfDix3U7rOdOhsYz8Rhorc3Mo5osI+ELo7OtT3ALPmyW7WtUk+ROoUKPl8TAyIovlxXmUi2xxFEBXe48Wg7GRERzcN4a2mB+o5GUokM6KgDUUxMLyAj54/z1MTzzBC8dP4uDu/WaHTX0e0/+V5WfsZtTs8HcUiQejYXx+7TrOnzkr5+2br76O9u4eVBk1Ui8zPEMsTcMfxG/fP40bt5+g0YjI8anA2XoFhVxWmw2P34N4KolwKErez7g5mRWn/DUnLJauWy9dnkap6wUNDw3kCyWJ0jPpDS2sdAoGpLsyiIPglOegzD93GGeDkS0snzUE8MjyCMASbAT9KtWObhvA66+8hPZEHHWF4jqfrRKnU+5Vpp2JYGGZl4CUgOLS5Uu4c+cuXnvtNfQPDAiYl6umNaDtQ2vngCZoMtDCmRrNIkHgn8tl8MknnyKT2cBXv/IGEtx40UBi3sglUHeAo7MwmPBjp+euo2lRH1aCn1wO58+fw9zcLF4iaKTWlKVS+BlA1IqPcoCbuyKyab9u2RnNtTQIsTQZxLVzF/Hhe+8j0t+BVCKOiUvXxOCxJVw9UEcwFkStWkIsEkE8HBODxnHJ/3gcfA928CDIZNs5Aj4aEmj4kWs5EMBiJiODAMuw4bDZHFKrSseoZTJZVudGzxRETQeWQqWoTivMbaS8gd2AqsWSGGHORWTZOC54r1jKbl5DSi0aVXAkJLt60TkwglKZesKKdLEq2XIzHQqqlaJdHAnglL/oaWBxbha1SlE6QrpRCW45ZgimyFRyYyZ2npIk3SuTt8j/y5WKmuvVejEQQFt7h8Y2x2IyljRaufUs4uEgKsW85CDsHxvsTKC3rwvFlRVk0iuoNUqmaqEOFEbjKL1shQC7phBnPqfsQMPPoHufc5SPz6aYRsbUcLNjIlmSqTaEfGGHHfbiTj6P3kMH8fqXv6QsQm/dYCPO38aQzfgvs46SuTWmICcqyFkb7dpp4U6zsums8c5eyg2/7BJtSDIHY9kXbMVK6rHsAD2LoZhgoc2vJeZ4jFNLJs7PQS6GOm6yMo6tvFkmbSELDjg3m2T/vvnw2PdwISWBND1QFuW2GDH9agvrZMCDKy6kdZjNQ7bv0HxdcwPZMoC4cZPFYTYuzy2uc4NSy0Qaoexmit9ebDvBNRlQx0FsxJjmLEnz0mQgs4UJLGjFy7gmF7OjNAPW1vdtedaFJ81l3qKrs3pHG66oFzkxLU0E2wTST99huMvXzfd3LohxDTu7XydOQfeZ5VfZ9c0V5rPMwUU6X+1tfAE1beYD8Iffn8X40BAapQoSsYRcb4xRYaZcKBbUwn7x3EUsTM9gN4HRwJBAVc1HHVMQM7OzuHbxkiICyK6xmTt7LbI7gz8cwvr6Gj47fVqi9f279kp7F25LyDkbi0QxPzOjPDpOrtt378LQ4KDKaCWCrlBQu+XLFy8in8niwJ696G7vUBK6qgh+D9hU+8Hd+zh7+jQ6E20yX/R0m2w9lnCpb2OwKfvJMq+ut7MHRw4eQrciFRqKjyFQ5ORZrlVx4bOzWJyZw6Hd+7BzbExMByNUZCRRLABjH/x47/d/wPT9x/jSCy9g997daukjzRtdjzVq67g996qMwtfOT0zj1HMnMEJ2MhpDnror6kw4FssleAJeRTt8+s57uHvjJr78+mvYtWevwPb96TncfjyFcoVzAINLWcapq88qS9/lYknBwGzXFqAjmIwSGQfmNnFBUe/oBlaW5zFDrR48SCbb0dHVp/BS9Q7m+JE42Cc9jzRftQJWlucUXcA4lfZUJ7qTXYgiiLEdgzh0ZJfet14pKuyTERc8H8bdXLt5E7//3W/1vv/i+99HOBBAIZOVKJufyRgFfh41P7ZkmEwmVMr75KNP1I7rxee/hKNHj8odzc0Is/rYhcPrJyAP4L0PT+PS5w/g9cVlQFFYMirqUcqFu5Aroqe3D4FI2AS1kn1iSdxh3sj0cGFRIEWD/5uPeA2hUF3gJ5MpIZcrSpeZam93xh0zsJxerU7zd/VWdrLruHATZPLZrBbZLYPuy5yClKmHZPmwr6cTb33zq4jzOaoyH83EQqnSIjbQQD6zJpllQoHLXh8++PADrKys4KtffUP6SQbKKuJKej9DF/DvzSpgTGoEXxKusxcoI2yoM2T0SLGITz7+BMtLy/jOH/+xATx0UDsZeOYAzG7WkAVm0bbbfwtUqFEzAcssg5bx4YcfKvD45Zdexo6dO9RtQzFAHi+qZG1rQKAGVLhPcdYezZUcp4b4bi6GfsX1sFRdwbXr19Db34N7V6/jlz99G6GOhABYI1dEeyqJUChgpAnUabKvse4F8/bYcYZaX3MNCNjZ4o3jLx6ng5OVgBCy+ZzK4SypsizPyBS+vlhmRcOn19CVz9B0Xgeel+YDZq7V2Pu2gGxpA6n2lDqOkPGOh0PIrayglssjQO2nNJcFR7/FTQI7pQTg81SVRRegGSISQ9u2ERP/Q110OmO0Z6yoBILqWBGJMMeP15R5kwE9f8tzM2hUSlrJ2LKMYJatwwqFknJJa9UaOjs6NCaK1RIavobGIzcilmShG97o0pnhF5R8o29gUGXXXDaPBJ3WxSLmJ59gZWkOvrYwto1uQ25pVZrVqsBqWS0ROeYlNWC7Q2lkTQwTN0/FAkPCPUi2taOtswv+SESvoUaQoJBZe8QdPn8QEcY3+Oi4DWGauZT9A3jrrT9CiLFdDnDjM6QeMtwgcbPDUUqziatpwhfLry0EoiV1E9BwoxPnSXRwj0Vb5v0ccsmVxWfMNcYM0sQrDpNnurA7WGFyuQXyLBtkUSF3diYKxIIcp9Tnrk1bJs4CDzcAcddx7bmo4bzVjpknzzJLm0q8rivVBDtbr4dDizZZRIdWsh+rAE6X87VVgmxl27hLA5vAYHOKMW6iTcCqSaua89D7ylHq8HykqB0dHgdbmenkMmEYkKfr66rtWzxsb+UmVvApHTdsJmDz1ttwUItr3eyl66S26hAtpaxjdw8K540tW6cG6Q6i5b2gSJWas4ZpotDUI1DYS1G95mtqdhrAnTsP0ah51MInVGugI57QDo4PFv9RzDvx5BHOfHIaHTnEfdAAACAASURBVMl2BdVy985RyYeoWC/j9McfY+rJE+wf34PxHTs0+RCUsfRGV9ad23dw/do1DA0M4ODe/RL3ckKqhwLKxzvz0SeYnZjCsQOHFYrM39HFSuDlCwXx4PEjXL14GZ2JFL588gWzY/OT/fKq/MIS7T/+8ldYmJvDiWePCZSxrqM+mpysOfnFQvj9797F1OMp9X7dt2cvAiHGahjBBoEZ2cSFhUW89977SEZiOPXccSSjbG3kQd1vertSrMzJh5PlD/7uB+jq6MJffu/P4A94UWBsAbPlxPYxpIllpZCCX//uv/0d2hNtePVLr4i9I8AoVqtys61m1qVlorN0fWMdv/j5z9DuD+GP/+jbCMQiqHh9uD81i/uPp1GtUWhvHI5kKWamJjA/O6Py0ei2UfT0D+h8eSxqgs1WQ4rxMYBwZnIC62urali/fcdOpNrpzPUrmoUTqO2zaMT6dbFO927fQCG/IZDV2d6B9lQ7ot4gjuzdjz37R1D35BQfwRIQO15Qa8Rx+N7770nA//zJk2KbqMmiEJ2lLUYjkCkhMFpaXEIkFpHGjSCG5fjf/vofkV5Zw3e+9R0MDg2ZThu8popx8YrB48rxzvsf4cEjXpcgGp6QHMaVWhErqwsCGhwfiWgK4UjcyA2UY+gwcCqvmTmTwJTHz4Xay3Ip6sjl12RGqVcDiMSTSDobCz47XGytfKFGowzz8/jVmXuMg50u5JKALGNsMmvLiIZCiIVDSEaj+Ou/+jOU5fCmy5wOSlMeDjBrqM5cyoAiMZTDphiSoMDcO3/4gyQRf/VXfy39GOc1TXTMReRVYrC28vla8hGz+eRRsnTHiI2CNhN8/YcffIyNTA5vvvmmYlLM4mNaprXWLzMLmrnezuBOyCy1ZMxUk+nMZGueO3cOjx4/wokTJzEyMmrSC6TRC4gJp5Y1XAVCVaDkNyDP6/QXpb7VW3UyzrgxJXtJ3ZaTlnz5yiVdr+zqqsbzo4nHms+4uHd2dojpKpeLiMWi0jhy/NOAsrA4r7mCzxpdoqY7E7WDdfh9NEB4BYgI8kiQ0zXN8iRLuXSW8vxoeKAGk0CPGXQEecqBS6R0n1nypTN1Pb+mKsPs9JzuUXsyiez8Ihq5LBo0SfiB7AZZwqR0aF744fcQwFfFkAV9YQRTbejbtweVGg0dQcwvLArUUZtHADY9v6DrGfQHEWMbtkRMOY6Z1WVUCjlt8JlgQIDGIHMaHrIbRt+WzWQ0Num2owab1y7CDW6BQd/MNDQ5lqxsFctVVBUn5kNbR5fWyDABacOD2Uf3kV6ehzcVwuj27Zi+/0SfSYDb8OpOo1zIiqVmu0ACbR6Yl7pH6kVLDWTTWeSzBTbZRaKnC/3DQ7ouvoYXnpojg1BosRe+kA/xVAwLlQqSw6P4ytf+CMGw2ZgRTPk5zwnkNWS8Y/WG4PJpUOcLcMWmhji/cHFaLdbZbrpsxaxptjS/0FphAadTUVW6jfOI6pFkFc2dUDLBcq0LwdjXm82Vm+RrAR29jyvuw4LDTc9nE9RtLnHyNdbq7+bxdHDuut9TAN0mEGbBp+tKmf/ZQrx2QvxCzdteSBew0V+6EbbVJrrYtq0IvflyZ15qOojFZjHQ1WiqWLY0LB4HRWs4uKez1rS2uXz9NBC6FeQ5mtUmcmyVThz47Lx5U29pp1FpYVqBzMpxtQHSLhCqMWEdRc7vuQYxHsP00DOOP06EdA4HAh4sL6yjXqignMkjs5bGnvFdKler/ZUs/WVUvTWc//AMJm9M4NTzz2FkbBgra2kZDPzJCNYWV3Hl08soZ9Zx7JlD2L5/j3R57FiRiMXVdoqu1mI2h8OHD2NobARltQKrKPMtvbCEM+9/rAnwBFsldXSoJMUQTU8khEytpFZha/NL2LNjXAwhtTS+cED9YP3hACanpvHBL3+DVCSGF195CW1dnXJ22UxAvo5hu7/5+S8R8gXxza99U90z8pWS2D0aA7wEgaEgLp+/gGsXL+Po/kPqbkFWTkHQPo9apFHcz4nt+qWr+Pi9D/Dyiy/htTeex+w6he5chIz+haxV1ddAvC2Ms2eu4Gd//2O8fOQ4Xnrly9pxU/vEVmg0Pqyup9Hd1SUAc/fBfXz2u3fx/JFjeOHVV1BkDErIj8czC7hy677adDFsMOLzIJ9OY/LefS3ObR096B8bVScQLkDUmdG4oDR9znwstRY2sDK7gJXFZXi9QezcvU/RBmTQ1DmGMR0s3Xn90orBU0Eus6aWUOtreYQCcfR1dKOvswMxfx0HD+7C+P4dyGbT0qxx0mdJUb1hK2W8/eP/jpW5RXz/u3+CweFhzM7NiB1h/ARBKPfeZGXXcmn0jwwaMAofludW8PaPfoJUNI7v/sm30daeMEHVMlD5TK9NPxn1KD49fRnXr99HA3TcMXOqgVKVAG/ZhH77Auho79YCzsWRxglqf0wHEDryDFtmNMQsd7F8xZ6gNYHa2ekF+H0htLV3IdXWoRItgaXYFCOylNtW7alMgJwxWZBEVzZeA7VqEWurszLG0LYej4bQ3ZXCn3znGzJeqEQldytz6RhRwlXXgDTeP4bEKvZCJoEK3v/gA2xks/jzPyNArAo4aRZR3pvDDzilnuYmULl9pl2Z0Q1Tg2de/+677ygQ99t/9G2BGrbLYgmen8n35uutKtwulaaaYXTXNp6LrluydNFoFB9+9CGuXL2Cl158CYePHDHmDMcoJu2Uk6lnddj6UQMIVI1Gmsweo0DY45QbPZpnmM+WSaextrKKOzdu4L13fofDx57BRm4dmeVl5TNS3/n8qVPaJCjCgyDWYUYZGKwMxlRCAFEl1bzJqiTAoN6MztswTVf1qnR5/J6bF0lxCCKpk2WETbEgMMhrxHtCXSIZPpZ6ufnidV1YWZATtVKuYW5+QRuunlAMxaUVlDwV7qsQI5NYriCQSiIeSWJpbhHhYA0BX12lyUYojJ5dOzVeg94gVlfWHAcwdbABzC4sOEw4y5QmYDwVj6JczGM9vao4HB6LPxxRpikZbLJ4nMPIqGfX1rCSXpXMhqCXmkPb6o1MHp9JdVGRkxvIZvMKLuYw6+rukQt9fW4WS3PTaMQD2LFnF+aezKDO2KGAH6vpRVWKmJFIsF3JFR0ZRwO+SFidMKKNAIorG6isbqBariJTKaIS8qN9Wz/6+gdEPtA4QYJYsczqflVFLhjCwN79eOnrb8EXMUbDINe2qgnuZ7nZttpyu8rdGMFNKj0NzrhxyWZsY75zg0D3ay3IE36wjl+LaRxQobGv2CIPPI8XjSWrWYK0gMD1qZYpazFkLZBnSnnmiOzrvshGtthAmz236QT099Ylu7k8a3HfP0VzbgZBLlDqKvMah6gredo5N8teWRNHUyDpfKh9b4s/WxDSvEETELtgvFggOmhrFtw5WXlKhDdqFUuj2hu5dWA0tX5bkP8m9s8pP/C9dNObgNxq7czR2R6NrQSr1o21QF3v4TCNGiPOYLAFE1uONp9j3CRcg/iAmtwlo7/jTm49nUXAG8LMk2msLSypq0SBu1UaF4J+xT7QHl8t5PGbX/0cUX8MJ46cQjQZQaleQrStXblMN29dx9mPPsO2riE8d+QZtFNbx3/s47qyhrWlZRkftg0NY/euXfobhgTn+a9QwMzEJJ7cvY/x0e3Yu3uPSmAECHow63VlQd27fx9Rf1Bmh8G+AU327EjBZY25dTdv3MCdG7dkdDiwb5/5ubL7jNCYjNKjhw8VjcK4k5PPndSiTtaA50nmikCPE/nlCxexMDWD50+cxPaRUe2UxcbxutQJloBiJodr5y6pNPr6q6+qv2qemWsh05KIU6GE9vxXreLnP/0ZJiZm8Mff/DZ2DY8Yx7aiacgEMUeN7s+qogpYgqIZ5YVnjuHw3v3IM6vQ58XM4iqu376PutdELbD8tDg1JT1doOFHR2cvOnsG5EhT9A1XUC7MVQIGMkMVrKwsYnLiCQq5Anp7BjAysgMNL7VsBCumvzT/U8gsS9uVIhbmJrA0P4daqWIAXtcg+ts6EA948dLzR9DWFUe2tuEwhKYhOIEPF56//+EPsW1wCG9+9Q0JtglqOb458bOkx57F1N4xxDTanoA3TKNJAHdu3cV7v30fu8Z24htvfA2haECZZx4uEk62I7tflL1VXLv6EBcv3GFRWItgpVFEuVpQSziCimAoglSiA6FwVAsXnzMf8wClM+P5srBpm5Q7oMxnwqNZ5qVzvJirYXBwFB0dnWq9xvtnMr2cfsDq++pVCZH/eO2Mo5Wxg7yvZaRXF7G8NI1kLIHujl70dLXhza+8iljUDz+jXcoEntTckQU0c4ONkeH3JoeNcoUczpw5qw0LDQwsHRO0isCTy9aASzMFOKVVZ1K2+mTTGcgsLjR/nD13TuwWy6n9/QMq21KC0Jw8NSeba9cSxNhWT3QRGwetQptZgg4GcOHCRdy4eQNHjhzBs8cOS09ms+dMz+OW5Nt0PzETNdklX83UJMjyKRyYm1waeOo1dMeD+Pnbv0E0lUBxYwNnP/5IAea8pf5KFSMjwwgn4mLmqRsjYJb0gOOO7G2toRgmll5tFA3lCNQgdnf1iLEjo2eyzQiwK4ixnysrIyUCf7Lnpi0XW9gRfBMocn0lA8wxrmdAwfp1FGslBLkpqALzC0sY2zEO70YR6ckZbFTz8AQ8KmMS7NSiYXS0dYnpquVWkIz4US83UPH50bN7HAFqo31hbGSyAndkdGmQyBVYkmU/3YSCmyenp5Bg+0N1R2FXFJrRyvAFQwhFqSM0Y4Z5j2TceX3XM2k9B9Qr5pnnR8Y44MS6OCjeEgsEiDSNEIzliswN9aOWySC7uoJKxIvhHWPYu3Mvbt+4pe4wM7MT2MivwR/yoiPFgC0zLmkCo8yCgyFc9aCyloMvz405kCnnsVbKYa1S0MaM45LPTjgaRyMYlsnGV6ui4A+hHIzg2BtfQ8/YCCLJsGaCaMWRA2hWMKNWWmc3oHkqovtilVZmSufv3IBwq2/APi8WN5jNi9G9agvpwB432aZuYk4fY8+DBSqAWrb0rSU9Lfo2adw+5E4eiwE/FuS1oKdtP7P1XAUCtxxQ6zWtnKWWi6r1W4OfW7ToFwwUblDqgBEX6W9AHo/XilAs57fVgatJwXKlLTeqfXt3+deCPHtxDXqWc9y4B11A0LQy29Rmtqm9sxORQuddf9NMj7fgymJYWxK33yt+wALpzb80JRTjOmn9uSVvzRUS8GymyDtlF4lKneNxhJz2fIiVqGUIhchENQRocjnuTOO48MllJEJxjA6PSY8i4TUnp0YNOV8Nq7mMNGbXPz2P50Z3Ydeh/fC2RzUZ+cIhTC3M48LpsyhOLard1/C2YXgZrhv0IV3MYmFuAbN3Hsn1dejQIZkVSnQocgH0AIsry5i+9xC+1Tz2HT6I7pFBgTMGrNWCPswvLeHJxBPk51ZwYGAEA6PbOOvoZEv1qsq7S0uLuHX9OsKVBg7v2otkf7d2shIwUycFYGFpEbfv3tHkcfzIUQxsH1H+nKHJTbNzZvxRuH7r4hWMj4zh2NGjcveWOO05Lf0I7qjRe/DwkfrTbmvrxsuvvYJA2AFdBJWcVIM+AVACzNv37uL6+6cx1NaDl1/6itytnjAz38pifbiAEPAw2X56ehqfX77CD8Erp76EwW3DcvdueCu4MzmD+w+X4POH9Xf5zCLmJh9ox5+Mt6FvcAyd3f1yonF8cJGqc+KlizdCjXce048fYW15DT4EEO/oQldvvyJqxOTUa6YtFXv1sqRRqyKdW8Hy0hwWJqeRjCYVctxFJisWw7b2FJ49tAfxpB+Z4gbqAQNsmS24srGO05+dxu3L1/CNN7+G7TvHkcnnpEcEIz8IiBiP4vVifT1D4hCJaFgsAzPyrlz5HGdOn8XXX39TrC4XI15LXiPqGiXm56IdCOD6gwc4/elVVCshBTWT8coX08jm19V/N8x4lHiHdFNcgL2kAtTdg0YP0yBVejP1WWVuFx+mKuqNItYzyyplc3ru6OiVY5XgR31sFQaqA3KAotHO8Tqa1mJGyM55lLl8K/NzKDrxGh1tSXR3tuPFF06ipyOlvDmJQ1gaFlBzIrKZs+eYQfiVi/rK6grOnjurnrFfYlC42vRZ4MH72BK3G8G2M1mI1XcWG3W5oXYsKPb29OlPpaN99bVXMTAwqOPhQ8ZoEWrDTNN2w3RqenMZxvi9AKPma3O+kagfZ89clHHqyNEjeObIUWnd9LwpJYRgyDBCVrvIP2ytGmbzpo0935vgkn9DN/0K54Iu/M3f/FfMZ9cx2NuD1dlZzC3PolorIdBoqDwYTMXFkJOhI0hkbiPHDGN2CMDWVtfUXtECNgJjzos9Pb2KCqFRJL3G/qw5PaPcHLArBhdqk6kZQiyWQIEl0BDZTsPeUg9I1zRPlM84QV6hXsX9h49UPdiza5+6xoSLdSw/nsJKblURTXx9hRuxeAQ9vf2okCVbXUScm4+GH41wGNVkAqFIHNEwQ8DLiCeTCDPQmWDWISoS8YTYV8pVEmQiy0VkM2nlQRJ4E1BFE0a/J7mDk0PJRZBuVe4L45Eo0qurKuOqGqFSfUMyCo1th5kWs8n7Eo7BF0kgPTWNxclJFEJeRNpTOPnc83h49z6CZE4XJsXm1X11dHV3IE4tLceYXOwsT/sQbfhkkqN2ULmFDc7RpvPKenpdzDK1vW19fQh1daM9kUSE48obQSOSwIrfj/BQH9743rcQ9/mRqLBDk9Gy+rmpUEQaqwAOOeJ6PJ6G9dw/swTW1oqjfc3TmDwLBYQrHZe4fb2pxDmEGUkXbhA41u/PmbZmTcG/A3pc5JQLpLYif6kxsSDPaG8tYGh9kEEQLl6vSRduRr76S1q0txgtWm5VBwW74kFaZVkr1P3nLqkpW/I/qzE0YjrzN242sEW9mnqlZbWaQM51SpZFa4I5p1+cLM5ufWWzA0QrFLrJAlomzmQcNudPgWdXSzVLv7pdvTp8p6xqPtK+a0s76S5hbxIOOBpCMxFaJ25Le+mOmuHgUaq38wlSLYlNIMfN2BMfbly9jnCQZdSE8oY62jqkmzNibJ9KbJMTj/Uv5Gdu3Qh2Do0qJ64arisMdWpyRlqgzlQ79m/fg/b2lB5gdp1YXV/Hg9t3VILbPrpdeV1svaPoDg+0UD5+8BAby6tyi+4c3Q5vmE3joXBk9mucnZzG9NSUykZjQ8PoSrRpwicYawT9Cp9lgO7q4hI629swPrId8WhUjBjBGPVyFE9PPZnEzPQ0OtrbsX//fiQSCe3mlAsnS79XbNydazeQW8/gwP79GBkZMUnzfB0nbwJfn1fMCSNUyE4yZmX3+LicalzcFHNBAM9mvz4vVtZWcPXSZcxNzmDP9p04vP8QopGUep9W2DlbPS5NAZ6T5Z3r1/Ho4SMMDQ/j2aPPIhaJqXtIplzC3alJTM4sIOSPoVaqihmdn59GoZBFW0cHunr6kOrskU6FwIXlTz/7mrKXrN+L7EYaUxOPsbywgEQ8iYGBYcTbOuENhnVNKUrnbl9ecrIlxSqya2lMTj1WC7JYNIGuVAfaYkl0JCIYHe7Hrp0jCAXZD7OgTh11DwXtDHSewqULFwUOnj9+QiUl5nHxc3gtyagIxPBesh2Uz49wJKg2d7PT87h04TJKhRJOHD+OfXv3SuDOcU8dkIlUMOVV4qvH03P4+NxVE6QLv0AJF91KpagFgcHE7EHr95u2TTpHDxlKllQdOxpjT3xBARkeW63Kv89hLb2MgkT3YXR0dKGzq9tE/8jAQo0Sr5sJdRaAqdZ0P2UIqFGzxQ4UBA4mWNpXbaC7vRNdHd2IxYJ47tgBDPT1KI5F7bTURcGw7SLdHUDFhE7DKPlkrrh+/boYNsakmFIqDROmZNzU42mKttyBzSVtVqycoGMyTnnp5aZnZnDi5Cns2LFDEgjOJ+qw4YA8lWpVyjaZcAqxda1qdsMrM48PuHXrnty5u/fsxqnnnzeGEzI/bJkmgwo3HTR8mJKgICSBpxmKBiw7DAM/j3yir9FAIurHO799D2994zX8h3//f+DO7dvo7urQ/Q4GPIrrIYCwenECMQJjujNZOtZ5KSOqJg2cAnh9Pp0rpQ00mJCppdBf59uoYW11WS392OGFYMSsM6YrA5lhPm/Uwum5oZlDbnT2aa2JQeTrqfNWj2ZfQO3couEEIvBgbW5REgduRqqNCvzhoNqCEWQyVsTP8+JgqHrhi8cR7OuVnrRc5EampM9nxAkD3GVgqbBXLr/3Y3FlCfFIBIlIRBu2udkZbTqkHdR4MaYRjiHOibzc2UJWcxflFoxKoWaUBjA+pyxZq+pg3c98Ctlzt1RCiD21oylUVlYx/+QJ1j1VdI9sw969B/Ho7kM2EsTi4rRAXi1QR3dPpwBdjUH67GJDo4rXh1DDi3w6I60un3EaQQieWd7lo6Hw8UIRObLxbSm57rvaUwjE2hFq70Ggtx+zpTy+/W/+HElfEEnqkVxaUrMGm62EA4gcIOJGUJYt+SKbtxV7GF3qFizjIne0AbJrvuWiXGuz2ThxvNcQpKac1/fBvGlrZo+xecEdROrCb81g3Cbz5/5w58Dc6NScv4tBcjKKmjs3B5YakNcyI7TKlS2AaGrKTlnZoSvtJTN071Muqhv48MTEpDmMl6sW22SsLA3avMpmB6udooGDzeMU4HEMC63dJJs4q7jQvFHNczPsadPg4Gb5LLlou15sxcVNbOzi4jaBcFcvRh26c+8syDYiZ5ue6AA6tVgzEQq6Im4mzzlXe/U1R1qgpz55DLGk+Bi4e+0BSmt5hL0BBVy29XSq8brS9D0eTW5r2SzuPXqMxloa44ND6B/ahiCbWROUBBtYXJ7CxL1JeCselVdHRsZQ9ftRblRQbhRw794DzE3PYTjegb07xpEc6pXuzui8gPsPHmiXGQ+E8eyOPXIo5gju+M8DLG+kcffOHVQW0zi4ay86OjvQCAVQUKKSV5Poo/kZlV4DhSr279qFvp4egTa2GuOOX1l1G+u4cPY8GA28e/sO5fexlEpgp7Y9QT+K3poiYCbuPsC2VBcO79mPWFe7dt58Lw6CsC+gfLc7D+4J4KXCMbx07CR6hwdR8Nbgr9UlBK9669IG+qIBXL9xE+c+O4OuYAwnDhxB9+gwKrqpfqP7FIlh+gazdMoolXjdj2NkGUdHUOFLgwEs5XO49egxFpc3EPIHUV5fw/LMHLKr6/AGQ2jv6UWipxOecNB0eGh4VBJlXIDARr2AtdUlTD+aQrloFjA6Sym8VqsudpHgAsog51pJbr5yIYOV+RXMTc4jEggpWb6tdwARfwB9yQT2jQ+hryeOkqcmltBUPwgK6rh06TI+v3oNu4fHcOrZ4yqXk/nU2RJMEcxQG0UXZ6GIUCCAiD8ovePNB7fx2QenMdwziBdOnsTA4ABy5ZwibHhuHCDstkHGnFqpJzNP8MGnF5DeMO2CSsWs2jnxmdrI5BEOkcHrhJ+ZWtRPBrwyYVD8bXZoXNzZK5ghHn5FWTCXLptdxUaGC3sOoQAjHbrR3t6FaIxaP5p8gtLv2sWDz511wLLrB120PmYc1stYS6+oLRzh0ejACLrauhH0R3H8+CH1MuYCaqAm9VGMy2HRkuDfsINm80i3Z1Qs75mzZ9Db24sjR44q/oK/pxZMcgSnu4ZiQTR0nZ6YjlFDIJfv7rTeYmeCy5cvY2JiEq+8+ioGB4dkFDA9bU1Z1pSozBxktFgmGsq4klv7VOXVqa0dcPnyNXz66Sc4eeoUjh07inKFsTscA06ZV+DVsGGas6iXJLimjITvXWuIcRHI0mfUFMhbzGxgoCOBH/3obfi7ksp/nLl5D0uriwglQ2iLhJmuhEbQRMygxFJkQGwbTU2cEwts7+X3Ixox3Tr4OgI9aedg+rV2d/eqOwjPmcQzWbBysSAAZxzLjP0w58O8NhOgTI2eVwHS1PMytsVrOCNdb2bQacxQa8p7W23gyaPHZmEXiCtjvZCWHjbo9UrDzDgmC3SZGVXxBdC+fUya0Hy2KA0mg6klOeGFJBvmDyo/D2EvVjbSSESiYs0DHo96IZPN5Hkx5JrRMOa+MralrnZujDnh88bybaVQksmELB7Lt7z3vF7sscuoGTrAycaSZWO3GH8ohurqGhaeTGClXsLA+E5s37kX04+nEPH4sTDHeJVFlAJVdPZ0IM6RTxAmhpbPlpm3MiurkpdowxDkWK6pLZu3VIWX87bHh3ylgnUxpBX4IwH4Ex3oGRtH7869WKqU8M3/6c/Q5guIyWOeHi8P22pykAYdl6stowqIOV2h3JXDrTSUfRa0LXfKgM2UEBeecv8dx6+zb2s64zWVWaCnjb7KLpJIRf0eeB45IM+CAwfvOQ+iE2zcZLtcrJwFXfa5/Gdcte7wSfsOT60727NxOWI3MW3uSuqmi+AgaTdobIJnh310wWN3UKELuzUZrSbD59Bk5vpvivfUa50NogF2jE/hbtF0DW0aGJocovM/rDnDzQJagGtZOQvSxC5oZ99SrDT5OglEnd05pTwOALZhno5G3+yU7f1z3sfeA8a7WF2iJnG7KyHwU8adYTItwFPJnM6xAPDuOx/j8O6DyCytY3V+FQMDA2ZHS00bbbc0Cni9mJmaxuO7D9HT0Y3BgX5EY2ZXWA/4UPTW8ej2PaxPLaozAUOHuxLtqDJIN+zF4vIK7t25K73Lru3b0dvZrfZTRX9Dzkmm0d/8/BoFkNg2tA2DA4MKAS2ijnzAI+3f0vQMVuYWkIjEMDgwgHgsZsoYvGARExdx5fJlTN5/iPGxHRgbHdVkyMe4EvQKDLLX4Y3LV/Ho1h0M9PZj/74DSLbR3cWFxCMmMRgJIL26jnd/9zs0qjUcOnhQ2WKm0Tn1RNRc1SRepmbwzKenMT87i+fo1t2+Xd00mlllznVm8jvvwU/+vx8iu76BPfv2KXg56XyFjAAAIABJREFUHmWUh2EwSwRDtNLRPFCp4Ma163h0754iZPbu22+yrsgMMYZmaRm3Hz1CtlCEvxFAbn0Dc5MTKGzkkUq2yTkbisfFfjIw2cQcmg4LQb8H+dw6Jh49wMZ6Gt6qDwP9Q+ju6TeZbo6r2owVxwXJ/riry1iancZGOiuAw/JkWzKphud9PR3Yu2sMHcxCpHCamfqMpVDX7yr+8KtfY311Hc8eeVYht2JH1ILNAZ5sZs4elTWGAJvOFGx4Tlhz+fJVXLl4BXvGd+KFUyeQiMdMmUaTIbPnuHqbCYNBx4+nZvDRmTPIFciWhVEq53S+fEKY6RcOJxGLJlXaJsOqZ9PPOBtqxkzpiQYUBrOaoCrm4JG1WUIum5FeMRZLoq2tU45cOokpXKeuiSXtMhP+5QgkkCYTGJATWTCIGxrUsby8gNm5aRkpRrZtQ0csKSnEC8+fQHdXmxgghdQSOMgcZM6VY1Dt0DQPeBGPRzA9NSnGrb29AydPnlKZleBCJU8xhwbomcqHs4mWS9N5V3XMMHMLvzLU++yZM2KmX33tNWX9cYpSRIYyGs1nq2ewCRw1wNHRDZsjdTbxVuPo9eHJ40d499138cyRI4q5kSZVJVluwM2xmkXSyY1UopEBn/psZrspqoXMsNkY8OM38hu4c/cOvnrwGH7wt/8JZ+9ew4FD+zH1gEabKmLJKKJi++qoBmmG8aJaZo/cELp6+xRrkt3IY352DgP9fSiW8+pdy/NLpRiGzR7KUEBvMkmGKClgSkdqPptRgDbbu2ku5CcqJiWi16nFX6FkTBl1gqWoGEDGCKlFHLMRPUAml0WArBuzFysN3LpxQ+xkR4Q9WpnJWZP+ledAVzPND7wXZEAjgSiK8CA1Nop4sh3ZdZaQeb2cnrgsQbN/cbUmIwQ10/lSDt1d3QqI5rFls1m9p8xGDagdWjwa08ZwbZndN9jxoohoIqo4J+oree/0eqe0TiaPmYcMWq+VS8iyhEr9YYiO3iS8vMZPJrDWqKJ3+xiGxsaxvrwOf7WB+ekn2FhfRjlcR7wtjvZgRBFdYpyZruDzIuoLILu4AmRzyhD0BrzKtOTmysNoM4aPU2qhOC3IjEZjXabuRSPehlT/CJJDQ/izf/tvEA76EK2xTOsxLCDHk8NCNvkXFyIzgLdVJXODNYt/mtXKJlD4oiehyVU5GKupjXfDMbvGK72kjrDXh1jAKIo9k4umd+1WitDstlzGWxeIM3Ojg7Is2HKXPbdCVud7NzXZxHNbEKtlrTbBSRdt1ZTL/TNIt/XxNp7FHJymJ0tbbTlGdz/b5q9E75sPcjtnBdCc0qz5agS91rzAr1ZT4r75fCfL2lmAqDe3Wjzucm1IsUOtiYWThsRccnsNFdfitOzh/logz/EVWNAo2ZfTls2G2ht9nmUhjRmEujpZs53PMO9tTBvm3K0OoYGFxUUMDfXiH/7ubRzZfQAdiQ7p8ygCVnmkTvu/H6VqCR9/+CHymRyO7NmHgfZulNidIMZyQAjT89M4c+ksOgIpnNz1HDr62lH3UlvlF0A8d/MSHtx/jAO7DmB8ZFQO2ZKHmoqqxNG3bt7Cpx9/on6yh/buVxYe3bv8/f/P13vG2HmmWWLn5lg5Z7KYcyYlkqIyFbqlVif17Mz27C48MGzYPwwM1oAXNsbArm0Y459re4EFZmfH69mdnp6ZjkqURIo551AsFlk5x1s3Z+Oc9/1uXVJaC+imxLp173e/8L7nOc8558n73FjNpWW8SC8sY1tfP7ra2lV5kW0jSODxTi/M4eLFi7rCJ/YeQj0XYr6G9AG1hDVhrKZT+OrLL+XkfOfoCWxY3y+HNE0cfC1/t6bWJwbo/NensXvDZhw8cAABxisEvGLiCFLpvguFghgdH8cnn3+G+kgEb736Glqamo1Jwk1xcg4BMkvusoS+j4ae4e9+8UtsaumWYYM5TzRq5MlU2KDdrJebsRv5eBIXz5/H0sIiXj/+Cjo7ulDweZDXXEk/Rqem8Xhk1IyQggczI+MYfTYsx153T68GfGuKA1/v8+gccFHmpsLWEc0Vz54+EQMR9gfQ37dJGXhsWzpZgSUycWRxc2mxo2PPRrDM6RXpLFpbO9DU1CxBebmYRV9nE3bv3gqPlxMb2MYywCkQ9mN6eRq//bt/QBhenDh2AtFwjXIA07mMAJLYOn9A7CpBFq8B2zSUB9BZe+vhfVw6fwWH9xzBiRMv6TM4vYLmGxZg3FDZ5iJ4DYSCeDT4DF99cwEufwSlkgeZFOfGrgoosQiIRmrhD9A9yGwzxv9wk6Vf2eSJ5XMuaRBdroxYPOI+tmiTiRWsxpbEutTVtKCuvkmtWp4nr8+lthgfRr+fwawFgTvq8QiG2HoUI6d4mjJmOcXl2RAamxuwfr0tRApFvPn6MbS2cF5qAa4Sm5B0xNLRTM1sAJmM+FgdH9ctRnQwNPqbM6fRv6Efr554TW1o4xY2TCRfSIOBfqcC8kxOk/LwmIPHn5XM6C4yeOfPn5d28e2T7yjaKJslq2WF5TTh2FDjSl/HCo4Nu2ecuU570mTuleR0ZRYeAS1btNp27OvNuaL+ywB1/al1zazzZDPkSi6VpWejMYtAmoA3GPBhbGocT4YGcbR/G37/N3+Lqw/uIBClBrOMTCapiKiOhgYxVpwdzYH3zDr1stXe3KaRXESNMxNT6O7uQq7E2TOUnWSU9cgimQVWIpVWrmQNCxlq1dxuJOMxJGIxzTIW4NC+5BJDXFNbbwKzXQQ+KSwvLuqYxXJ5yfR5TJxMqajnIVhTo3uF2rynT55IHtISicLNYihASF7UKDOyhpRYGbMcdwwfSv4A6tevQyRah8QqpTUk78x0FY5ca2ptE5OXiCexsjKPXC6Nmtpa6faYCbq8smJnxfKeKErzx9njlANmUxn42bEoF5HKJGUmSWczArEMKGZ+J921ZPvIVFKrF2Qoci6PTDKJRDqJTDmLzNwiVmfnkfS50LxuHdZv3YH40iq8+TJi87NYWZxBzJVCpD6C9tpGlLI0KRUl1SnzXBVdSM0tIpylg9ot1jBdyJhJOZyG4TbaPf4OudksHel+N+L+EObzZRx/6/vYd+w42jZ2GtOSdWl7KJfkI0Em3pJLVY02g8scVdoLYKzSdLSdQ/Njh6iq7tEZJFKBLHb/r7IVrNkHLP6i1pT/C7rciPjcJGDNWLPvAnnVQMlp5eoDK8fgOKkscHIAyAsTEF5sPTpfvgLy7Hs+9zqLfquBoHkQnkdmFXr/BcDmtAO0QNny0DnsyntU/qLSha1cI1WF1iVWEe45ujWjha6YKHjC1dawwM/RuDkNZOcCVYNoYS8LDg1yM3eDDsmJprGrlgPy5JSx7jUBL1XJNpjUipYtJqucp+pKQljSRhLoWCXoZq4Xo17MOeAiRpZAINVez3zegAh2Vvi/P//zf40fvvsRosEoVlZXFAOgSQJsy8CFcE0UIyMj+Pyzz7Ft00Yc2L1LlRrBnycShS8SwdUrl3H/xk288fIxbNqwBR5fEPliDrUNtRLJ//V/+H/QFKnB8WPH0djSZuId6HwNuAXOfvUff6HF7J2T76C9swOZbMaMRmLbNBzEzPgkHl29hYb6emzfvk0TKbwBnwwa1OfR4DHy8DHuXriK3r5e7N23V/Q+DQ6MO+FrQrUhzD4bx+9+8ffo7evD62++obBbsQHUxPB6+P2a4fjrX/4K965cx4fvvY99+/eqDe4LBbRx6/UeF8KRIG7fuIOvPz+FI3v348jLL2kkjzQ9dKlRf8ZJGF43wj4vzpw6jfNfnMZ7b7+Drbt2GTZE7jyz2fC/U9mUHKIL09P44le/1Wb46muvGfaOkzDKQCASwL2BYQw8HdZcXXe+rCkbHGfGCIau9esQqq01BomiR/lZDJkmm+EPMgakiJHRZxgaGIPPE0VTUxO6e7sRravRwkjtmVgiAewsXB6OCHLhxuUrKCTz8Lr86GjtQUMz88V4kyXR39eOg/u3a/wZ24s0c5TdHHEUxNT4KP7t//mv0dnRiY9++GN9X1b+0vFFI4iEaIQwLduxkWHdB9Q1UR/ljQTxyWefIptM4/jREzj20nFpgnhMRvPLlqcjfnXBF47g0ZMhnD13BaUy9ZYMkM2JoaAOjxtQU2OLACFZFo3rE9Nl2GojIeFixRFOBbjYnlZnk4GuMazElhGPJ9HV1YdgoFaB05r7zGfJy4xDDpk3gl05pi1DxfPPkWKlfAGRYAgjT59hjFrVpkb09HYLMGQyKZx88wQaG8hM543rlrlfCs2ils+YezxesjFGM0hQzJF3F86dRW9PD95681XEE+RzmMXGyA5m4JnC3hiDTEfC0TFz/ilZJP7D9iPdn8wsI8Cjtu/d997TrN1kihEgAYFoOoV5vzpyG61d6gWavFRlTWq6S0G6M641vJe4tv3yb3+Jrs5uvH3ybR0Xvwf/p1amZRkdzaBpc5n+mQmuNZNjpA8ls5nLI+Iyowkn52cQKZbx2S/+DjPZGE6cfB0XT32NuakJTVVob2/G8uK8lXuw3WliZ6SddPvQ1tqh9ZdrzsLiksbnkZkm5cVOAkfzsctATV4sHocvEER7h+li+ClDyaQRZwwLDVWUNVjdMu+xmhozWoxJBWyBEsBx2gbPNQ0b1PJxOkbI59FMW1c4oLWRnzE1Pon4cgxRZntqDm5WM5Ubo1FpEEu5HErektg1vzuAEt2kXR1yxGdTObGO/J4E+jx2Mpa89/PZPBYWp+Fhl6ZUkkGDm0G+UERrW6vuKz6f1EVTp8wMuZQm3fhsZqAb83NzBrhSp10ua8oH2/1cq1j4JRNJtdAZuM57mfO/fX43MotLmBoewUxqFYHGRmzes1+kgidXRnx+FrH5GSQ8Wfhrgmitb5REgmDSMRN6CfpWk/ATCLvdIiBYjPA55GeRDSZjyXs1z8kdIT8yhQyW2DFqaMR/89//T2hqaVDb1/AuZbgYulyRLznPikF62sOdZA+7x1fn/Io80RSbNYav2ntgoIwBUYJ9L2A+QgXH1Ws7vKYbZ1t2hswpSmIU8nkRIMibXLCwp7rdKhDi2HsN6nBiSMy/2w+3oEuPrPP738EKvgjO1oCeZcqqANW3RIcWwNlCbQ25Vh3vt7GvRcAWrDnIufpkVmv4XvxMB+Q5o0Gc43WAXOXnAnhrTJ7DBpqGhr1YVQDUAZ8G5BmjiV7l9O9tb99xrGkhVLtM2tXqAsD5AKfr4XQt9PemSK520JrPMsBt7ZtTVMtgTy7CZhRKleaQgM/+dyKextjoGNb3b8DIsxEEij7UhqMoukti7Nh2YmAm3+/q1euYnZnDvj170dvTJSeWL+SDL0gNxTy++vK0NuuTr7+JlkgDshxI5nPBW3arbXp/4BH279uHfVt2aKFnHpy2G7cbA0NP1GI6tHOPTAr8OzpiyaiRbWK+1+PBx5gbmcD+jdvR109jh1uOWerhuJnQNXjz9i1MD4/ijSPHsH7degXCFnxu6XfoFuMGf/nyZUw+eYY3jh7Hps2bFc+yWspJJMTjYvU3NzWDT377Ozm9fv7xH2g4OSdwODMc+TCzHcEh3V988TlmpmbwvXfewZb+jRIA08jBS5XMpuAKMebDjbn5eXz2u0/gzpfw0/d/gNpoDeI0hvBaFKmncqkqZkuUob+3r1/FnZs38dYbb2LP7j3aqLMUpQtM+HDr7n1Mzs7LCbq8GMPQwKBYxYaGWvSs64UvHEKaLRnOWWV2VgEIc0JGOY9CIY6hoQEsLy+jNtqK5qZutLS322kmLp03xaNoTi1F1GUxYI8e3NNnhL1hNDW0or6uWSYIsl/bN/dh364NSKzG1I7kvc+Zwxx1dO3SFXz92Sl8+PY7clCu8rxwLiVBQrEot3ZWw9PNxsgWbH1dra5rOpPB3/zyb8U+v/3aG9i2bYcS+B2JgSYloCT9FOcHw+vFtTv3ceXmHbhdfs7VQyFdUJhrKptRqC2zughiGUbLc84WXIVBMuoo5ZgJhGazZmMtpJFILmIlFhMQ6OlZj0AgagT1yonkg2zGshl3q5m7qXgUtvMJYMiI5/ParCeGhzE0OIjO1lZs2rRR35f31Jatm9G3vhHpDEebGcMNL540YWy10yzD3EoCJ4r4XW4MD4/gwoULOHTwAA4f3KVJG2J1rNFDa371KqOfkUUyuj62C0lT8vwTFFJjeOrLL9Wm++DDD1FbW4t0JifxPQEAW308Z4qGcZgC6QLFvZn61i6TdAFK6KJ1rozPPv9M7NZbb5203ZQ1Yx5b2fye8gmLmLJGM9u6NSM3S3KxU8Opma+FIiLwYnFxAddu38ChrTvwi7/4d7g79RStvZ3Kl+N97yH7xUgjmkWCHoSiYWl9NQZL4NONnq5efQcCm+nZWYVsyyjCz2KLNpnUfUpWjDKNdC6PRDIp8NFQV2/kImTEmelIUCtUyggVr1r6PAn8dxYzypVjRIttQ1HLFvT7kImvYmZ22kgrmMMZDmN5fhGZRErXiAYH3kNyATNblBV6kWxxVsU6NaN5rw+poMlpZDFG4KyQcukbgfrmlopcg21RalTN3k+9Jh3PYYVn8+C4j7DQJ8gnSCWTy9eSeQwFfFiYm5cMhm3bmZkZsb88N5GaqDTUvFd0B7BlzH1V+jwguxLDzPgYkq4Satvb0dK7Htl0DrlEGsm5WSTm55ALAZ6IH40clVdgRqF5JvlshVn4pLMosnBjQHMxp/su6A84QiakqV3lOee83pBfur25oB8zHg/+5J//C3T3dCFEXMt9kuyr1XY6GjzpUisElHMvrmEQBwI8hz++JR97nqlyGOrvwjbVObkOq+dgMBWLTAqgc5kzkz0uuCa+C+Q5B2zbiAYyrDliLTlWaX+aD1ij2aqzXyparxfYtqqJufZJd37/BfRqceB3gbwKjFpDVZUlyvmrCsp1wGK1E6YagFWBSfN9n9erOe3VNZbPvqbC6lkNGx8CbkrWsPFcJE1FHLkWefIiVFd7xo4QcxzM/C6WQPhOoOfoKQ3baapgY7aw1nQtGqbl69xoFdew5ukyX81MoCiQLfJ4lJgej+VEaT8ZHMKjhwPYv/+gwByNBwwTZa3sDnCaQQEz0zO4d+ce2hpasWPLNmmK+EC4Qz7R4/cf3sXK0AQObNmJ/m1bkWeYrsePVDmFudVpPLn2AN4ccODIYdQ1NipUGXRallOqJIcHn2JxZAqH9u5Ha2eHWC9ly1FE6ypr4ZgcGYMrnsGBXXtQV1uryJFSwKOIF7Jli7PzuHzmHDrrm7D/8CF4a8JC6coSZGuzWMDC7BzuX7uJUMmN3Qf3o623S+fHiVfhykN35sjth3hy7bZGoB08fAj5AFujrPQVZCWdB5+Z0WcjOPfVabS3tOLkO+9ohi1fZ1rtZS3kbOmmy1mMDw3jwcXrcrfuP3jI6FgUycMh43lpDxnBQsCaS6XwzakvUYjF8f2PfoBIe4u5g8kwULsG4OatO1iJxcU+zI1NY3ZkEu5wEE0d7RrbxPaYcYUxKDhgoiW0FySxsjiH0SdPUcgW0dTUhvZO6vUiKHsD4mDMCCEXsoU0ONkX5QyWZ6axPDundmd9fTNa2zs015MVdE19BN09nWjvbFWYKp2hZoMrIplL4PrNK7j6zXXs2bYXO7buUsp80ZUVG+nxhxENhtS+DNIQwoBgMkCMjXGXMTU7o7ZerS+E10+cQFtXJ/IlO46lxCKJczV90u2RHaAJZmBkGFfvPESa/h14sboYQzGVMpU9g2vr6uz0Ckf3ZceAUatDAwJb28qeI8rIC4TmMyVkMquIxecUCN3S0oVolM5MPn+mgjOhwcb9x+eWphm4TTYawYibDKrbhZDXhdnJMUyNDqOnvQ3HaRxpb0WY0zxoCAj5keZ8XWq/Cl7Fs7rcWcsCsE3HVpkk/botRkfH8XjgMTZs2Ihdu3aasWLVG42AomHR7PakP0w71YQgM3fP5u1rU75y+YqmJBw9dkzBsmI6WXgxgJcuUwr4ZSip3vCsXtmJX2EBaxlCY7Zx4fLli3j27Bneefd9GVQcJ67TOjYidSM7cdi76sYMrwWBDg05jAuiszOXymgiCzVfX33yKaKNtUjmU3h27wFK6TTS2RT8kQDWbepHIZNBMZnG9OKsArBDboKRGk04IAXLbDWu8QTkHKvGkHVqhAksOe2Mz2Y2lTKj3cSrsmnKwqSkcV9kkFJk4bju0gUZCAhsc7QW25kybZC51NxlM7HWSGc4o5ig1RjpmFjAopLh3LlMBmXOBw+GkEumsTg3L8aOn0fzhjR9auOV4aURBdREu+HvbJPBgeO/uMnQVcs/GRBerwkxZuJJcmUe+XRcmkSOCaPEgqYrFih0VLOY4CQPrl00TWTVxTCTP3i8zEplbh4lMZyIQ8DHe2UltoKVeFzjHqkPZauf2IAZf2wcZwlmpyawnEmiobMTzb3r1IHifNvi8jJWpiaR8pXgqwlK+lLI5FCmoYKAle1tdpn4/jS2FHKSkvDe4T3F60ejC+9XapDFzfMedJWRrq9HLBLFz/70T9HS1oY6ysx5LdmvtYWKzDw2r+45nb+KF3NHrnUVXwBAVXjE+YnzPH6LFLMYyMFSnJ8r17jC7yxRZP8kEOV9zqBvZo4GuXyNL1bZXyviPec31h53Pfr2HXng3554seaiNV/uP8evVUiob31rs7ysBQQ6wlzJaG0beA0KPn889lftg7/21g7Ic0529Yd+q3Xr/NAaEpy2qlqrDvvmTIiwX68C/iwIFi628No5ZxXnS+XCfscFr5CaNndKo5CsXM+ycJbwq/xypSJ23HgWjKuN61x8CZIN6DOZXcZUobwtMiImzEuTEtSyI7PEGY31Qfzlv/sldmzbiab6ZlVPfCC4WTLaghCGFebC/DyGh4fFgLAF1EGKn9b1QFAamLHJcTx8+BD19fXYv3Mn6iJRbZ6MmZlfWsHYxCgmJsewrrsPO7Ztl9U/S7s7WZFSXq1Czmesi9ZIe0fNB2tESnjJqqysruLJ0BOsLK+gu6MTOzdv1UOsh4Ahtz43VhaXFJxMl9XmDRsVr8LIFGr8eF5Y8fH3nwwMYGJ4FBvX92PPjl3wR0PI0G4vYSNbT24Fgt66dRvufBEv0bnKBZ9gR61gwxhyJi4nPzy4dx/LC4s4sHuvApu5aOu4q7JfucERoN66fk2zbF/afwibtmyVmYdye14boyOmSYQtmBwePniA+7dvYdumzTh+6GWJlOM0FTByxePB5Nwchp4OSzAdX4ljfHQC8eVVtNQ3oam9HTUNDXqWuRDymFh5GwqlhHh8GRNjw4qRqQ3VaZOluSIYDWs4d445USwe2DYrk61h66eE5bkZTA+PaGxdZ3un2roc48aZv7V1USXls2jJFZlOZxZZttlZ0V+5cgnxeAx7du7DoQNHVGSwHcnYEJoiOImC9zDbONSDkaXw03BRyGHgyWNcu35dbaJ/9NOPzZxa3j8EX3Qnk1thRp+bAnfOGC7j7sAAbty/jxILDY69YpxDMi3AHw7XIFLToHNjpB5mkotGPNLFTpMF30/PpBR+8PlM6Ovc/LIcltQrtTS3w+sNCsyRWdBYJD3PJtyW2j1eT43pUhQGNVkeuTTJis5MjYtROvrSYeyj5MFOpHCKON7fBOkKIec0Da1PZtybgA9HNInJy2J4+JkA3tatW7GRU104Hk1Agmyf+V0BOjsvVgWuWlprBbciV1AUM8Pvc/HCJcRW4zh85CW0trabGA1+H7a9yODZiQ3G2es46ZxoJwNSzOc6GXympX73zi1l7P2jP/wDtLd3IJVmC9kUYgSMMnc5xWtVcmoFmtoiV4DIzhIP+/xi5ls62+DOFfB//a//O4L1EQQboijEVhGle9UNtHW2mdYjWVmPR/Ows+m0GMpkJm2z40oIRyKKOWJ+3fLSEhqbmjXLmcCEBU2Bs2VjKwLjZPsonaCmj27Y5qZmhQHTqU6g+GjgEeob6o2uEFAYMu8ZdhR4HqUDszocU5iX9dncY9h6ZgLB6vIywFgSFik8V5k85qankHMVUd9QpxF3lMtodjE1uXw0KE/w+hDobEM4WqcIFT4bYuHyBUVOhTihIxhWJEo2vQx3maydF1m6jH0hhSTTmcpnWeuTx60MyIXFFaPtc7k1AcQf9COTTOju4rHEV1e0FrCjwzDlpeUVxezw+hJURiJRtXyZrZdhrirNYaU8Wnp6EG1pg8cXQGI1gcLCElanppD05GWiI/guZfIop6ir80l/7SuVEJ+bRymRQIBmQI+ZLpKlNqNonkU6m9lVYQaiyrBSHploLZZ9Afzon/8pOrq7Ucc5yKorbD4HRz86+7PFBmu7+hr2+S65mlCO0wV1GqnPMXtr2vtKt6/SHVzL5TOTa6oFZXbMKLWf7PR43dJjusYWypXi7TmGzoI6h9HSgdlWrCoLB8VWNixzAz436/bFFOWqA/0OmGO+OG9E5wtb95WFfnoIHIbOofkNoLRg1FBZlUXL+T1t+M9Vkw7asoDTGWFWdVDGJWvCkyvsnXNhqizLxllrW6T2olcPDOad/Rwr6FxgR4pn/5uvcXRwrA64MGpjEEgz7VrhSCucdazW/GsNUuJrnc9SOKjRCgToJjInwjrQ7N7FDFmGwbILqFYtYyiARIqjjc7i5Jtv4ovPz6Cnsxd10XqF3VKDxcqzECoikU1g/OkoFifn0FHXgs6uDtTX18Ed8CibaW5+AQ/vPUQ2kcHmdZvQ3dGDXAQo+aEZkbMTkxh5MoSoN4qtfVtR192MvI/REx4EfF4sLs3hyaNBuItudHV1yH1b8jFYlxt1SbqxyfFJzE/NIOj2CmA2tTQreJdAiy05zoMcnxzH/LMx1PtCGq1W39SInNdpEbIyc2FoaAgjDx5rmPnBXXvQ1NmBYoCNF3PS1P7KF/Dg5h1l8XV1dGLDzi0INtSa6Q/FogS+ZPlSKIiFGHw0gJpgBHt27kZzc7M7ad/TAAAgAElEQVQdXWQmQDjVO7/Hnbu3MXT/IXprGrF16zY0dHZo4SSlluXn+4wGjIvQ/PICHt28hSKdtps3YePGTRpDxjwrOsniriIez04qAZ9s2sLUHOYnZuDOldHS3iYGL+QPaTMv0+jABVq5AmRzM1hemMbs1DgSSwk01regsaEN9c1stXoMm6ixWiZgt1TOIUTNTDyGmWej8JdcaK1rRG9HB3q7OuAPcNH0wRVwo+gtI1T2KMoiR7BGXWRNUEGx58+eR2w+hn0796J3Qx9cjKtwU1/mQsTPHDK3WkOZXEbMH1kJXg8G7t66dg3DT55g2+at2EddpTZVjlAii0UwSZOJqXg9fralgRv3BvDw8VNkOVaLw+ULebFadDxH6xtQW9soVpOCcdNaNXIKTQDUmTNQSDEdLvIzeRTznAZgNqJwuBEtTb0ISMNHbZ3JRuPzTM2RWijUynjZxgohEvCjLkTDQ1kuxJnZKdy6fQPtHa145ZXjYkb4nQgWqFtkMWbMGZQ4lNWWcanoYrYiVwKzhpKNINg7d/a8Zvpu37EV6/vXq8hz8gEV92J3Ebn4VTWahdKMQDOB1ibHjg5riIW9eu06Jiem8Nqrbyg+J5PNS3unddAGEBsNnt2ENO+T721GvDlSEmmT9Pnc3D24dPkibty4jg8++D761/Uhm9PMEAMFLdAzYdBm7rFmiNpWmU4LC1VOkuG96uKmTD7TjbDfh7MXL2IqvoQ6rw9PzlzG2Mw4Ct4yopEQGhrr4Q760FTfAFK7EtO7ysivJlDMZNHQ2aK9gNNZKPfgqEDqSxl8TE0izTeuQEQu/BBn1hbziC8vyUGtlitNGzo3btTXNxitGluZXq86II2NDXquWAASfPBaUzfGNjtb5XV1tboGLJ6pSaS7ldNVWEQXPEXE5ufhSWexmlhGNptCNF9GKcfxXXSuAiECTzq0hY85z5lFmgsZAq3uTtTVNWkaBgEejRZsu6qDwAk6BTq9vcgXEwiG6M7lKDI3vLx3o7WGraVr2O0RY8oCN7a8qsKD7GAik5Jpite4ob5WEzOS8VVpWhkETZBHgoAznVmgZVIZ1EVrJbVgx4Byn8WFWRXbdW2taGL8VjiMleUYiovLiE9MYZVsdcgnA1kxk4crndf6T8c/3aX51VVklhbhd1H7WtAUIF5jRkjxASeYllSXumdKKSjxCdYgEQjjnf/uv0X3+nWoLwF+Tnpi5VwBQsala+TzFhxU5QfrbzRy79v447skbA78cHR7eltH6VDNmVlZVzWGcogk1QEkdRgTxFFyLFCH56u7yZZedFggCxpeZLy0DphvsIYkbWVmflQ9rqMK1b7A0j0H9Ox7VgO5am7QtGu/IyiwGslaUrL6fHDRkbbOQcwWAn4LIVcBPf6MDYq1QT6V7oChXx0WT85Uo8lz2skCyvbCWmxV+ZlZgJ9Hus+1GRyVgDVIcDOhpoIbCkXPqvUUzWBiEWSIoCWdmjSnq+ScVII8zpZVBpWwgJgdkVLKPDOXkIthzguMzcQws7SCYLROuVTbN2yG3+VTujsffAI8thl9wQDmx8fw4N5d1NTVo7uzCx2t7ToAP4fdp9LKiZufncP63j70dnYjXF+HIhe/oA+riTiG7j1AciWG9rY29K/fKPdkmiOfwj74Sm79/sLMDNpaWtVeCtdGVbHSVcrZpNOTU3j6eBDlfMmwhx0dxhHKgevcMAIBrKws4861G3AVCti2cTM6WtvgCwfN8HImrvt9WEms4vbVG1ieW8TWzZvlnGVgMFuAdLsSOYciYcyMTeKrTz5HXSCMfXv3oq2zw4iy7dxLbkXeUEAutJuXb2BxYUGhxhs2rFcuFN191K94mM/GajLox+LMPK5euISV2QXs3bEbWzZshpvZTn6PQBU3GeJGiZO9Xjy+/0BxMa3Nzdiza5eYUd6HvH7w+bGcSGJwdAxLdMItr2JmYhaxuWWN7GEOWn1TE0DAb8WdXNDEqBYL2qgmx0cxOzUtwT+1aA1NzIMj41TURkmHsBkDVUQw7EOkNoL5uRk8HRhAS30jDu7Zr2OjNlKRHa6SpnbQzUfMSoaD2zUNK7wOdBl/8/U3cBddeOngYbS2tCk+hddR0z4IYtzU/hQ1kJ0aOY1b8vs0WeD2zZuYmZjE/l17sG3bNjPOrMSKnG1UA0TL2ly4s3nY88W5S1cx+HRUI9dSmZw2M+Y5kplraGhCUIn9HoEp6efYzpbxgGybeXaYGagwcLZEPC7EY8vKV6Mjk6G5La3tCAYiYj94TPV1nAQQkH4yzDYrGSDNMiYrztFjzBwryTFJVuf8xfMKr3756EsKlCXbqc3Hrn8OeCLo4rEYlt44ppWDRz2OXLElnDp1CqMjY3j99Tek55OWk+uJ9IBGYK+opAqr4Ez9MyWuj65tzpFmzIXPqyDna1ev4vHjx/j44z9AQ32jQA/fx8RHqVQ10SW2wBeoU0aeaWFVZCTWSKbRYOUyznzzDW7cuIGf/vQncg+biRvMTDOwUOPNbM4q/5uAh99dEFHznE0Gn5nnYdbjkNuHiZFRRBrqdA/9z3/2P+Lwrl0IF0sYZfyGTDlubNy0SYaA9tY2mYE0T5qsczKl1mpDS7OZsWtNKfOLnBLjRrQmYibFpDOYmV1UcDp1cDQHMQuPxi/erxqXqExSt+JUaEqR4cp2Qurq6qUh03pMhjuVRjRSI1Y4EY9rz+H5V9uVxQKDlXlPyFxSQHxpCeV0Btl4HOnVGMJMD3C5kHdxXnFB96oKRav9o5mikCuj6PMj3N6OYISgitfZK6NFJk+tJl3f1FkXzKQburZL+YqbmUx3c1ubOi507FOeE/QEBGA57zoY5IxeTkJKKPSY34XrDO9ztnB50zU0NQp8ckKNCec2wesN9Q0axciZv6vzc1hamEU8n0WosRGt/RtUQOUSKbjIvvO9Ay6sZpKSWBBNs20t8oJAjvdEIoXs8jIYasPlT6YpFqoyADF9wCenL9cB3u/Mv8z6I4gHwnj9v/oTbN21HfUc862av6DSkd/bUbM5HUhnv18zYJhYH4eQWYtPM7+hDqUDeKpGnOl9quZFVF5TBZhEtFklhEapCk+W4aMDvFhGiEYrJtXwuXvK2bVVbJhAjAUjVYRaBZ9U9BXOgVii2aENTWq5Q547oljzNxXq3qGV7EOvN19baypfZe1d1sL+HJz0HEA0xevz/9jDoG5LEZJOxWphqcmBe55WVbixBW2SadvvYs+Qef8qF7HD4Jla1GExnbiT5yTMzx/bC8fqnHNrcnUiPkWvczkmICPII5CT+J5VbNkMZja6dy7srNoYgWqZOktFajZlgJWkcefy99i3VzyDRnkBs4ksRmYWpFHatG2nGVjNgiXHiAQ7hJsPoN+Lm3duIzY8gT1btqOxs03MGh94bziIiekpDN6+h6jHj22bN6Oxvl7tD4QDKAQ8mJiYxOCDAYTdXmzZuElaFpaa1M5xNurkzBQunT2Pltp67NqyTS0/aiWyvIIMsSyV8ezJEJ4+HEB3e4ey4Gjn18gvnn+PC4FgCPfu3sHjhwPobW3Dzv5NqCHDyE2K7+N2CciMjo3h7Nmz6Khrwt5tO1Hf3KTxYGamLC341HR45RwcvPNAr9m6foMS0XPSYRldHTdUb9CHicVZnPr0FNojLXjpyGE0M3CZ7TwSZZpqUFBOmycUwJ1Hj3D5zHl0Nrbg0I696OroRkkByQxWdqnNUmJbgcn8Lhc+/YdfoRBP4eDuvehdt07tWX6PDBnEmjBmF5fw4PEgkqkcZqYXsDi7jFwqj8aaeqxf3y9XsFyGNJe4SkhmkognVnTfZBJJpFfjiBPg+0Po6uqBPxoWo0anZoAg0+VGS6RWjudQjQ8t7Q04ffYsHj18iP516zUonuwCmSveC2xL8ZljDAtb4VrMbDXf2NqES1eu4fLFy2iqbcTLB44IsJKhUFJ9kEHDBArMqzPRJ8xmDAUYmRLSpvFXf/lXCtl+89XXsXHdeoEKbsw0b2hxZ+uc55pFqotxMAGcu3AZw2MTtA8gmc6gWHYhmaIrm3l9ncYlzJZMwK/rbzpja653xYXYeZXcNKm9YgtqbPgZmhoasGvHDnR0tCASDmlDZquO7BQ3eS5ugSBjMUxX3KzgpkAmOCEo4EzW02fOYM/evTjy8svSZZHBUxCxA/AqZIEzn3otRFijz9QKZvusgHPnzolRfuvNt9HTY4wCvD6arGFZNeuoq7D8xnFfVMQI/+SGRjONYfQKuHzpCh4/foKTJ0+ip6dHIJnrA9u3Tmi8ti67rjqGCGfGq4lfMVM8TF6dYQbu3LmDL7/8Cj/+6U+xccMGy6wYMXvFCvJcl8h0jbTE20B6rmd8b5kYBMZdCh2nmSfUXC/W7c//7M9QFwogGvabzb5UQLiWrueQCuKO9nYUaK6ylyiVSmuaBDNAzd5lGDG25skmk6nj9WNUzcP7AzJxEcgwaHc1tqzcSrYw6WKXRtFNI4fJuOTawuvBmbYsjKi/5clgy5JsFgOIWRhQR8pzFU+sSqqRTCbl0mXhyzYowROduqVsDvnYKnIrMcPwqgVk1hwnWkuSB65ZPgPyqImOdnQiUt+IdJbTZcx+neU5cJUR8PtUSIgd5SSKnJ3Xy25OMa8olGA0KiMGo2WCvqBCuOko5zlloUpXM3si3AdonJpfmNM+ROBHkMvpQ+y4kDV3DIhsh3vpZk5mkFpc0Pi+lKuEUHMT/I3NqGGk0lIcqwvzKGRTaGhrQm1jPSLRGszNziFHVzJ3ZBbpvEFSGaTnF1HOMVqI6xL1j0bWwHssK1c5tyKaNUgWAGlfBKu+EI790z/C3kP7UJ9j6DELb2ZtMmpqLZS4itizsi5zAwmIaWqJxR9W917R6VtGTh24ageFk54hjashaYQxLKvH3+eqwBgX/YD/QXWJBwgypCFfRsBO86AT2vVk1lggqs0SekZfCCSuAEELchycYnRhRlFgG4NV2Kmq9VoN8uQAMMiywmS9CNIcQGXhkXNivovmrGbunON0Xieso7E+zgeYVzvAzWHgTEVoKkD9KQbQ0P9rTOzz49++M9jYGjv0KfbA/v+oWed1IuwUNmp+jRsJAZ6Pjk9utH6j0VP7WC1kJ9uOG1xR+UsBtrNIWjjTK9hyKBYRCphWioA0w9C1uxjN1407D3Dr+gO89ub7GJ9ckpZCmyyF3C5qdqANdWF+Afdv3EdtMIqtO7bqhpJYOBxAxlXC0J0HmBoaxs7du+RGVQQEmQAfXYsZ3L16A5OTU9i1axd6urvNQHefFx6yf14X7l6+hke37uLIoUPYsmWLHfdE16dLeXMLy4s487vPUR+M4KVDh9DU3Gwqe36Gi5lUIcRX4/jqs8+RT2Vw7PBL6O7tUTVHRszMf6WWpYxr5y/izo2beP34qwoYZiwLf87zkuX8zUgAy6vLOPXLX6Om7MUrr7yiBYT9Klb+PHayfTSVEIjcuHQZN0+fw/ff/R627t5jmBc7c5PXhgsO358MHsHdzXOXcezVV7Fx61YxfBwGzrZIjq0EmipQQLgmgrnhMfz2l3+Pzev6cZzHUFujSp+bBMOcveEAHo9M4PGjQbVCOWlgcXEZwUBIzFRjW6vYG0+Z82xLiCXjdr6oDzVhtxa9qaFxxBaX0dnagfbONoQiQS28bBFRa8RcLN6UwZAXXj9bdm58/fkX+h7vvvsu9r90CIkkk+5ZRBiAQW2LGeHkMq1eir19jOnw4pO//zXu3bqLPXv24tgrJ1SB5rKcGuATmOPNzyw8rkESa3sAf5DuwZAYpN//w2/Q09GJ73/vA9Q1NiCRMUJqaoI4co6AWq01M7Ue/mAYZ745jydPhxGO1mJ+YUnngsccCkfQ2NCoSQ9m0hwzs6CMMe543EAJUg3IyWvTZbuJoIzxLdOT4/jge+8L4DEWggUTNXJyySpHjsJ589ASUFDU7TAWBDgEtnU1NTj1xSlcvHAB773/viZP0IXJe0iZZpUQ9rVVzmlNOnNCnVgTMiTcyD/5/e/liP75z/9Y+i46j/k+DFs2kyLWqnrDJlhmwQrlyTwTnLJlq4ld5SJOn/4K01Oz+NEPf4Tm5kbpdrk28vzwH0WvCOCZFrfj1BUDJscfGUdjsshmeL0ZBO2RG//8uQv40U9+pHYy3blOEDsvIa+Js/ZzXZNo3ur4ZEbg+kyTAuE7r5MdBUdxf8DlxdL8Av7uN7/Cxo39aIiE8MXnv0coEkCEbBJbnJkU3NS0JtPYsGkjQmGGBnMesQepREoZgs0cP2czL8QscyZ32c6dpW7R7cHjoSFs3rLFTGGhhtbjwdzMrFqZs3OzlW5OW2enjGUshqSZpGGCbX079oz3D+9NtunVruU95HYhnUwgEgwKdPG7MZqFhVSYRqxcRhrZUjKJzPKKDBZkJLl+U7dKAkBJCQJrzL7kgEIfih4/ipwswYzREvcZTu4Ig3GLAl1C2SZlQXpiFTpl6TVZxBCQ8twnUhkVU5GaWkTrGqRdZLuUn0XtKd+XLCe3/ZWFRV37gNerFIPp6Rm1T2m8oIaX3Q5+J1rBChbkrczNIlbMIdzSDF9Do6Q/K5PzaGSO6dICJjkLe3FexWJTU4vuARa17NaEuXilMsivxOCi7IHGCz7bjPSSRl1VuPY9FsZlnwsZ5FAM1iLlD2Pvz36Io6+/ioYCcRSBMVuhTCml7GitnVqNI5ytv6qBaAobFaBre7fTHTB4xJYztovnADqbsGQ4cgsGdcj8nVxZhaCZyWzGSAaKZbWoo/6QpFpqZDyecUDeGuv2bf2aQaIO7aiq7QVkJWDyHWSaHZe49hMnYNmmnmt5+Q5mq/IL1dEujvniBdT0osnDIROdE29aHVU2Z+t8ND5Wi5LtrFiHSHUqRFPdri2CzuEqAsU22/UeVeej+tSYQ6367Cr2sOpfK8DT0TryhnJAHhcNXjBnniNfbKJb6LCiiJqtLbdYFzrzNFBH9DzDWt3IZc0NrQWX66ILuPnoKfw1ETAH7+71h2hu6kIk3CigLiYkCHgDHoSDPgw+eoxnQ8+wrqUbfe29KIfJnHGDMoLkc5cvIlhy4fCufWjqaFOkieI1ggHMxpZw5fQ5NPjD2L1ntzZmBRJ7vdqYl1dj+N1nnyBQcOG1l4+qak7ls8iRleDwa5cLg0+e4NHDR+hubMH+XbuVX5Yhy8FWCEqI1kbl7P3808+wdcMmnDh6TC6uVDGPnMBsSREDrKz/37/8K7UfP3r/+2iK1mqWa146dTrgAF+I0wBG8be/+GvsWbcZbxw5Ci/jCBh2G2KWGFvnHrVnl+Mr+NWv/gGppRX8kw9/rPYyK04xJgRiFK/L1EImJ4S/+U//CcMPB/GPf/gx2tf1whuN6LOpw+F7shjh94mEw7hx/RoufXkGxw4fwSvHXxGYETjXrFVGmXtw9fY9zC2soJDJY2zwqcJjmTkVikRQU1cn5zGdewyYpkuPGzc3YRYNyKzi0e3bKKYp7j8qxo+bX31jrVqJanmW6aUsw8MWS8SHXDkrkPXozgP8yR//Uw1eX00nTbHm4f1JbZkx73BT5OLO60QgznXg808/wdD9R/jB+x+gr28dYsmkACBBNo+LzAGZMIIStimJjxjey3bn1WtXcear0+jv6cXPrMEiTU0dmWQbaZBNpVWQsAXL9gsF2g8fDuDmrduKiSDAY5QFW3MEPw2NDWahB9mYkJi8SNCP2qBPgI5TSBhzwTYZzSO1HObu9wmQ3b51A++cfBtbtmzWODU5KN1+EyhuDQvc4GlU4CZL4KO4GS701EeVy2ioj+AXv/gVLp67gJ/+9GMcOHBAGx9XcxksqitruyCuFY82X80Wyjzv/Lxbt27h2bOn+MGHP0CNpiysGWtMbJMBoWttpLXOi3FwmpFgjo6IjOg333yDBw/u4cMPPkJXZ49pAVKjx3YeGVjbnq2OpVrbL4z4mN/ZfHZJWkQC6GfDT/HJJ5/i6NFjmptr3KSkJFxiBxXtUvHzmk1VrVvNC7abpSrtsu4xxdxwnSsWcefGdbS3tWsW7V/9+7/EhvV9iAR9SGcTKuKaOAEil8dyMq6cyFQurwgmtmGZX8jcRRYeBKRd3d0VEMv7ZmlpWeen1k6xYPF158Fd9K1bp+OjSYb3FA0cvB/5vckyMmpmfnHRFF4+L7q7u7Vm85zQrCNiAcDC8kpFLsF7j8wgA4LJToZ8foWBc43hnG86SJmHV8pzTFcO5VQKbmUmluDxuTSFgx0FgkPuEXw2NXsXfuTdPngbm1DX3CqQl4onlc3HqQ9sRTOhQOeboIkwgt0IC/wDDPDOkqVzNLN5dRZ4HkmOtHe0y6DCB5/rKplWsv3xlZgJFBY9ZdhRrk2U8fDcUD7S3dNtZqNns8jHYliem8V0fAWNPd3w1tWjvbkdifllNNfWwFXKa/zj0uoyxscnJSuijIBvQODoo8woltDEC7Yw1VFwc4xcVgBUxSBzB0MRmbRoLkshi6wrgPlcETt+8iHe/eFHaCABw+voLsFTcsNDh70luBz+qBroKfLGUWc50WhV5JkKGPvo0fdmdH2W+7IklBODpO6hfTO21TOcf81Qb4/PzDhm0oSdhlLnc2tSi2LR80AmX4ZrYEaR6muZRZZ+ctg8gzbX2p0OoHIy1exxV7R5loFf+4ZVrWAHyQgQqsKzLRG7mOm9XqTlqhgxB/j95/JmKi+tYtCcE7/G3pl3McDPnFzD9q21qSV9E6NnXussjs6XWntP6/p9Lm7FgY5rrpfqtGkHn1oiswr82u8uCzTdMRBg44Ot//bSBWpew+NigLEWOi58FIV61I2rLM6aX6e2kv1LD+NGgOmFVQ2U/+bsRc0qDYQiGrguJoPVXS4vFq4cdCOWiOHmpcv6u317dqOhjqGfHunRWDk8GxrGwJ172L15G7bt3QU3A4DZZmM2XDaDB7fuYXZkAtu3b0f/po1qL0jU7Peo7TD8aBBP7zzAng1bsGnXdnjChlEjQxXPpRFbWsGzR4+RWozh4K69aOlsN0CH4nE6NL0u6VcufHMWsdkFvPfWSXSu65XQlwJ/Lk0MLKZo9/69e7j0+dd49egx7Dt4wGirGJypMVpuhSGn02lcuXgZ448f452Xj6J/x1akWfkySDmfNxsjhbq5HJ48fISrFy5i147teO3VVw1TKIG60WHwQuQUmlySLurM51+iv7kDb7/7HqJNDcrOo64jxw3QzefLCN2Xlpdw69wlZGNxvH3yJJpaW5HIGNaEehe6Z+dWVnB38BFm5xdQiGcxNT6FXDavn6/r7ZMrjkdKoT+BJmcxskAIUrfocWFydBSJiRns27kTx996XUyG5hhzgHc2o98hIJS7u1xS1T09P4vff/YJIt4gPvjeh3It07DA+bPS9hEh6Tz6UKJbzd533ChX46v44rPPlB/26quvor62TlofapMIINlmZds+QtCQzZk2FwFpyCt3440rVzBw5z5ePnQYR156Sfoq6iq5wPF2YBismbZinM0emUPceDYyquIgncpgZmZeSy6/l0Kgu7qUOUcnn+Z6Rrip1cPFRdznrA5st5iNUZqibBZfnDqlTf6N199Ab9866bG4UZVYOGo+rGnRsI1nMs4p4yAbwww9jhzjpubSZISvvvoKly9dxs//6I+xfccO3Ve8b4wrlFJLE1DsCHmfr4WNS1DhwDJKFNX2nJ2dwTvvnNQzzvaa4jhsq9aAYbOzmFgUZ0aukR+YNdkEM5vCtITbt27h3r17OH78OLZs3mYjSwxzp2aqHaVjBok5XR1HO23+ZLCtAqBdHmncCNqfDY/gs8++xP4De3Hs2BGk5aLlmmbdtnJtsr1oB64/F/+0pnPnMfK4ZWaSkzkHNg2H7t7VrGnm5N2+ehXxhXmU8zRNLCJdymDHhn4Ey0Ail0GYDLn0mXlFjhDssdAgQKYov6GxSVo6Mmtkf8m0cWqK3KWc7+rzYGjoMbq6O3W8ZDf59zz/BMLM2BOj5fFqfBfXZbZhV5YW4bLu/aa2Nkk5yPbHE0lQp+dn1pvVsqZSCRVQLB55kxEoM75Fej2xz0Wkl5aQW1lFKZsRiydjSJFiFyNfMEYX7ifUc/qR9/jha2pGc2c3Si4CP+OOZceCzl0+e+Z+pSyI1yKvUHk6thlczlash1LJstHlyezg9iCRTCCfYRBzAXm/F6GWJjQ3NmlfSawyOqasaRgmasoAPq7HiwtLGmkWj60iXBtBIBJEemkR8cVFxAoZ1LS3Icgw9vZuLE7MgMPTpydGEW6IItpQZ8wrBRM3xbWVmlg/b2W2b5djKGczEqbzXmTbmmsTQSHnEFMv6fMGDFgKMJUhjPlsAVt+9D28+YMPUMPjlMyhbIoNmleq9GwOXhKL7bRWLVCwA5SgR9kxWFpZgaO9072vbp4ZV8rzzvWA555AlK1uPu8kACjT4l4fNgocxWUlcyW1kms8PoTd0Pfmnp7j9Xk0+7wmz0EdljRYM1ZUOV35KDstZOd7Opb4bwG1KhQqEOZMdHDAnF25nPepnKwqjV4F930HAKxmHZ1FcK3aXcNQL4I8x41S3XKtgDcnMmWtyDVk41o8U7WcReaLNeBX7e5dY/AMqDMxxwKNImXMF3KAnxN4yYdAOjzbqlUXyx6LgLEWTisM581nTZgyWDgLrXPDsHpzAyvJLGPW8OzZKHxuv7QTuRLbWayqWaFRaBvUhp1KJfHs6VOMDg+js60N69b1IRD0G9G+243Y4hKGBp+oIj24dx86mlrUcs2SNcvkMD46hsEng3KX7t+20wToaiXig1HG9NQ07t65oxmvh3ftRV9zG3JkHD0GuKUyGUyOjyvOpCFSg+2bt6Cupk6aOrZf5ZzNZrXIDdx/gMa6ekWe1NfVGeqaG74GUQPzcwty7HHMzvGDhzUVgqBPmx11JtyE3S6NLbt87oIWnGOHDqKzuVEzcBmkLMegAI8LK0vLeHj/gSJGdmzZgm1bt8IX8CVt6YkAACAASURBVCGZzyKTTauCIktJE8ji8gpu3LqF2akZHN5/CAd37YM/HESKLTPpe2hmodmATtcCxp8NY/DeA9QFIzjMgfHRsPKqFEtRYuuliPGZGQw+e6bzvDA7j9WFVUTCDNsNaoOiw48mBTIt1AoFI0EEa8KorYkim0ziwd27mhLx5vHXsHFTP8hBZYo5sZ1ifehEJWvJEWNBL8qFHJ49eSK2qbW5DcdfPqYWczKXlX7N0cLyd4xe1SUBt8aNeTyYGB3HxbPn5So9dPAQ6hrrBco0yYIxBzQQsBqVgE6WcLNYl+ngTuMuB94/GdKM3907dyGeSkjvw882LjKzauqpYwHByStsxyYSmJvj3Ngkrl+7IeC9f/8BdHZ2oKO9Df6AT5uOAIJAoS06ef/QNSvGzYwaI5vI9ufpM6e1cb9y4lWNqsprMoj5PdMdXpNiE/QYfbJZvZ3wX/57Op3EmdOnMT0zgw8/+BDr1/WLDawIrLVOmJK1sqbZRW1tCbS5nJQYZLK4efOmpk4cPHRQY7YIQrRZ8FqwrWbXHZ5vkztsLApGDGQmlqh0K3Ecmrl/FE5+/z727NmjubEmfs6AS8M6mKLHkY5UssHWRDhWlWMqUbKm1Ck+fTqMTz/9DH3r1uO1117T/WZUCMY9JnAqyYNpuRv9MJl2e5wstixjyvuER85ChP+cu3AB75w4gbOffILff/0Ftu7eibHBQRTTaQS9bgTDfmTLOTRxakh8FalcRvcz79nV2KoMSmpDUirj88sUQECrCRsKmKbG0i1mnnOIec0pJxibGkVrW4vNs2M/xC2wyMKB2kXDGLNFn9NraKoxIeIZrMZWsMxRaNSuhcPI5HLS6EWjETHzLP6ox2PrlW1dAgCy85wioWeOwIX3aiKB5OISCmm2k4vwcg1kASm5Et3gVn7E+asEeWTymprR1tMHlzegjYUzc0O1UaNxLRRBXWI8vqpYGFCyUBNGrpBVNAsvGrsiBFYixGwuIAGssmKzeSSLeWRJVnh9+i7m5nOpuDJnySXAxz/JJHL9pSYxnc9I65xbWcHC9BRi+QzKkRCire3YtX0XFsam4crnMDr8BMupVemyWXQxpJ5JCCw4uf74uK/x+GJx5JIJeLnHkJFU8LhRsGv6tNeHQqGMPJk+MSwhJODB7h99gLc/+B6CebKRphgygl2HdTPFnLMvm33dkkMOCeNgIP6qA+asvs5h1VXM2VBvZ945g68J8qj/dJI3+M4m48+FgCa/yGsiRzY/N+r2IsjPLUD3nYYaPnCMF1WMWTUQUxaMBRgiKOzrqkGeAywcSOW8Xi+tsg87KHZtgbBaQAfAvMDkOXo/Z834TpbPfqhh5Zy2so0+sDElz0O9tQvg/P2LbJ8R/Fp2r9IadgAZP8NctWqjhhZje4Brc2KNwHitAjcnw5lIoSVSmhfLEVqdnfYrOfoooDUJ+GZdNrS/qRbMPEpvGaJnJRnxGZqWE7J4M7FxnwCQKBTwZHgEsfkV9LZ2IR1LIRyqQdHtNdlWnFMZoKsqh6GxEQyPjqLRG8KG7l6T4eTzSIi/FI9hbHwMqdlFbOpbj87ebvjDIWOecAFzS4sYvj+A1YUlbFi/Udo6tYl9Rpc1t7wocJiaWkB3Rwc27dqmdqKeGWp1ykWMLs5i4MFDhNNF7Ny8TQ7cIlkjgjHrTB2bntLGX4glsXnDJjlsWQWrOmOjxOvBXHwFjx89xuTYBDb19GHH5q3SfBDg0eihzcPrUc7eowcPsTA0io3dvTh0+AhKnhLybqNdYtuII4MIaCfHJ3T8Aa8PO3fuMMPEqVPxGZeknGMu8z0eDw9j8KGJUTm89yAaW1s1u1fBrtZJRR0X20NLsSU8HhrA0tgkdvX0o2/DepkrOLqLl5EMCNP7J5YXMT4xqYyo+Pgs8qtp+II1aG5tQ2NjHWpqowgF/YgEA9KNBWrDaivz+EZHRnH31h2Eyl6cOPoKwq1NyAhAFpDnvF85NLmYGCaMszszhRQuXjqvmal7+rdh76adCo0mi0aWgePaBKbZ5ubGU3apZYiAV2D7Hh3Bt+6gra4Ju3fsNCYcuoe4qXMmLittjw9lm8yfzqYVWs0NdWxsFI8fPpQu56UDB7Fh62YZU6RBUdlrnnczzsvR3DKCIi8JARmd6alJDA4MKrT15SNHJaw3GhejNzUpANadKUMCN0GT6C82iyyJ143x8XF89vmnaGxqlOkgHIlqBJSeUDLbCkc1gMewYSYoVwtyntW40TdR6zU5MYErVy6LUTx27Bja2trFgnCZkUPUykb43CjM2C640upWKmBTcTKCg0G0nL/MeakH9h9A3/o+3atm2TIKX4dVFWjUAHMzD9eMUhMVI8DBDYfuX4Krs2e/wcjwCI689LJ0tOYTTRC0maphpk44bVmxRNbMZVpPZi027B7bsGYU2oOHD3Hqi9NYt34d3nr7Nc0+zhd4XHmr5TPXQSHTBhobZzfZVGVTkbWynSUJ4U2x67Vjxv76b/8GP3r/PVz+4hS+vvANXEEvvAQ4pSI6qONFEclsAs1N9chlM2rfM68t7A9icnraxCcVi+AGyyKJgIXMkEBZCVhaXEYkxDFjjMcxkzCC0RCWszFEahijwjxIr9itLAFTiDFADmAniCCrSYNYUGCZ5iayV9Qtc0pMLp2VjppzYbluRmqjasnyWZGcIRgS6+WHB8uLy9LxEtAxMqeUMW7UIsd6SVda1LokIF+kG5xmMsPsslpOl1wItLSiq38jY+0FuRh7QjaRx0bml2w9iz93IYd8Kol0Pi3GiGwsn72QtIS8fpbJpeM/X9Ce4rFVC0GzjBtkGwt5HUOYGmdqZgNBRMNRPc+UW7BIZQHPdbemrhblZBKjTwYxE19BoLEete1d2LxhM6afjMJdymN85CkShZTWuabmFn1HRt1w/eH58zEXkDrPREoaZDrGFTOhDZWMNglFOnvN6Dq2Y0s+OpO9WC0UceD738PHP/sxAppHTelPwei82bVhy9XmZpob05F+mQB7I9sxTJz5Mfdao7Mi20tSgPsv7zO5YKtGnTkYTI+/fY40QYmyD9P40N7Ajh6ZWrbASd2EXWZeLRm8dJ7nwQXXnRl+RVuDOQtKlfhPIK/aK2xLyefYteeNqhVQaCcWGprY+T0BOuNEdRbFag3dcyxcFctn/rX6/6tQqaO5qwA+82H8/+oA4WqBsfOZlXexaNtpITsgT4tulebEMWcYNtNxgNkPth9WMe6qwrfhB7Z9RaDmgD6H7rVrohG5Ms3cXmxHvM/KzzleVpM6Hqbmc9YpZ9RRKEuAw3R0e6MR4NFwcO7SPdTVN2IltqoKiS1XVjtsHbDlST0Uqe3l+SUMPRpEPBEX09HTTk1FGG6+OVwYGRqWSDYaiWL9+j7Na9S583mxmkphZOgpVuYX0djYqBw5ivZN8K9xGz9+8FAAibT9zh070draosqU+j1u3tSc8OczM7Nob29TnEkNHWek090l6eH43QcHBvB06CnaW1vl0G1uajLCa5ttxap86PGgTBz8jrt37hRQ1MxQnxcZhvFy0fT5MDY6isd37iPi8WPn9u1oa25Vy5abSclvHgKyRulYAjeuXEOAaffdnWjr7jItGbJQijIglWrmabJNcfP6Dbm8ent6sWnTFrV1+NBTZ2hAdcnkNPl9mBufxNenTul8MJ6ltbHRZILZ8Gq6wwsel7RDs0tL0t4tTMygKVqH7o4uRBqaUUcXc8AvttXjt9pNVu8eo5u6ffOWNIu9PX3Yv3c/IpEapDgpxPLxpso3rTvewmRyOCPz7JkzeDY0hBOvvIJ1fb3KwtKEBi7OTMJnIcIWsL05eR+z8uQ/p774QhNGOPd3/YaN0kpxwyHLSZZAehmfT0wbR0ApVoEu2kgYQ0ODeDowiIZwFIf3H1TrMVXIClQSqGukFcGdXVRYuRMUSeNDFtLrxYOHD+Sy7mjvxJFDR5SmrxYx0/zp5mM8ChlftrHsMXMZNgycMc6Q6bv/4J6cqn19vTh69KhYH256ikEWWDe6MRVmWietWN1GfGgwPBdyv1/A9dLFi/rer732KlpbW20ECU0OnDNrsxltO0S6SDFvDog0Wke21alnTSdTuHbtKlZXV3H40GE0tzQbp7FMDsY5qFahbf8azZ1x4+sjtM5YG76y6phtlsbVq1cUHvzee+9j7979FdMaGeVKJ6Iy9lIwsiIqcrLqHGZUBVwxhyDZrrFx/OpXvxYLyjm3ZKCV/2dXawFIrYHWAWzbJ06xb/YTuwdYgK/nxOPGvbt3cezYQfz1f/w7TI+Ooq+tFbMzU5hgUZpmrNAi1q3vRV1tjYK321qbVQikEgnltfHcTE1Py4msmbxZjmtky5Ugp6Bil9eI7cz6+kb9yXWeE4A49F7tUMYSUQvq9SMcjurpoiSBLBYPW4YtapX5XJK9VtQQ9WE5tbGjEerCzJrC2be8/hpTmM8ZE44MUEEBxNpIFKlE0kTsUH/Hgi2VQnx+DuVcTnlubH2bOBlrfJEez5hKqHsp+oJw1zegubML8PrhdfvVivZHwmpF8l6jKYrsIT+DwJHzc7OZFLxel2QVPD9yWOcKcr/LpMQpSsyicyLAFLhuQrLJrnFikJIphHw8KvT5u2RyafpifA7bqKFAGEinMD06grl4DP6GOtR1dmN99zpMPx0TyGNw+2o2qUlCBHna18iKS4/uVYSKJ5dHcm6BM2BQ5vqvIs8Uz7q32LbllA07ZpFrSNnnw2qpjC1vv44/+KM/BMsD1kNizbiv8boVjIbUxdiWMtQBY7IAuwwKsZfO27R19ezJ8Gy6Btq7q9ixapuBs9c7y4m6xBaTyRVuTRisg3hOzchBY8yMUl/I1xTYpWYBD7huO8YLy4Rp47a0Ia+EM0zXwhjzOFZl4lnm0jx8FsgZl62pFLVxVEelaD1weEBz4699V9uCqPowp2dteGmr4XuB0nMUNBY/mpvHtjW55ThAz7Qn1jYzg5LXwKCDIwkaFHJoRbFmkVmjJB2QporIfucKG/hC3p65eGtcntOCscWdbnbnJSKYLKLndzA6KUcrYz7MqQYkF7cbS7mcQZC0bsmFkseL5UQaE4uL2LSlG7/9h2/Q0tiqgEl9Hz7ommVJ16IH6VwOdx48wuzoFPqaO9Hb2SknVKgmAE/Ii7H5ady/fR9h+LFh3UZ0dnTBFfEqt45XjlEkz0ZHZazY2NWDmuYmadjYInIFfJhcmJNuz5svYVNvP/p6+1AK+1Fg9VksyRn7bGoCIwODqA9FsXPTFs0zzHpNFpafwl2fG1NLc7h5+SqK6axamczGo7FDzx6jRCJhrCTjOHv5IpY5O7dvE9b39kosb7LkyEZ6xZBRc8aN+/GjAezv34Id6zcpaJnvwQWWx13k5wf8GBwcxNDdh+hqasXWDZsVFZOj05k6FbKsJTM31x3yY2x8Ajeu3kDI68eOzVvQ2t6uoNR0PiswJHeV3RzzxTyGnw5hZvAZNq/boGBjVqM5d1HxAfwfwSC5vELYqxbOhXMXkJiex4GtO9DR2YlgJKKhVVyEGerL9idZObYbudBws/r6i6+wND2PgwcPY31/PzwBZgVyjefcYYaY+k1orO7xAkJhP4bHRjQcvq+9B68df1UbSt5TQNbFCAUm23sNQ2vDv9n64KLG8zc6MY7zX50WIN6zbQdqmIWlPEezaZDN4ian1hU3MGqfSgVtXtRs3r5zC3dv38b6zm68deyE3JWUEVADyHOh6ROWKnfAMMEnCwBeOzJ9l69exd1799RmZIs44HPGhrFaNw+8ijjeg3LjkiGnwzFgHLp2lb1/967aoDt27MDBgwe0UXHzMVp/kydgAB6nocizp5anKS7t/IhSWTN2qQm9fPkSent78fLLRyvRKvxd/oYBN+acGsDo5M2ZtYegVvocsu5ejyaFnPnqa31vhgcTSIhZ41EJtDqrqvlzrex1Cm6z+TudFjqfE/FVxQo9fjyAH/zgI5lj2PYVYNOaaCej2L3CFLBOZW3WerWSnNgXjVd0I+BzYeDRA1y8cFlzXk++87Y1unButoaCmjYEK1MxeOb8GjaQBZEF0WT0LHsnTWGZ+YsejI2M4NTpr/E//Iv/Gn/+v/0b3Lh6GX3dnfCyXZVO4f7jR1iKr2D/4f0qJlYWFmzuXAANNVE0NtRLAzo1NYnutk7lWuZomgiHxIqScamtq1WhRmMCTRLpbFZgX+sAI1vYxna7jdaW359gg+xtICgjlKYAMTRZZgOS3Sa4mgHJBD0MNlY7U61nn2JANMbPmqDI6q8k4shSWkEdn9jrku6j2mAQHrbrUikk5+eVDcpdnqpkMYdeAzLE4srh7EE2lYMvUos8NV41dXD5AgJVPO/B2hqzTsFtdIWcdMQpGyghHY/DTcZX0SCU+VC/G0AikUI6kZKpickAHDlIuolOX2iWrFeA0bk3ZUYRGDSETyKVUgZrbX29Cut8liAvAnc6jdmJMcysLCPS2qyJF13tXZgfndJUh+mJMcRzSem4m5hzSB1nJquCkbcQs+28hQIyC0vw6LzlDT9MXTfvD454Y26hzGO2YCWryGvtdqH/5Gv4yT/+Y3SWINcq141EJo9ULo2Sz4dcvoCAy4MQyRI7A57PNGU2Ja4XyuUzqKz6iRS56qC358CVeXJ5uvkUCwyzM2dxDJcvrt28kH7tEQZQ8wW8t6OMjeETXyLIKyPDffjmdKnsVMRrTJegnJnLRlqyQtuZozFroKHQK85WK84xtP0akDPsgJNzvgYQne/lAMaq1cIyA1WmDAvwqgFVBTo5ejjHeeusOfZPnRxrubff6jmGzyTiVzF+Fq1pjZFD3zbc7fdwPrcC26oElA5wsxi3+ivZzC1zvqp1gM77caFQRIDTBtbMUqt7UUuXQ9qNG4naMKI1kh+8ZpRTsNrjw0bcc+XqIG7euodDh19GgUNgCRpcRgMloOEB6prq8fTJAG5fv6HZjP19/XIlkSJXzlc4iOtXr+Lp4BP092/Axs1bJDrmw5B3aVYGrl66jORSDDs2bpFTTIPJ6aylYzIUwsDDR5pqwby7Hdu3K/SYD3bSCngLuRye3nuI2OQsOnp70NXXgyCrSGuskLC+VMbA/fu4c+OGolkYfFvHQdRWxcrWK4EE9YOf/u4Tta+PvnwUbd0dqK+tRdDPSjsnsX6ymNOg7PtXb2hzPHTkMNZ1diuDjdo4nlACD18kJPbs6umzmH06ps8kQCJQ5GJMMMDWscKh/T60NIRw+rffYGhwCFu270T/hg3GLWezEylilqbPY8aeJXMZ3LtyDbnVJI6+/DJaWlu1QbNNwwdfjCwXQA6ZjoY13eHT3/wW7lwRhw4dkiuUYInfiwUiw5+LGinFe9atRPjFhUV8+ZtPkIzF8d6776GD835ZfSompgh3sYSIwKERt1NXGI74cfPWDXz++0/VXj1y4LBhyGxrW9oe/redo0lwRVNQnu3bSBBPBgfx9akv0dPRjb179wr0cWHnfcsWDTdSgWgby8CNlN+bmV/Ruhqc+fIr3L11C4f27cPhg4dMRUxWjQu1pbd5/rWAizU0WgfDXhXliPztr3+D4cEhHDt+FLv27BI7YEaRmUR7YxCwZgivYYx4ffg6ownjuXArbPnMmdM4dvQ4du3ebQe1E0yahVcghFBVZgaCPG4qObN2kUljk5IMUF2tDBFXLl+Wc/yNN14XICOjI1aXC4A1oVUYe2tM41rgOPsdwMPNhGz7J7/7vdyNP/nxj3UPqilKAOjzWiDor+iGnHbPGvAzuiRlgtkcTLIbLHyoX/3Zz34mtzX1WfxuOgYt9rwWRgMjGUq1Ic+CZgFuMVAc90aAHsDwsyFcunhe1+dnP/sD5PIch2d1sTasei3C2ABK7S/SNFEjaZIdyNiKwbXGFkoGGFXy8P593Lh1A4cPHxZrvbQwh5Gng2hkNEgiiYs3ryJSX4OXXzkqQLY0M4fapkYsxlfgynNWsButHa2Ynp6SIYefTUaTZhx+D5rEOJWC10xtxJoaxFZWdJ7p9BebRQbOjglkVA3nobLQpXZvZWXFuNz9ZpIKAWNDQ4OZhlE2OXR8TiKRsIoIw76aFieZeGePTdMVTjMG5THFIpKZFFbjMWnFBJHJQDIzL51GmdZKSxBQEmKeAnZ3SvD5vQIOzMnLBjjLuhMlTajIIsN4G0WZ+DWdQ00KX0DrPZl7Bi572G60LDBvh0g4ov1ldTkmnTB1ktISSwPJ8GOj05WmUfIGG7cmUsOw5zxXvCc0qi3Hlq4ftQ0tqHG7sTQzjadTE2jq6UZ9Zzdam1qxODYNvxsKcV9KxVSYc34y27X8/pQeKUKF9zdnCS8uaxJJqcjxe2Zf1VABhjenOH/bhIuziHeHA1pTPTURzER9+Mkf/hybwx0ar9a7uQ+1IY5VNMHyij2zuXWG2iK7BqTyjMNil8oj851hwc0/vBbS8VqQp/vc/tDRueo9LbZghiNfQ9e2tMKVsaRmdCH3VG+pjIh11ip0vkhnLQzIuzFdNl1DB8hVt0jteK3v0sIpzNJpIzoUmgoua7+30y3ENjnAy4IYR0T4AnasgKLqKBbnsx2mbO1kWLODo5+rnCTzXZzvZNg6J8PpxfrWImSbJ+gcjxPjp8XFotoXj9XoTZ7vUzuv5TFW2EOtVxTs8oIYgbba8gZ7rbWxeQwWTwroOVq9KtdvPlcUWq+MOZNgC9JW+UIeDA1PYGUhhkiwBqvLCSXvs3XFu1pDsPkZCnt04/NTX2BpfhbrOrtwcOceGQW8ERNlsby8gl//+jdormvA26+8pjDhtBiisvRdM1PT+PrLLxX+efTgYUQ4EYNxRMW8pgbwAfviyy81DPz1o8fR09uLdCGnB5/VEoHc4tIivjx1Cg2+EF7ZcwAhuqMCXiSYsE9nJzhNYBUXz53D6vwiXj/2Cnr6evVgSdTPAcw1NWLnPjn1Oe5cv4m923fixOGXFa2SchUwt7CA5ZVl6Tw49eHhk8c4//UZvHHwJbk8OQKNCxerZDpcCR7ouJpfWsKvP/0EbcEavP3yCQX0pvIZRc6wFSanJJlQ5jTFV/Ef/uLfo8Hlx3sn30Ntc4sJOuUiXWRIrJk5RxBCvdbM3CzOnj+LTV19OHbwiIKHU3TDsS1nN32+jtc1EA7Kyfl//Kv/BW8eP4HXj77CBCeFMRtykqnm1M7lUOToJLbuQ2E8HHiM3//2E2zp7cf33/ueieRQCKgHWV1HIGjZO76RN+DVgkzd2Y3r1/H+W+/g4L59WInFtHFpgeBi76VO0LB2ct2RGWbavd+LsxfO4ZuvTuOVY8ewa+duMRo5DaVyI0TdnZdGH6P8UdVLMM2cRIm1y/j6668wOTqGN155FXt37UKaLR3O4rX1ryasFtjSlE1TbIatJnV8zS21+Df/919ganwcH3/0I2zY2I9MPq12qsTyZZf0emQxFAjLjVLxHyU9G8qPI+sU9OPr06cEyj766CNs37YdOesWpj6JzKKzaig7zXYp6KKl69Dk4pnB5c3Ndbh08Rq++vJLHDx4ECdPvq2MNeXL+Xx2qgPbxmsrnq69LaRVdKt9HlA7LxwJYW5mBr/+zW/E8PyX/8U/w+pqphI1xHWO34kbqYTYDn9nF1G2p8yINjqbOfqtJO0Z/+G82EePHuHjjz9W0cFJNwS9ZpqFYfMIzrhZ2ZW3smVoidV+YNZaZ9YqzzH1jNevX0c0EsbJd06K/eKQe+kNdXUV62oiOhSAbeMDrF6yuhNiWvR8TOledmF0eESfR1PRv/qX/xL5bA7vvf8eHt2/q5BcjvNanp9X7iTNRyyAejq7kVqOo7GrHUWGVQPIJkw7d3ZuRpFTbBkSlBDM8c9UKoWWlhZFlbCNSmaWLlneO5xfSyeu18f11Vw7TjvhPxS+M5pjJbZiRoQx/DjFSJOyACRlHHLogtmBGckudB7ZAnQztDsl+YLel0Ugncn+gEAVWUXKFxaW5pFNJVHKZVGkZm5pCUECYkaE2H2H14FaYa4X2RInibgE8rIsfmrr0NTeSdcEcpm8rnGykEOSbBhNWB6v5B1sV9NRWyZ4zWTgdhtZAIULNZEamRjy6ZwIE7KdiVRCzuZCKYt8ISPgGgqaOCIaOiRzYVErUOsxbnTeYwzv5UX2B7GczKC4Gkc2voqVbAremhq0r9+gjtLi+IzyLCfGRxDLJcUc1jc0me/pMGpczxm+ncshu7Sk9wlwXKVtY9NExDYxAS1BamNNHRZTcSzlUrr2Uwvz2P3Ru/jxT38Ob4Z6zCWE60Oo83vVFhVjx/w8L4lTR6ZBsG9aqolcWYwg9eqULTldPJE0ttMoSOR0A6sc5Bpc4HgKjIZMOl9jmjJFquapa40EGAgQ5WQh3ngFgjsW8/x8wHWDESrOomJppf+PrjcBrjO9rgPP2/eHHSABggQ3ECS4NpvNXtjdakmttqRYm+2MUnbZVpKqcWZcnnEmk3GmZvFUjZOaKadS5RqPk6qkPFFsj8ZybMmW5Fbv3ezm0tx3EiRBgNh34D28fZs6537/A0i124ZIAg9v+ZfvO/fcc89xqocm6PKq3w1qyoE5586h73voywEXoxdtmdlol9ozeC0CA2Cbn/VnW8He471HCextOkD8u2kZPaHvhmHxZnC6WZvnPZfV4iZk9P7+xOPcwfeYTA/LOj2pN17jWtPee7c2mwmljWmzHjx1YPbeifQ56dr8HO7kqk3k9d83H1u+gt3nzcmdYombZEA99wIBVqGKuzdu49HIKJ47egK1CkPCo1oIKBH38wat1zHxaAxXz55HSzgmvVNbVzvyDVZvURTqZYzdHMHs2BR27NwjPRlH9cv1sgTMHKG/dvUypu4/xjOHjqF/e7/G7cl6kX3jZnnn8lXcuXYT2/r65H0lM1xZXBC1WMvy2rkLmBod02OGjx6WdYoGSqjbCJJQC2J5ahbv/+1b6O3qxrMvnLSgay0GjL0yTqma5wAAIABJREFUJu3x7DQunjmHsZEHeGb4MI4eOYxssWCtL+qg0klEWtPayN796duYm5zG17/yVezu3yHASUNjait4jMhNUkQ8dm8E5z45Jy3XEeah0s9PcT8uN47+UCKzfFicn8d7f/sWkpEoXnv1c0i2tMJH/QoHZIplgSdWwMw0JVC8eu0qbp6/hGcHhzF8/Jiqz6xzsNfovEtAYLoHq1Dahnzy7vv4wssvK1ieE7xeW48XChdg5UaS8XQalNt3buPjdz/A4QMHceq1zyFfKssEl8HiBbZe2P4ku1VnTFxR/neMK3rv3Xfw6N4oXnnxFQwODoklEC0qhp4XH2GWtTNoYquWEQeDQiHcu3ETl86cxdD+A9jNiChOEEr3Q+1YRDolAWjqlZzXGYsCFg35UkHt3eWZOfz8V76KXbt2qfLloiHxtGO5bB3wyZZB0+dszTZqarPzxvjx3/wIi7Nz+MbPf03XZb6UV5uKoIGbrdgI3osCeXbzefe12o60pYjG8e4778oXkt5tbNPaumLrCz+rp5Pl+/E0jFoXrK2hYyUQEgjg2tVr+PCDD8Uwvfbaq8hk1h17Z+yjNHjcABRE7yK/XLXurVGarKzS1iiCmZkpfHz6tNidN770hkyvpb3bNHQmvaI7Pjat57RAzl1VTABNt8loMAwtEMBHp09L5/rFL35R7WQyKWKra/Y+WXzYwJdZeHg2KybD2VjTyS7z+HDz5t85DML2L41zX/3cqypACJQJ1FmQcJrRc3jyhlcse9HTHrr1k2CCInKawLJlXSyK4X/44IHa/BwC+Hd/8IfypWvv7EClkENuZRHTs1PYuWvAbC8CAaTa2tHe2o5yrqR1oR4Lw1+tCegxQ3h8bBTxZAxkzAjGqDPjCcpks2LeOO3KwoQavpWVZX32llbGj1VRLZkxtO4JHodGQ63eaMzcCzyrG96zvDcYV8apaHVmCHACfnR0dUmrSqaX5y2fyyGdTksSYFY6NsHN6XmCQN4bs3OzMkRL0nu0WMLK9AxqRWPyCFi9JAmu/brmpdeqIB5NIkcD9mgU3du2o1zlpC+1c0H4omGsreeUxEPWKJNdR3l9XTYt1HPy84c4ec971AcBWa7ZpaK1dnkNKC4QDDsKolEuYZ5gm76WTj9PiQlbzSpquIe7li6vKckOqMsMRpAKBLAwOYmxuRmUAwF0bd+JwV2DWJtZ1BDszPQEVktZdVloIJ0IxxComOkzWUu2aIOVCsLlCmolmrZXdf0xSYeWU2zXqvXONYLtTxadsbCOH1e4QncrGq2t+LVf+w309WxBKhJArFZD0u9Duc7ztkE2SSTh9m+erUyB2cJMtzaQZwWSYQ45pTgCZzOT5wEigTz3fAR1Jg5xhBVtrULMCbbBC7Kf8lAMBhHj/UgAX60byGNZ/em09V2NhXoScHkAxfR1m37mGDs3ZPrE79nvOC2fqyU3E4WbQV7zGZ+yVfHqWm/d9EDhZiy52QJF0mHXtrE7waZr9d8mZtJAmnGC3nuXcNcDpA45i0jxpoo9UOoOT/Np3d7nATnTp7jncsjbBk5skEJTsq7TZSCPi7E9uemD3As49pQbBY/DEwCZInyXjEGvukKxgkQ6hN/7/T/G51/7oowpWe1R+8Hxf1bz9Eoic8PJ2BvXrmsjHN49iD07dmpsnMbEnNCaX1zAvZG7CFR9OLh/GD29fRLJ831xQ2BO6c3rV5GMR3F4/xH0dG8VMCpwHD0UwMryMu7evo1AuYY92wc0fKHnJintNuy52RlcPHdOj3nhxEkZZnJq1vR33Kwaqmg/eu8DsXfPHn0Gu3buNI0fAcH6uhY7WqzMLcxj5MEDpMJRvHDsODra2o0qpxyGrKTitWrySqMVRO+Wrfj8qVfE6qnZzBQMXQf2lVlbw53rNzHxcBTHjxzD3j37bGjEDRbIY4wMUqMms2YOgNy5dUvs4cEDw3JqVzXsIpUI9AjwuCmwqqWQnZm2r5x8UVO8eerR5PHlTKp9toASvKxkMjj/6adYm1/Eqy+dQu/WrfrMfG1P16b4KvkW2KLI43b92nU8ejiKUydfxN49e62C5HVEvZZ0IQGzPKCBdsji7lZXl3D6/feRWVzS1C0zZOVYz5aOq1SCblpQyxOHUmjPQE+/5WVcuHABizOzePbQEXR0dVpQfcCMadOJtIsqixqryUEfxwxR7zQzO4OPP/lEQum/93NfFlvCdqyPOZLuxiX4JefDNiRbZTQh5b3EVi83Rh7bt3/6lj7/L3/7HwhQ0FCYjLMGQxjaTF0nK0EHUMSU03ZCi6j5l5FBePPNn2J6ckoxbUePHhODx7ua7RBu1vkCc5xtsIRrCD+PDazYusJF3EToZWn5Ru6N4NlnT2jqlS0/+dppmMLE2B5DJr2iY/Ncwe82dIJFW3EmFcP3ocyZ2X4nm2PTrtby8o6XtVBpdeLQtGOB1PZUi5XtOj9CEVqGZHHx0iXMzc5h//5hsZZWmW7ohKV7lFbQiyuzRbJZxHsFMolWsogMhWdCzcKyIgE5kXxg+KCGuGwgzSak1abzc5P1dIye74TpBG3YhGsP47acLtCzAnG6tUcPH+Lq1Sso5vPY3tuHC+fPy6ONpdWNi+cRb02gvaudjvHoaO9Ea083IrEkSoUyIskk/NGIgAt1vyzCJyfH0dHZ6s4LbUuqKBRKWF5edV0rFgwlMdG0QqGOkdFm9DNk29XatTTAZhIOEyKsg8NrSzIFpZxwgpl+ftb6lTWMCiZ3zEliRaLW0q9U0c4MaT4/j4fyXQNW1NH+KhTCwsK87E0i3MfKZazNzmrwgtZHDWefwouULJC9hwbq1SpCvjAKPM+pFFq7ulFFALWKsYgcEGNBuKV7qxwEREzkc3qdcrWMpeVFtXw1aFapauBBAJ6IwxdQW57XAm2BmMJEXV6xWBQ45T5Nyxja/bB4ISNNoK6sajfZreuNx7LhQ9Lnl8fh/ckJhNJp9AzsQk/HFuQW1tSunZ2exGo5h0bQh3Rrm9wMAiVOUBe0didDQeSXl1HLZFAprCOgXE8ea5vQZyEjGzEy2mReOJjCSELKjmpVtOwaQK2tDUOvfE46ydeeeQbtdAWoVVFtbABdgVQZTgcsmYp7Nf3rqkzCsQFEN4Kpn+vlN+n3PSzU7KrKJsi+RES5NYKrD1fHiGLZ+B5N20jJAUGvLD7ZqmUGcr2BIkHeuWlq8gzhfVZb1labDbRkAwj2lppDA46920TmNUGjR1J6flpeO9d73iau/Bn/vA3Nn0Ce3sYmOxIvPsfdHDL8dKPG3hsUvvPA0yaMam0Q18J1IG4zW+e1mDU35yhS/dyTpuivTRMZ+5dbiGQl0Wwp2O9YegCrSWtx8X1yAfBE27JR4SLptIyUh3H8XJF0nqZRMWvs8dvjpucXcX/0IY4dP4k/+48/woEDhxHhzcKTz8lB2gqEg1oAH48+wvTYY8QjUezaMaCbQRFdqQTm5uexOj2PhfEZbOvcgp379yHakrQqKBxQXAzZrWomI0uVndt3oMQpS2aSUqxNT71Hj7AwPYMtHR1q4aZpxqtAbp9abhyIuHXvLhYfjGJvb78FyrsJpBrTECJmvjk+NoZrp89q2pWi+faeLrFCPF0Ebl5r89r16wJAg/0DGNyzRy1Wti84PUuGj63H2dUljFy7jcLCGo4dOYp9g4NmDBv0IUdjT27QSqWoYHpyEjfOXkA8GMYrL59SC4XMAllI2X3QsFitbj8yq6u4ceWaFqqDwwek1TObC262dB435pJ3Mu0zHj14gPs3bmJLRyeeO34C0VQCBb5Xbgrc5Bz13ghQF+bDg3v3cP/mXbQmUjh09CiSrWnk5P5vmhHeR0rHkBeUD42YH7Ozs7h55QYK2TxOnTyF3v4dEnQr9grOtsExYTyvtMMhfTH1+DEufPAJ4g0/Xn72OaRaU2q/8JzI7DwQRsAXMu88B4g4n1/313Hr+g1Fw5ULBZw8eRK7du8yTyeaw1rmiipYtRToNE/WjVFCwaAmTelveP6Ts+hu68Czzz+Htq4OTQOzEiKzxcVSCwynxMnpOZG/Da5YesT81AzOfPAR4rGYjKPp4UWdIltCZBVoB8M2Gqt12aO4rZQbnZfsQNA5MzWFM6c/xtrKGl77/GvYvW+XptaEkxjmzqEDdzwN7NiiyEaJFmxnIEw/vcWlRZw7dx6LCwsC/8+eOCHGRkMbPO+KDLRyn+9Jmke1MINuitVjT22gh6Ds7p3buHz5kjwe6Rco7RY3ATK5zrfOG4LgesWfeVW5GAA34S6gp9i5gCYB333vPayurmF4+CCOHD5m6mUxbAQiNsjRHABxU77N9dwdB9saPCsV3i4B5bf++Cc/FhjitZFMt2rN43XA48rnZIuTLWPPucDW1w1rFPMVtKliHi8CZG5kLH5ZlNEP8fKFi/juH/8xejo6pKV79OgR0ok4cmsrmJ8cQ7qzFbFUDLG6X1Y9vpYkUu0d6qREo3FNV7L5LqAe8uPxxCN0dlPvq4rIzJtLBG1RxX2xsOAw09rqCpaXFrWbsqggcE+0t+vzcE2RXou6NCVeRHTtEviz02FT1DZNzYELgiVej3x/bMlXWVhQo1epaHAjmkwYuxeNaKAjmW7RoFWkHlRrcn5xToUKjfN9pSKWpqdkocJYM+4FEhW5/dOAnvkO1sos0IFKLIq2nq2oySGYQ3lhNDgkUa0rGpHHietvoZDlSqLuBK8nGjmzYGyUydyyCIugSnAWCitPnNc1zZQtaMFn6R9hp2Wr17GyuCjdI88jzyclK9QFM72Bx0l56KEwokwKWVzC5OI8KqEgegZ2C+QVl9dBAwROUGerHIKg/i+JVCSOULkhCQsHFNi6jjQayM7NIEBHAQ5MNPiabP/Z9LlizbhWEuhR9kJ/WtknBRCIJHBu9CHK+3bhjde/hO98+eeRDvkRVH4vmTyfinWCRK579GuUXlEFNpCrMFKT9j8GRaTh8xqfLne5WTQ6n1GtL1wGHNCzbiOLW5/YOw5WcFBOk74q9P2IEODxd7hR1Rl8UEeuXkeR+9j5mU0cnWcjsokEe5rh8wCX7m3XNn2KAGzCqc/6/uZoLi2Vm7zsmoMf7hlsQbE3ZQh3Y/Ha0MJs0KVN0Om1TzZ3kb3BDL1no/c8Qau3cHn6D7Fvjh5V7Mqm1ukTBKF36ByII2XNlr/cN9zvcKOgWSRPFD16eJJsXaxp4RNGd5NAPGE8cfQxJRNEZk5mkS7pohEEFrLUf4Rx7foNxbjs3TuMUokCakaFcfSbSnxy8jUszMxgYnQMjWIZA1v7VFWH6G8UCws4zIxPYW5yBq2pFgzsGEBXV7duFrZDC9kMWClPTU+hLZ3Gru39aG1vsxYahxkqBEfT8o5je5pgq7urU6+t2CFNX9UxOz2Lh3fv67MM9Peih/mDvJEIdIPWaqL31NiDB1hdXsb2vm0YHByUbs90Vz4T8Ndrmoa9d/sO0vEkhvcNoaOtQzSKhPdcvKgzqlbx4MEDTE1Py4h0/9ABsXwS7jublZKfbudBhYPfu3UH66sZ7NjSh96tvQjFYwgRjLPCZhVOMBg1cD55bwwjd0YQicQxfGQfQlGf8lXTiYTsUAgM/cGI3jdjc+7fvYelhXkcHDqA7du2myUB21kEyGJ9zKeQbE2xlMXFi5+KSdq9Yxd279oj8S/b3Fws1Hpz7VxWyRwWYUtk/PEELl+6jG1923B4+DDa2zsF8PhlPk0Gbvi/3HjIOJKNuHHzhpjXgb5tOLhvv+xqCHjZ3pHvkrRykiYLLDFBJR6NYnVlReJ86rf6+23AontLj56XrWC2j6k50XS4hohsilZmuIxgqtVw6cIl3L52E/sH9+Hw8CEkWtOoqJVqTAWvG681Id0WGVQOvFAbWSxoCpE2OQSZ3W3tOHnyeTFFBKi88QimyEqECFIFhPQTAQWv3aqhjUZDAO/jj04LeNJqZeduavmcF59rIRC8830rp9Xp5Ixpcu9TxrlBjI2NidmkDQ81eLyOvTWl6Rmn69UKZ03NSr/rkihE55gKke+HbcORe/c0cUzPScaeWcuYrcGQzrH9irPmcdZU5tlnCiAJzN2mwec2e44VnPnktIzCmZV78NAhbdTUL2rl42bhDI+t5eueyfl1mnDeNh6CRmWckl2ImHnwmz99U4zW57/wBbS0tMg0mjef/ANpccPNL7cuVtLa4cbesRBQocABHeplaxXkc1nk17Io5tbV8hsfH8fi3DwymayGQFgs0kLGX6ljcW5Oz9XT2YZacV06LbJgBCP8L8BUk45OMLSdrW4OMXBwKCiTd2BiYhxdXR1GYBj1rUQTtiNpnePxHTz+K0tLlgkb4GPyKFJLxgKerVAmVzjWMcUBrAZQLBYEztgKN+avIaBLU24eK0pFeN2z1c3rgSwftckc4Cg55pP2HMl0StKDZDQuEL2aXdXmT1LAVyxhlUxeKQe/gAzJBF4b3gZCrzyyQ3XUSnXUAxFU2DZNt6EaJMsGDdcR9HAvIhlgBW9D+bg8H4ohpIdnuayINXr75TNZZNfWZB+iAtfns8EzFqRcT5lzSyuWAKUvLAT9yhTmc5i1SkXXNdc16h91bdMmKBJSFNn66irmlxc1zdrSvx29Pf3Iz2cRCfgwNzOJ1eKahuDaOrp0XDhxwHWHXQGC3wYjIVeX0SgVUK+xRW6dNXZ6VJgr/YKDIZbrK+UM3wNdACJB3JyfQeupl/Bbv/FPcDCZboIskS4OuHHK1mO9eQ0773+1U0nKsOClPo5fnmmRAQEnFfOIAod1dP3JsNkmyBl/R/DIosRTBYu0UwFqZJC+7568zFZtrY4yC1UyeRus2gZL53VnP4vdayJNB9KajJknS/FAoseiebSkvII2eLbNIMu6M+6tqNB9ill0U6fNCtVj1dzm54FO/eleTwzLpjaz2hjNb2yCoO5xT/jouaqfC5lAn/dw96ee23VEfKx46zQnJZInyOOmYsahKgrNRk1gjV9W/XN8mz+iKN4dFC4GvPl54qqMKvOjVrYpWu4vjCU7e/269HapRBqlLIXeEQVM83W40QSTcUwuzGL8zogyVXta26VBS7Mio5dbKoqbE4/waOIx4pkG9mwbQP+unYiQvQubhuPR6CPcv3odEfjlV9e9pVstU/rVBRIx5HMZnP/4DKrrJewd2I1d/TsQS8QE7moUuEQDWC8V8enZ85h+8BgDHVsxtG0nop1JVPw1c7DnZh4J4d6tu7h/8w62kNE5+gw6tm3VhC4bZbwRY+Eo5laWlI9bWslg345dGBrYbayAsnh9SqyIpBNYXlnBe2++hfY4rViG0DOwHX4uNgqjJoDwoUzPrngMY6OjuHvzNlLhOAYH9ggcKX+UBppqMVR1Ljhptl5axXtvvolYzoehvcPYvmsfUt0RXL51Fm2hKIYGdglAsQUPAiJ/QMkYHFDpps6GLCQXZbbYaI7JzGEGimvXaGB+bgaXL5zTZnH48FH0btumap/2FX5GmYmNISNmAxRcZNfXs7hw/iKmRqfxzJFnMLjPgHGJiw03ZWkD2B5izqhmPZV/zM2SLfMHd+/j5RdPoXd7nypor42o+06WFjRENjE5NwmK0e/dvYPLH3+Kcr6Iw0ePYvuuAcSYH+myaX3czAnQnMaIAy28TwSQotQfZvHeu+/ptT//yudxYOiAhbBzsXTWDgSJHC4SeNjEnvM8cxOlYP3tt97GvTt35JP43PFnLTqKwy5OCK5pM7roN6zFLl8s6i753NpMuNGGZJTMliIBMkFZd2cXisre5KZokhO+CU8yIRmKMzvmOmYSkbomaM+f+1RDK2QwqD9j3qm5gDhGSv6YTZt8T5th06ua0rWpUsI26m0YAXftylXcu3dPUW77hoas3es54ytuja1+AzD87PJrdAy1p5vz0rn5WQgKHo+P4dbVK5ibmcHrr39JvnBsC2qyWFN/Fg8nSwnv8/O1qDFzOZ9cv+QE4AAe3wn1VSw6fvy3f4v7Dx7gG9/6FrZt7xdzp2ELmc163RlrY/Ia40bOtqeuUWmLc0rZuHvvDlaWF5BZWURmZk4G64wpo86vQkF+w4feHTux/5mjKhAihTo+ee8DBKNhnDhxFKja5HYwHJG2SusNgxvDnNj2y1qJ2bMEeNzcCX7nZ+c0VMHHOngsIMBjE4nFHdlg7CL9HXk8eR3xeuU9QQ+5+fkZmaIT7LENS8DC65Onhi1NXtK8BjmIRX89D9ywcPG0e5IPkPmjJZJaugSTQdn78HpWIgitiMJBlKpFFV+xUBThag2rMzNAKYMwZRW0Bqpz0MY8PHm8/b4SfJROVGlQH4I/Qe+5ftTjKawRTJcJRywFgixiDw3E/X6UlBYRUAQYh/QsQjAg94JGqSSbFHrp8b7lwNZ6Ia91qOzzI9bSgtZEUobpzBXmFcshBoI7m6D3o6O9Q4NduWwOxVwB5XIBDb+ZUrOw5BoZSafQuXcPdu4YxNrkKkK+OhZmp7BaWEEtUEdLexcS3Oc40V/neTJGlQxebWURpbVl2UQpX4PWIwTH3LA10EPnAA6S1cWGNWJJ1CJRFOs5BLZ0Ijx8GKeeew5fGNyLNAIIVmjOb1GWvjonyhsoqxVsrsPKRfFYJzKZfiDXALJ1CHhRCkP5qVhkD/o0QZdJ3sTQBvyIUwLhDYeyY+nwTXOgdZOUjMy+QRcWHJxybzzF5DUZPAe2nvJOMcxm//sU5rHf3KTt24StPMDqWqfeje6AnMf7OcHi5oW9SQluAm7qUzu9mvfzJtvoaUmsjN3Ad07H1jyW3nHQomu2JJv/awJbVZj2WZ9gJd039F4cwcjzyxNCjbmPkRM6i8xHNb8bdciYL0vjYrF53CCcHs89PxdO3lwFUv1+3lANRIPMSgV++vbH6N+xQ63DhcUVdLZ1IsqLBH5U2abkAITfh0d3RzA5OiZ2iakSjPxiGzOYjGE1m8HN2zexvryK3f07sb1vB1I0+STDyCp8dVUJBZnlZewZHJQpMjcclRDUaHFo4vp1PLx1F/v37JXAneairM7IUDEiiFOUDx4+xMz4pFzomTRBoCNtip+tQMhss1au4sw77yu9YfjAQfTt2C4GUTIwtjuUh1oVY3T3xi30dfdIn9fS1qqFl5sG27R6X8GArFounD2vdvIzR46ikxYFPlLp1FmwDWgAlgsohzUeP3yEg4ND2NrXh3AiJhsQVnU8L2LAgkHEIyGM3L6NKxcvYltvLw4dPIR2ata4aMbK+LP/7z9g+d4U/vD//H1zOJchKjd/E5+Tuufr0WCUmjpiQGbpJuj27phFVoAryyuYGHusZAZqvzidZq1WM1Pl9xSrxBZBvabUEU5DcvP53GtvoLWt3aKh3EYvibY0exSBs1Val5ZycW4a7731lmYZTz33PDpaO1CleIQbnZ8Vf8Cmr92ACxcamiwvLS/go9MfY2pqGv2dW/HcM8fR0dNlU9DyRHNtNjn4O+NeZ5MggBoKYGZuFm+99VOsLSzhW1//FlKpFn0my3U2LRu9E2240oy9afMiv0pn4sp21l//8IeKxWNaBDOR+VMy297rmu+moUPLPTWzXGm/PNDl9+PmrZu4euWqfBsJ8BgjxTYxB1TYcheo9lzJnf5Oa4BLwrB1w3REn376qSY9Q/4gvvj6F83vTHm2Ll/WZel6r2/A2b1PaqSYN0BdHZMkGCu4nlNmLGOrTr38sibD7bPYZLkArdhOzyLfrXdukp/nm9eK6Qe5sUOAZHzsES5fuoQbN2/jH/7jf4x2MtwU+bt1yLNEURvZxdSZ955HOVg7V10JAs5yScUTW4AEZzTAXl5dxfDBgzh85LDF+4mZ4/Hn5CX1YDUVGpViQSz4xNgY7t2+hds3bmBuZlpnjtccNZacsCYrHqmYRUSV7UelAVEW4ZfmqHN7P/p37kRh3tauvfv3obUtjXKNE6CW2kBGivccs575fuTh6dZ1tktpj8KYLQKJlpaErSuOoeFwCIutdEurda5cgkhmPatjR/aS4If3VKVcxPLyorJFVQQ443rG68lT0286NpoZG3NJb8aoY4ftHuJ5Y3FVKZcsJ1yT4GT+qQesWGSgWrlQt4DRZZQcgMw1mbDlJdTLnACOaDo3QH8tgjkvjaVSEMvEWLNSzY9GLIHunXsQ4kBKuYbVlVUVSDznuUJR08TqUMWCSLUw4zmpaVRdfyocIqAVFtuxvGYETiO0+cmZttfvxzoHN+iHWS6hrbUVLWnmKpfUklayhj+AVLrFWREFsbKyhliEDgtVERqzM9OYn5+VhjK1YzsG+vciO5ORT97i3BSWc0tglyuealUuNkEnU2TYgRCwrVdQX1lGKbOMCPWoRDFlphoZsKNxNI+7uhyqNiN6TywWy0Effv2//k38+OMzGF2Zxwtf+QK+ePgo+sMxRDi1b7Jo7Y0umlbXsFg1LvgOu9DiqgggW6OJsnUceE2H2c3aFEvmRZhZeJ5hhyZzR+Nj3o+u4Dc/T2cq7cndvC6Bi1oUK8927Wa27okBi03Yx4g2e9N2g3ijIQ7fbUJBn8UCNok6WymbmMo6UQ5IeZSlxwhuEgAbO2eZhc2ptk3+Mk+0UT2Q531w70B4LeYnCb4nWsabwaoR9hv/eUyfgVl7c3wpTxgZUruJ2I4tKz/8NWeWy0XRRZEEAtSCyQrcnIvcexW4UUSJxfcwjozC2IcjD3DgwCC++6dvobWlQyJ8bkS8COM8HvRSSiawnMvikwvnUVlZx56t29C1pVstLEZJ+WMR3Bp/KEPWVDyJZ/YMobejGw2a75IOTsTVWrx07jz6OrrURmvf2m3ie9qzsCWSW5f56vzMLA4NDuMIbS6qbEGQBarIwJIA5sKnl3D31h0c2j2EA3v3IRoNoxHyoUpwS/+9dAo37t3Fh2+/i/1bt+PwoSNo6WhHnp+cGX0MunaA/70P3sf03AxeeuYEtvdslZCWtGaZtHUgiGgwLGuW02fOYGliGq+3lcg7AAAgAElEQVS9/Ar2Du7V4uElMvBg03YkFIthLZvFj/7qh4g0AvjcC6fQmkwJdOZqJU1nsfY1Q2razMRw8ZMP8eDmDbxwnNFOR2RUTKTOFm4mO4c/+r//NR6euYnf+53fxS98+0vIlfi7NsEmlkJGhna1E3AFgtae411EGp+B6GKKpMuyf7MKpthbLTF/APdG7gkkEkz09PCcJjC/MK9Ne9+BAwqmZvuJiwMHDlRZcuPWQiDjEcRjUUyMP8K7P30TrakEPnfqFBJhtpQ4ysxQbr9sZwhsBSZoeMyFN+nDlcs38cGH72ky9MSJ5zQwQ20NuWpZoUhjZcCO/ou0SSFQodaGlSw3wemZaXz/+9/Xc/7SN78lc2IylNJsEuRoKIBeen7pSAnudYuwCvX7EU8l5YP4l9//C7XqvvPr38G2/m2y6mHWp/FXLs+Ugy9KtSgLXErn5Tz1CPRSyRTOnD2DM2fP4dChw3ju5EldS2wHW5VK0bdtih54tdXO2p4y46UHXCAoPRa1Z5MTkwJ23/z6N7SBq73F/F0XXyQ9moYjNnoysogXW8bPWBMI4r26uLCIkZF70gc+/8LzSKdbmokcNgRF1sHAFjVZT/vV2bAiwb0BQPPb8mF1ZRnXrl3F2TNn8fd/+VcwsHuvpfHw+iRz54LRLQVkwyRZrX4Hjq1zQYNe2mBUxHgT4NGW4uGD+8r2/bk33sDArh0oFMrSyN29dxfjjx9ieXleLT2evyV9zaHO69bnQzoe1xc3tCKvdWccS4aOU5axBgeGuB5WrcXGR9LfrFJB147t2D20HwuPJtQ+1KZN43ENw/vUZt2ypRfRWEL2RZSk8HqgrQltUMiIM+eYx55Gud3dbQJVZN2oR2OVkcsV0N7RJVZEE8Y+DvwUxLbzWrf2XwOVShFrGQ5pMMLN7j2eZ/rkMSWDAxg0/eW/5VMYCCCdMs9P3r+0KJFRuN8nY2pvgIEcBH/uDXAQSEXDcekqeQvTViXQILtUwdL0JFDNoV4jE8b4tARqDTMhl0SoWpb+jIMXlbofpUAIvXsHkezagvVsTmtPa7pV7Cvbr7SlYaxbJr+C9UJWiUcdbZ0Cc5w4JtvIDgTv02w+J+aU3oC0Ykmk0qiXyyhmsubNV69rjeLQBZlOMpwJ3b8+nReaErNYpuNAKhZDo1QUOFxeXsL83Cx8kTDSA9uxe2AIKxPLslBZnJ/GYnZhE8hLa7qYqKtR5z1XAyolVJcX0SjmxOSFfSYtIUFQIDFBdpI55UpDok9eGiHuGUxi8kcwdPioWNaZMND9hRdxvHcrBuNJRBsRJHitOYjAvZvn3IYjXJWglm7DhlnqDRTkS2pWXUkuvzYngSJ9DXndcO11z+FN61rxZcysXkx2M85OxWGZzbhNHUulYTTE5jU1eR7Q+7tB3s/q4Z5mvwzIbQJwruX6M+1cbxrNVdpqCwiB2oewmKTN6MqQlDdBZsDKEJ7pUVxrwellvIlVA6QbPjQe6tXDnnoJPXaTT533lpogzwOceqB7L05EaaPODQnj6R/EHZuiXWqT+KWTrglbvm9uit5UHo1hbfrWm6qjTYBMFH3A2MQU/u2//S7+2T//F7h6YwSRWAsCfvo9kcKrs1kvn6Zbl6/h+qcXsa2zB/v3DWnsvh4NytSX+qR333wL64vLODR8ELsGdioaihc4vdWop7vw0Sd4dP8BXnjueezcu9sGDsgv+BpYKeYwMzGJ659eQioSwysvnkJHby8CFMlyq3dZf/Mzc/jwnffhL9fx6kuvaFEUK+Nv0H0DwVhIlgTvv/s+Zscn8dILL6rFyAtcXy4Ngszh2tIyfvC9P0dLawte/fxrymHVgqkYINKiIbVdGB1GsNjfsxUvn3oZyVQSZR9NhJ3EvlbRjeoPh/Hg4Sg+OX0Gu3bsxLFDRz1G2yZFwzZ1xmuMGa60Q3jzh2+hWsri5974PFo7tiJMz8F6BYVqHqFUEG//5If4iz/5LhL1CO5evYOpqUc2+UxhLPcGbshlThwyPMwJ2F2knU1WEizQrZz6sSpi4ZgLQOfmwIk7m2q0tqBV/azcb9y4oRbe8sqSptpOnHwJ3T1bVRmzdUQAwr3IA068XMdHR/Hjv/4hjh0axssvPi/WwYx//ZaRy2s7yEWfLD8vxgZa0kn81X/+Aa5fuyErhZMnn8Pu3TtRJSNBWxkXz8Z7la76sjxxtiq0LpHvXKMhY+K3f/QTbOvfjje+/HPOSNmi7rybk3m4BPhc+OXi7zy0WOXTW4tt9Z/86EdIxBL41te/LjNsXtfKImZwO9keutaT9ZA9DD0Bg2aP4yLiCLK4qbz11lu4e/cujh9/VjnFbCfSu46tdLJk/Dw2ROUVk25t4Ulw3+f0OkX1P/nxjzE9NYVYPIbf/K3fxAq909z6oKk9MTLUHXmmw5ZfaTYkJmi2goBt5ADm5+flKcdQ+Ndff12bPEEjc3LZypK2kOuMY5rIPJrmzqLOJP7QBcPPTc85hSqhWMjjQxZMU1N4+ZVXsP/QYckF9HtexJna5eZ/yMlRvj9a5YhZYLtWBs+2bnGohAVMuZjHyvIiznx8Gn/+vT9TwUlmh69TzBfQ2sIhgbCGOGi0yzWbLJVseDhI4YoBT9tXJWiPRo1R5d4gSxIfgiz8CDhYQHFy3k+9VBDZchmtW7eiq7dPiTo877wW2G7lkeYgWs/WrUqd4H22klmTxYqgF/cm7h/VqrTAfF+F/DrWMosCIuVqDZFoXAxeMBLFtv4dprmlH1ylhkKuoLYrdX0qdJlEUS1hPZfVWkKQrYGlQEh2LDSFll8jBfJhahfX9BkJ5jWYQTN7mUeHkEjEdKx57Nn+5KAAX4tMHq1tKGmo52mDEkOZ8EGzOn7lli5OPIa/yqjANRWEGs5xw2BkxekoIMP3Rkj6YZ4VTqyme7ZqfeZXJByTLpXHemFxUfdWW0sSVZovr64J9PGLew+N2engIMcCgg92YHjrg3tTXO3ZWqGgdZv56Go3l6iLa8hHNbua0fnu7t6CVGsrSrWquh6RUBAhFlTVqtjR6alJTb227WIHajfWZ7Ooc9BkYQYr+SVUfTUk0m1IsCXOAk86Yl4/vHbI5C2hlFlFo14GV1hCqQYHE6v8t0mtSqWCWthVP6eba4hEAqgGklhaI3gNoP3QAQx+7Ss4NrANW3muEKUrmAW2ONunsNPG0X3KsIOlFtHLtshhLg7cBczEm8MSPA42Usr/s98RvnGdEGPZTXfn+aeJBGkyaa4761wATH1tun4Oz6guOd/U5D2JegRynviWB7GsmnsCFD49sOGBN4fTNj9Psyp0DJ7xmfbc3ss5nvAJIOal8Lk1dCMvcTNQdKjWEwp7ENuGNuzZn2YZn3zdjQeIHWhO9W4ATg/8eYDW2rWWHSdKnAaUzpfJA448IRocFJtHJQ0fzz9tIRBA5x8RA3e3bo8iErSx/NsjY4gnW9DR2cn6HA2KyRlTE/RJq0YR/NrsvGxROP3KVij915iAcfvOHdy+fRs7+/pxfPiwRNAyg40E1cZkG+HDd95D3B8U6OKmQk89whIKOXlWbt+7qwzS4T2DYvjIkFXCfhQo0pd3Xw0PHz3EPerqOrpw/NARLQqe4zkBK9ukFEyzndqabMFrL7yEdEsLSozd4fbkMmDpC3Xj6jVcv3wFp06cxMHhYVTkd6TIA50ERT81fGobjz4axYnDR9V25fOI5WNmIluXASDK4YrVFVy9fBUT4xM48exJDAzs1AKu6Sd5zRmbwnPCavPx5Dg+/uAMtrT34uQLzyDdkkDFF0aVlgUEjIES1kvz+KN/829w++JlTe61J9uQSrbjP/7pn6BGL0RnZM1rgwuzJ64W2+U2aorcCbTy+aIYMY7ge9FVYohd1iEBh2cvwwpfCz9ZHMYzra1haSWjxZTHjj9n7iMXd24qbEGy7Ul9l9iSREjZiXRCrfsDaqeUaKQsTy8uCOYFVyjm8M4772COyQAtHdi9Z0gTczRrTXZ2yF6Bk1xk8aRvowZJgmubMi9WrFXGeDJO0TKq7tkTJ3UPsmJl+5kTp2SI+Tnpi8dzzM/G48BKm4CDmp07N24pmo0ZxV/9yleUjaxINZn61jVsRNAj5s61QAk2rRVs1jya9CsW8YMf/AALCwt46dTLOHLkqET1Nv3LjYmtWhskUH60pwl2GanKGyYADQWlJ2IaDL3S+vv78dWvfsW8tjZp8AxkO6NlZusSeDTrX08CYnINbjATkxMyYCYwJBDjkBSBvj4jzxW1Uh4j6KxICOwIdq2tbCBPIE1MtjFMfIWf/PhvlEbCtJRTp0412+JeV8T8OSkxYHusIpauXCpqgvTx4zGBtjXaXiws4eHDBxoGoQif7UkyQ10dHehsb5WGiJsTh5D43HwuMwTjSsf3Y8WL1y2RabIruHW++XhnKaKpXte6DzO+zE09SiNHS59QGPlqFSW/Hx3dW9Db3iVgST9KtlOYH9uzdYvAuywmIhEsrSwb8HGOBWTSOLQwOzMjQEpWkkw83wezvnP5gkAmda5kBM3bLSp2VXYxfhoFx10+OdnYquLmTM/pPO0Y+ZWjuW5arJ43Yc2ijPco7Yl4Xplqw4l9gr1arYJcfh1pTtYG/XoNgj/T1/o1hRtCUPdLrrhu7V8H8pYmJ1HOL6FSykp7TNYoEk/KvUAFAQcKGOVVF92AXK2G1r4+dGzrx+pqFtFIXLZDdDMIRaPyNSSYIyihPRc1J+0cpikWdf0vLy1I50wAF0ul9DvhcEzDNqlki/ZGPpYMnWd8zpMepS6RQyXreVmtcD3I5HKWaR2NoCWVRsTpJdc4LT07g3y9it7hA+jbshNrkyvw1atYW17AYnZeNmCptk60plKoFnJgSkSlQtNxsnYNVJcWUBUAr2tYJECCj+da7VweiQZC7EgEqOEMwx+oolIvox5Jor2vH3//O7+K77/9NvacfB4nh4eQEpkTtHatrIk4zRxAlJItx+RZuIFJTrinWoKVuSRI5CIG3TwyZQbtugcbFnIbmMXz8hCRt8nlw3Fd6hBJkyxAwwhISg1pr8LpWlmoGJrZzOIZMHLgpjk4YXdkszXa9Exx37MOhwE296ANXs91Q54k+57Q8XnC3KcUcHo9A3mbWrsOsW3God7UrAfJNqbMTMvxJPP4s6BW33FvWEvmJpDXfPTmYyIk6DyjBPDM+oRaAZmUegQlyREb4LKpGzIOXAj0OwYOywFgvpxByB/DjYu3kF+rorurD76oRS1xYtcX9qHkr6CYK+HR/UdYnl4SUDw0fEDRUMw+zaGGsdkpzN56gETDj72792Bbf7+sQyjGp3h6aXUFt27cwPrCEga2b8fA3j1q7eo6CNGfqK5EiluXrqI7lsL+of1o7e60pAGKWEOcPAXml1fw8PYIcnMrOLh/P3q3bEHNz7zECkLRsF4rUyzg4d0HWJiaxb6du7Fv9x5NSVKUT3sVAjLeAPPTM7h+6Yryd196/nlVZDaRSC2OX1O/PCeZlVVc/OBjUOT/yquvKMNWbFjILwsOAg9O2hb8dSxOz2Dk+g1EGn4NdcTZnuXwhYAnp0aNvSA4ou3DlU8vYH58Qi3kvfsPyktMfkcUsWpAhoAij0/P/RD//g/+CP5iHbF6GR1JMqwteP2r38S3/+GvS47ZNMlkVaU7j9V6xYxgKxwqMLGuuF1Nl1Hb5BgTRz+zitVEohhiTphaOgEXew6TUPOTL5i9CgEiGRMeWwIWmaaScSqXlIVJv6oYcy4TUXm2BRJRWeRQI6qJLJInbNGUbMFl+5Kfe61Qwnq5iumFFRRrPoRicS3kbNkysJwMC1vyfMtsvfJm5aZw7swZjN5/gGNHjmD//iF9XuoPCXb43GzdE2TzTzG0ErjboII8ACtVTVNfPHseW7t68LnXXlPkHq9NtlftXrV7SMuQK0rF4phxnRZuMl/0cHzv3fcF9DiJy5xgvhcxqrrlDWxpspetYkop+BTOcsSSA8wIenpqGp+ePy/PxoOHDuLZ48ebuaDcHHW+nA0M7yd5/Dl7FNknOb0mQShZR7Iqk1PTuHL1ms7fkaNHlUvsBbwrCkrPx3NuIE4rhrwnydraebfEAPvo1EdR08VzT4uJH/7VX2FoaB8+/9rn1brNlxikXsHy0pK8v8qFvOx0xh4+xOPRUWW7UjcnPZAGV2gHQsetsCbLOfhDA22binV+gUqLoRUFtWjmbed1W/w+Vj4W1cUTxc9sx9qGRbz7nOyrp6UUu+Fnp6AGgjwlp2oK1rTO3DApYK8FQ+jbsQPhuh/xSMwysaNRtHf3qMjxZEUsPKk5ZltdxYAbxGJRQzkBjY69PZAMJ3VmTHHglLMiBytVefCxlSijXYLZWBTp1hZZRgk4+H0Cw1pTCBi5oYfCWHHtWjJkBFsqdkpFFdWNmmU60xWALVyCOa4VZJV4Dmdnp917JvtpCSS6FsMhedZVqyVEgxFJfVKhMOYnHiO3Po9wlEN/NQe2WvVcBB0RXwgBMm01xiuWUaCov7sDqd4tCASiCAYiSCbSdk9S98ep4GAYoUhcz0VLrpZkAmSsOHHLSW0aDOeL62pFK/+VTFUkpmE26vdK5arz9+O9TvBfNVKkDpSYAKKBNeo6C8r5Xc1kVCD4fcbMk/lbXJhFvl7Blv0HMNC/B9mZdbVh11YWMLcyg3rIh1iyFe2tragybaNUVbsyzEE6Fp+rS6gT/NUrygX31/2y2yJ5QONjFidcywIh5tjSvoXSID8yvipqrWmk9u3FroE9+OYXviTzbPrwlLiWUZLhcBC15Mz0jZhDVVNL50auHGNnGIPrl4pCflfSC05IbyAU5+LzhJfe5kEL75EOcjXpPK9zyZqVNZMCFGiGvBnQNVurTZDnSi2BNxMye5WYDXO5d7Y5n9bRbQbO3AfxvueByafA4Abk2sRDbsKZAlwbL93s7upDPvkrjrGzbzY/xmf1Zz2m0eS0G4/1+twbw8YbeNcDr01QTC2QS/bQyTPC1MxP7Puef6rZx9iiKEsL55PFa61YreMnH7yHtrYutLd0IrNaQjLRqjE26rGo8cjn1jA1MYr7d0YQ8oWUN9vb26fpUrZYKXp+NDYmg0yaHQ/u3qtqTgLcaFjMxdTklIYO2lJpHBgaQkdXh1g9PgdB0srCIsYejqqdsHtgJw7t22++Te4xnF7LZlZx//59TE/OoLenF3t37HYxSTXUAw00yFU36prSnXw0KXr68KGj6Oxqdx5hdk2EY1EtgNevXcP0+IQAIEGpfNXEW1urjC3FXLGI29euK0uXjOLJE8+p/cZNX8bGrMiCAX2Pmg+ymDR+Hti2XZ/TWMeGDJr5Ockc0fOJ5roPRkZw9cIlafReefFFGZASoFLgys2ENCy1JmxnriyO4j/9h3+FW+cvI1wBWmN1tJEdqLdgca2C//53/yWOP39SDKSm9Bh3VSOIs4lRz3nebN/Yrgs6J3gzkuUC7hUnaqc5UONZf3i1ndpnfj9yeYapc5qspk1oy5YeGWErrUADkFXEIxGxLNFwAAkyHahjJZtRSzMRSzanvq3AsbYkq/ZStYZkSxr3x2fw5tsfyfwz2d6JcCIhxk8tUG48cmc3ewxuXlcuX0IpX8Czzzwj7RxvArIvamFyupUtHHkPstK0NiAF+QRRbO8RhI6NPsLDeyPo3donYEbrCD6WE3s8FhKya8dwInpnpWMJK2Q/2Y6rY252Fm+++abagKdeOoWtzOnUVKxdX1xMBTi0jnjO8rYe8HX4HwcYCNRu3bqFs2fP6H2SFTt08GDTy02ueRSCeQNkbiSXn5Xn1cAf9W7G+PA6JbAdGbmvlvi2bX0Y4v3Y2SEW3kCms8BxMVB8TwTAPIa8DkJB+t5VZDuxtLCAxcUFsUHZzBoW5uYkWGdrPxoO4Zlnjul9U1i/trwkY+7Hj8dlAs7zTYBGv8FkPK6CwpmzmBmxpjJZoEY4V6j7jGDVHOwsN5g/ZytRk9FkeCuUSjCC0SQ1vM4t1cUYWCekdGpKW4hNpuOG0TTJa2LmsFJEiO18shThfVGqsgMQQO/AThUewRrPtxXziZYWtNBEmEMOnBB3kVlkvinp0HF1FT3brfPzcxoGMI2iaSVZENjQSFjXuuSajiln+5XPzWudljE8drwPNDwkk+SQrjf+LmOzyNZTpxYMshgybU65QmeEoCLexPDRXNflzVrKCdu3IbFlnsE2ryHqBzUNLC+7kiZs2WqOhWLojCcx82hUTF4kRLkHTckJHn02gMXhAv4dAa17XOOqtHtIxODn/VWjoXNUAI16wwgdEyiLiMYQCsWlcSPoS8ZjsvegTUsus2aynVpZljC6lxo+FCvMoa1LC0lwyHWNAJt6Tn4e6XnrDd3rXkwlZQpbtmzRfVnIrWNpblbvmQXV3PwMiqijfdcuHNh3BPVMHWW215cXML82J913OJ7SoGGDxvFKfKKjXF3m2Misopxla5wamgYaFVrI0HYriFq5hCj1nLSwUapUwIIAWFiH6sjEgtj/ja/hG6//PfTS3ojrKv3vuG8zXYNsP0GxTi2LHSBOU2vH6HlFDIGWbNN0+ftRclIlbpcChk37FOdBzOXNScjcZWNzX/LhtXtGEMzzPXdYyFg94lAOlAC+C84nz0OA7j1Yn78JSqx110R3Djk9DfLsVZ8Cgpsg52fq/jyg1dTJbbzOZlzmtUm9RXTjE26g382P17M4mGvV5tNUnjtINjJlIuhNE746eBtP3fxZE+B6B9gbBnHPYf1z53HHwU43Is3KKRi2qCZSemy5EvSVy3W88/a7+NLrr+P06QsSfXd0d2nCh9YVHFFntfvg8TjG7txBrFxCT3snujs6ECN7F2ccWQP3HzyUVqYn3oI9vf2IdLehHPZrYaR/3MT0FB7fH9XQwZ4t2zSt6k9GUWSWqd+HXLWEu48eIjM1j/6OLsVLJVIpRQmZcJzGxgE8HBvF5L37SARC2L1tAC2t7fBReyQDYMAfDWJpdUFtVxTKOLh9L/r6dyAQi6EcZI4fKXSbFhsfG8fIzduI+PzYu3M3ejq7NABRosZLAvy6Jm1nJqcxcusuWsMxHBjaj54d2wRq1fqUn4NNzXIhGXv8WIxcAkEcHD6Mzu5uiXJ1TjQJaDmZwXgEc6uLuHbhMlbnlq3dvXMXEum0aHo2kn2BKHKsCOVuXsPswjxuXfkYH/z4TxBgm7VeR3uqoemtaj6OQjWGHcPH8dv//HfQ3t2t4QS1nJoiCuqG6la56nqxBVHXBKmKJ643uxgp0CVQ8+5PrwWny5utm6qFqfP80KSVC3tHR6c2ELYh1S7mdDWvA7ZEpYXisauixAB6mnezzRBhIUFWwZVlfCGVkzwPfly9dg83bz9ANRRFnTmdbpKWH0TB2fU61jMZrCwvidE+SjPrttZm2omPjAWHkVwblosrWzwckqGFATdJsoOTk5O4dvWqJo4PHxjG/oMHEU2ntBEIF1sfbKOAI4Dwbnxaxkgb40e9UsG9O7ekYWSSBs21uzq7xMiYXQjZHFtMBT2k47KqmgHs3ID4HzdqgihO43IIhgDhxHMnsHfv3ubUow1k8Vwak2fFLVdXs1Tg9UbQyQElRapRN1qtKErs3t27GB7aj6HBQSRTCYEqASfpE2nLUxHzUS2VBTzIRs0TwE1NYWHiEVCvaKMkWONwRZ6Tq+UyqG8j68Lrh4M3bAuRQZYkoFKXZxnZLQJzri9ip8isaf2yxHXeeyqu3X0TrNP/y+5dAm4dIZfe4U0vEzRxrTMW1IC71l+nPWrGsMlb1JZoTfBqWthYLW9tl21OyCZXpZ/TekkPQ2tDhaJxbOHaEo6CFtxkoNs6OwRCeZ65E/K8RuIxxFIJLC0vo6un2+xbnNEsbT2WFxbQkkypCPE0k3nGcnHjjcUsiN51dghe+Z7TyZSuFb533p+zszMGWJXukNc5pEyAIIf3OP3mDOiRqWtId2YAMoIi26CumGC7lu1XmeuyRU3WXzmmZAVt+IIDF5RLsMVbaJSNGUUAraGIMlpRWEXER82lpQNTB+YPs/ipiOXnsY74zZ+vFvQh2taGVE8PyiW2/sNYza7Dz2LLDS9RbpKKtSEWSek6pmZQxuaoY32VAxAVtU5p8SLDeTKTnE71B5CIp1Cv1iUnIStdKhQFHJXkEQnJ/kbnOeCX92FXR6e1+sslmVrT1JnDMWwL5xtVJPr6sHf3AdTWaqgW8ljPrIrJYyRnoqUd7W66NrOWUzuFkXdsxyK7iko2AzQqYiZlGsyhCV4KZDlF43rFGL8fEhkQiNQx3Sih4/Uv4L/89q9hF31red2augO5YhXrdXbi/HK3qHN/C/qbObKEmeqSKJuZMZrWxmeyNKdtdZk6kMemHVVJlm/vSihHdHiR0QJtMsRvNiyauwaXITPXNzBpw191A3lPk1weuDGg5HohmyGPi+JqAjoPP21m555ASBuU3BODHT/TQvWA188CN9PyPbURClTa9z6LqLMfbSRn6F9PgVCvonQd6+YCY+pH9/xuwbfXsWrR2r8GfcXZuQXLnK458k8Hap/iP4lDuF9KnOocDan3IFvS1daKP/jXf4Bf/OYviV5lG4dVTtlXRZlV+noJd27ew907d9HX3YuDew+gpSOJQNSHWCJi0VJnL4qd2Du0D1u6u7WQlKj9i0U0xnnzyjXMTU5h5/YB2ZDQLoBLdJHThukUJh6P4/b1G9IKDB7Yj77+bQJM0hkFLZOWk2i0KKAFxs5t29Hf22sGksrmayiNglYtt6/dkOXJzm39GBrcJx2g12xn5cOWMsXyTBhYmZsXuNu5Y4ei2OTzRZaNQMBvPkwcKnk8Oo6B/h0ygyX7x4EQbco8DwR48ajulgtnzuHOzZsySh7aO4hYIqUWqwx+a9TGWbuAgvJ7t27j+pWrEvPv27MPHV3d0urReoQZvdVaUbFxwXBMbvN37t3G47H7GLlxEZP3r6EFVbQHG0imaBGQQcrfIIsAACAASURBVCXLyi+NarQN3/7V7+DLX/u6PgcXO0WxKy+Vk8NmPcDqXVqrim2uluFpdh+8qHj8pa0Kh22Dc4kppofw/Nq4V5l+jC06vgZZiZ6eLbZR1BhhFRIwEdvWqNsEHytUMY2Wj0mxNXMcCQZiEbIL3JS9YRG73mcX1nGegDhXVQSS3QdkWc1Ggg74t69cw4G9g+jr65V+T5FwzBCORhAJmtkrmVRlGbMF6sx1eSeRcWHaB4cs6Ff24osvYv+BA4oDUvybppA3RWu5TdfznjMLko3jdO3KNdy4fkNJCPSZ4z2l1qCrdrnQSpvlzImlKZT0k7ZHluBAsTvZiXfefRtzc3MCzl9643VJBLxhLxYafB4WJJwEba5D1Oi4kHECOlrYkFHj6SXQzmYz+N7/+z28fOoUWlIpTQ9OTk5gdXUFBW5e2Yy+WLjxT4I3+tARwJEp4/musj3m3jfZI36J8VKcli2YNtTmrGQIfgnkOOHnAIquRE1/OODsQLSsdKh/VbvWgL8H+Da8+VSeiPXh8WJBQRG9Uk/oAOBcGMQKulQM73UEKL08VrERBta9LFezHGFL13mJ+aD1kK+ne4a6pmgMnVt7EY4mtDdQvN/SRsP2ukB0dj2r80dWjUCI35PnXSQktpvejwnG681Mo1UWKZbvypPIY0wWjPpR/o5shdyayOJJaygNZwnGWCRnlpFbz+q5ecwJvKnFa2trx1qGcYyWZUtNYDKV0rVBXTJTGnjc+FyUY8hI17GCXMezmazWALP0scKWk60RRkZWyuDdyJQMJk808gUUl1fQKK2BHgBsTfJzUtvNSWh2jwgCODQRC4VMMkPJRmsL4l1d8DVCateura7rczO/mh2kMrWXmlQNSFfHPYMte8o/iutZ05g3GDtJF4AQF1jkmQUbT2ianWt7PruuQoWflSbfXDto8syCPtnSIvPkQr4gfScBOIFXjoMStZoGYjh8sV4to233Tuzcvg+1TA2FzBqya8uYXZ5BiQDQgTxfmYVPUdpCrvmURpHJK2VWUKuWNHjBaWRvLYpyEpq6yGJZOksu1TWexxjNtP0YW1vG9i+8htdeehmndg8iRXkE6zdOr9aAtbo5YdAnTwMmYT8SrmXrgTzjm+znxugBharFkrH45jUUDvo0oMki2ex3zNaLHp+EIF6EmRWl7GRs2Kzw73oNz8fFs1DhYy/OPg2dPJzjINJTQMwDOma86RiwTdShx7RtbqE2+8bW8H0CqT0Bzrw3+hRAbP6+1zIWd+6mUDbbqHzGe/VsT7QpfcbkbxPHekDRo/DMvsuFyjog6V7UTKU3ff5NViv8LtkviS/5D8qoeIZonxGErEQCYeDTC7exMregoYG1uQVEghEkkq1yb6d+IhjzYWJmEiN3RhFshHFk/yG0d2xBOJpCMMEosDquXL6AOzdu4MjQQezevUcbLjVnBJIUClMwzbD6re2dOH7wsDZeLssybQwF1Ur4+IMPsTw3L3H80I5daCSjqMjqgxdkQ0wh2RUOTXQn0npMOplWGkOpUZYBIGn91fV1vPfhhyiv5vDaC6+gu7VDeqtKkGCBlTr1aGHMLy7jzbd/io7WNjx/7Bk5lFNP5OmzSszbTSY0jv/WT95Ewh+SbQezZ/3xiOJhuPl4I8nxVBRj41M4/d77yK2u4YuvvCqRPhebBm9YL01A0y9WZb3z5psYG7mP4V17sW/ogGUXsjXDwROZj7JlScFxXAv9x2fPYnFxFq9/4QX87//T76CeyyJZy6I36UcwFpAQ31eg71QEOX8Cuw8cwm//D/8CbVu2amSemyOHOsimSMfm2GO2b1hpczOTZsZNXXoAgwyBvudljro2nexVlBVK6wUzWiXrw+9x4acNB3VdPEbyz6tVZZgqo10CAdpqMSeYgeF0qaeEihetm46MRmkBYUkvvIRLZVasZdx78AALy3lU6wE59FOTRBkArTLYGmyNJrB/9x4lGZA9oYZKYe2azCSoov6SE6Lm4UYdEllFnitm+3LIgrYr3/j5ryOVTruIIU5nm/hBJtrCuJ53kUkMuPHZVG5QE5t/8effx+pyBgcPHsXwoYNiTKQZdIkLnmbR8I8lTBiTb9O4bKsTHNOE9aOPP7J7slrBN7/xDXR0dIiJkLZOyROmDyQrIdqeAm655tPvLIRSIS+mcvzhA9y+cV1fjLrLZbMC2LSQUOtTAxQ+MXDU0vFc8DmoCSM4sWlZW/j5mjoeDYvrsvQNZ4OiZBNLcbAhHwJkY8f4GLEJbgLPWDYeWwNUlm26UWgrPN6BYsFj6swZCeikAk1LAP2SyVPIPBHo8TzxGjEHBF73drysS+7Wbwfq+BoEfHwWDVZ5bZs6CX1rAfMaJs/IdYKzQ7kS18g4tu/ao+nwtvYO9DNy0elepRPL5cV+JhIJsd3RiNnbMEeVrVZqQ3l82ALt6mb+ahSxONunbMcxAquiIpByEw6MrK/ndL+yFcmJXXrv5QoFtLWmUcwsSaNG8CPyhkNN5TKSyRYNazAHmUCTqR0Enyx8eE119/QK9FGfx6QUGXuL7aYVURiZtYzdC14KB8EEjVPJrobYNq+gXqmBuR7pYBizj0aRy8yDxlGlUk5srRKXpAPn+TNT8ajzNq2EfPAlEmjt7UWtzM5BDKV8SXrefDGPBIkCSgxo1M9zy+ubE/n06lNeqw8tHPBSZnNFEYDBaAx1Av9ACKmUmSCXCyXZofDYamglGNQ6zzizpZVVgXEC/Z6uLsVvkhkkgKRkgibTbFuvlfLooBny9kHUsnVklhZRyGWwsLaAUr2CaKIF6USSdK/MkOkxymsmSgSUWUV+ZUl7EdM3YrSO8sPWe65HjsnngBA9BIvBBvJkQ2NhlEJBPPulN7Cttw+vHn9WrVju7wFqeQjo60C2wpxYWv5YLEWU8gV65/K24Zczu/PSLsgnlGoGDdSKNbtStWw96xTT+1ucKRMsOBHPgQqygPJ91ZpIVw9fM/GCBRzXSRbQXrqY7wJB3hMMmVtA3aKwEfWwAXS8BdPT530WE/gEyGsuHH+Hd4mDfXqezVYlnqbOtYebC47XVn1SEviZbN6T3N/Gvzbr+7zP73k/mx2gHQdv+fLYQmtnW0vDIOuGI7737Dpx1JwFjI4Nhb2cOWBiZk6WDdwI5iamEAuE5MBN1opnlxc+qfJbl29h4uE4dm7vx7GjR6XdyNZK8LVEkVvK4pN3P0LMF8SJE88i0Z1WS5EbXIQJDYU8bp+7iLtXr+PUy6cwuH+/qiYyjGwG8QYjA/jWj/4WLYkkvvylN9TWZOWmCCd+wggr3ggufnIWI7fu4OiBg9i+c4eLVXKTrL4aIokoRkcf4tOPz6KnrROvvfqa6cxqdJvnBl/VMEbDX8ftSzdw+8oNHD52VKJ1ths0SUkBrt9izto6OxVXdf7tD3Hs2DEcO/GsAKuE5mS7ZO7rTCwjIVw5cx6n334PQ8P78fIrL2uj57GgpsLbwAhqmQG7vLiAn/7138BfquK548exb++gjdETJFBE66pktjHITs1NT+Gjd99Ff/cWfOWrX8Jfvvk9/D//7g/REQijNVJGX3sYlTINORmZwxIuiUo4hZnlDP7Jf/tP8a1/8CvIFMvIc5KO3mIEulycnU0H724unhQXc7LLrkkLE5fxsQsw9zZ3AjpjR7goUP9DuwhrU3NBEFsZDGJiYkLaI5okkzEh6CJwsLg2IB6PIETvwloD7BQVy/TE4t/ziESNbeJXMhlDJOxDJpPHwkIGPn8ES6vriCXTAojcpM6eOaNoO+ok2cZk4cBWo1g7FzEmICafQIIf6zfQdsWGRMo49/EnmBgdR3tbG37hF34RxXJZtxLtKnjNqnK1zqebRnciFBUHdHWvajpyZmIKP/jPf6kF+7kTL2D/8JHmRs6DxmPBlpfYN+nOXOkrFsnELQSgvpBPulZ+Nnp08fG/9d/8ltpGbEeSyYjH6ZFmrZXVlZwGHEbv3dVEKtm38UejmHz8WGba6xTjNxroaG1BGzf0SETtZK4B3PgLZFVdcoWix9RC91hBa+0KyLrpWaU3SOcWRpX2Imzrs/XkWoceeOX0pU1024SuAKlaj5uWfMcayDtNO5GRWQbINrogptMz1pjHUmb+TkOgulhDJjTsddmrjPlygI4gzWZhrL3pfQ4CUQ/QeYUPX18T0WLUTR+l/FNuWkGLouL0bLZQBA1mB3YPIpFuQU9vryZHeROxI0EJCBljMmp8f7zWqE3m+5NUoUjNc0KvRZ0i32sySW+8EGZmZnS8jWmLqThpaWnTcaHOicMUiURK+cg0/iU7VFhfUUoDQZoUV0yJKJWlw2NL1u8P6Vrk543GyCrXVDyQ5SN4JCBka5GsIy2wWEzwsQR+BHuyziFLBkg+kE6kBVxDcWrJGgJm6WAIq9PTyC5OwcdORIHRcYxjY9FOeFBHhckvvGeKNFIOyWA4lEojSf/AWgCRUBzFPLV1flQaVQRJLZGVVoy0HX9F67EzRaBHoOwU/mw7c80JskpkoeMLuHizhvz2WLRyXeXjuDaTLeS6wBa0pobLNgxEeUIkGECcsXQBy1leWVnEcn4dWw4MYWjwEMrLZawuLKBczGFudRa5clFmyG0trQiQheU0us9ZANWrKC3OyycPjbL8N9OxlKI3uVcUclkVIlzP4jGmoLDK9SOQjuH64jT+x9/7l+jt7NX1woG6SJ2aOycBc84YzKjNU8vsrFSivN9YVMpTk+/DBqO8WGlexiXpptmq5mVr9kT02vXMj7k+8XHcSzngQe0fvyQqEMgzBWsT5OlUmd5UHQlH0IvJ2yC4NoBNE/d5k7V6wg0G7anOqbF67n+eIOI2AbQmxNr0AMeO2+KyGew9hc4+q13rPWTjOZ58V80hEcfSbeYsm+1Zx9w9DfpsyMQ+MxeoJgB06RmeObMsjb0p3E3PxV6/RJPEbowkK1Kj4cPI3VFcu3wVRw4eFiDhRSwtA7NBEzaIcOHiJeRX8jhx7AS29W9FqVKCn0gx5MP98Ye4dekmdvftwrEjz2hCshyxKj4aCIp1O336NNqCEXzx1c8h2dYibQUZMFlENOp4PPpIkUnHDh7F0cNHVZ2R7qY+o1GxqmZ5bQXvvf22/KdefYktpTSqiu4ws1ivdXPxwgWMjtzH88dPYB+rajIhZCScDQWvUlpqXLx0Adn5FZx67kWkW6h7q2oiRfoCtkKYqesH3nrrbWXdfutLX8HgviGJWwl+NTXHDdpZijDcmxFK2blFvH7qVWzd1isRrcxbCSY0PWdu4mScbt+9i9Pvvo+Bvn68+sJLqp4JPqi+45QTF34uqGQcQv4QHj0cw7VrlzB8YC8ODw1iW18Xvv2rv4C12Umka3V0twTQ3RbB5PQK1jNlTawFQ3HZrdRCMbRt6cM/+5//N3T29mszYvXNjZjtWn6ZGJdTvqzcA3Y3i2kxvR43U210siZxTIc3iOJaWTwWXHRV/TtWiuwYr3t6rikhxWO5wiFj8bzFJOyTd1mjEdHGz6qSezwn28hA0fMrnU7gwoWLOHjwENbXOU1pAzDcTKlxZJQXTbT7+/pw6qWXEI6bL6N0V9zMacTJcyBdmmnf6INIEM2hF06Qvv32Wxi9O4JjBw9rMEJZoemkNkhmdIrBcGybMU80OVUDXIwR/8ZhAQ4c/Ol/+hOxWNS37h0cUrvdbCPoXm/sG0Gemf1aP4MLJM8HbUNkak4xdsgn42BO0RIoffu/+DbaWlt0LjiwcJ0/+/RT/bm2umbanEwGiRCZu4LAIrVw1NPyWHLD4n0lexbH+lvzi0CkjrInuHRGzrTyIEiWBbPbNAgCeb69RoN1UkwfpyleGd2y7Wfgmte+JV6YBoitZ0vhsOPgaV/seLrhCFk5sDVpVTkf67GmKiwoP5F9jbV9KQfwrB3EEDpAyd81qxSrxgnm+F6U8uEVOAKTNtDhZffqVZ2m0a4XHwrKEaaIngMGYRV8vOaz+QLKtQZ27RlE15ZeTXxzA6R4v0EdW6WmnGPKFnh/MMOW4FwdCgXKV7Vps5VIsMJ7jX6Ci4tzGjSQcW+poGKRn4HmyExp4d8J9GijwkVQOau1KrIZGvwSqNFShT2zhti7eNyyZm3YxEAFr/94ggVUWKJ5HkcZG/t8WF5Z1jQ43yOlLjz+bPmyzes1wXi8apWGAGG+XBCQ5Iloi8SwMDaG1fkJ+GoFFPJsH9N4nIVNBWWSBCHGoYUQ4Pnx+1CgRjOZQrS1HYlYi3R3YmMb1E9TQ8rJ2Dp81YZ0fNaEMAN3dRTUaag2W7BkKfl6/LgtrW3oovbbH5QEgeCOrDoBLYErLWR4bVKCwIl52t2IpWSxwEQUsm/5vO7tTGYFmVIB8W29GN5/DC3BVsxOPEapkMPC2jwKtTIS6XZ0trejzqxaRUIay85Ys0ZmFZV1tn9LNl1L3SiBEv34OLhXKaktSo085194p4VaErhdzuC3f/d/xcGB/dqvqamjiTFXJi+Vgq/BSe8c2TyXORzjk0qhUzU9tO5F5wNMzVy9gTxtq5xkxOKTjYG3gtPQjcAgHSNo7qwIRHffcH9zharnw+vp9DzIpachNvnMdu2mqVKr0hycaqKwDQS26f00gV4TdD0N8NyDm0+n5xOBbyj379DWmaC1CSObInSv6rR3szHwYZ7KTw5bCMRtBqyb8eAmZlCvYm/JNgLNSWxQn1p8ngB6pgfUiXFcrDTrbM2SeYoA67kafv9f/R/4r/7RbwD5CrJLawgHwgI1rK8C8Yhuak6OTo2Moq+lA4PD+xBlnqxrwa6sLuHR9XvITy3JZqF3YAdqiTCKYOvLL2PJ+zdvY/LhIxwZOoDdwwRIdUUDiZbx+TRtOnLzppizUy+8JH+pUr2OEtkStmgDdJzPYfz+Q4xcuY692wdkEUFvM184IP0dNXUEhDNT07h17jLaoim89OzzYiCLZO1CZn5MBoZ+TpPjE3h4ZwQdqVYcPf6MzgvZEP1HnUg0LN3f1KNxnPvwY7V5X3n1c4i3tpjRtXR61iZSC7bRwP2R+/j07Dm0J9N44eRJdDDWy7uoOMUqypwj8sDC6iIunz6H3MKqAObAzl2ocTJO0XE23C7D0WpZmzyHBx7eGEFhbh2HXzqCvn3bEIzUcPHcR/hf/ul/h22pONp9FfS0x+FrlPFgdg2lahDxGiswCtV9aITjWC1U8Eu/9o/wi7/8a7TG1sbEBVNGxPxSO42CI7I5NkXJTVBaPKfNseqWU3jObsJGcs1CQSkTBGYhLcpK1yBocQMRZAlWVlawZ/ce0/O5iUlq8gRqGjVZnbBVWy3XtbjRbiAS8WEtuyqgw0r7p+9+gGPHX0C+xCEAax1Q9/cX3/tzvPLSKWVOKv9U05bGtHKLE4tXM2NjCdSdrpA/JzTIZNfwyemPUFhnrN0BHBw+aFPqLhmCbSXG0qn1wN9XtqStFgIeShSh3N6Pu7dv4ca1a/r+cyefk8l2oZATC0GASQZF6W0EYZWSwFC5UkSNFhLrWWRXV7C6tKQJ1dXFBYyPPMDlSxf1fN/4+tcke/jk9GldGzzoZCMI+hg+zyqdLUGF3ctl35mzO6BEKw1vGMNitgy4ab3TlCeBj7UDBaQEutjaNOG+hjD4M7a92aohkFLrdkOrpolV+ftZR0BaQ9l4GMgzoGYz/WJTVVDYoAN/pmlnFgeKW/O0jwbytA66PE4DnXbretPHZgPkscuSr4uZEVh2k+JMTlB0Ha/bID3snJUGhf98bTKQTp9H1o+MI//jNHtLWyd27NwuS5GZqSn5yBHokSWqN/wY2Llb7dtUSytCDpwl4wmzp6nWBBLYehdoFZNrnor8PtMbjDE0ixQeP7bQeV6p4SQYk7YvmxX4sjQYtgEJNhP2Jy2FmDaTW2+23wVopcsrIBFP6h6lrQg/JwEOj1gqnXT+qgSXBbWPU7Ri4dR6wIeFxQUsLM6r3crX53thYUpgx3skGI5r4p/pHtTTNqoNtIajyM7PYfzBTaDB9qc3tEGAzXWnrjYlh24aikazFiMzWv0cJGFauS+EfL4kg2MKy9OtCbU4FdGpssTa8mxh09rE2CnNyctyiiCvLd0qfR3974oFDn7FBKZILcVSSSs2ag20tbYZyGV7n/eGs+/SsCDZ52JZ1yn1qGNjD7CSzyE1sB2Hho/Dl/djenwctXIBS+tLYvJCsSS62tsRbLBg54Q6dZQ+WajEaxVkFmbhb1SUFFMrluWeoI2bZslMIImScQ7DVw/p+5lKCfdQwEtf/xq+/Yu/gmDdhzj3lUZNk+2tviBCKu5pPGwtVYI3asDZxZNRgYo0fnR3j2g942eua2CDIE+dE2XdmvWWrlWlJNk94E3Yuuai4ST31i2izsIW+CVtnodtnAWZ7+Km6doN6LYxKCFgtJl526xd4y88Zd7iLcJWYRrY2mDonppxbYI8WyY8MLlZF6Lfdhu499ufxeo93TLeAJL26t4E3hM49SnQqcXraQNk1xdvvieegE2fy2EQd+m7Y8XNKACMjk8inqRFRQTv/OSn2Ld7EHGO+/Og8UyR2aH1yeIy7ty6pRvkwK692LttB3yJsIAihwGYVTo5PoaWSBIHd+5Dsr0F/ngYeWrd/D7MjU1ocILxNgf2DSlovYAqKvTiC4eQy2QxPTaB+alp9G3ZgkOHDimGrMwNg21QtnFrVYWWU/jOSviZ4YPSR1Cg3yAYCwdNp7S6int3R5S1OrxrEAf27Uc0HJXWigMRlQAp64pe887NW8isZjC4cw+2b+mFj+wNWQ5qy9g6DIXk2Xfn7l0sTs1iaM9e7Nm5W7YdZDcETnhduJyX3FoW1y5fwfzsLPbs2oN9g4MIUzOiyVHb2Gyizq+NZuTeCEYfjKIt3YLhoQMSV9PFneCBSRwU/SqlgdNp9RqmH09g4tEjdLd24cj+wwi3x1H0l9Ddk8B3fvkXsTI6jhaUsSUBdLS1YGl5BfOZKqr1EKLVmtqsXDhYcdUo7I234f/6999FqIX+fGSTzItOId1uceRgBhdbT1Rt5YoDZarqrHWrNpdFXzTZG4WOO+G85+DvsV1KHpie1mM5CMHFkqwFWSLZCohZIaCgN3JDzAA3Ug2mRHldclK1gbff+xDDh55FLl/GWjYnL6sH9x8oc/SFF17C3n2DlnZBloygxLVEVWJp6paVtE3E6nMFg7qez575RBX8saNHsGdwr7NnMnG5WW7wGFqppjVEQMVYGB47TgzT1+rezZt4cH9E/37jy29ooy7kc6iUCsitryG7vq5Nkp5izNCcm53B5ORj5aTSJJpFTZkJB0VuSgUlIMRpLZNI6JgTDFj8FMXylmfrRYlRR6Zmsmu5Wy/GAK5YWhVXBpKe0MWpZW0MnH1eS0AxIGLaOxMEW1VKAGQ2L8aWyWSZgxbOooQDIepasKfmoie1ogpkeUBNpYUHz8wihf+vgQSbuvUGUQQ0tcm4RA0HvDUn7Jhaj33T+3Ym39zIyMgUiwWdD7KZPHdcW/h7NN+mVlPWNzqnxniJkeAUubOi6Nvah2iYnnccrqAhMIeQyogGyXw2kKf/WdgmUNlh4GcgeKNEgWChoqn8kJhHdknoT6eiyGfFFMX/9FGLUW/HqVOyuGzv1ggKC82kEWWTuw1jjTFj/z9f7wHk95mehz3/3sv2XtEWIApBAOTx7nLSVZ0snWRNpERSYkWKZcXRjJPIydijSE7GmiTySIptaUayHMX2OLI98UwUnU++O18hj/VAgiAAkujA7mIbtu/+ey+Z53m/32KBo8IbHMHdf/2V73vf530Km+52S8KHSrGga8b2RyLC5vXIFApb24IyUc5ksohGYg65pxqew1IglUg4Bbc1cLVK2SL6nA0HfeJorMw1VwhTvYH8/p4mIFxfxDkLhlU0J2MJfdf+TAbV/D7W5+8h7OP70D7FaB/SagphDqshYfvA35HugVQa4f5BxOM9omSwYOQ9UyrnhESrVyAiS3Sa+eKcjgSJ9tPhlMeIqHpT6zRfk4iXGgjtpZxUdfRYFrgq9MkHbDSVncxCjPc4PUxplVXn9cjRNO1wak2hcK1aDUvzD1BsVBEbH8GJuTNAM4CNxSX4Gi0sbayg3Kwh2duLof5++JpN5e5S5UvTZTKfQWVttYhuu3pQmJIjLqUrOYhM6mjTpIXnjtnTtEjpYisIfPkXfwHjL1xAf6YHabIFOiysOkhR8cwJSNhEEby+JdJxE0/ZDrmIMtk7Hvji0eKvjTorOqeSVWesRcMex8aFYh2p1NXweii3a8ScjQoLO/L4vGLPah0Hezn+su/qOvV5z8wzPcNjL//aQ7YOVYEq/J7CBd0Lu8eoEHM8DE+x5I0/Dxdah1G9gxGq+6E3CrCizp7ljWAPZswH/nzu94dGyroB3Yt4H9X73AdF4WFE7xCSaFFlTrXrTo7x8djUkJPHv7FYY0QKT7ydEKq+iOIk4yG8/cbb6E1l0ZvuQavS0DysyYaGlX4khFypgIf3H2Ln/jLGBocxc/IYstmsiqB6EFhaW8Hu8hrKO/t47thxjE5MoBsOoBnoihC6vrWlUWl9Y1+eduOTE+LzNXjrUVHq92FlbQ1rDx8JaXru5CmpDZn9Wu02Naok54QE8/lbdzX6HBsawdHZWct+jIREeie8T0XsowfzWJl/hP5YD87OnUb/yKAIrzRH5s3OgOd8tYj79+9jc2FZXnxHjx6V3YAUUzxuQaKBUY2I6RG2ePcBYl0/zp99HuPjE5KhU5XJ7p+nhhtsrd3E4vIjLNy8g1QogotnzyPb34u6ryMUkMbMphC01IQNoozXbqBTbODM7CkMz06hHQ0KNVTBQFSNiR0uKo88qvnbd5Hf2sUnXriI8ekJdEN+jYojqRhu3ngTf/tv/hKO9/Yj2ipgfIAnMYyNnSIqFV4DQZDiy4WsywW025V6ba/kwxd/4mfwa7/1m1jd30c3EFPBQ8Kur0uj47YljJCs7KKvlOHKUUX55QAAIABJREFUYtmNkFToOvRH31DFnl20JECL6+a4OnycGQXbZk/Eaf0xjV7j6O/rtwKMeaMq8MwotNV0JFiNjVpCuqSKDYexvLqKV19/S2hKNJLA9vYe1tc28Nyp0xqBHzlxXGkVHKVz347Q/FXxfm6EqBQYvwo98n+4yG+ub+D6++9LaXf67FlMz86grUqQCQeGWoU5vpdNQRdNonGREJKRqI5rm7SCdlNecI/u3ccr3/gG4skYjhybRa6wL5VqvVzG3uYGdjcfI7eXk+1Is1HTsefmlIhGNTaW9Ys2cisqLTHDPCydRECKWlM/228sksx12x6q5jgwEoa4yYQjpLl1y8zRZVrtLOJ0wIjGMdrLBdlrQxa6x4LNZd1KZGMCFi/9VpxRjuhVpAtXcfQJ4dLazA0887KxjXpCDh93FWa00rhHyJ0WNbPVEMfTJWgIkdamw+bJEkE6HUZo8VzbOM6saFiYGmLE64qfSVmw9Mwjd4vjQDajaKFQr0lJqWRgoiEyJbbrnT5j1Kg1fCE8f+4iurUuckSUsj3oSffKrDYZ9mFheRWFLkUPCbTrNbTKBQQ6jAWk1VATgQjjGoNohyKKrooGwkineoW6tehMRkSYnK06Edkkb2O5gdNcnbFlhXIF8XRKqBLvU6KzPHfFahnhDNMy+LM2Yj4f8jtb8NPFgNwuKke9PyyEie61mkIds6mMcSKVzcoz5EcqlhByLSMSZpoWi4iTxkJXAaIIrbYscYioaX3jAW/Utf6z6vIxxq0NTVSIXHJ9DXNvqFfQ3NpClGIJX1NZ6kQ/dZ3RdkUjcI5L+T06CLCQyPQiNDqOVHoQ4Uga8RAzqVuo5POaDLAArdapiO2IF0mOXsx5gHKf4X2vqiQcFCigzGkeZwGyvF+Mz8k9uM1ED3n3tZXVzYKVlJVIIil1OtHYUCSmdazdoN1PA91aFUv376ParCM2NoQh7nOhMGobOWw/WpP1V6I3g8xwPwaZDFVtoEDaBAv/SBRRrseNBso76/B1Kmj6W2gwX97PSUAEwYZf3Ph2s6aM2Q7TRSho4bmOxvCo3UTrwmn86Jd+DF84fgYJFrl0z9D36TD+W1WWogLlQ0iLFDN1T7IhtWGUZXvrIPB5TNsgNcTKKI9BwemeTj/XCca5M5qMEzY571DQxIWRKw2tyc14OXoIwXP++mY6zXPLKcD7LPKegcEOJqPPzmJdAffUpNOr0g4VgCqontgdOSTPwfqH1bBenejeR4849HoHRaJXOGqRfVKlOsrHUwCkV696P3wyXnjyMK8+9YQVes4zIo6DAtagFYsSIbLgWagcPMdQhliULunAfrGCd65fw9yRE2iUayjlikgnk6aEYtUYDkqmzTHmvRs3QYLm3Inj6O/vlywf0RByjQoe3rqLvY0tDA70Y2piUl2qUh+4MbdbuH/3rkyNB3v7MDUxhf6BAcNMuVm6zL+bH3yE0l4eM7MzGJueUtYnFxR19+w2Y2ElX6wvLkuAMT0+4dSDFiPGz0ufKPKQPrh+HZ1mC0emZ2XCnEylJSjgSJSjXi4Gu1tbuM3iqt7A7OwRRTNxcyJ6p3ETi6ZoBIwfuvzW2ygXSrJ0OX78uMjGIsdrBulHSY7wCezn9vHB1WuoFIoySp6emj6wFVGEE72zfM4vz+fDR1evYWv1MfozWRw7NocemvfSx0+EbUMta3Q953iz28HSvft4eOcuhgYGcfr0aWRpwUDjZ6oI/fQ29OPv/8bfxsq9jxCtFTCSjmAgHUKuUMbOPh3UaXESkleUUA1txrznffBF0tgpN/EP/vBPcOS5s6jQQVORQmwILDGAo2U2ca0GN1Fn8stzKBsME1QIYdHla6gJkRB5XJlzp/hGymjlGIciDrfZyoS33cbG5joGBwY0+iG3id+dlgrckMn94t95eOSXRnQqGMDjzU0srz3G1vYe4JeWTAUFUwBGR0YRTdDklYHfkKhEY0Bu2tyANIk3ta6MwQMMdK+IF1nM5VDKF3DphRdkRSLuWIRKaI5TDQlUsUq0otlCuVKU6//KoyUsPHigrFSmEZQKeVTyBWysrer78nmVakncH16nPDYyo41ERK4X34WF9IFVh8uJdI2cN0pV0XLIXVRIm8bPzgpHagBbxMSRU/FkXDNujIaqOasmZ/mica2sSMwqhIW5t4ZaZJ2hdTbSdLwb+aY5hM7xfiVIUOyXCUd4eXDs1W7Z1IQbsC9ApI/onK1yRKqMY8f3pBCDRR6TEqh0JMfOBnBmw8NILao6zfCYRZ9ETLJS4aO4MbL4M4EFDWd17rmWaPM3riTtlnjc7fNzhGxo9H6tglgyiTh5qBorWVHK1xSQwbUiEMbc3Bn4m2b0TTJ9MpXVd84kY3j93feQnp7TFEJZukTPmGXt86Naq6gZjVAxSsSGn082GgkVW/FkWIU9N75qvYtYokdFHo8dhQgUwrAhSGTSCERDZrTNkRota8jVpecaqyYWVAG/Mm/DyaiJZFo03YVssbgucoJSa9VNhU2fw6bFXvEeoXBjINtjynMV4j6U80QK02pyWXh16i19FipruW7KVqNWk3sCR55SUPsD8pNUkdfuoNGsopDbQ2llBRF61wWZ4GDKZJmXs3CiUXGd35UqzK64dvV4Ej5lxw4jnuwVR5pFNb3qaMjM80r0kp6NTWb00lKlWjX+HBtCfveuD9F00nxZvTEhuaWcmrgcV7Gf6C7gJmscWfIGkv0Q4+PYZLCB4CPU9AG9yQRCnY4aulKtivTUOOK9fQjGEgg3/Vi59wjlWhUDQ0Myg88k42iWiig16vBFozL4Jp7c3NuBr1pEuFsDyDWkGJDG110mYkS0LpOHzOKRrgzkyPO6qPp82A8FMQ/gV//Wf4eZwXFk41H0JONak6UwlvilgyjPpUPkxOkL+mSl4oDQAz4tkSIqnrWUGBnPfsfxLK8hz46Nr2X+4QJdvBqEx5TPUCKNzyckz0PvPEoaX0/7EUGDZ4s8vdkPlE0f40N3GBI8GKceVGNPijVX1D0Z2T79BioID73W4SLNsykxqqfLjziA/uy9vNHtUxy8w4XnIYNjbZMfg9wdoHzuASIH88Znl8kuRO4bdlA9U0FvrddsPARs7xSx8GBe6MSrb76OvlQfBnsG5bfEIqPha+qG4/jnyuX3UNgr4uzELI6MTyBEfhfRPYSwuPkY7939CH2BGE5NH5FwwiIJ/ELVdgt5fHTtBprlCl6YO42RwSG0WPw5FSKRirXlFdy7eQsD6R6cO/Ec4hRfRLhEm0QxEQyLw/edN76HVq2OT5x5XiaUSppwRHnasXCT/IgZsQ8eYmxgCHMn5uQtRVkhCwHFd4mD1cHVd97B+soqzk4ewdTgiIpRdsMq1PX5qewLaMz73pvfx2j/IC6cex7p3h74oyFnjcDFkCbEfqmEb3z4gcLkhzN9OHf8FFLMl1RcWluLephdsLqtENa2N/HGm2/AV23i4tnnMTk2Zh1ZOCTPQuJbREQI63cjQVQqJVy/+j5ahRLOnTiJ6dlZkWplwqw8QRYJPly/9i7+yT/6XaCyj3B9D8fGh0A8cH1jG5UaEyzkKyGLAm5oXKBscyMnM4h8rYue0VP4v7/6/2B9d1/FPhEqIiJEALiwkZPnjWs1/qdoxRVgUk46VarGZRoJmCccxSfcMDS25c0uvzIrklj4GKpk6kzyY1jo8XNx1GeEd+dNJh6WwAP4g0Ch0sD7Nz5UMDt5T7lCCblcASdOnMRg/6AW6XK1pA6/VihqLMfRR4PFZSxmCCwLkg59/vzo6U3jz776VSwsPsILZ8/iM5/8FHpSSRGxiVbs7O9ia2cLuQKNfjewtrKM9dVVbK1voF0toV2riHeopAIWQ/ygLOI0riT6xL2G5r7ktplRVJWmx+GoRcIJ7bcCmUWvFaG2SGhVORidGlfDwtKs2DNvPYdMHnSM3oLnPOYkjDFVrHiWKvwcz/iQbYiVXSx4WPR5yJ7Zyahg52/FEaMPpIkl+H28SDVZnIijZw1BIMCNiaiUcfzkjUe0XOMLe02JwpxFg88XQbvNVyCXymgTXNvom6ZjK76nFZZEfGUvUi6rUGGR5PfZNUuEgMherd4QonZQRMrXqyu/OKYbaFyrDcvQz71KGVnaG3l+hIfAAI2kuOEHQzh79gJ8TR8q5Tqi4TgS6axQqGg0iNevXkdq9jmUmarBSDf6YLrGR1y+gB+JQBuRZl6JAxF/ELVGB+VKGQFfSyp2NhAtXwSxdC+iMapf/UiGY+g0GmhUyrKEkgjN8SLZ2HDUzwKVCxpzYlmMM+KMPnMUNwTp304RQa0uxCmSjGnzZoElo/Bi8cAVgIg21yNGxSWyCZ1fWoykenpk48TPzFSGna0dCTy0qRNprbKpJq8tYfnlPqrAd2QbIp/RThOF3C72FxbQrZTQ6tZVfKtJkcKTwquQzjePBf3hmPxQjcYBFnk9w0ik+4S8E9GlJYwKWOUhtxz1wHhflXxORR452t16E9VCSfGUHCfHKHQJBpVpLS4e71OKB0gAdgbZvJbZoBCx48WhZBVHUaAtDfe6UrOKBAWHnACsrKFYrSIxPIRwtgf9YxPoTfSiW6P5dF1re7veRLNSwv7WGnaLBXQltkmLq9Yt5dEu7CHUrCDk5xrqPOiowA1GdR8ZH5jXvV8ZtFxnN+sVXPzcF9DhcYknMH2clKIppGIW4VeiUIPTkTaQ9IozVwbRVUkpFgLvnI2NS7BQfrAzEmehr/kBlcZS0ZoQgtxMlSTav9xrcfnzRJ1KHbHX0Rqmhcdb9Q9Rz1jkHRDRDoogVwkdgtWeIF1uLHpQOrrCyVVKh8G/wzw2b0x6WDnybC1pa6gnoPi4UvPJuNat0B5d7wkh+GOQxcOF48chewdj4gMZiOXKcdOPiB/Axd46er2Wm+WyJwlHLeLk0YMVfPNrX8dXfvwr4i3xJFHVJTg6EpLf3PrSKr7/7VfQl+3F+RdeQLaHvnUdjaSYnXjt+1c0fqWR78yRI+Kv8MYhvB5NxrHICKTL72FmZgZzp06Kw0GbEnbb3BT4eW9fvY61B4u4cP48Zo8eRScS1POVf8kNPhHDvfdv4Po772F8ahIXLl10USw0hIRUsXwvyvrpodcqVyW+GKb5cThsYfaU1LNw40K3t4drb17WnX98bg69qTSiVJwJ6ehq1CubErTx9vfexMrDR/jcp/8jHJmdNWNjdroc0/k6+u822ooY+vpX/wLzDx/g/IUXMHf0BGIMzlboOWX4EUuSCJlQ4YMPPsDNq9cwOjCEM2fPSpXGRU2jXN6A9LYiEbjZlEIvt7OHy2+8qc968RMvyiVfYwaJFvyoNipC8nozUfzv/+C38OHlywjUC8hGa5gZG0G9WMfm5o42UiIa4taqfiZKYmkAVPsR+q91glhcreN/+l9/Fz/7C38VWzv7sksXmOpyXKUY5mKnnFMjhpsXHn3HmgpG95SIZmxM5MjZrBCZUoqHWbHwRhA3SmgeO0ZmmwbFsWERxLGtEEN6IJIcL2SGGz7RGyP5XvvwPupc/OtM+oA8rLLZHgksGHfHBbm3J61FrpzPY38vL5So4wsiRvPTWAyxaAiJeAg7W2v403/1z2V+TaHGiaNHcfPGDSw9nJdXHGOS6o2aAtmbLYtnI/onUQVRSn4zbg7OboOIAQt8Eeu7HeTLRRV45LoaLzOAMrmFHBSzAHBjUluebPQptI6bikNHPaWzTTQMqWLhLNTKKkHjRDqDZCv8TAwm4QB5nRKDOB4po95oG6LzYFxWG8laFJ2brerdLc7KorDMEdtRc5zYRugsGypFLpmZtgQ6jMZqEU1hY+RTfrBpAtmgAGVGaYUiSifgzznibrfZZNaRTDNyyxoF8/TriijPhpbFmX0f8tp8qNaqEq7EaXZO4RBRN6EQXb0HfdB4jOTJ5dCPQiGnqYRx8jgNtc2z1GpqzYpwRkWKAgsQ5+8nWxhfAEzIPX/+RbRq5MfV5UeX7enXMUtEQ/j6997AwNx55SnzArQROYsYjgrJgg8iEvDJ4iIRDKmg9Gk0D4TaFSkvm1Rs1lvoRmj3U9fjaSbMyD9ft4newQHFotEc1xS0YRRLZYRjtCNxQjya+bIYIU2Bx6xpaRmcszU6DTWjZphNtIyGvhXd76THcA3lzwq5fdTqRd2LTJ+hjRPTgxLRuPz5GvUm4kTZWLzSeJkJNeGg9gWaYBMh3dvLyY8wxNFj0IdSYRc7Dx8iUK+hS583JxRgEcMLg/e3/CL9baTJC2y0UY5E0erpQ//QJFKZPqOU0B+zWhFSy3NEpTC/OUUHEfqfVi3Vg5OZDlNIqIaPRbUXkedK0Yiy5GkZE4lavi/pSjR+JodSZvZ2scsAXr6fVDn7FV1HWg9pRyyceaxWHi6iWCzJz68ZCKLuDyKb6cfo6CTiqZQAr2aljgAdByqMQdvGbi6vaQCvg3QAKG+vg+xxv49IdtUh1Db65HcUsiouYRBB8WD9uLazhr//D/8xRvum8f7duxg/dwp9oQgKjzewtr+De6vLOPeZT2O0fwApahxZ1NlEXX9svGpKc4YR8g/vM3FgHYKntZxIOmkTos/4FHlGlJRrmqOka0RMFweOfMWGVBN3yCTehS6YAtd0CLotVeQdKtgOF15PjU6t/nJVjhtvup95C6EKvGeKrMMonaN42NLq1ZFuEXUCMCuiPuY1tIY+w8s7PG49jND9wPO9L3WoAnXL96H3e/pNlVwhmbRxFwhzi7isFcWdyDDwB3/wL/DDn+JJHtL4lOam6XQWtWZd4z5u0CSZvvrqa3h4+z5+/LNfwNypOTRBXkBXvLdcvoDvfvs7Ut187uVPYyiVRZl8s7AZlvFQvf7qq9hf38IXXvo0pmamUefmQESKPIVwSP5cV6+8h2Q4Kmdu+iOVG3VUKRQKBDQiYTf5/bfeRnU/j5cvvYihkRG5ntddgeP5aDH39ZXvfBcXn38BX/rhz+l8ED3j8SCFtyX/pIAimd576/u4ePI0njtzRmic+WVZSDs9pOjttrK+hu+88gqy8TR+8q/8uEjHtDfQdceFnsczRM5KEPs7O/inf/hHODo5jR/90S8jnqJ1AAtZs+QgPE10hgUribivvfo9bD3ewGdefBlzx47Bx+BuFw1F6jG/G/34uLBRNceM2vs3buKTL76E03On0Cbxmoc5EkKtUVPHSuFBLB3F1Te/iz/+R78jUYW/UcDRyZTI/rubJeRz9EwLa/NUk9ClrYERrsKJuAwrq60W9ssNBMKjqLUC+OYr30Hb30TXX0en45PCytUZhho5YYWRnC13k2IA8bE0LrPHS4xB5CgYFBLIfwvd0eiVcWa28VkCgnX8LGA4XqUgo6cnqU0pmTDelXdvcVNf39zHg4VlxfXUm10ZRecLBdy5cxsnThyX7xVRQnpL9dL3LZtV58smiCrdpaUVrG9uoFjJ4+at9/F4dRGF3CZq+ZKEP81aDZMjo0jJ8NSIJ3KLYuQa1dPKwWSAuYWoS51LfzJyxWg5JD6XFbQ815VW3eKo6I3GCEAAhVpFCsIErSuccpTHzTOblocWm0nXAXuiLBHmuVkGwkYQd0WeBBQOFWXBa4uGqQK5aVl6h20WnqjIsobZ6DFdwYodPtbe09A8szvhIm2CFCZaEOXhtaDndMmzCkvFWOf4CZCptWdw3SBRXDSSEDIZ0h1svkO0jbFOvC54vnmNikuHMEqlKiLxAKIJ+jYS9SUaCpRZxNDTzaHQ8mFsk8Be1uehshM8Lxo7W/YvG0EqQqXkVYwwr/quBGT8uXiI5A91+VpdFGpVofGRAAsHl6Lhmnp5rzHP0xfE889fQodIXrUm3mkkHFeR3JdN4dtvvI3Bky/If1KjcufXxvPlEfdZXIb9IUT4eyJgmoi1MRBlEoEPue0ttKNx+FNp6F25/nWorM+j3a4rqYK+ogO9/YaSRYj0tNA70K/rTOebIQr7eZ2LaDwhLjaLZV6fLDbNj5Bq96AKTcZ5sZkLU7jABqbrw87mOkIhKjWNsVZrtYRWsTHjhUxxCN+bhTH9JzkVIspIRJFqeq4NPAcUdtAUu92qySJk484d+OtVtKgkZT63KDysP82Wh9d7rVY0OgXHtYkkqqmMsqnJU+zr6RPFiA2FkFopyI3DxuuVRV69UtY1xQaG56BRrYkbLO5quyU1cigaQrPeVDHM48eRL48HVfuxOHl3lojDwlHiMpfxzcdqtM0CTzZHfqwtLusaTfcPoN4F1nf34A/Smgbi801OTws84f2idBtWUBxP1xrYXl5BeW2NJxiRDlE/jp0rEsfwHyaG8N7iKJp8QIbERcQX9WGlU8Olz38BE2PHsbq9i/Of/iQC+TL2H63i8v1bOP6JiwgO9ODMiTmka07xzuJO9wNH9Ia0cXJALqqkcuTkce3n/u9EWaacJwexCz/RunhQzhd+ZvASAGAiBtFiroVce9yI1k37jfLBca+LMuOaaO2InxYqjsX9DGpnJDW3nj3llWdfwEuAear28+qkQ48/XDQeLuAOF3UHNdgzxZ151T2tyH123OotuN5m+dRrHZYTH/ogHnJ3IMJQh//0KJcXOCvopsyBmV7BBVFtB11QsLS+heG+Hrz6H/4DJkYm0JPuEWRONSzHou1AFy1fG5uLy/jg8lVk/Al88YtfQjAZQ91HsUIX1bblV96+fB1nT57GqefPiHQe7vpRJ8cvElTA+qvf/BaODY0r8J2cMW4uJPDWmYUbAJbn5/Hww1s4PT6DmefmgETEkgCo+qKatNXC6toa7l29gd5gDCfPnUEimzbVHn3DZDfiEyrywTtXkdvcwSdffhknTszJPkXxQ1wsaUYa6KqL/N63v41GroiXP/EJZAb6FHzNLpYKWiJ3XZpe1utYfPAQt67ewOkjx3DuhQviqkj1p2QAvx7LYpc8OJri3nn3fXz25U9JAdzotCQOUVwUjYDdyeams7O5hfcvv4toMIzzZ8+iZ2gQDZ854gudUOfZRZOk2ZBP2b3zN26iVa7hEy9cElIqPoxjK7FrJF+PCKUvyC6uhX/5R7+Pa6+9glirgUi3gtmpXjRqTaws7YlDZypBZkSaioybJhEo2sByIWp0yS0k6hGnxAU/87O/iL/53/4KctVtFa5EAmWM3KYRJ1MWwlq4NXpVgH1HAh1TPjoFuhdV5Ry3lSUhng+5M46vp/gmG/Mad8ySM2hpQ97K5MS4Rp0c73AEFo2ZnxRNkT+8eRf5Uh3NNpEycrEY0k5VXUjxRgwLrzCmqUH+VhsZ+lKRdxWLi3RMY9lsbwaVehFnz5/Ea69+C7/327+FZqEk/infKcQilqRiZ+vCqo2FiZnlkpfDxdIbs9pxotUANykecRYj3HioouT1USXiQi8zeaV1hDQH2x0Qd+EYXOMS+cg5z0HHX9SGp8LOLC/EcyMfSYo/4815RZwnLvC4kib0efofQ2Otg9boR2uKKaPN9sa87sx/zpz/eY1SAGOqT1Oz8riywNcYj8WdG7nyemAhy+fwnPpJ0yBy3IQhalKrmnK7WDDfNRZ5QtjUooZQLFYQSTE3mIkjFEWwEQgK6ebGoE3bNf18D6LKLPaIQMnigfe5/PbMk470DRY0HP965y6fL4hjywJSV63zxsuVS+jrH0CQ+Bu/rxokz/uQTgJdcfKOHDuFWCQpaxqiz+Tk8djRgPqbr72JvuPnFJtFxD4dSwjZpekxkyx4T3OTpuSRHCkKgaosfH1d9Id8IvKT/7bHtSqTRYyWLWzM6O0mdS+bAR8a1QpC5DZWKygXyHuLqnki0snvlkqkUGV0FuMAE0k0uXMTLyFfkUUKqSpqLAIWOSZfOjayNg0hQpXf20W9WZKPqlYQ16CmEynZonBqwcKf95R4mETOWCAl4oiyuA4GUcgXhdjy8byX65WCirxwu6mJhJ9jXfG+6EfXRKTjR0hovwiiYKZ0NZFAfHoa8XS/VPRM8KGVDK+zbG8P0j09shahhYpi+ViAtZtaX+g7qSJPHnjWzLDI293blWiEfEQWc7Sc4dSjUCwiXyhqgsPXpzjMIvnYXJltGZs8zV86ZqJNJHt1ZQXlSkUq3BQFKs0WivmSotRY2Ozt72N4eBjBeAJ+Go4PDSLUk0EsFEFPOIa+Zge333gT9a0NwEcRJPc+uycZT8ZrvtqpGlXDR7EVDfyZxR5DNRbHg3odP/+f/jUc7RtFuFhDZXsfHxW28NqdD/Df/Mb/gJG+PiRY5GlkS5kRnS9op8J1zq893atRCOZICK98aBN4msgJiBKgbnVRCpmPYYrKe06ElKLlN08/L2/bKWnNqcHEG8qudbxfTxnre2+dGJVZHDxbID21hB1MT5+kVhyMcD2KijfuPPCzelIkHrz2M8WW95/PFn3Pcuy8T/dxRZ6bsjxNJjx4gn3VJ8Wo4/c9VVDaxNr8rFySBes5ckS8pAVV/A1tAOvrm3jjjbdwibFcsYTyBdnliHvgTIfpufXg3n3kdnZx/rmzmBmZMPNdLswyVd3G/YcP9H7PP3daXm8sfqyD8SnG5cb1G9ja3cFLFy/h+OS0zpFIqu7fG9tbuHfvrm64i+eex8TgiAqxhgpMs3DYfbyB+XsPsLGxoegyImTkyxEJ5GYTSyRQKBWxtLKMhw8fYrhvAOfPnkMmlTF3+KBZknBBYTe6tPQINz+6jsnxMZyZO2WWBVxEu34pFzss8Pw+rC6vynCZFzCNkqdHxtCWYtVQC+Md+YRQrK49xgdXr2rh+8zLn0ZPJmPjU931AO0xyUXhxk9u2cMHD7D2aAnHJ2cwOT2lTrfO8o7Fqsf9YCfGzRXA8uoybt2+hcFMD15+8SUt0DzTVLWKiyTUlnYyXXRI2g62cOPa9/G1P/1TFFaWEG4WMD2URToZxurqBgoFauLoN8aFkiUdb0PjcZGXxY2qSB4Q+RocY2p9TyCeHMH/9nu/jZlT06jUq+b7R5WcHOmtELBRikVSeZ6PPEMtAAAgAElEQVR5Ruz3LmJDrVhI6MZ2pH0vDsrGkVYM6Hp2diNEKOXun8/JjuLIzAxiUXtfj7O1uLSK5dUNNDtBNA3e1IZuSAAJ+VZ8SvFcravQbdQaGjXQdJZILBMzrl69jL/4d3+Gvkwc2+tr2N1YQ61UdjJ/vxoZbqxKedF41pYfdvRcbIVUsSDTesKVlrwgG72azYeNqzVGpSKz1RICplGnE+8wtklaaidy8ILkPTGDx2Hx8nAdU+QpexolRjirDwpSVGw5oYWtytbNUlUtNTTFLESU3KiV0U98CF+HKAbRdZ4TceVYpCqztI1YlNmkjovHMSAjuzjmVWKFS/egp5lir2hpYXwhNiW8BMnJYySXXPO5sfjIi6Owwq/iXCuarGeYNtCAL0xqBHmZREVN8cvzKOTUxXKp0KNIqV5VukksHkWQuJdTofLrs4mjpYbGctrebSRNakCCPnLywzSjZiK0NHXlvU+zcR0z0ky8KVKbNioRtIMR9A2MKF6LHK5YJKwij5zARDyMVy6/i5kXfwi5shWY2XgSMZLlO12NiGljQSSfhZSfyGO3i10VLG0MhPwq3JijutVooc3IMR9kIi+EmNmw1Avx3uN5E1LYRoSLSKuBTr0qax42JxLQuPQLUjMiybjuixCIrttYmmsmTx/FHxyHyyeO1jxcJ7o+iZBaTSKuZopNfjPzwpn3qrhC8k6DQamVed55TZCHSzrQfr6AZDJtvEGfX3QFyleC/g62791HDLSsoSWISy4RYsaMWSPri89JTi9CqMcTiE1OIUMOeTdglBiictyH8jns7Ofkn0crGhZjbEpoHs6sawozNNFwTao4o502CsWCrl+eZ+4RUdIp6OfndmM2RJZksQfaxUi002YmL1MuiIryvolqPSXFZn5hHtV6DekshTgJrR3cnzlZ4VpJYdd+oYBSjTtBAE2q+QN+TdVooTXT14+dhXm0+H41rkUkStm9RfReamBxTkmtML6kzl80gq1OB/cbdfzIF38Mf/2nfg49TT/e/Pq38e2HN3H+y5/FJz/7knjf4ZpRbEwcTfN+TuEoyPEhzGKN6zUbXBPjqs/XnaOcewh55jXHe+txcV+NWz99UJlGJP60cVs5xbLMW0613IjYCUHlzcc/hwouZ6HiRSq53zh+3ZOCykvCeFIZ/WXjVW90qw9/CAl8skl59eWTas9bYO38HzI19kQbBw+wjsdbbL1Rk/ffh0u5H2izn542m02Bh1Z6aQHupvIOvPEFCKl20AoF8MYb19ETj2NycABL9+4iEk0jHEmpWKm1GvDFIyjXynj0aB6FlW0MxnoxdfQIUv09aHbr4pDtlUvYfbSO6kYOIwODmDkyg26G6kIfYv4I8o0qbi3Po/hgBUPRFObOnUEsk0Kty6LMSolcpYzFR0sob+xgrH8Ap07NIZSKyzdPJ97vx16pgIX5BSzfuoehdA/OnjiJcE8aZWLBlF5HwuJ60GKDPECSek8ePYbRqUl9lqDrwjnGZOTY8s4mNu8uoJMvY2xqBINjQ2i7cDzxYrgJh0LYLuSUgpBfeIzZsQmcOHUSmd4ey98LdYW8sCBkQbtdymP+1h3sPVrDsdFJnGbCRSyENsUPUg/5EGJnTKTP78OjxUUszS8iHY5KCSzRSTiAGlEE56lHeJvFdoOJDsUSlh/OY295DUcmp3CEBtNUX3FxpopLHRyLarMc8Uf8KLRreHD/Q3zrG3+Gh+9dR7zeQCZYwuRwVkjH8soG2h2OKKjU5D7I0V9bhQZH2EQBqu0gCg0/qi2SydmJcvPjop3Bl77yFfytv/NraHTI++MmRL6NLQoi3TvOnVSuLm2aSsWDrOgn4k5d4uzcuPjbLeKUuK77spEfR0YuOYNE9EgEK8vLGhGdnDumUSE3c6qY7z1cQKXKzZeCmQjaIpjbiIb1NsneLISJ7taqDda3iPjCyprkJlT31xHPRJDfWcdv/frfRXt/H4PpDHY3N1FrM2/TkA0FhLN4dDabVjgZemZGvmZQKxSSC1vAL4K9FLcH0wIj0FMty6KJqspSrayNkX6RGmE782gbBZkNCv/RezMI/mAM7lA8cvgkPHI0ZT2O8W8Ux9BAme0GVXOGkPI+4kavjVZoicfVeyKsML4RR+UVFT5CAN3n4M80/mLhrDQXM0EmIiVxjGx1XKPMIo8xgLT2cCbHUmW3OfYnIsLvzM9rvmW1CpHWDqJEzrmBcSzpCyu4nbnYUWa0KrfWxrUs2jXu59hUjQ8RxZZSHyxxgjy6J5QENrWy96HNvkMWLfvWbIwOCnFxg3if0XXIilkWVCxUmt22kCKNrITahDSuPXHqLLodokUdM6yuE2cnOrmPjxaWcOyTn0euQhtfH2LBsJwBxHMSGmLHIB4LIB2NIRIIYJVRWa0GehkA32ljb2cXOSLv6ayKQCEkfroeWFNpNidGNOQxiAaDSIUCiBERb9WRjARQrZRsd/b78HhjHTEKJEih6DIOrKsij3xCcmz5Gdkws2nlaJefMeQLiM/KwpFFjRV5TIGhqXAEEeZpi0YTEJJHEQORMTX4HH2WqiDiRwoLx5gcl7baNHRvob6+IVWnKg+ee6me7dg0SRv0maUNUbZAx49mPIX01KyskniOm9WazhEnU1QV6zgzRq3eQKlU0LFkw8ECnMAHR7As2pQgEomIZ06vRCGi3bbeM07ENRSRbQqLFTYALCbFOeb3rtdRKebRrNdUpfB+5nSJ/E2uL6uPV3V/p3uz6O3JIkyuNa8/r1HnSJl7C6/RUh1VikGaTU1UCo2a7FyiIT8iHP8yx5hoqxrCjqZJijyUkIG8ZoZ7cz0PYj8ERCbGcPqzX8DFFz+JRCiORK6O5eu38ebaAj7xY1/E8EivbEw4TmUBxoRLiVesXBENi8lRnHhw8uZ5L1pNxD3bL1uWeANY3d3G4voKZk8eQW82jYw+JKPNKAQ1wIPiDHkQCoE2zt5B4cgCT9N+m0QIeL/G7NpnFa6uyPPgL1t83Sc+VAceoGPPIHlPULOnH3z4ZT+uCDtcpD3xw/Ne7Ulx5/azJy9xkNDh7YBPfwL7eE8K2QNQUvuiKyodkqel2/nrSdrfaGPp0RJOn5/Fn/2/35VJ6lj/ECIiWRuRNRCNyPiSnkVLC/MIdNqYGp/GyPCoPL58HHV1GlhZfITdx5tIR5OYnZxF/9AA/OEAqoGWfMRWFpbx6OGCNioWMVPjE+IN8GJVpFing83Vx9h4vC4l5bHjx9Hf1yveElMoWmw52108ml+QIpb798z0NEb6B+UZRSSNRRHHWozOWVhYwOrKKsZHR3Hy2Alkk0kzYlRrwZFORN3W/Tv3sLW+Ls7D9NQkYjGOpU1ZRfNKcmG4wC0tPsLdj24jFY3jzMlTEogIpXLeP41OU9YEvLFoqPvgzl2kwjGcPjYnCxhWEjJ9dEa4Ehj4A+LUPbh/H9uPN9CXzeLE0WNaRM3i00a04rM5TiAXJyJ9PA4c3Z6em8PQ0IAUykQ/utpomJlr3S3bKn8kgPXNNXxw4xp2tldw5fKrKK1tIFpvYLwX6EtGsLnBIO223PY5ttIf4pgdWk1Y7BrvvGLdh0I9iLY/IGQhFOLGy5I1ib6RKfza3/1NnL14QoUe73py+fi/gxbKjbc84j6/m+c5Zq2fcTlErlVkkZlwWsi9FQbccEUmdnYsRnrwrvwu1h+vIp1O4tixaZk6375zGzWGsnOh6rLII9+QIehhbdokdZM/12CB16ij3SayGkQqmjKfsFYNb15+Fb39SVTyO/g3//yfIU5NFxE5fj+idOqaDfHk/8vS5KCzN6NeK5bcYJ5EcXmo0SbA/PYo0vG+uwjJLt2G18Bufl/HIkEekxAmE5Ww2FF+q2vsuMHwujCV6hNVqVTMRK/a5EyawEGZsAfDW8u+FVJH09YGBQo2TjIPvKYKQp4Dja7c4ebvqFJlZ27CDks8Ib+PBSiLePtO1kxTLcjCj59HvB73PcjN43XgJSoQAyWTotmkhRPFFLR+MIEGUVYS1RMsDBz/jX6OlWodgQj9uYwHZm9pozwrVm10zbG+Ck3Zo5hja4c2IODYlAbFZnQsrDXAcSkVtbSsIKJoCKeI7JrK0YaFJ90KQ3/HjzoLhXYLmWzaREO6P4KotIGjJ04jHE7A72M7wKLfUKVSYQ/X7txHcvokCrW63j+bTMmHk1QHni+uR5EIR30t8ZdI29ivVlSkD8aptG9jd2sbeSKYiTT6e7KIcwTe7qgAqTESTakzTHghnYHCgipivi6SMp7tIsGxKKMoef2yCMvlxImk92O9UhMiRzSPiKI4msoTNbyfqB/Xel6jdUawtZvaU2Qf4mP8YQuxBC23zKiXZ6lSLOs1yU/ktSA7k1ZDHGP2gRJG1OqoMZu11cD+4gLi9P4LmJ+r9m9F3dkERcIa5fCwuPajGo4iPjmFbM8AAv6wUPcoVfv0yKs31TTHk2ldu60Gr02e+46KRCbFeMgRVbtsRFiQ8rplrB95s+SdE1FTUyQBEhAJM/OX1yktb0JCF5Uo4xSjhVoR5VYFwWZXhscc/27ubOv+7+nvQbY3i3Qqqc/CUTUL8iZTm6hSbrHg96NcNzFLRdQS5wHZaSPCpqRSkViEN5BSarTtaIGR76lcMUMBbHcb6D9xDJ/7qZ/BbrEiHvV0dgC13QIKoSBmT59CJhYGeO3kSij4OogM9yJD4RvdCtjjschzdqSe57GueRV4rDf8iHWBWAO4vbyIOyvzuPTyJfSmM+BRIy7D81wlDaMN7OR2EUtEkYjFVeQxUYjiIXrm6XrQNWETPxWDh4u8w8jbYZzN2xqszntqznmwbbg66unRqAlFXCtq/9LyfbjKcrXjYYHGYTTvcDF4gOA5iPPpj2MF3tNjXRew7Y1g3W+1OLk39Dys9FqslF12KylOXNvm72/htVdex5e//Fns5XZRaTQR9IUQpbGtnyOCKPZKZdz88BZ2VtYxOTSMY5NTCKcT6KjAC4sI/u6VKwg2OnhuZBKzR48hlIypw6HHXL3dxNvffxvFXAFHh8dxfHgCwd40akQQGwzBDkuWv3j/IYrbe0LIJsfGEepJGf+Io75QEI93t3Ht/WtaFE6MTWFiZBThTNIhgAFdtOR9MAnCCqAAzp09h4HBAd1o7JrFHaL9RjKG5cereOu1N5ANRXFm6iiSQ30qFLntqfvk+8aiyNUqEn3sb+/g3MwJnDo2B18iIv6JZa9aZmMiThJ/Dm+9/y52NrZwbuY4ZsYnkUymhEIyPJs8HhHkyT+KxbCwtIT15RW0q3WcOnoMSSaGEDXiZuzviGDPG5UjLi6C9Bm8+8FNbN1bwNTkNE7MnUQ8k0CHCIeqAkty4MgoQH8xF4F25aOrWFh8iIFkAoFODX/8R7+HFPxItNuYGgwj7Gtja6Nk0V5c4sjp8TwH2fdzzMjPxRikmg+FWkAEWRYpNJkxrlcEjU4MP/Uz/yV+/hd/CiHe2TR6YLPQ5rjPRngeT8lDbNQcubxQbv7KbHU8L6IX3uMUY+WKHh5DjmPicXPb153hFnhvfLaysqTfMy9ZcUsSuJifmj/AIimAcMhQMaKKDZK5pY6jvUxM4xSLDmJhUsS/+dd/gsX5W5gaHcTD27fR5IiWeKwUO00zH/aEIIoKNKGDKcSssJMNhmcJQEsKCjMCHGeYca/Sal23yM2T/D4hFNy8Czlxpoje8EDwnuDrMgeXYgtZhjirATZSPI5eyoO89Ph+TEEJmuDBaAW0CiGyFtRr87/59tysmNjBBAEVM0LhWhpP8T2IWijD12UkMheZ41o7V7b+VKoVbYZ2jjxDb8jrLxwKaxRmVJqujjtfg8U7UXgVkX6qZRuoVZqIJ+Iyw+V1RKSHvmy0/eBjDTjkeJHHmMUCDc5pHcGRMMe/fB/7WDYi7mJ7d1eemSzmuC5asgUFJlRLUrFrKScqQilmyO0hEgnpGGlk5WyBuFqQr+eZKDcbtNiIolKvoQaL6uIbB7tUU4dQafswdeQ4gqGECg7+8VDDZq2IG/ceINA/gU4wiGg8jHq5KmEK10jy4OhkwM9Ajl0yFBEqVazVdd5S4S5qHOnl82gEo/AlMxjs71V6TSwck+Bic3cPw0PD8orjc9rtBva2NkArZY5AGZHFJpdIEb2zQoGweKqpeFTpCuSrsmlkEcvrkueWCSyyP6JTAr1FuS7wmmQyiMvVjdDHL5oQ55e8M+PYmu9avVTRWspsaLZF/L7lRgnJdFJILK8NChzofci1ZuveXUTZNAbMPJwZ0bwW+ZpElUhjkamzjMp9qFAgNzqGgYERFdbkLOq6Eb/RaC0UgPCapIiCjQ8RXK5/zQoFFzYV4u92d3bN5ooIbLWsrOtAJILBwSEkEhTpmPmzZf4yjaOl65xFHnmA9JpkgdLo1tAKNBBpAq1CRfci+XxLqyso1spoUCVLNI+czXgS/UNDGJgYQ5Kim3JNjVK+THVwxABXfgfn+cfrjcVlm5+t1UGo7beEHCqdifA2feLrEfGshP3Yb7dw4Yc/j+zQMBZWV/H86bPozfSIlkP1c5ycxEIZ7755GdVMFJ/86R/HCNFYXiKugDFXERkFoiMjaRZ+HSQiPH9mruwvd/C1176Npd11/MRP/xTG+rKINmmIDOxvlPCNN95EdnwUx587ikTKEl+IptJGhWuedJrO01e3sxcVe90hec8ia+LI/EA19pfjb54Ny+ES8Alu8OR5jurxg8XhoSceqGidPN77wM+Oaf9/izwH92k/cGHwB9Wmfug8sTx1oSs2IxGABf78vXn4235kshk8WlrUwkT+nS4QQmTRkCD+h3cfyNS4j9FZp0+LhEsZfzdiWbArdx5g8fYDjLPgODGHTDaLboSwOUeGfqwuLuPtV9/EyNAwzpw/p+6MIfO0MpEqLBpWhNTiR3dk8Hvm5HNIZTNazKokX9PKpNvCwzv3cO3yFYyMjmLu1Cl1h1KssRhhRx6PopIr4MY772mzODV3CjNHZ43Y6iOJ3WwqaExLZfDr330VuxubeP70GYyOjZnzvZAqYy0S0WD3/PDeA1z5/jsYGB3BuQvnMdDTZ508bR80cusgwE454JN33/Ur72FocAjnzp1DXMiGHfiDEHna1sRiqNfquPbOu8ht7GB2ahoT4+P6OQvVg5xUPjXgQ6VR0/fN7+dw9e3va4x66cIFjI9NIBSMoBFgAggfbGgSiw7G+TB5g4jm9WvvY3VpAadPz2F8dgz/5B//HuY/fB9hdsuBLkb7Eiju7KJeNQ6UzCtJsj7U0iiPMxhEudFEtR1AqQEZOhMVMEEEizwWu1H09E3jf/mdv4+JmTF11yyrioUCorGooRoqGpgla5wmenxx4+LrGPJkzYwMiB2x3bvDOOY1BIU2BX4VBfqZG/Fx4aZVCY0/E8k4rrx7RVwmjn0Zgi0DE9pGsEjhMSKPhot5kyOait7G0CTbVHn86RSfiPjxT//h72Dp9kdIhAMo5HKWi9psayPxDIs1vnCFjr4Dx6YuSNxDf1S3ucLPcIiujZZkTcKRljnmK6+VxZkzmd3e39WizkI4TOGJQ8fYABDBYM6o7t9WyxV4kL2DCktZeQCVWkXXGF9H3MBuW/YuPG6JRPwgxoyP5TVKBI2fn8WdxlPkBvIYMVdUvEFD6Kp8bMzGdx7/l8Ucr+V4gmibS5DgYzXG9ev8iwvIK7fV0hiX95aNgLuoN9kAxtBtEaXh+zwhs1ORSqSJmzULUI7PkokMwuG4cpk8Dy6ZOCvz2NIr+N98n53dPd33/FxmH2OWELS4Id2B4zl+Dj2fVjb5PXGn+H7iPXKVkM7FOKLaTThyZ0FJNW+tinK7buNaFvzk5PmCqHeDmJg5inAkacT7TkDXIa+Ber2Ia3fvIjQyjWA0ipGRAbn++4nIttool0sHxRURMZoKc4LRcUhPMNBCYX8f1XIFiKbRjSQxPjmKbDaDRCSO/N42qpUchvuHUCvXhbrx/mUMno8iJbG9WsikYs6bzYdEOC4EikW3bH3o2RYKmGANXVmHUFGudZA+qUxeYUZrvW7+q/QP3M+JqM/vz2KN3y1BK6poTJGRLAhZ5FFswZ6BgpRKtSjbLVaMfN9GrYZGg3xBYOPuHQQbjPVi4oWtrVxXZMItjqdrKok4+yOohiOoJRKIRqjajcovkHxHvr7itXyc/sRMzV+tCElmnCSbLCJnsn4hV7Tjwx4NoqmcJR/P3XdcT8jT3NndVbHI65Lnnfcz1xLueXztUrFgTgjiarJpqiHUZkIQedLmubqzs43N7Q1ZXFGNSoS8WaqiVWsKuevp68HYxKgUyBx7M1aOU69mpSp6B4t32gLxfjJVOCcSAaWnoFV3tAW/jKAbtYq+RzcWxdi5sxqVvvvuFUwcmcbpiy8g32xjeGgME/E0pgdHceXyFRQzUcSPT+Hs8BQyjqpq8c4yZ9G9LB61hBnk4PkRbwdUzNV3CljP7+LW8kMcuXRGmfYD6azEF5ECsLadw635eUwcHUc31MXo6LAZortEDYEvXLsP8/P492uKNXsanVPzeGh8+SyaZvoRK+F0M3ud9aEHOsTeIQtPwDvBk+5xB4DeM2/vFXneJnrwWode/0AZ+7Rm5AdsVuRT4y7sAx8sGZ3aN6D6yOP2SansB/ZzNdx8/0MUtws4evKoBoJU+7AY4lIYSoSRb5bxzlvvYnN1AxdYME1MqfCiUCOcTCBXyuHNt95AtNrGy+cuYmJqFm0Sa/laMRYDZVz+3hvYWl7D5178jJIfKq0GWgF6qzE8PioE4b3r1/B4aRmfu/ASZqentejUfW0VeOJ9hIP4+r//GjaWV/HJ5y9hYmpSjyFfjheTYpzSaXzw4B7ef+syxvsGcfGFixgcGtJNwtEb8XbK3zl+fbSyhFdf+S5G0j14+cIlxMmxYI4p44IUYg5tltzcvvHvv45H9x/ihy59EqdfeF6CDo5mqXrk0RVZmJ+3Ucf3Xn8NqwtLMio+eey4oGRy6YRXUwVH9CMQRDgexebWFj784ANsrazhwqkzmJyY0oJXI7+DooJEVIWwooj8PsTTSdy6eQsfXLuGSLOLn/zJn0A4GVdCQ9AfRjvs07hcJQzFJoEwQrEYrt+6hVe++20M9PTgi5/5FDLZBD58eBN/8Du/jVitjkSwiXTMh7g/iI2VNUSYaUgzBnG8zGfNxAB+deQcgOxX6lJkNzl+qNbRbBH9MF8w8t+CoRTCkR781Z/+GfzS3/hllGoF2RzIBV38F7sriKzxWLOQNvsUomW2yfM95cHIoo+gkEP5+HyZl1IIwRGgRhDctNl983UMYaFqklFg84vzWH+8oVFKu2VxS1LesziU7Ydl25KUz+xMnn8uep6tQqNVx7vvXcZH197DSF8GG/fuIre6gq6z+yjRoZ8jwCBHj8Y31OjIWbx4YhMWamx4eK0oxYQCJxZpoZCQTRL/iZrxO8urUXxFfg/ymCzxg8UfSeK89mnPwBQEppDwsfIypC+gzHltvGhKXmbAmpDE+IxMWSgjHI6oyOPnJJpTJP+K9iWJuPMYNGUZRUAsvsnv9PzeeI6suGLhZjFtPH8UYfAa5ntLKUnuTr2u8S65jqaqJfmcCKFZvKgYdpZBfA2OmdkIsJhkoV6pV9Db2w+fdTBCWGS2LaSR/x2xVBUWquUSkoms7EhoFWEAqBsRO6sPt6CrUOUIf3Bw2KHGrgP2mXEzj5Pi3mQ8bTSJQp4oKgu8gI6HPnvHrh8+RvWus5khBSZfLqEV7KKnr08bQrBNVMmPaseP8akjiMbTEjcR4VOmbbeDeqMor7Lo+Kz4fdNT4wgQ1SYiIzCdY+ggGLlHy6eonzKIAHb2C9jL55DMRJFMxLG1uYO1zX0kewYRTUblAVgrVdCfSaFRzWFqbFL0Cip4yX8iHyzQpd+aD75WFT3pOBqM/+sC6Qiby335j7JYaFRpXUKbKTNHZ8Mh2qvbI5U9K1G+odCkthBJT/Sk5YvXrDW1xu3Rj5LcYaLBrTaiUtQmkYjGZNNVKhXV2Moiw6lbm80amHq2/OEHalC57Mg0WTZcvJbVSajYlPCF/LhOAO1kCp2eXqQSGa1x9O/j+Ne8Vf1IZHpkpM71mZw5fhemfxB161Tq6BhhVwV1PpdHVGbNpDQYokzBho2JjVbChnE/t4d8IW8ejPGYcmx5PWo8TgS1WZcdDBX7zNINEkXvdJRjS7P0TteEO0RFOdIld69QKqNQL2OruGeiwlgCg3396M1mkUml0JvtQblYsqZRHn+0WiHntiNErFkuWuRYy4cgO5RWQ8VepdXEg+0tFZqNShXRwSya8SAyw2P42f/k53Bx6ije/O5rePBgAblUBCe/+EO4OHYMKaI0bPBpEyaFu4fm2Rrki/pQLlYxGo8h1gbyaxV0wj6s7W3ij//tv8SZT1zA5778RQwHI8iWgG9+7wq+8dpr+OX/6pcwMNJnIjPuhzFTcMj8wxknmxLewAgr8p6xKfFu9gO+2uEqz+Osufv+8K9c4eo93QpFfTE3tnW+Rk+hfc8UeIdfTyydZ6xNfmCkfKjIM0NS9wr6uctm9ApSBwV6qkQ+kpsQux0WeFyIfv1//C386q/+Kmr5CpoF67q46bGA48XHzn91fgEfXLmKTDKFiy9cQIRxLjxpDqFYmJ/HvY9uYWpkHGfOn1cWonzhiEIFIOXpzRsfoj/bgxfPX5D7P01m4XJn2RURRbt57QbSgTC+9PkvyHOP4gPmtXIEyM3t7s3beP2VV3Dq2HFcvHhRNgccC3IExuKH48tCqYR3vv+uDIAvXXpRyQ7cSIlCkCPHm5UMDZLK379yBY8fLeOF587gOPNrRUDuaqRM0idRQ/KjNh5v4Gt//u8wOzaJv/LFHxFXj0UAEQHm4jIujYuISd+X8cYr30M6FscnXv4U0pmsbYgu69Y4VxDJl4vZwt27eP27r2DuxAkZNbOAo2+Z8vpoptnhjW0O6SxEaq/k/AcAACAASURBVMUi3n/nClYfLalQ/vwXvyCuEzdp8jIYcq7FL2yRT1zgyFX64P3ruH/7HmZnpnH++TOotSqIJ8L4kz/5I7z/5hvoDQSRTrSQjHbQrnRRzVclaiEKJIUTjXtZsHMjCZgNQKXZxVahppi1WCaGap1KwxoCAUafWSJBLJ7EzOxx1BoR/Pd/5zcxMt0nLyWiwnxtjU1VnHHc2lCxz5+x4JFvnmwlIgfIEy9aIlosVrwbThYdtOrodLQRsI72ou74b9qycKO/cvUKejJ9+g4k7zP8Xd5URIWcDxyLQm4+3MvpxcVzGk/FUWcgeCKCa++9g//zD38fY309CFL8sLsr82JZcrBIVMNhqTFsJvQ/p/xW7JpQTkPbeb8rAkvxYFbwcRHzsclw6mNT5JpPHjlPvB4tWaFr70mkkGktFIu4WYRnWyK01XXvJP7zORyhyohYvGM/ivkiYuG4ilmdNOY8s/PvdFRgcQnh5+IBqlZrKtwsvs1aZY6JjM8X0HHjqJjH3NSyFFNYkyBTZPLZOOYnP47H2xl9U13J0ZiQDqKMXuyZ0lSsiGs26yiU9zEwMCiiOK8dFW0yXuX1w3GfFal8HxbLwQBNqknfsJGY1I9MLVCWsfF4vEZ4Y2MLA/2Din5SFabMXsd7NWjiAJHl+pnP7Wmzln+hWiFrfkwFzUKTxWxI40iS+veKeTkBZPuyes8QUbsuyfMBjEzMIhJLW/MpT0G7tNvNMj56OA/fwDgz8DAzMyUuVE8yjaKKog4mZ2awubWOCLOqWx2l4pAwsU27kg59IsPyt8sXmGMbRtvXQjgalKEvx3ka0beZrpHAwPi40P7FhYcId1uINGs0hEM2GRHBntdSKhJHLp+XdRTvS44viTwKrekA2XRGJr1q1Lh+O4SPmzCtNUg32aHdSCblCPS21nLMyePJooYJL1yH9ysFJWrw/uj4A+gbGNR4kdws3qddKuD9XSF5vloZrU5D15ZEM66YYZoGmwQaD5Nq4Wv70Uqm4BscRCqRRTRKnhd9OFvIF0sIxxKiI1HYwXPLo8lCLN2XRZjitSrV2mH46f/X6mJ7cwvJ3qy5LnAtY9xZlJ+vrQkSnyvLD+epyDWAKB8dKnZ2tnTt8F7hvRZLxhCJxHUcGSYgIch+Dnsb6yrAOA1rEpVmM0+AIMZ1iWngbdRLZRR397C3tSP1LidU3Osmpqe1L/LcUZFMhJIUAqJ+PDdhXwh+emATFCBdKtiRZUu9XFcCT35nB61MBLGxAezmirJO219eVRKQPxzDvVIOF37sy/jPPv8T6PEZQk/TefPF80tRG2yKHo63rlzBhQsXsfRgEevLq2iUKiiUCzh24gjOPDeHf/av/wX+41/+awiV2rj+56+ikIig7+QxcZ1pg9M72C+bscHxESu8uY60jf/HP/R+8/HP9fWul9Rl1ZFmx4chOVeleb/0UL5nizxn5+A91xutHjzbFXMywbY14kkR6N7SG1vrpQ8hfqpSvWLRva8MdL3Peui1jUnM4s6+gyI0VRmaUS8LpYN/xEEBPrh2B6lEEiNjY/i//vRf4fyFCwqQpvTdTxsAZUB1xRm49u57yG3v4MTsUczOziilgYRPFoKFnT3M37uv8PRTx05idnJGvDxedqzkKQG/c/cOHq+s47kTJ3FkZlaZmrQZ5sbMhYALxoP5edTLFUyNjWNumiNVH1rkwJHr0W2D9iw3b3wggiztTjjKVPGjOCzyqCiEaEtd++GHHykg++VLL8nvqCXXcxPWcwFggbC2/hgfXb+BWCSCs3OnVHyq23GCCcL97DzIIbp69X2pXF+69JLEFV6SBu0XtM2JrxFEpVjEu5cvY/nREuaOn8DpU8+p8GJXLuSXx97FEPH119cf496dO8hvbuOFs+d0bMntkBBDhGFygEyyxO/G4/Xo0SNce+cdjA0O4hzHyqOjyHO05uT/RKbom0W1HYnG3HjX19Zw/b33FF80d+SIUj/MtJKy9Dp+5Vf+OsbScaRaVfRmwoiEOtjfLKJVN0sPfkfyuxinxctCnDVG7/h8yJVr2K00ZU/TN9gnw+O9/YI2E0XXBLro7+vD8OAgahXg+fMv4Zf/67+BZrcl8Qg3CXIwzWBNfiwaF3JB4piMqABVhOzOZADs1IA6V84c2bu2uXGyeGmIKG0jO55rXmN8n5t3bmkhJtGcmyOPDQtpaa9dOL19FpU/Gh2ywVFSRtCPK1ffwXNzR3H59Vfxna/9OcIc93Nk6VRfVI5SjMINz2YKZlVjVx5s3C/1r4VuE8kj2idiOZEZfn6OGsnnohih2dA1yGLYslb9GleyqOP1LglMo2G5nLGIVKg0ueV1QkSE140Kf/nZmHUMNzoWaYaKmmiFm03QHxJSzRaHSAPHqjwHlgZh41PyiuQ7xrQA8ijdgZclD685KXfNCkZG3MxmZkHrcmCJhBF1k8qdTQuNcIuMiLMoJi13Mh220ag4XfI3I4/Rroe9/B76+vrR5Y2qoornygyWPcNlbqpEclnUchxnY1yzq+Hx5+887z1DI42kv7y8It8xFgLi4x28piFUEvW4uD2ps/d2hZLxtaRSJXIksQtRDE/laYZepJBwXFuq0xyZoomgKe7VlAUwNDqBeCojuyopdSmSaNOXr4C7y8sI9A9rBMuRYiaWEGK3tbmF4bFR3WdRZsxyPMZBAYPcg2Gsra2g2iqLf7e/uY2NvQIiqayMfQf7+wx10rnyiOsQgiNvRn8XUZnRNtAo5uBv1UUZ4PensbvWjyjHjkQCGTVo6SVEZmPROJo1ItMstiK6PlUw0wOT3nYh5mDnpfqnv5xYk6GACr9shopdht4bMkh+KsUMtGMhAlUsVSytwcWvUfgTCwdQfryGcLuBdpcNhiUrCEV12dYyU9d0imPJDtqJNJITUwhHk4jFjC7Ea7VG9DzKyE0W5zRats9HZS0BAt6HoS75nSFEqawNhDWSZVQlf8amhbcbEWXeK4acW0PV4NialjK6PmkwbuIhNh20+5KCWDxhU03zNSXkqDWwu7GOTrMmOlQoHtGontdjT18/cvl9sz/hGzeZG2y0KC5Mmzs72oPpz8h7LxmPY2BgwM4X18VkEhFxtQ0Sq7Zq2i9puUW0kCAEc8Dnt9YxODWJUydP4uH8fSQzEfT3DSO/W0f2zAk8/5UfwXS4B4k6D6NPBR0azCmHXDIae8zdLuLBxirOX7yAeCCAdCiK4uYubs3fRSwdx8bCAr76F1/FV37h5+CvthErtHB35zEGnzuGC2dewNryKu7OP0Q8mcDFS5ckSKQK3Fi3LueWyx6LvBt/CSfP2yxceeTg5icFkuq0p+ulp2pE1VKHUDjb16kydLWkODee2/5h/O7pv7uX0fPkdMHXJB/VazDlPWPPoU0oL1r50/ALKgDYkiu0ucjM12bYTAIWyTUSwtf+7Z8LDZOHEWOt3GhF3AnxWWpYmV/Eyv15DGeymD12FKnBPkmvGTPDwoKV+NbdBQz3D2Bu7gSSmYy6vZbfr65sbWNdytlMJK74r3S2RzcwN3F/IopKuYS91VXM37mPnlTGrEf6aHxM3l1I49e9XA6Ljx5hd/kxxnoHcOLYcZCw2/DbfJ8kVBYLW9s7eHD7Djr1Jk4cOYrJiUmL3lEh7lPKA807q6UC5u/eRW59W2reibFx48ZZpAC6HKuFgrqp15aXsXT3gRbV58+ewfDosEbGRCYpgiDKxrFZrVQVGnjj8hUkIzG88PzzGBwfQ13okmVfyrjBJQswzHxhcQGLCwvo7e3BubNnlKKgsZZz1q+R0M73cBB0aT8n4cjG2hoGB/pw6uQJpNMpi0gjOhIKqTOzqCRaBtRQbVZQK3fxf/z+H+IIi8Kzx5HKhGTFUG20EPEH8Pobb+Dd69fQF6xjPMSxTBrlYhm5vaL4apQI8tohCsp5GKX/7C5ZPHDT2itVUGqxMPBpNNaTTWNnZweNbggNLuzJEEYGB5Akid/vU1LH3/uffxdnL72M3XrB6AB0ulSIrk+WO/Ttq5ObQh4MV2suQHwMCfRhqpsbWrD4wYQAuptS6IhC5lmIhF3nTrA4jO2tbWys7+i+KHPDYiFBNEeO9QxmJwpGflHT/Pto30AUS8a9fuT3d/D3fuPXMTk6iFC7gf31NTSLectQtCmdOElUILL3Z7PE2Dpe6x7X0POB0wiHvQEjqITsdSxiSxm7zqBWmwI9tChmsAJGIgnlXdpYV4hgICBOENFLja3pz+bGRDxvLOZU6LJhYtg6ve2YectCzVmhaAQsdfKTTE0lQ2hM+UQgwtelQlACDXnjcRO3zGIWwV7HTI8z/j6dpe8kkyf4Oc1yQg0SERWHoBWKZaXEpFJpjXdZWPJzyhfPcd/4PP6d+bEb2zsYn5jS37nemYjFItuYIWuJHWaOSiPZSCSmz3zgluBGL0IhvcXcmW6vrK1gcGjQRvxeHBsCUn8akulyWeUi39F1znuByKi9lI2CWQB7yDT5hUQ3vUKYz2OBxPVaY03GmpEPlkghmc7YmD8Sk20FV41Ks4mHj9eQHh9Fy087kqRMtWn/pPcjepuMKVWCxZM/QGuaEGL+gK7ZaquCvkwG+fUtrOYLCPT2wldpY6R3EGyzOLYlDkn+J4UbErxVq8gX8/I1y8RjSJF71mqi22ygUS1jd3dbAgBG6Yk+4+gSpsBmkWejSqKYPPY6fkHz9bMilrY2JTPEVgAQm5sQNjfWtQ7KlFeHkyNW8xnkz+THKYUviybGuxLtZ4NUwe78PGI+WrHw3LHQMvGbnsvcXjY4LHS8kXo0hfjgGKKpXo3Jae/C+4FiPzaxXK87rbqlNtA8v9NBpVo24U4gKAsXqrHZaLAoIweb+42NEAKIR8gD9WsfpSkyrycWWrwOOJ3g1If3JV+P15YaDwIADSv0SPfhz2h4zSuajatHl+Hz2Sgar9QTQLWNj06BBxM2IjFk0hmLliOQkttFvVFBobCP7e1NUba4jwajMaSSCcTZWMS5twcQCWSQDKeVnMHCthnyoSc1gNMnzuLN730T9x7dxOiFGWRSgwjkYrhe2MLMl17Gz778eQz6YsgXK0hz8lLII1crYadeRLIF8exfufsRTp47hWODvQjkyrj71lWs10uIDfWitLWFxflFHDt7TqPo9YUltAJNVNFAenQGmZEJvPSpT+Ls6TOIEs31BRHhaT7k0S58hDXQX1bkHebBHY4qc/ev4Gjv7+o6D4o3R4FzCWAH01PH8RO76GNkvE8VjI7D4NWQHwcu6me8hg4Xml7CBVEOEhCdKTNRuBq71KAfoSjHLxAXaXX+EY5NzmJ3a1dIALsuFkottMRRo/fZ2sKSCrx2o4mZ2WlMTZP0G1bhxZtlcXERW2vrysg799xpZPt7OdfSBkpS/ebaOhaY05kv4ujRoxibYCHlPLwcKZZ2H7RFIfo1RZHB5IS4R1y09CUA3Lt9B0vzC8jEE5ianpLyTckOlLn7uypQ93d28fDOXRTIpxkYwByFHjQWpnxHfmMuCqpcxqOFBWytrSAZj2FsYgJ9vX0qFNjtcVnxU8EXjeizL9x7gFalprzZYyyGYzFZaRChYXfSDVnHvbG2jo+uXkN5P4+jMzM4fvyYcha5YfG78LHqmMJEhAJYnF/A/MMFbQRHj85iZHhI0LbHS9PGS4Smy47OHB4Jma8sLsk2hkkXkxNj4iK5GZGQF44ZGK2V29lBKbePfCWHfCmPva28jcCDYfT2xFGp7KNM1WKjhXK5quNMxV64XcBMfwQhXwjbG3uo0zuuSfsM6xoJ/zPoPhIOipzdpi9huSQkj9FA7N74v8mxEcUOFSpNNP1BxPoy6O8l16iOeDCER/PLyPTO4i++9S2s7u5p4eKGRGSLG0SLdi+0J2GMHCX5BIyd4q7TMUsE5quI/+TQaiP720iRyFYkGhYqZrcdN92GGoUm+U8kRjPblmiSUhcoauF0iCbCNLG1nFxGKJFX0uo0MTrYh1oxj//iP/95DGRSiAf9qJfM74uP4YYntWvbAux5k4rJ6mf6SEOvSUTQlJ00CVZKo5BCFolEPDy3fSFsbjSgSCQ3btUYkNcF7S4cr8yohFzAc4hzRG0zIbueec4cH4h8RL6vJ3tTWgiRMl9A41e+JzdZz9TYcoINIec/3sicG2Y6lT5Ic+Dn9Bpbr6FlcUYaBgszpiRIMKTxjYW+y16IohhaNbXbKDMaKhBCIpkS4m24nCGgGme7DCOiufw8q+uPlSdsaStWNMhWi0UeEVdyrziqCgaVMkCxjMbLgmc5zndRcvpPG9XyDxtLer/R8sWaLUMjyV3ie2gMxw1UG74plHkPC9kRamzRarzoKlRYh0OIJ5OuCLURrtkjWaMvTp5QXLtuhodGtP5u7+yh3mwjGU2gQxsevx8L6+vIToxpBNM7MIh0OG5WFT4/7i/MI5JOoM60mzaR25gUnUThOu062r4m0ok4Cps7WC7k4WMzWetgfHCUs1N9HtqgyCxYe5CZz1YbJOrbcxNs7GT+rjkB9vZ2JKZjE8HrkcehWMwfjLZZJJNawn/4nbim0YLGRAdhZDju28/pPlUuNVWS4RC2trfQ09MjZIv3Le8Pjv75O54fIr68XiksE2bRaCKVSSDo62Lj9m10y5wgkENtfps8G3w/Nu1cj+tNxiVSVAW0I0kkRyYQy/QjFE9Z1CpFRDq3TpjgVPVKUOFchA2SlNacLtB8u2ToeqMhGkW+WBA3Utekmghbb6hGJa2I1x4/N4tgjwIjTiWza8k9dukwfI84BXc+ijp2tc7RNYCPIW+Q6xk/CxXHbDKMzcHxLHm6IURicf3hcZIyPchUoYolXHVaCiXg/VIslXT/tekgUC2hHWgjkoyhp38M/USO6xS2VJBIROAPxXDvwTwalTwS2TgqsRCGJ44i0Emjf3YCJy6dwYn4AArLW3j7vfcxwji8ahkrO+uoBFoINGtYWniIYF8Pkuk0BlJJ7D96jO5+GXd21lEN+3F8fALF7V3sbe8iMzyMnukpXLz0POq1Ch7cW8JnP/8jOHn2jCHEbBZY7/zABNaWOY1rn8XRvFGrh9Yd5tqpqfC4dh8jotAow41XvcLtMOp3MHb1/Om8nvdQsXYwcnKFpPgqrqAjt0fu0jT8o8EuOZ8k+zfb4niQTxRiRcsbX6T0Ljq+tkKN+Rrf+sZ38bnPfw7Lq0uKHJvsG0YgGpfyiwsDu3Bytx5vbeLeg4cIlOqY6hvC6MSYbFHazHzsdrG3vaMCj8Zis/0jGB8ZlaVJxddGPQxUylXM33+IvdV1TA+N4sjYJGKphKxC1FUFAuJY3L17B9XHOxgfGsPU8eMyPqZNCblHvLBXHq/iw+vXEW51cGx8EuN9A0AqgkbIgtrDsRjyreb/R9l7B1l2pud9z833dk7TPd2TBwNgBhnYgF3ugssltSK1tsRMyhRtpTJFSXZJskouynLJdpUls1yWSIuUWSWLNi1RlijSlMVi2MRdErsIi4xBnBw759s3R9fvec9pDEDqDw+5hQndt+895zvf977P+wTduH5DyzduaX5kXPctHdfc4oIBIVA5EDaP6DPSnbVV3b18TWO5ok2dpzBqLqFgi02Whx53+Z2DA7311ttauXHH3DvMlEdnpsIA2f5QoaAD4SAO7dLbfO1NLU3P6pEHMR2uuNgFhSPqC5n3kI2sWFCtWtcrr7ziUe7i0aM6efyEKh6xANkX7bWVmqmGF1VP3W5DG+ubeuFbz2lmckpLC0fV9wbY18b6qtY31lyUM5aCF8VDm8Ghfn/fijuP50w0Djl9zmqnrgtfSNy9TN7IkXp18dbnZytq1rra2dhTvwvzBWSHC9pT1qhkUixUyqoPBlqrVlVvszuysTmHQeOVERfbK6vbag8zml08pnKZ/NG+ant1++4pd0R/73/4WX3is592WDpO7KAGPMzelFHHpj5ngInx2GpAxexDiAIwGgGjeIc0hSRj0yKHxPR5ONDy8l3Vm021QYO6A41mC6HixEW9N7DxLEChx+T5nCoQ2QdDHdSrevHlFzRs1pTptPSHX/2qMv2uY6EGfQ59RiBYr8T747DGd8xGDcSE8Qx2Wj7Q4cKw4XKwo6Zj46Z4spVGPhdWCtjcQDsw+hsoAMUGZGkQITguZnYmDaFHUNiiJIUdSlaQY6tDseOxwSz3Bg4c1+6DqDEOIEZK21u79jujQIkCJCLPgpJGekEUWgiieB2eE/9KbGw8yj2kg0QBhXqbAwuk2VFnFGiJhyHfF6kT8b5pNDLZvMe1TrZJUmE8A7FVCd6HicdgLu/R0fETx80h8zW2NUUYX4PgGIVLXmd3d99oEKIpMkIpKELck9AgkjG9bXYGkSBAM1cux37H3/GTQW0mJyZ8OMdZENfJ3MJkjMuzBirL56TIhfJCIRQ2PiF0c9HDdU5HNYnSGrRqfGLSxtHNTtcihrHSiFHuTn+o9f097XZajjk8euyERrNFjRUrNpu+fvOGTt1/nzIZ0Gi8C6OIOdjdVr+PlUdGo+WimnsHur6zJU1PqtTPRe5rNoRilCR42HFwkrFKo1KFkK+hRWjjxHBZJdVz/725taG52TkNHG4S+2G1uufitYAKgjJ9wL5Ud5ETHHPQ1b4LPhTPfGbMj7ksrFMcGojpwsfS1JQBCRRF73f2bjV1Y0SdDveZs6TgiLmZ6Qmbs+9cuaLOzlZYqrDOXdRDiWCfjzOyP+TZhAKQUSdf0RAUb3pOI5MzgWJTnBoNDkV0FzdeVJ4UeU6nQGkc0ZQs+Wa97tc3uSOX1V51T0U2O7LDm/UE2IhzGoSfJobXHR2d8HqAcuFiznSYtlqIerDEGobLAPemurdvxJexLcpdCg0a7r2dndBw9/va3dtUb9BI8tALGp+a1eTMrApF0jPCHxN/S9aT9S/ttoUs1f2q12anXlVjb0vtbkNb+9vaASEdxZZJOj434+K5OuyolZPG/WzktNvJq3xkUf/Rn/1zeuKBBzQ66GumW9LF51/Vv/vyV5xVn+029a3XXtB6fUeVEsh7S0vHjjsDfbQyobPHTmvz9oruNGq6/+NPqLG1pal8SWuXrmkdAdmZ4/qRH/4hPfbAefU3qlqaPmIHDqyjPGVIeHbeMxJk/hCcfyMt8v64IisduX6EppcWevGUJyVZwrP7aMF4WLClvLmPon7pofSRfNx7uX28huNmEuEGXZb9fpL35e3ehxKxX0n1muS6deB+sRdnCJRu63/8e/+dfvo//2lzBeCROVY8MfukDWBjevftd3Xl8iUdmZ31uHNqYiJQBOxFMgPdvHpNy9duWq1z4cEHXXSAVIGo4Qm0ubGl9994S6VBRidPndLisSUjcjU2p3KExt+5flO3Ll9RpVDQw+fPa2buiHKjo44kUylvAu87b7ypS29c1Pn7zun40UVNz82EAANOeBGV45iW76zo0uvvmwtipPD4klWA3Hzn15oviMKyrffffEu17T0dW1zU0tFFFUtxKPOZOdRzlZJ5EZfev6wX/+Cb3lyf+cxnLXcvjY6EnQMdFskaJXyqRnTt6lW98M1vqdAf6okLD+vY0mKYp2IBAz+oAGoRh02xXDT/5Eu/9yXtbO3o4QsPa3ZmWpMTY1qYn9Pk+Jiq+7tavnvHnez62rqRsE5tT7W9LR8YK8ur3ogZRcITYSFHOHooFqNDjHta5rPBFWP8wAgmKYZsg+LuNlzmnUcc/s/Kd/a1ODdu/6LN9V3VD0CfiIcacfdIUCi0ao8YKY7yJe11ulqvNdUZUvBArmck0zPEf9/p0/4Me/t1zS4c0+QExWxDyyvbqteHOnHfUyqNzujnf+GfqNXGgJYxK+8P/guLnuIrxo5e4xQKLtuSvAi4gQbPONRStWRiQeJRZpDr2SQZZa5vrHuUgWksGx+kbpAgUAhGSZ0u1gRD29sgcKHzKWRQfLb0m7/xa7r29htanJrQ3es3HcFTKRbV7hB9hU9h5BKHUpiRDOuFMXBeQ/hMrWZwAlPlLwam3cjA5e/TdA4nQST2LyHSiYIn0hhCJcvNtgilVDKx/BB5y+WN5s0dmYvxPe+j29P4+Hj43LkASnhKyWboQ6ZY0srKmhbm510AxvVMxxFRcKYjSMb1vCs4WGkDG35f0UxFlFogXbu7uy6EQGW8jzl5IzHhTgyDGZ2xMddqDU9IJvHgsjgjNXAPw/awnsGaZGjk4qDKs7wUyEyrY6TH12swULPVCN4T9hl+P6HIjpFtqoyV1ZCgb9joOLGCkSdeYxywiV+heYxJkg7G8HD1KNRtuJqgzmEGnY7NojDm32oHB+bUjk+GGW4UeqkJfWpsHQW3EaluXzMzs0bhwruRoiuUq8NsVqu7u9pjXJfLaWHxmBamZtU+aKi6v69qvaZjZ07x6GjYHoSIAG+3ek2b6yvq9Bu2AMlg4quBxo4vaXZk0tGCB21UlzTnLQMEbMMU8RbIJIUzU48KzQlFbDJk2d7d1szMjLpNslzjGUQ1SpHLNXQkoAvqttfh6Pj4oeKbYsbPphE+pgXcw7ZRTnig/HyMskFUx0bH4t94Zniu8vD7QNMiqaPb7Gga8cawZySvvbOlAZE0CF6MqoYK38+iH9HUHSCnXmFEhekjyo9MqNkduCHnVzSXMicNagi0hlTtD0LsUA2KxoTCQnHIGQFVZu+g6vOBRrDbrLvBYi+gaAYRthVSL6hQYVYezgD2aRwMNHNkwW4FXBc3bMOhOasu+Ch4XWSHOGtrc9PAAD//4GBPvX7LjRhCMhpXzj6mdDQmSwuL4dFnz8fEbJyEpG4nuM+9vrr4ElIvVHfVzPa0U9/XhUceVb/W0pSK2ukdaLdb1ZHxEa1tb+m9al3nH/uY/upf+isaz0ijXWnz8rr+1S//C213ayqPY4N2xYUvwo/xSkF37lzX5PyUHQFQVB87dlrZbNnTs6m5Wc0eWVBZBb34O1/Xw088pvLirGYePKczTzyqJYQpMZz7T5PZhgAAIABJREFUwNLLdRUdbUSrHdIvuO8X1/xPHxZBJCLVNFInEVN9qJ77UPH2EZjw3jHuvaNWQ6QfKfLuLQrTrjzl7R3+GQAlBG1G56zUC+FbON5H8kcy3kgSFpKiM1uSvv6tb2tpbk4n5o/qzW+/opnxGY2WJwzpOj7LfLa8dqp7+trXvq7R0pguPPiAFuZmXEyxuRCVVG829K0XnneB+eSFh+335kPUKoKc0EW+9fpF3b1yS4+ei5xYCqcavKcio+Ki9qtVXXztNaumHr/vAR1fOGo/HPh9XYqSQk6XrlzWS8+/YAj2cx97WvNTMx55tBBolIMrQkHz7HPf0vtvvacH5+/TZz/9HSqNVpQhjSJDKgP2MKBUOd2+c0evvfaaZsujeuzcefOr+NBYnvA6hDjz8G/u7+irX/2KWvWmPvnQY3r0/IWwrMhnAjFNNnpE/vlSXn/wzWctAHn0gfP6xGOPawRjWIpYMkyxekgySLHAYLzLZ0bB+7u/+7v6qz/9V9Vu4kXU1O3bN/Xyt1/UW2++bjNXk3AxNM1HvmZh2FVuAJ+JCKiSOUisK3gsKe8I2D7sNWLDsIdcwgO0SZ4VmWHeOgTWZ2QOJ5Ju0Pw3vqatcm9XZ5YW7BW1tbGnTgfVaaAvvIjtQUn7SMYt9X5WW/WOtlpd9TPcF6xKUC+2HJnEWPnk8SWt3F1VoTimY0tH1GrvaHllV+PTS5o5ek67B2198U99Uf/l3/jLWtvaDjf6zCDUayYOsylF12LJf/TLcWAmQd+HRUDy0KRmyKhzwyetpbX1tfDa430h8oBcbSNVIo5w/Kc4zTuOifuHgnZ0rGSuz+7Gqv75L/1Tbdy6plynpWxvoImRUZOcGap3KEoTPy6T6ylEyD72yDmrHMpaNtJkU0l5WWGSGzFjzl7FcsdjHQQC4RXH+DSQykSxmdiQoKL218HRM6IQiObe3r4mpqeMWHiE1ut7XGovvGT8mRbEFjXYcqai5bvLWlxctMWMTcFN+g7rB5o8DlNQP4pQLvNY4vMY4/LETSRFxJhyZLOqVqv+/glirxJUzXwhI4whDIHnSKFmykAmq6mpmbCHAOHrhQkyv7iHzsSE1E80SaKi5n1xP+E7UVTxfSDkiC4o2mwVYecBrFcg3Ec+Mldjc3PLhzfX54OxdKyREDoFqkmhSBFDkTc3N2fVN+/fh0nipRdq8BjX+n7BRwaVzZKYgOlxoAZhCJTk6YKYOjEFRDqMmRnpgWy5yBtmND4SsWX4j97ZWFcVDpe5ZaQBDI28lQol1ZpNTR2Z1fzcEQ1a8Xpc6JFCQVcuvaux8ZJNb9sHddXIYT4yq2OzR9VpEPVGSgOG0TQu5UO1OxmsjC0ZudLQjFNM2JePAks6qB2Eqpg1SKFLjmoNE2pseMKeh3tmg2p8+xIVfGjIhmq3DpzakK5HGknWGk0ZBTjrB742v/g5eMpxT6YWFm3IzL1HjMQBWCmRwdvX6jtR5PX6TSO6FvcYAYQCAkDAqJipDc1bT71CRbMnzqg4OqUWlk+gyrWan2tTC/pD1WjQGHdWKuaMhsauYB9AI/dtPl9fefaVASLDtqdMpD91atVA0UHuEXPRfDI9scVK180H147RKSuDYo6GJ5cv+awiDYlrQiHG10LHYK3xOqzLEJeFZZTV4tmMr1tqAE1ThoUKXN+NtQ2fRdPTM87B5Vkcg8/NpAd7m0FGvVbfHG34jYNCV41+Ww88+oROzZ7Q7//a7+rd5Xd031P3qbq5oneuXVH5oYf1Mz/z3+pUeUpbN+/q4gsvq18faLQyrv12Vdv7G/r4Jx/TRGVM773+jr7+ja+o2TrQQQ9VNpMaMtn7euKxT+jo9JzefP1N/dR//Xf01OOPa/+9Vb38/PN6/+p72psZ03f82A/pUw+eVAFxeB+DZ6gSQ/MK/QvKFdQOP5essKTIi/Iofvm/KeqWeuV57PnBbNbnSPIN93LpPlT43Vu9pWOV5DU+Ssk7LObuBQYTk2IfZ0YwkoiO5OemBR8Fl8n1ZP45e1LOqytEtrqaHenf//vf0sLEjJaOHDXXDHUXI19GdXj88Flee+U1XXz1NX366U85umtkfNSqV4of+G5vvvKaLr/zns7f/4AefuRhc83g+rA5FSZGtbq+oee+8YeaLo/qM0980jJyjr8um/hI2ZyPd964qDvvX9XxY4s6f+G83d6xJan2mv4vr/XSN57V7bfe1/nHH9OjTz5hBMoweJrhOTaqtZt39NzX/9Cjmc997rt04uTJ8NtCKJKJAxcScbNW06vfel6bq6s6f+5+8wEdJg9vhoteKqM/MeJw+/oNffPrX9exxaP6+Mee0tGlRdWatYQrErwtlEwoFycnS/rffuF/d2TVj/7AD+rk8QXVG0273pOisLG2piuX3tPWxrol9VcvX9ba6opq21VNkpM4MWlUic0JHhpO+cSzjYzgqh48LXumQTJPnPXpRtnwObAjbqqQPJSDCPiGI2jeEgdu0rnSZYI8dhhVkDeL4TMKJ2R38Mw4kIax8WAT097XidmSpkYqqm7va3dn3yMquB0Rp2X4NwkCRyhQ0m6jp81qS/tWZJXsywcUQBdNUUy80plTS/ZnOtit68TxRdXqhH43dPz0A8qUx5UvVlTfr+kXfumfamx2Wu0BggcUfdhKDI00uIZArWk1dprkEgdpGmgfqtj0AY8MUew/uN8rKysuFkACKEpM2s4XtN+F39K1RQD+ZiA64xPjOqhVNTpW0b/5tV9Vo7mviXxeN955R/W9DQ3bTaMr+ObR0YMaI+VPaR02Mra6sB8pQYzyEsWXKQHJ4eGIMAsaogu18WiS0To1NX2I7sVWFb+MqKPA5dDs9S2ySMelYSMSKBkHAmik0aRazakqtiVJ1kpQUgIds89hoaTbd+5qIREbeFRLocf6obBK6BNw98yzy2at7qTI5PU5DPmfr7/HqqAIYWBMsTI3dyRMmBk1J3YSXDuKOGKz4u8Z7YUa0bY5RdIbyk6JAQkMW5kwpgVZRGCA0huenVGaTEZr6+seP+FlyNemqRS2inKRGlxF/kehtrG56YOU+241b8K1cTGengMWHA3M39zd3jbPN1X58p4txLDPX9/vN4rgUN9i8k2RNz45eehHmnKvIsye5zeUn1atDzOanpl10e1GodPTaIWIs1DKbx5UtVWvaUj2Kc8GPEGnp+Ssasd+iv1jZKSkkcqY7UWYlmyvr6qQG2gaQ+FeX1fXV5WfntK542dtLzWzMOvTp15tRARkp2shGAbYCOeuX7/micNYsagKDaQ5adLu/q4LbCe/JPed5+wwvzdB1ymAjEIjbmIt4byay+hge10jZWgZKDzzanX6Fi4wKkaMxH7YbtS1ubas7KAbSCR2KvWmckXnWhixpMgZmxjVSDmv7avX1NrZtJkwxajzi22ozVw/RELOJrZDQE6Z0QnNnDyrTGnUI3H45Vj0QP8t89nINu61vSaDKxq2vjx/eNGVGafnsJ8puMhDxLC7X/W4FpVrtwX/j+axFPw5hI0jZa9NzjdfK/NX9zRaCTFTs1ZXv9X1c47hsXl7iUJ+YjKMokE6jf6SQuW0oJ6VzGUykOFNs9aZYrVbvpfmjyYTgbt3V7S/t+dGgGeUApqx+9TMEdNVoDjtV3dVyEd45oOPfEyPnXpY//of/7LuNG5qMN3RQWtX67Wqlp76jP7cD/yYHp+a0zef/QO9/MZrqg+Kmp5d1OmZIyoVc1o8dVS33r2qKy+/rdlj07q7eUvN7p7W6lXNP/qUfvC7vqiHx49qbXld/+rXfl06uaAf+dEfVffKTb3yrRd19oELGjlzSjsF6aHHH9DMVFlEM2RI1eA4cyqNZ9YxnUyoV66t3kzGtcbzEoI2KyJF49LRgzeHhG8SWW+80IcqufhD8ncxGw6IMLDC2FQTtP6PfOM9P/rw39Lvi7bwgxd3H+jONPlxVpHF27PaPyddvXpLL7/ysp555rMes7UPWlbZoPLkF9J5NmGc3d+5+I55GY8+eEGzMzMqUF0njtSkKFx886IXA2kTxxaOOkoMY15zUPp9vf7227p69aqefOhRnTt12qhfE28o/JcGA3MJXn7xRY3kCnr8wYe0dHzJh+KgmLekmuLs1o0beu7ZZ10kPv3IE5qdR/ElW7DYGiVX8MF85b3L5smdWjquxx591MVoWxy05N8WzZHgarz37jv6xte+pgdOndaTjzyqybEx+5UN4Ikk95LXpzj+9osvanN5RZ/5+Cd0+sRxjZRLag46Tj32IdTtWMRw4+YNvX/pPS0vLzt3caJQshBia2vdo2hC6D2yQIXJRkh3rowDppF3U9SRfsA1YVMI0ntwiJxeQKGVHNRBAOcaQ9qPA9crygslCoX0/4xoDAcuZnzomJ8Unw0IvkhElxWI5FJm1AIZpMClc7fIYKhe+0Dj5aGWjhAdlNHy3U2TsMlwZK3x/ugGLCwwx41io6CtalM79bbacLZoMpwIHRWNeTm5rM6ePq5Os6FOveER340b1zV39JjGJmcg7thqhev09Gc/pz/7l35KLZYoyBFcNTrwRJVJ7FgqNirAHU00TA4/Tw5lP68e2XGo9D2m5CBfW10NCxv7Y8VDCv+u7hzMgYr5kg9TIwOoWtXX1NSYfuF//Ue69PabmhupqLu3p36vaf4dRsBWiKLgBSFg5JoU1U6hMDcvfBZ5o/1u3wdyID8fxIY5Ds5fG80GhQ9K0OkZxpuxx7g3NN+LgiDWDUgX40nGWPY2S4QDNky16KOt2blZHw4cujjfRwHG68RoP+XcBReqrOW7K7ZUAFWJ5jL5HEnkmAUF+YLRMvYOih3QEFAJK4ItBkkMmDvdyBj1fUizlWOszrrFV5JiGtuiidGSeYjQL4iKg1Sfpg2Bwty6fdP7EkWZr4NrtBjfOzHFaSU0YiXTHLhuCLPSXz6WE1WIi6LkHvDemSzwffxsFylJQW2z+AShi3sZ4g/yuWdmZxMrjAQVSMyK/VwnKmS+l6IPZT7LeWJyMp5bQ9JBJ2CNBnhgFMHrqdloaXZuXuPjqCGx7cCXreJ/o1m4vb6mBteUwpN9H25mIhgzR5t9ucAYjqxSRokZVbD4QHSXGVpdy3N4myZzakon5o/ZYBgvxuWVFaOIIHlFDK1xKwDBG6novffedc5sdXNLxUxGY+WSRWvElBELaePixDYHflzqaxlNCTnFbXNUGWGaV+m9L6vqzobKeLgVy54YdHhG/FwFBQFUCorI/s6WykRKgowP+to9qOno8ePeO6rVA1X3cQDA5HogwQNt1ZUvIJDAxyPyWf1emEp48dOwRsE2qIxp5uQZ5UYm1MOqqk28JXwvoghDrMCIuN4iJoyxa9a8wUa9YW5s7aDuAp3EDh6sInzNXFaT01ORBoOYJUlIgj5BsRjG4kGlYA1QzMKjpuCDc2ek1B62RPchxAh1MHsDAEE0BzSl436u2edMHej0NF4ec2weFKrSSNm2KYAeoKM8uxTEIL+8F57Z7e0d1wPb6+vad3Fa0vjcjAqjZZWLqJ1LevWN9/S3/uJf1zd+9d/pyv5lVStV7Xbq2qw19bP/8z9Te3NPb3/5y3rv6vsGbXojM/rxn/zLevLcef3qr/wfqtZ2NV4c03RxQqMTRQ1zbd1YuapLmyt68j/+0/rPvvgjGl+v6eXnXtLY2KROfMcntVPd1zESSeoHWt5a19e/8U1t7lZ17JPn9cz3fV7HJqY1xvEYR1PiXgLfPHLV06npYZF3SIC9x8D4cD6bPsv37BrJc/9Hi7XDcewH+bDpF31IsPERk2N/TVq0JX8ItVd8N+YY6UzZUdYc4gy27A1n/1Uxmn33ncs6dmRB9b2qrl66rIWFo35IBxB3URIalZE2q7tavn5T9e1dHVs8pvvO3OfRkPl5eZlXgQ/b7t01LR1Z0MMfe1JDxlGMA4nS6ne0ubymG5cuq5wv6fFHH9PM3KxayKzzA5NW92sHWr55W9vLa7pvfsn8vhzdN3YSuNbnMyKK6eqbb2v9+h09/sAFnbz/nDRSVCmxseiOFi3mYHO79c4V5Q/aeuyJJ3Xs5MkYudCRFfC0i65448YtvfXtl5TrD/TwhQt68JELYStCwZjLqKO+bTOavbZymb5eeu5bWr52Qx979DE/VGtry6rVqtrd3bGR8e1bN7S7saFBq63yQM4GLI9XvNEUh/gcld2hMc5tsQHR4VkxmDO5FUiZsSORN/1sX8PsIJSARkmCE+FN2gLR8OCKIoTDH/NaJA/BK/K/URS6IYGPkBQNXAMQVfyO3IDEbN/XxpyyEJW4cEQ4wWQ2Txh6jCsyFCitXZ05BoLQV7XR1urWgfK9gdWuFFsgajY4ZYOmACuW1Gh3tbqzqwZdOqP/Tk9l576S/4vHYkbjE2N2XMdDbqQQhreQYsqM1vMx/uBXQVmVJ+b1vT/4kzp+/8PqMva1CIORbxy4OGm64MRCwdcLhRGcx7BKiVQFxAWgWYytw+Pt7t27YS/A9U2arWavG8a9HYqUkg8f7hdFxcr6ilqdho4uzuk3/9Wv6p3nntckI58u5qog58Ho4TOaX9bvRTfNvWIUmfgd2Tw3lA/q4sfViyIrPMMKwbFLjLGp5NICgc6dbj1VDbsYsCIz/Br5ew4dDlOKZh+YzpmNAhdklgJrZnbaf2bsNT2Doz4oRjQZAT4F183JKLm8lldWNc3BxMW1F16Q49N9yH57xCI1mi4eIaEbscMqJpcz+ZxREs1GJIzw83JJARWocvDsshZt4euIAhbj1ZighEgF8UXKq6HgvHP3tqO3QhkbI6rI1otYuLQRRziEIpXD0B5r6fMRw1F/DpogN1agk9mcdvd2fe0owtJROm+Fz+qGyahTNO/8lz2BURcIZtzfaOQDiQSVRzT1geCD0RvfmXIS0wbD43q/aKRZxD5AdnhPk1MzmpqcMULN1AVUl2tGI4sgbKtWdfQXVAOjU47hCwNiJieHyswMjWXRhVIpjwIxKAb9Tk93d3fVw9oCyy1RtJSDmlPIeSw7PT4R4pHEuPvWjeuaHBtVKSPVtrZtoWQ7D1KK4FTCx+ZnYNjb7flejY6MW9FMQ8uott1GYDHiwpxrwvpf2bjrextrjIlEGFVTiKTWOTYm3t+LxjkpwpudhnmnFLIF9oUegoamrV3qy3fU2NrQMIOrARxb8mtpwnJGKYF88AQ1uwEh0PiUJo+dUnFsyjy4LIgytBmOQoq8XNHUDoQw5tKZfjDuIo+YMMAOfs/ZakClE0I37zcU3Kb5xLVhT7fghOuLlQz3zs9b8MZZi4y6e92W+r0AZmhEnO7h6xPELArBeq3hZtO5zo2gNLA/sDY9eSnkXbA5OnBsxOgoAotKyvE03hOviZddHqQUTl+9qrWDfXULWRWZBuQKeupjn1Z/a0/7717Ri7de0VapptOPflw/9AM/qcJOVs3VLb378nO6cfemjp45qVq/qEFxTBcefchWZUtTU6rDmx1kNFcu6sp7F/XO6g0dOX9an/4zf1JzxRGdLk6p0hqovXOgytKSnv32RfvcbRys6gs/9HnNN3N686vP6/+++C196vu/T8987EkVKYuofWL7cNMZXO4kDYmUFnPy/KB+eP7Khpk+kPdy7NLBiQGVdHSaAngfQfZ8Vt8bQnGPuOLeAjLZQz6YGScLOQq8sNTg9/ZUMtFU5gBAmh+EnVWo7HLSz//8P9Wf/Nzn/ZDiYg6EyXgrRbD6B02tLq/q1p27GiuVdf/ps5pdOOIiKVcqulPAEmVtZcVePfffd07z8/NOcuBkhQsDzHvn1m3zTU4sHdMxkzmj00QUUW03nFixfOuOFUPEkS3MHvFi6xXguGRVa9R1/cpV3b5xUzOjEzp/3/2aptsFzcgF0dsHVq+jNy9etHx8cX5B586cdScNeuCxK2VMpuMQ7HffuKjL77yj+06edGIFhQkeTxyajO3gK/DeV9dXtbW9pdrBrtbu3HHBDIMTpVGaC2qqdmJWiYUGSBNFD3mQ2JlQOLJJp5mXRnOc6wthN3HyZ9TJ+MlxcCi6UsQODytGSSmJPgq2MHINAnaYu9rF0yq2ZBX4z2kkXayhKPh8cB+Gz8M5yof62ohrwgZCgAFhF4QyB4o69FiG+KsJNXX8KAKagVbWN9V0aHRGxUORD+8fQwKMNQmHD//DVr+tIbFU+YhlGyctAU4N2Y6FTERuqaTssK9SLrygME/uEcvjQps11fVIpNrK6ZFPfkHf94M/oeagYDsX0joq5RhbMxLywW40Ci5LXh0KJ8baHnfRgUceJPev1Wq4UXGhkij/+H4sderdtg/ISrZoxaUV2Chfx0b0pS/9tr717Dd0YuGIahvr6mxtx8iFbrqY1TA7NP/UQiijA0NndtIkeV9wvjA2HoH+DIxuMVYB7QC1CDTOfK8EVXanTvGhoZ8rqAx09elrGFUzohuFLkheq9lOCoBQeMZ6Ieu3IbhUUABYF3u7ex4B8noUDiZoJmNt/szewfvCw42DGg8yH1CMhSGYH3IDy/75HrmBPsCvSsyDKbSgJCwiaEr8/FwI4gOWIK3cExvnZnNaWV3RsaUlr2WrnxOk2oy1RKXqYriQ08rKssegjFSjEEyi0RJ2W8RWhZn69s6OPw/IpSkNxP8lHnuBTmIU/8FGTTwWX8P1SQ3ZY4xNjGHEx4WoImxX7t69k+SawsVKo6oQ0ISBLtefdRhmzHgeksObcdHu6Q/+bnTkh2dGoOQUBjzzCC9GRsc1PjaRfB1j5UpwdGmQaVy6PSM1KIBHKqMu0N0QIMYhAg/+p2MS8XaMpgBubDmX0VgFVWrXlkXD8oibT6P8mb6pLj2eH+LIiOmyrUscniigR8slWx91D2qBDnL/E4uUg4Oq3y/Xjc9P0+lr0e646HDaR4es4TBPD6SvqPX1NU1MTYRbQeLDybWjIAnEEyCua3st3Ad4H7xurQWCeNSmsUZx+ggMGioVsqrdvqU9otjI7AYegf7hxoaCMIy0u4MwF+eh7yFKWFhykTfMFT1ipcEplAs2kmb/BhWDA8tkhIKepsm2KZwBiblz8DbzHte7aLf5OZzmQRgjuyHqJWrishsC9jSKPH7Ps4i9kpX2SUPO31dJ3kj8KN3YJyKi1KydApJ1bDSRVJEOSnzWQDQQ5hKWQ1RIUTjtpoFzGMpOcDFp9DMImGpVZTM9NUGLEbmYctHUQb2u2s6WCoOOrjXXlV2c1DNP/Al97P6PK1vvKtPu6eKrLxtIGZ2eUnO3o8uXrik7VtD8mUWdePiMavsN3b22ogmfKX29fueKHvnUJ/T9P/LDOr04r1JHeu/br+viS69r6sEHde7RR9XB+qgkHTu3qOlBVpWO9NbmmiaPH3VOsUe1CU/GTzVijD6ReYH4H3LyDseiiRFmugck2oXDEew9QN5Ha7R4aP+4Iu8jQotAYT78hYHbJAd2OtZNus/0r9Mq1WgOD5bzVjlwpbW1XW1sbJls/OYbb2q0WHaRx4M64OuLRXVyPfPF1i7d0LDR1f0n79eJ4yfMNeuVhhqUs7q1saorl66o0Mzo7NJx3XfqpDRacpQYvngs3mtXr2lneVWLE7M6efa0ncqtKmJR53Pa2N7WjVu3pGpT9x89HmqvYk493DlIrMgOnYpx++oNZQ9aOrd0wt54jgwrxqHHYbkzaOrK7RtaefeyZoplPfPxT+jY/WfUGY2Q6PXlZa0sr2gP1Wl1U3tra1q/etP8P/x94OPhEVfb27faEBuALB0LMTMgNhy2hZx9jsgGDNJ1mFly/0FKnEEL8pB4kIHKsZmYvm6j57BzsCUJ/6OTdsEDf4Z5zcA/D1Kyiwz847yogoMTKQtJpqL/y6giMc7C+ysp3nN5Nii6fZIB2DwSIYQRhPCQSyOXwissDsqurXcoRCMGSpk4nJEutPvExOXUazeV7bZ039yIjkyNaHV7W5vbezZSLSHW6A+VZwxBPNqQMT5K5EQFhhN+hW4x40Ibm4MS6RYYkOK26Ccwr+YBY6W+psYpVBLKYA4RSEeDVsdIJe+qPRhTduSYfuAnfkrzpx4Mj7wBKFGgL3wNtALuQYlii0M7T4oIecJYhjCqDNEAfJ7LVy5543Th7JFWIC6MMil++fvJYij42MxoZ6fmpvTVL/+O/vkv/hM9cfasmts7yoKosH+AvuEBidqWz5F+FkZmcGuMqMFzjXuJipW1AUqJareZpAGkm3jYlAQ6xzoIk+K+CwMQMcRGKX8L5ClGrVFLUOSB5FGgph52jnZKOJykzoyNBXeN3YXCKxqngdo0PJ220YEYm3HglhNboFAMOo0lk9Hq2pp5WdiaBJIYBXWKIqeiDF53+c4dLS4tHQpAfFBhfpvw/ozC2OS56OL72LFjMRLmcDfqlkaBhaAoXjunzY118+YoFtIsXHvsJf52PEa2LSlg33Hg60wShhtPbGW8JsLmxChdt5t4VWY8yoekzuvzaDqEHlsJkhzYLwoF/zeMjFvOHKXo4h6m3oN8vsjshdsIJzVxuU+QFY4a9hoar0AfoyHh8JycmgiDXY8w4QzmLTyBxVlv1tTttVz0O2M4uScm95NfnFwzrjHPPO+DYvCg1VQOZDpLEkreZt8u6ns9C0zgea1XD1TCkJ4kG3KI23Vz/npE92XJYWXfYn2CErKz9S3wGMc4u94w/YRnkjVL2dFDvDRAMIYghcI6KCSbW5v+7KDuNNmdLnnWXY8rWWdkoTpejClSATFUJGPMzR/1Z85gIN5tq7a3oyw0E6PxGdU6GY1PzalYGolsZotqSJEYqLu2ps3rV73PUSDSYLJ7eAJmbnPPTaabLAQGxYpyM0ek0oiG+aL3bT4DoAdFHpMYeMb9QdcCGq791NRUoowN2hJoioVPABPttp8PkpWCGRARi5HKwwgckCB8BVM+MWsiRc2ZRgxBs/NlNx80bexnNIfppMjNExZNQ7kwtGmy9zooP2EgDrrbaNQhh3SKAAAgAElEQVS9TqBD0HCG4CjoC3mU+ZWS95lKsaLysGBQpDOMqQiFeL7XtbvAzZtXtN3c1rXNm9ody+tP//k/rx9/6Ivq3znQreWrmpqeUqvd0+3VVe/5j06f1N13r+j3nvuKBsdG9L629IXPfI/+1Me+R/fNLOhLv/Xbemfzjn7kx39CU7kx7WxtqNbc1/addQsptsbzWjhzXN/79Cdl/NaUNM6BjBsTwCucQ9wj3zMBjeAH9lxWfqS3JEheiuKxByW8uT+Ob5dWef+B/x4SpJMiLgHykq9OCZsf8PbSbu7eH3U4Nj5ECYPb5wGFN77IgENt26g1PWK6ev2abt2+oxMLSxrFqBf4nJvvTL2iw7Dff/lNHWzvaenEcceAYYsywLy1VDTE/Nabb+lgb09LS4s6dvK4JscnnbHYLkTywN2rN5xYwWuePnZCi7NHlBktq8mxn8+peVDX26+9rmatqTMnz/p1UO2gHONAHY4WtLGxrnffeFM7q+tW+p46fkKTFKNjo8oWMqowMkg8ul56+du6dOl9PfrAAzq1uKg7N67r8uVL5udgCdBtttSC4NzHyLfqBZyOldiMIZ7TKab+VXRjDoFnXGYWf0QNUSzHyCrlUMZByt+3TXaNEpyizHA/ZPlu1+NHDhYfzglS52xXeA5kzFJYgVqgjqWDNKAcJ7RRcsjuSXHBhuCHPHFmD/uKcF3nvRBdi+mvR01JpqeLEh8iH8R3pfyXiJOKsY0LQsd+wX0ErQolH6OTLmKJXl3jRenkkTFbo9xd3XRHyMYVhSujhrza3YFaQOBkzDoQBC9D8g/p+EG0op2KMRsNCKpSEK2MavvkYhY1Wia7kBQRBBQIBzrKEo0Fn48tOTOqRresJz79BX3ue39Aw2JZLTiKjE0onE2i5hBJLCcsOAzxCKpGG/V22t6cGJNtb2/5YKR7Tnlg8NM4UEHurLJWjLJuXL2qi+++ocmpMe2s3tXzX/2qTs/MulnwfYYcDYEbsjZKLg6ulKcLJ4xxbcKxtKeaN+2wBmENcBDDSUpHq2mBx8PNuooxZtwbEINA+0LhynVlA08tVEBL0ogyDkRzAyHetzlEO7a0wJAWI1UOiUOumWMMKVo6/ndUgogYgiPFCJPlHGvU7y+TteUMHm+HdilWmqZTyihmjUpKWlm+a/sPZwv7uUiEQkkBEgpHRnYl+1qePHkyCvXEP481kFpi2Ool8QhENANqi2DJrXAaj2bLHiL5uEaR1IFdD9nMS0vHfQjzeSlo46Cl0Gir045nydFzFB6JyIPPQQHHwZgWiKDTwYkDeef7CJSH8h27d8qdZb0hLkGM4qxe5vqHDXsiWKLx8iizZJ4k6JdHjvZri9fDt+3I3IIqFRJsUFASP9fz5yTyMV0/H3BPh46iCxPhkq1lmJKwjyKMQsTCurWZeJ9R8KQLqo3qgepwfocolSHuk7OcV79Q9oiY3NvRkVCmgyBynUYYwTJKbCBmIjqP2L2gUvAaFM+O/nPPEkbXCE+IWUutQdzENBt+Td4TNkQUQPDRGpjx2rA8ItN4NlDTwg1sNes2JTelKJtTtd3X7PySqQZmMlHkdVsq5TNq3Lmj9etXHOfI7ME9lO17QrzAJIZrGwhwVv3SqMaPnVKuPKZiBYPzgtrNlsek/JfEhcGwrU6/ZTEFTSV5rl6rjtIKWhXFsVto6BsWmuCnBzcyDvO0IWINWGUs2VqGz8rIO7jZfXPn+n32gniuGOEjsoAWBN+Szw/Sb15qInTiGWJNYfvVb0aRicsDzg7QdliTeHKOjlR83pvrmFAybG9jsV9QKnKFoGHYC7Lbpk3QrWuXtLq95sSLc9/xtB74xCf11Nw5bV+7q1feeEUnH76gyomTeoKEikxWC03pD3/zK/rKN7+u4XRJu6WOHnzoEX3nM5/X2hvvaa4yJi3O6cLD9+nWa5f03MsvqlYY6tTsoham5zR64qgy5aJOLhyJ54jlwBnNmToIARWNtsOpAI3BE/BXBUwCO6Hw6w1jnPvW+nAY8vrD5/YDpO3/R6F3LzgXzKwPvtkijHuJHek/fYiDl2wbfncfEAOjNCSy5gOT5fKItLnX1m/95v+rJx561G7quyhlBhmNYaLZa5ubRNV++cZVvf3O2zpWmtFjDz6i3NSYSmNlw/McVNfu3NKlN97V4tS8LjAKnZ9RD79HF0RF7TQO9OZbF3WwtqUHT5/V0uKSu0E2d0a43bx07fo1XX7nXZ2YmtM5CryFJfvd2fPOm0RRF6++q1defFHkHXz6yad07uQpzc0f8WG4Vd3TnZU7Wr57Uxsba7q7fFe3r15TJV9QvVbV+vqqofoSqBSbOsUOFiKJgTHDUKKn4CdmKLIQIpiPFvRtOCcgUj6s7bQfBrFEy/DQRHpJ3BQTnBndDgbmMIbIIeHo5hgjlFXiwU1SH9ICMGamgezx9X1G27im2x1eRlWdeuC4plAfemSbFIpwpWxpkhxgdHw9yPqQ9EfYTPt+2DlwOLg4mJyewFg0I9VrB37wA8nBDoRNueyCls3WGyedIPyRNoRwjJGzyvUPdHSmrLmpERtc7+1jSAzmHY2Cx9GZrGrttprMHBlXsAEQl1Qo2jOrkIcUTNpD8jDCpWNOnS2qP8iq0x6YzA3HDtPVtu8MXJS8KvDrEq5fb1hUd1BUW6P66b/5dzW5cFItk7EDGeh1mu5oI0s07CbYmJxKgZFzJuMxD8gHdikcRB4dwZdCAYvRMX5uCaplvmOl6G6fMf9v/ftfB6fUWFbaX17WiFWqXXU4DBhR0k1nQl3sNUO3nIxe6ZZ9OCa8OO4zI7PgyYWgxmNpz18DMfIGTiFoVDd4dQlp8NBWwUVKt+dxzNGji4HYYI3hAj/EOI7zSjZ5UgCI46rXD1zQHDkyHwkBIEyJhxzrrNGs2XCXQ5mGwI2KY5FsopgcHhnHdVG8BN+q4CI0kMMQlLk4dapGz6M3kmNABeMASegHbLS2CoksYu4hIqbjx48HGT6ZCcajEMie7aHMN87YwJqGjQKKr4W7xHrudVCfdp0kgvVQr9dOFKrS6Ai+asGNYn3gPwmiNDYGtyn4sBQufCaUhSate0wXXCpGcXANZ6anIwkIPlg2+bymRUQRzxpkfe3vH/hacxindiih1rXkz56U6TULJWTXCCIcyPRs4D3RJE5Ozmp8bNJ7mA2OEtEN94JrYFuP1KIhsczhunNd+UzOPGg3XMzu7R54kmIPv8SMGz4fY9khBPxcwWgaNkEjE5M66PTNrWUfbaOSZc8APSlENi1oHh6mqH8pOhw6xtbXaRuBxlIkhE/h67i9teVklKATBFeRYoTUB6g8GKAj3rPFCqgR+3GCmkKz4d7FPUGtHV56NDa41E3PzpuzNj4yboS/3W6gC1bt1i1t3bphRj6j2rTopIm2Mp9zIjc0os81H5BZO7eosZkFjU/OaoSR7VDRBKBWzRXV6Oxr72Db9kogoeyxQWVg1BppEkZAoQgwXbH4hfxgzqqgP0SDEo2W11vC20sNvCOpJXhgzmMesh5ivMvPYm1VGRF7/IpRdZzzk9PTfubYg0aKFanZ83vEIg0xoHmBmDJ3OhrH75WmxgHOgQYDMACUdPuo3Nnzhk7TAM0n/3pqrKKDnQ0dNGsqjI/pysaG6sOMvu87Pq1bly+7qVrp9fX4D/2gfvKHf1TjQ2lqXypU2/rXv/7rmpif1vzJRa3W9jS6MK+jg4Iuv3pR20Vp8fhRjTabwiGzsLSg0/OLmh2ZUGmiYroPywtcKzyC4YYPfG7ZKozsa3z56MGtMpY2Ka7HwmUk14t/c5F3z/MSN+KjxsT/gWIv4dz+0XHuR9IskvLxkMDryvTDFMD0Sw4JwsHlS6wi7L4NqXao8dGM3nnzus6cOKXf/q3f9gYMMdcGh+aIEJtU9Kb76quvandlXQ+dPacTD5xTtlJyMYR9BhvMmy+/qsbuvh46f0EnT5xwWHa9jVs2ppEF3bx7VxdffFnj+ZKefvpp8xAYxHV48xgWN1t6582LltNjiPzA2XO+MUO4WIwn8nTGRY2WivqXv/zPNTc1qccfediF3MU3Xrdn3OryslqNpqXjlOOgNVTsqO4cFJ1lvMPBHh0R1Xrk9OXsH8aGVMiFlQKLP0jMYdUQBOtwDOcWBhweqEVKwLapJRuJR38oKzG3DVNViiyPakHjOHzsrp4Lla4rxYgaCy5O0r0mh2Q6WqGQ9NdSKJgMGgcfD607NhOlQbiD5Mz75pcPX4pNxA+jFSNPzox1OkFsEnglVZDio/xq1Gwayr87/aRHQcjS7/v/ObCK5ZyypbL2W0M19psq9LMazdW1OFtRabSoO7eX1WvRXUNkBs0LQj7E5RYcNg451EwUKcOsFXgFrFngdiA+YVxS6Hk8jAouk6WrZy22XXhD+O1kpN1WU4XSeHBSmvvK9OERwZWj8C1ot97XJz7zBf3YX/jrHstkEXk0DpTPxaiVy93pI3KgOJ3Q3u6OryWFAH5Uq6srMQaB+0fhjNWP/eJCnELBwyEVJthDTYyP6JWXXtBv/MovK9uoqTjoGBHYq+7azgH0slAaseovD8t3GAgdawbkkAOoMsrYt6zqzp46jKDhzmHSymaey2mkmFfRyu9gV4LEWQXbbApPPv4cZr9RPKa/p/Cyig+D1JmZxN+Q0W1YqSSWbOGv1+nazgSzXvJAW+2GCf/BJ4vCEhUfqBbiIjp159nCNTV6HK/pd5gocW/euuXihfGU7Wh4ThMzXyMVyYiTAxr6xOzcnEehKf0hNW9OgKpQHDPavXvXCOH01KSNV9mvKJz4DJDIQRaapCQ0G05LiDgrkirCa23I+itNWOVYKNJ84dEYGakUOzHWhe/EiJSfd9vI8eTEuDsRnhGaVUj/FNCpKhi0g0Nva3PLhSSUFp5/FykFOEqRRcu/2X/PvpTwP9ua8mGboH6MUxOE1DBDMrKLsyZQb5qR4Op9YGJOQzAzc0SVMvY3cQa4Uc3ntbO7YzU1ha+9EZOxObmpjLI5Azx3wLEApLw71M72nipTCCByKsEXhqTfbWunVrd4CLQDLnKjXlWr3dTI+ISmmK7kC6a5zB6Z08TMtA7IPaUgLo3YeB77JcdTJpMvp+9w9jjj+XBood2dXRd+MU6Oxoazh2ufejGyT4O60pBZAU+xYwSr6z2N9Uqxx9/DNXXTaoV708pTrG2cg1uCltG1urZf2xeTV08VksbK4/UBE4houNl7O72BOvjknblfRVIvRidVzhOFSAxZyyIVxrWdfttRaAAqNDWsydpBzQKMbrsl6BG4KXBGMZKmODYKWiwZ+U3XIrzXSK1h3Xzw/CRCX39WnnVOJHxQDQqgpodiQIHJFMkNSaD7yXDoUMlNJnxxZCSUvfa2bZliQTG8s72r2emZoBkkqFR4qnJO9iQcKixkisakD6Vgr676wYHeuXRRmbI0e3Jeq+vrTs1ZPDGm+sG2xrJjulpta23mqH7uv/9ZnZ+e12hHbpYTW0CPzPHEq7al3Zvrun3thh757k/oK3/wVT114bwqYxMqT0x73+Wt4MTFiB//0nzGcpmgx4A/hL+/12+pKxX2u+o3u3rj9Tf0wvIVFY7N6k988QsaL5Y09UeKvISg7kfwI+rXj/Lt0kf1cLx6WKYlz/BH+XnevRPD0KRQCW+ntEYM/pfHsil3iyOar4Uo35dAT3/uH/2Spscm9N3f8Z2e1XfYTMLy36ariBE2bt3Vt59/0Q/r048/qaMzczrIDzSoBEn8/fcv6f3Ll7U0c0Qff/hRm5ri1l/rt6OYaLb10isv6/bKXT11/wU9+eBD7uYYA6MCyJTyWt5a0xvffknH547o8Yce1tH5eY+Ztva2dGfttj3iKODeefttXXr7LQfmzk5NWvQAV2l6ZsqeTS4UHAANrwRwERuOOGTSboiNNTg7AbkHmTTGnyY4G5QM42AWHx1wZATHXbJ/kA+RUOOZoJ7kZh4ak8Jv4wHDKDWJSbHZKS8BcogAwqTvjOp8lS08Mn7ftmXIBxLDxkAHFEVqjJwYmXfMyYhUALoqrhWjrW6vE5FJWBrBb2E0MyDYO6wGPEqiU3SX3vUBF+TmtkcJ2FCEyIARH7ydyIdkAymVQQw7GjoTT8qXcvZQ3G/11au3lWv3dXQqr8W5Ue0aMd1SOTduWwa4MGx0fEbSHOiB80UKAYq8ocnIcOmITrK9zZDCl6ev6X933muWhAXHbLq4MOmYfEcj02RVwo/sWkFLwWbTWcbS2Yo291v6a3/r72vh5IOqEynksQ5FLh04psIUaUXzNTi84QJxTVDh2U8Na5NebJhsxr6PFtKUva58/wd9/cN/+A905tQxdZoH2r5xXYVWU+MjZdUaVa3v7XjDdGZpFlEFa4pCg3zP4COZw2m2iIxYTIxN2EybPE5Q0/LYmCkR3kATaxJ384zqOx2vAw7oSAcwiyTxEYtRIGsadI4D3Z54FN5cUL//GJXaqBrX/U7HPD3sQ1grHEQUciAN6Wt7A88MLWQCmRmzz16gqgg5GKXG1hWoM75z8wvBj7IwJLHT8ciY0S8WKk7i6Ft5CrJgM+PkmaX5opjl/VJw06jARYMATkEwhpVEp2ObCRAe3gfviaKONcOYntcPWkJ8Dgqr1bUNTc0tOkmCQ5U1YA5kwr88ROUd7TbQ7s6W0T7GVWgk4GI9dOGCi2HGzBQ0PO8jo6xZ1syBpiZRGuetmvRYFoKPCywOouCGmVcrGoIDzR45Yo6kUQOPKxMPO9ZJwiVLmzx4kduIyZYWo8k0MMDzmtHU9KxGymOBAnIQJSP9za0tr5XgWUZTiRsCUweK5DRJBU4Whyp7QLVas1+i96dkosRLVuF5gQKNjkfGcViia2trw003WCr70vburs8lxo+MWFlPINYTE1MuePKkxiR8IpCvSY/UkxixXMFIMJ6FkRMb18X3vlw2f5DGghFzirhbnZ6sa/a0iIOLRhoUj0aDNVPIhT0K93t1dc2oNHsUI9vhwYF6jZo6XZqEug9PikRQf9T07OOcM6xRlNz98ojGjh5TfmxKI1MzCeqdcWM87OJOkFe731GjVbegh2vNfcR/zkU6fMNWU82DmiksoK8U3qCVPI+1esNFGQV6oN59r33HFgJCuLBlvy57H08OHeVxYki6uBDtRJFsYRD0jBaJHtQFZRfvUcC3tFOr+uzAFojGtFIZsy0R+bUg3Jx/LiQ5C5PrwDfESg5VPY16n2K1l1eZxnt7Xa9fe0vtCSnb7mp3bVUa7+jEmUVNF6d1fbuh+U89o7/wE39R8+UJTZCdDLjApIc9rdHRrZvLGhufVrVa10uvvaozj53VJz/1eNhP8Xm6CYvKxzNoZk8F5ZU3SR4e8sBCP2JPmWCNUA/Uehor5HXptXf1B1/6mp69/o5GzyzqL/0Xf0VHZ2eUrdaDk/fh+uweiC2xJUvHdalmIi3MPooApoVg+t97NRbxGsCNoEFyrFK41IdrPwcjPC5GYRAgKSxYmK2CtNZs6t3nX9V3f/Kzeu3N151bNwtnDmgYijsVfz6jZqejl775gvqbVT105j49ePacypgak9igvufzL3zjWW/e5x+6YL86DscUySL7FlPjy+++74P3/P1ntXDkSAgKeKBs2TZ0NuGzz37DpP25mSldv3JZN29c94iIDTtLp8WBznixyMIaMXIJR4gCKLUNYVGywfDwcUpCqEza10BgbIMxsAWMOWjJBbe0368FohXcM+8Dyaglaru4j+l1D35bFIUuIHkfDrqOByeFztOqm07d/Agk6An/jvECDwARQCWMkTFfprPnnsGFxBg34aWY8O1MRoqKovNS2Qw4uDw67HY1MTkVbvAQh5Nune/hwce81ma6FJhFuB+hdDKiYAVRKHUxAmUDISsYx/98rmjuVygb6Qfb4v9pcBnkoAptk2jQ7dhMcnF6UuPlglY31h0TlCfwG94ZOtrE0oD7aM8qF26B9KSdOZskxRMWPc6sHZJrmmQ++nAOUYi5LL1Q/WFCzOF4mNzBfewmCr9hW3DB24OsFk6c19/9+/+TVrYO3MhAV+Yw95glk6duMo5P19zrM74OcnRqast1IUUBjzpQ30IpxilWYuazLuZ+7mf/gW6+97YunDmlvY31sJMpYKOyrka3qzH7m4GsFozGsNT293atUEuzcoNcHaM5unZ3zbu79hAro9ylKKNDpVC2aXBYSvD19XrD40IMsV3AYFbqoiJECPD8GvACB8NQgCYCEkcQJQpYIzts1t2e/cLwuqNY2NurHhZNrFVH33m8lrHKnIJhfDQ4ZL7HSQpEmlvL15OCAYJIgZmOk3mWeO8+aDodN5uMSpuEwjt/NxlHmUsYimdQCA51e3QxLic8vVQKxTCEm8FAmxsb3gvGxkaSEWZwSd3cJRZC+KJxXfbhoVUqjkPkmUtHzKlfm59p22a4o3bTSRHIe4CGz0399NNP687tW/boJDGmhkKUA470ng6o34SRJIumeO44+Siy3ZRyL5mesHeg9mxqEv+8xFbGRaYJ+RyecbBzzcxjS/ham9ubHq0zPqRZCKVxTrMzc0a9Pd71OC3oHRubWx7NpX/2v2O90YZ/XEoQmSioQUVZK6B/2MNQpLPfmhc5BPlvRCoFf88+6NzaoZsdnh9Uu+EuESPqlbUVF9wgPRSRUB9Sb0Q4aplCxH4t4qNKHvOAQmZEe/t7Ns43R9OUhILFMZwJtqExY3jowo/rw3vy2srlPAaEh+nMZCfB8IxHPjECCzKjscuAk8i9SqkOxHFhBm0KB+jfDkH3m35P9m3s9czVQgxmDjU+idNzKkxMagR/RdBIkMF2+M7hb9pG4UtRx3VxgzVUi+Qf9hXWS6OuVq2ugs2fB+ahV8bH43pB7UmoAKCPNBYUrOmoFFETe7sVvcVi3JMk5sz7f9LEURjTuLJ3REOQWjLBfeVn8Ayz3JlExTjZUx0jhhDYwp6IZ4l8ZAy62dDSLGmaIM4TxqMGByiy+jlNZIq69vLrevHqG2qeHNPpySOaL47r5s4dp0v92R/9SY1Nz+o3fud3NH3mtH7gJ/9TXRib0/hAauSGpuOMtjJavrasq5eu6/rehj75Pc/o7Kl5nwGe0CCkgOMI2JEYxzOBsqiCpsym9Q0/K1vDnp/j6WpHX/7al1U5u6CTI9O6/M2X9eVvP6eqerrv8Yd06tQJ3Xz33Q+KvNiok3IvuPbx5wSRO0TZk8Iv5fDdS7X7ULV4T+V4WPThBxYZ73Idl0is8yxcxlVmD5INGAT+/Q75cwMdHNT12rMv6NH7Lzj2C7TK3THGvsW8mtUD3blxS5cvXdb87BE9cPqsjh1dCpSpkNVe40CMXe7cvKVTC4u6/9x9Wjh+1ARUFgXImf3ENlb15a98VfefPafjiwsatNuqVvdNEN7d2daN69d05colbW9t2AjT83GPu8Y8Io5uwC6grq54GCwU8bmSpBFELxKbeMIR8kbiiLZAJ0LenQ0froSw6vEkcT6G5qPQ4MAOQnSox2J8HgHgLtqsrDOb/NCDKR1b8T3wNcJtPt5bdJCx2aYcCoo3K4fpSBBywGlroX6ExxM/g4IUrlz6/vh96vDO6IqfD2JDmWLuHQRwm8lOH/LnzMmii+Uhpjgsxmbn62HmcKCb/rvEuuFeWw3bF8Dp6QXnydcAPgrxYDn4cAW75Dc6bTXaDWW7bc2NlDU9UlGnduAOOWxcYtNNdSIc4iBw2ClgEu0otUMaQep9hi9eQXnU3liQp1YViZIryMRwB2Mcl47wotCjkGVjovgzm8ioIEjf9n5PP/XX/rae/sz3aKdas08YqlLuEZsdfoOM1DmgGNHTfHhEAtIxgJBeD/4SHnyVkv0fMTp+/9L7auxXdXxhQf/mV35Zm8u3NDNaOhxXbO7uaffgQOXRUR1ZIMuVqxLkee4fqA8FP5fJaQcJB4l15KSOUllTMzO6u7J8OD4EASfizIcHcyR4en2e7QPzxBx8nly3EFxENi/PCagPXzs1PRMjQHfgcZiEe3/QCDgEiTRLuXtEGIFawuNy3BGHYy4SQhiZpdF0KYrHQ+hRp5H0IPzzP3JaQRotUkgQN5O/x8bCfgYVHlOEciBeXH+4iiAJLzz/gj7+8Y+H2hueIoUMWwTP8aGqFjSWUfOBC4iKrwX7QDI2Ni82nmuKV/YPCoBCeUSMp0Bc0l9pckaoFeHMhdqQe8YhxrVuD+RIp48/9ZSuX7mizfU1o5LEZ/HcY0GRGtMeOTIXyDANT6Jmtak5zXpiVM5eXWu1HCXHfuE4NPbGZJoQhzRq03iXFMegQNs7W87FTiz/AtHI5DQ2Oq7JiTDSRdluj8R83hFsZL96woHXpj0Xc2Htge0Je7CbXZowYpkjYowDEQV55FpzZVl3NU99IlM14t7woWs368moPXiewaWT1jfWND094Z/B9eQasB8xjh0dG3cRxPgZLqM5vcOBFeINrIcoIOF3uVHEpaHpcS02MZFAQepC080u7zOlKSHESJXMvHc4yaDaCFciloymJWuLIAR87n6zGdUaNX+NmxJcEppNe7Xh/9cdkJfbUmkYz1jbDTf8bLxdpeL4iPNTubdwutibSLTI5LNqdppOLKKwBJRs9jqO6uQM7DNZqdVcoJhnjUgEBXEWY+M4j9hDbXoMF5P7PgzAhGfR1JE+3NtaAlpEPBdCR4+qB6GMtq9dIsALLCNC7PH143p4GmSAKJprc4IH8t6Qxvvxe/YA0FnWg62JRCxc2SN5aCY0xb5fymoiX9L625f1zUtvKP/YCf0nX/wzKhy0zWfGC3GmNKPnXnhOG7VNHX/6ST3yhc/r/tK4M2wbUHcG0mRf6m1LF198U6/VlvXI93xK9x+ZUaE9UHV322PlucVjyo8Q19dXsZvTaF56+807euPiq6pM5HWws2nU/Va7pb/9X/0dHa8P9Pt/8FV96eLzWpyaUbnTd4JXoVLWbpU4tV0dPXZti1MAACAASURBVLH04SIvRX7Swi2hsiRd5Qdj2LQgvLfAS783Ko3DPx3Cq+n0NhuUK/vJoQ7p5YcqdqVKL8QVeKxBgq1L+n3iQVY29V3nH9fW1rYfaExku1l4BFJDPV1dva39d2+oUu3ovpOndfLMaWUnR5zLigJ3e3dHb5KJ2unp/lOndd/iMSMZW9UtBxDX9nfV3a+qtrOjWyu3rOACOQN6ZuxE5wGhNoKki1Y7efOyW3Z0q/yP0ZPNaZ2qFSHhPESpUWmYlobMPO1q0i6RQ9tE4kRy7oxSu+uH+WV8fSBxKIFiE4uDLYjojObCRoCOODbZQFc4WIxCJVYI3Bw6pQ5mk5m2SmQ2poavWAik5HhvfBxwsWlT/vB+eK1mveV0hEAL4jBkI03TBUA92DSMQmL+CSm+hVVA+OdFGDfRa2MRZA/6mfhEpSiJ48ySOCnGJSzCdEwTRQBigyT+yd5zgbSBfLBR8j4pzuwFB79HORVGRnT56lWjLuWsND1SdLHXbdSSzSHSCTC/hJjN5+e92UoCTg8/gxQLZ5ZjsxHWH17yaeHBE52kKaSFPd0kB1YaNZO03KHKA8nEmsaqjaF6/bbjjYDu+4OK6q2MfuVf/rry5VHVCN1GTc1BZOI8ytuwCkAtyjpFiYe1QK/dNdpCQYUCt1gu2BpgcnZS//bXfk3P/s7v64kHL2jt7g2163sigRnrFwrgFvM8RDYgXePcZ8bXwVkBAcQo3MqzBNG0GjXl0DLehuA8MWGSNhFgNAccZhRPFovYBBV+VN9IHhYlHEq8iA2tUyQmFXEQct7tufs27yrhYpmnalQXKkLG6kQO3YWFRTdB1d3dEOeUY6RmBDZB60BEPXJNjIs5eFmXmPBmxd9T0AfaRvOSWtTwc+CrgViS4ZpOOcLjjPsXhaeL3UpFr776mh668NBhs+wWjyLeMWNxePWAmjMDI6QcaKVy0aOiVA0XzU7kAZtP6wK+pkqZiMCpQ5UhX8/1DT4jv+c4DvqFbVRACVBbZ6WR8XHNz81pd2s7eMBJMQ3Ksrq+poM6UXCjvjfpdm7OInpzCm3bIgUBnMOSkdzkzIzpAFwTOIWsf1CcVqfpBoh1Cvplw+BeVwf1A++1YaFDIUAzAeWmbCpHpTSqnEDawl9xdW1V8wsLGuczu8GOIi/i0FCYJ2N51ukw0PyU/xZUgxjvsp+xLinQaUiSB9ZFEugPDRTv0eNo0OQCI9FlTU1NeIxOMeGkk1zetATsM/oYDyeRUniWetyfRHE5+s/iir6LNqLaHOFnhyUmSTFNYU04q5miMGlGWENco9grQoULLzTlJXPG7O3ua3J86lAkZ8sRuLc8K5wZzZaaBweqYGiegx7TsUChWBlVBwpCb2gxySBHHGNXw2bdPDuQrx5cqVyZkGC1WnWNjYxZ4W/rlUHP5zHFG6lI/Xbb6k+eT1wBcI0o5Mc06MX0gP0ZZB7ghIQKK0S7mDInPGtoAnWSOtjDGmo1qhal0Jx0Oq1D/jX3CBP5FFmn4PXt9c8uqj9M7HaSMT4XL6YOrJmkMEymAG6yEWVA1chVzDHu5QA0xkTCEMr1KfKx9xt69tJFFR49qy9+7nM6OzOnTrWp+fK0Nt9e1usXX9PV7SvK3n9MD3zv5/TY7FH1d2qaWjqucq6ko6UJbb2/ohd/9zm9O9PSUz/yJ/TM8dMab0ur125pfuaI9rZ3Vc23NTo/oaXytA5WdvVvf/U39NqVt9UY7evU0RntrK2oOTOvz37mu/VkeUp/+LUv6W5rU4unjgn7q/r+gRamZ7V8+ZamFuc1ce7EPePahFdw2BLeg+TdS6/zqDaJD0tRvntAu/irFP378OT38O/pwszByoPYQWKXCngV0cAWpZvv3dZDF07qWy9f1Pbqhs4sHFexAFQbMujieEV399Z169pVtXb39NDZs7pw9qxmxsfdcS3vbriK3dja0N1r19SpH2gSA0QUQ7tVIwONNqTVulrNhrosLMYQ5TAgxsUbB3MXawmXJO1AeaiC6EqkWeINBBKZduX2DkuVRDHW8yW5J97NUna6DArFJNYp7CbCTsEPfMJDcUJDkg2JPYQLooTvEuOxGKFyWNhXKTEL5iEPWXkjiYIKuwUeTr7fYc9l1K2RP5oeDC4cvLEV1Gg2/TDSmRk+B7GAu1RrenPk54W5rCKwnPFbo+Hfu+tMNvTotiny4KfRYUWXzUEaFOzYwEL1GaM6c0iSnNLgwzDSi1gnIwg+xPLmMdnWJYlzoyCxbQwec22QLqmIHDuX0161qpWVuy5YJsm2RG7eqktYmSSntYvyHOOJiNyxeS0iF0avjtiiu6TLT+wjKHITBJBCFfl9isSmiCjXwibO5uSE/x8HdXSicS3IrrRpKb5WfL4BxzMGoRl953f9Sf2dn/m7qsGvyQzdqROTxGHl6CFI6Ts7EQ+WjB5tUwCiZISRorFtRemRo0f0+1/+Pf0//+z/1PkTx3VwsKtsFi5WeD3uH1RVHh3zqCmUsalxcKAz3MTdvX2Pm7wuPUaMDTS6ZkbBcfAG8haHHWhseKFxoDF6JwWj64KQ13KRd5jKwMYeRrsWN0DmxmoGKw+KnMQOweKmhLpgxMWNQSCJIF9wpODALR1bSooP1kx40PGakZub8boCAeTvjswv+DAOz7Y4ENygcUxBeSCmEJQTzzSejcT7i8LAZtXpLxC9Uklvv/22zmJMTkkEWmHaRZSxPNuBTPf9HO3v7/rzgLaaPwWHNQlvd46zE0nCkJn9YmSkGCKzJC4u8psD8WOf9Hja8FlMKhjJ8jl2a02dOH1GD97/gC69956uX73iZ8iTiAIj6OCIgRBTcLBvuukEDacQIbbR/EH+HIis1dNuLocWu4Tpc1xnxAJcQ8befHZsTdjf+JzcAzM6aVpBnhKFMde2Uh71M0ghldoD0UAi8vBY0+hQ+CCmPDZzB/uRhwr6Cifu6MLRaA4SqgrrkJEpRR73KH0O2Re5buGRFqklFLJ8DjicY6Bc3BeKucSvdXtzWzOzM+FKG3ir6QWR8FBQk8KH5pnJiW05wuvQ97/XU71WN6LoKQWom0fvWEXFPXbSQ2JGzWcDAeXZHCE/2Or6vKp7VY2NjFvDbM4fFiFJQ24BRa2uthtArhUc0Y4TQ/C8s8SBPYhGlrVHEzToG5Hk/tOctZwg03QjQhHearRDQcv7DvDQVincSUQecOTwWB23EGdcvS6m0OFhx//gDvP82O82iVk0r5U91wrjMPGORgFvO6l2sO89xlnMpnqFqJB1GPSZtMjL2f8O0MHPNhMhI8TxYAZaHCb+rEE32RbZoaQN34AezhtD1kt4nnZaLc2NT6qwMKf3G7saLeb1xc9/Xo+cu6D+TktaaWpt+a6+/tLXdVAZaPzsUa1srOvo/IKePHNOB+s7evLhj+l3fu/Lun53WY9/7mk98emPqYQAcKdqatLs7LS2dras1m3u7qvUHuriy6/r8rVr2u831Sj01Mm2dPT0UdV7AxeF88ppc/Wuepme886rrbq6hbxpSxeOndMnP/a07q6t/fGcvLgeH0SKfaiISwu4j45xk+IuoTHEg3PPNx6ig3TeNki1v2LYwLI3wtMblV568339xj/7F/qx7/9+scZ4yOGhYBfAQ28D37GK3rlxSZdfflXnZ+a1srOqtZ11k027nZYag7aLCqTSJcjGPPjA92xCPRz4IwHARQVoWXKQWAWKZQcdKnEwuRiDBgckFGAUc1aD2zqMhenZqBcLXmixYdHRh/klD2GgCAlBne4i4QbxPfafy4ZfUOoXFxYZcUjw0FNs8oDye8vsbaMx8EbMqBhVJwvZhZZ5fJFjyS9GGSBbHEIuYBOJO5syylQOFx5Yu/cnBpVxlkchiGLO3k7tlt8DD2dtH/f1iOXhIeNXPHTBtXNHnlwnIHIOJh4qXw9vvlEI+WsSNSUkWrpc3kdKtg1CeyjA2JDYOP1kJouLg91qwKRQ5lBkfTg3lvvdgQuU18jUpL2yXnvtFfXbTZUyQ41X8gik1W4caNDr2EqBDZFxKgVZGzWqOY4RlRNZkijkgsAc6QVDb2aglogMyLLN0KUElBefwyNMqHMgrMw3WQ9pHm/Y16SmsoxDGS8b7baYhvi4vPrDnP7G3/wb+vz3fJeqNbzCpEazYcRlanZGd5eXEz+0TnA3OZrY5InWcnGFmec1PfetZ+39hav7leeft/qrT3LGSEEjk3g05rS1s61SedQZlc71TQxE00WPWe3Ozl4SoM7YLmn6QDccChPGvlbBZbI+2EH+KNJoFj4YOYb5qRsMOnwXa2GSG2kAZRux0v1b4GEmR+S08hkRVaDsA/VKR2pWyCZWKGBC1VrDY8rz58+H4Mg+m2HT4KIg+TuuF2MixjgLRxfvsfWJuDhfg0QdzvcjZOGZAllkfwoVO2suF87+vMc+asCSrly5aj+8iBGLtIDgxsY6BhEEfWefYEREc8J7pXgDIXFDmKhZQYC4XlxL7DIajR0LBhjhBWof957fW6WYKKu5eBR5HK4c/o3OUA898ri+85ln9PK3v63XXn7FLgCxzmN6AIIHCuZiCTU2z34B2gOHflszc3MeU4JKsh9RxN69ddvNEAgnpWu8Xs6JBSQUsZcU8a2DYuK9LwxePVpODu5wAMB/csSCBfYm7iFFH0Ub12JzY9P+enEd2hYd8AsbLfalyuiotvf3vTcFxSM8z0DUeR0UwBSKFERzcK6TyC32jw7WK86Kjv2NpoTrgcKyUimZm0oRZAqM4KfuRUHhNJZATqEgsCbgppqSYRVrGOwiPuAZcLPS62lvhyKUxiLEddwj7pUbVzsOBNXFe3SpFGNGuHRMj+Bz0cRl8y4oeObTcyqlSHFfMAImHaLEKNJpF30Ny0Vz0nAJoImGI08kYxGubybrYpKwAcCOAabt/b6RXYzzWYd+jzgKADx028EdpQDr9vy9bGHZQkHlypjK5VGvDyd/5DIWZZD7zHNrcUdyLnlShSuA1yAFLRQcOLp8hgMLt+J8G7hA5/pjdeJmk2tsn8Gemr26R+I+4108hghnYWEhIjGtQYt9hecQMMOBVnBj2RNZu5miRipEJsa/L2+sq5nLarXV0I//2A/rc5/9jMYKJZU70mxT+vqXXtRb197W0tmjurN9W994/y2NTk/ql37mv9H7r17Ujbsb0uy4yieO6PGT5zSeKahRbXlM29ZQ67vrOn3/Kc2rot7qnl75w+f0ld/7PVU7NdUGbe11G5p78JjGjk/r7tUrmhqpWDeQ6fU0Ozam/YMDtSi052f12NOf0sfPP6n6+p6K3awyb31EePHHFXT3/p1ruUS4+Uc4ePfGliVfl3ZJ6felf/akK3mBTlHawpuo3dF0qaz/6xd/UQ8//JDKR6aVHfTU2NnRwf6udrcZse7r+tWruvLeexq22hpHUckGlc8IXRwjiVYyxuHQhu9HQTksFtTsRtwOykDH2SQjEMijHMY8jAQVZ7v9iERJUIIYSYYthxGcxAQ0fNSiAzbJ2aodOrYotPh4LDJvulbrJRmVSbwRizRGNsF5ozjh2kKWdv6rR1d0WWzeMS5lnMpDwCbCJubiDNFKkltqN/FkRMVhyKHJhuliGQGASa2o/DpWQjowutXyRm4PrmY70BMXfN0Y8yaf30RXPxgxduXPQXiOBAib0oKCdTq2nHD2bIJksrEz+vaI22hdFD/8YsMDdQl1bBhspoeVP/8g0DigfiOiieKKwoCulb+LThA5fCChFH69Hodv0V6GzV5Lt69eVmHQVbHf0dTEiAb9loUMdmvHFLVH4WYsUAeMLxKHr+C6oFgN091ILogcXf6eTXEIqTdRg5o1lRR53oCM8sb3sHl59JbYS/CafG0bxJZ7Tz/uqnAQfBbzyLNWEf/cz/8jTU2PWzHH5yPW6fYygpGO6QNRQIVyNWTASpR4WW3cuaNf/Mf/iyp02tmMqptrypElnFdkEeeHVqqDUtFMcRiTsXtYwCcdNAuUQyy1f7DSMkGk6MIpcgJNifXLOuAakBzB+qoQQ4X9RDKi4r6l4ykOye3t7aSAjMxPloJNXX19E6PubteF49zsdDyPCSJAA2CEh5uYK6nZ6vu9nj5zxmuVn8PzEBzVJOEFGwLiDOsUQR2NTUypN4yfZV4rJHULWyKfl2cDSxfuMU1JZCrzJxZOGP2ydik+I0at42dumvziYdghpWi1Pd2GQ9XqVY+kzMmDHN/taGtzMxSDjKo7KIUbLjwC8Yn9hWeFcZ7D5xORj5WDHm/mbd4bVkLsjBzOGEoX7S5+/MRJnX/wQV29fMVIHgUzRsEWB9BdZ6T3339fZ06dThrh4Onyui+/9qqe+dznLHRjL6TIoEliXyan2UUbMX4VOE45VfdrHgmizDTqlqj8Yw8JCyU+V1D4vCta+DA+WjHXixElBYLtk4pYm5BFPJ2kZlDkUTwgVKD5zPpzMG5mJAuPC5SbYojMXZAzc/vGxv39FlmMjHp/x6qJAqWFNVOSpMK94j5zb6Br4OvHejcqxeh+a9vj1OCZxsiVaYv3aPwcE0GJm9/EGsrioWS6Q+LIyVOnzMnjGjCRoSjjNVM7qZR2Y7Voonqs7u9FRGABL9Waix3WiNNkvKYRgoDygj5HYwHVyMkYw4xaWfJ6x+zuYL4koodsSdjW9/oZX4MsRu+ZrrI9LIwyKpfCCoVimZ+JK4WpPLYeiesBksfIFbEJyCLj/wZK3xalTIAh/x9d7x1kaXqd9z03p85pct6dzQGBIDKwICCAQaQIkQBIiWKQILEkqmxWWZaDZMllSa6yXfrDli25SqZsyVKBRDEJDAAJkVhkYIFdbJ6cejpN574dbr6u33Per3cWpBc12J2Z7tv3ft/7ve85z3kCBe043EoK1GLRCmLuIY0dyKu9ArETQjDmPVfa2uIeRiFN82kLKBvmY5lW9RqkkCVUoDvEZiqeSygQNiVP/HrfI9NPhuYBZ7x27wd2JWA/qqkHgk+DU6hoa39fxblJHT99SqP1up5+9ElNNsbNocanrrIrffE/fUUL2ysaqVX03Ne/puV7S9o/aOrBC2etCVhs7ug9H/2YfuoXflFT7MsAXLvS//6//gtVx+vKjeR1e+2OXvvOJT148qKuv35ZQ6y3tK9+cag97iE8zOJA5SI1RtvBDuO1hk6MzWhjdUObGzt68C1v0Vavp9ur9/SLP/vzKm22lHt5yZKmP2/y+v213Ru/v99H775ZbtiuvJG88P1FYDy+ydQ4zmI/FJ1aTv/H//vvtfL6Fb31gYt68NwptXot/ebnf1/Lt26qs7GuASKM9oE7h/HGiCbIHaTgcNERJrwYL/pwZ2HHU6TyMHzPOsTMkBpgTozU3W/bdsQkaL6/FGRu1EFUxwB0oC7ZuIj3yqbMz6I7jfEQvCI2OkYQwTdhI/RGm/hk/D44a4GysdBBD/kchsOlBK9TPFCUoUiMvEsr2Rh9MT5Io0uUlVmRx2FDF0mhwJ+7a0nqQzYpRlWO0Kk3DmNf+Fr7yjV31ajWfWBxiASEXXLHbqQVKD4potnkIBGb4E5BVw2rCzZR+ChGSO0XBpIFKrJnGwvuQ8Q/BUqDTYT5EX6YIuIoG21ChLbS2XyilGmaxtJkxhZLqMUCTbMq2QdOoEHcI9CEbCTKz6KwHYoECGlYzWvnYFuvP/+casOuZunIy/hA7R7aW+COMxjQdefVPCCjMfJp8cNiBMso1hbfKR+XkWEy+IsiLik1sA/wuNjcqSj8+TxwteJzxe8jiD5ywdxdoiy3V1OMFqz0tHd1OLmzVt7xg2/Xf/vf/FcpvDv8Df/02a+rVK56o3NRTYeKyGEw0MzstH7rs7+hT3z8J/Ub//b/0Ve+8AWNUVS5yej5PuarRcevhaB9aJd7Fn+lVFWfKLK0ObNy21bJxfUOhR9cmrCzodnJ1Ip8bvtWDoMPx/qLTNWc7UUY12VNk4uThOiwxjH+HUU57/gwRl5sTqGY5Peg7xTza2urmpgcD5lMKj5ChIQaDw5QSe1uTqurq3rgwoVAOn3QUuxEs8dzzH2igENQAXEexJg1YD+4zMQ9tki/Bs8b7w3uGYTtOCSKGh0lpirZACVEhueMwoOmBPEWyBjP2+bmZhQYaexM2UPuKHZCkUqB+AIPOigS8AM5eCpWNIOM05DxM9c3d3Ts2ElfX1StXHdU5hRBqDwpjOyD6Xi1jg9Qo2nVmo3D52ZmtXj3rp0Bjh07ZpSFPQfUiT3mypUrOnP6dDIFZ/0HveT6rZt6+PHH7NNl8U1KvLl17bqLPFS88DArtbItmfab5B5z7epen/xy22v/t6zQC0sfuKb0OHymBlzKXkfb24y0RszD4pqh3LZNTg+vOLKdg6PG9XUxM0YjhJCBva8e3pKDKDJZHxR6IEkelxJR5listtY2NjQyMZaEHBEjSAPFvYrmnizePYvOrDYGSeqgyKxalQlaiEUHwoJQVEdOLc83aByIGevHqLSLtbxW1tYtPmH/Ym/zBIrGAhT+EAAIeyBbrrB3wnnb2/Hap2j3SB9Eam8vis/E5wNtw1KJ9UOhzH48Ojap2uiEhli41CnyoB31QBJUrrC2K+pjsg2PqsbZ2VWxu+f0iUIRHlxwZuGucw2dcgR4QZSjz4EYF9ewlymV1WntWwnMuvXofns71iXFe5NCfMdc4oz6QwoNn5trwt6L2I1idXNz3Y0U5wbro2Q/RopYPDfxrszZuBmwB+N827RUKhYTcabxOhSmCD+416RFsT9tbW26wKZhZnpXKdU0MTKl2lhNY+OjLnzXSSg5c1QnT53QT37oGW0t7agywDFgqLm5ul765mtaWVvVs9/5hh5/+DF96L0fVGt9Ta9973n963/7a2qVBjrx5AOqjk0IN6wP/eB7rVzevLWoS6++rOsLN1SfrGry+LhOHL2ozfWWXvjOd3RkZkKra9e1ub1p9Tb0lyNH51Sv5zS/eEuFes3BC5t3VzRWGlGv2VZ5clJLO9uqT0/p6OSsCjtZkXcf6pYhbRlad1jDZf+RhBUJoAn0IJV/GUTs3/45qJ6LsRQJhHiCSt95pgBpnNHtgUYbeee8/sZv/bb+l3/6j3WsMeZQ3jIHmOXjFCnBabONAjyCxEUiL5WfQV4qpFByYqv9kqq9Yhh5Dro2tDVqRjGU1Kx2sMfgthSjUzoTFk8hz0EVEnrGgn74yJhNBx2Lj64EtVVmSUIRAExvxCCMDSLmJ/nKeYRhUUAnnMfpfKwAw7E7pOb8vXla5OsVQ4kWFh6osAKe5vfYRQD/OyfQB0KgdFnkFx0/3+tuO3WVbAbA/kD3O1sbOuHNHc4Zisy4l35IGYFAjDVJuJRipGK87COX8GabEdfVy4QgtmWBy4bRcSU5+cf4yUUy/m7DEH7EiDL5Y4FK7e4dplmEwjhls4JydcL8lmsBmA6SyHiA+8jmGT5n8Fp4HTzVGEtgKFm1YunJH3hS/+7f/xsN97bVUE9j+NLlh9pvoVjl2+G/IK0vqN1nPeJyD2cjxrSBOiXitkUyWZoBCB6QNGONYoxBaIzTSMAFoR+K4ElFixMPRhS+KTmBwg6zTNMFwvvNSKDNhvHEi7ENgfYf/qFn9Imf+imVCzl965vf8Ka35+ZiaN8vRrT8GA6i7z73bf27//vXVOh3derIrFZu39aw03Zax2AYZqc8M4PiEKZOFDXK2fga6x/ejvlP9ZozkVHSQUmA0+qu3WjynscvHFCo0zIKQsaNosjFBmJvv20VX6UClw/kl8MvEOPIVIWSUNLCwoJVh742IOXM1G2DGWgohyFrfHNzQ+Nswn5W0kiVAiFRLwr5qnqdnJaWlnThgQcOkbsYC3I9IwObAzr7b763VmPEFIVVhjL6WU1jdQ51Dgn4efw3YyEKueZu08XE3v6emyaTyl1MBvcqCrVA92KsHNePwgf/Lv484+eeOH7C2aZ+VktF3blzx0j38ePHE6ePsVZXdxaW9MDFh5IYJQRXrLOlxSWdPHEylPLsmYWCOVH3VlZs6F6u1VwUnjpxUgt37tg8e2oK02gO0SjAWIM3btzQ6ZOnkmgDLmy859euXNaTb32L9lJsGmsaA93bN254X+FwhJfpkW25oIOdfTu3Mh60pyR7W4p9szI7FXtcZBpa1jAFx9hIw3ZZjGuNCKfYKYo8rFfYY9k7GcHyj6kj+KOhat3D1oYItijy+Dz8OWucvQYUiiaYtQyvOWxptjQyNmI+MfuY+Y/5or9vbX3VKB6mv4zK2S+57xSYoMo8S7wG1lk02+yLNAGerJj/WXSRN2k0E1OIkrmtB92ebWGsgocTSDHY7UWyR7Hk6+G1BKplDnPcmxbJD3D8ULknARyFE2dShlLDj6YQZo+cvzuv/VbLqvmR8Qk1Jie1v89eQFoF0W4d88IorEc5v4gRHK2pVsGnjTOMlIkowGgGt7Z3bK/DmuAamjJDkgmiul5f9TrCBRrVnu00oOlwfbiXwc1MGbc0lMnehnOD90rRB7KNiTxnPc8AjQN7GusK8KU2irAL2y5suiK/GiSPhoOM9YzXzWtZiIeQMNEVsn05jMJTPVDO697Oqr1P99eaFmXai642qk65oBdW7uid7/lBffSZD+rC+HEtv35Tzdaurl1/XcsL13TpymVt7uzrsXe8W+/58Ee1M7+ox06f1bN/8Hm9ePkFNWtQqloa7O9qp7kd93IwosbopNaaa+q2d1UcdjQ2dlwzU6e0ubSqeqOk6kxQkg52uHe7euTxx9Vr7/oMvLu2qhNnz+r9z3xIvdUd3f7ea7q2vqLjZ07poclj+vaXv6b17a2E5CXCcwbV3e9v53otzqkoWjIxxRsZ1H8G8cu+PhvHZa/hl4liX51Er7JSi4ecEWBuqDYQ5WhZ1669rn/0X/4XGutJtYPwiLPSzWpE4OF08CbCNZt/x51gTsODECfAwxq2MX8salgYqJ/vq8cv0DeQNnqhmJvZO4mFaqlv/gAAIABJREFUwNmCU37chLD78EgNjlfy8gkYHKQtPjqbNt2V0TnnaL7hHxejzygUKQgzY1Y2KB4KXsM2Eo2GBvamC36cw5YTyTf8rsIENbx/QowB+mBycBoJBGcsUiuMhBSSArXV9mbgr00h8hw625urqju/NDpy8waTIpdumw6Jg4yHwVYDzpY0Sc3kd94rYw9QKnOcUsETSEQtDvE0qrZ1QHPP9wUOjTfzxM1hSUGEpnu3UpiRX1JQcs139w4SSgXaxUiw7ffNdeVaQ8gvlejyGd/2ND0N9yKv2RPH9OjTT+q557+pP/zD39V4KafqoKupCtmMe3a474LaDOCloNBtaFCoOAZnWODhTwWcSaPxEPigSyKaTPHG9aDIBLVgbUbOb4z1MzQ0G6VmI+xDVWZqiCL6KSwyWGtspKbkDxnjBreEDYgou0//0i/q4QcfsPQefX6LnGKKBRd5KUty0Fe9VNT//M/+iV578XnNTU1qY3XFzQaK6UKpqoWlJU3NTqlQKShv4v3ARrBYLTD+tRKa0ZRtBXIuYj0SZ2wGouvMSRSM8AQZ2yGECDQtOG8hhuAzl8p1tVqYWYM4QXMomYweXKZYd2zmGAqjGAXpDLU4VeAbhXK2ZhhN1QkXpyhJSF6MYgIFYnhUq9RF7uupU6f8PGdWPzzTgfzGfhZ2I5GZS67twX5Y6lCkmbPqRi74cBbmpI3NSSd8NuwxQAWLRXuycX05uLJRGijeiRMnwqMuqfk21jfMXWPtspXwPHGw0pQF1SHERdz7rc1Nf9/MND6B4R9KI3fjzp00iqZBjbE/f7+4sKS5ubnEGQZVDZI6I2BGY6SzQJk4e/q0FubnjZ6CytjTzInmjJXLunL5sk6fPBn7A/cMtD9f0OtXrurRJx6PqCUQbprYXF73lle8h3I4uumsgoIXktIbv08yuiNkPstfBrlOd/eQBgFHEWU2KUIHe7sp/mzKb4PrDPcOaxf2kGiQMUhGYU6zUXC0JWbOvAdGlHCqWENw/Lh3UBJI+gAFxNOOvZf99N7qPc3MgBCGErZcrroQBAEkB5rv6fZAgVC3512MTIyPe2/f2tny/Yx0GcQTNBjLttFhjcFjNFUocZfZH9n3sURCSUwjbYTu4MAFJup0NwNW+UfjDFrIPwgeVhaXPGJnXO/9v4/n5J7HnmEc3zP6t7q+ru3mruPA8DmE9zk7N+3EF7zzGvDKGiPa7XY1y/vvdjRaxfaEpKKUo5tnZF3XCM0XZ2GhaCAAj0nuO8+MUVjOK0cVYo8FPSEKFHvdJRoOaCtFefBvQwHNmZk1RrYNS04TcPH4/jYTvA5CIri4B+Y348KBPyNTDCfhpPOR8TPAEXsHzx/Pb8YJ579t3p3QKM7JGImD0fbVHrTU4Nw6CFqV+ZGtlulf7WJO2we7+ulPfUL1jnTt+Zf1lW99TQf9ls4/fEbvfusP6Lf/za+rN1LT3CMXdKQ8pmvffcni0GFZOnrxlOqVnLp728rVyy6299ZAqffUmBzTieNHdOH0SbWbfeV6wee8uzSvzfa6Clgzlao6PndEd67fUB53iFLeRt2VqXFV5ib1yNkLGjT3tb67oycef0zV3Z7+6Pc/r7XdnSjyXIQkImkUcW8Qg7MCzX98/2g2qwxiCPWmQi9D9NJLxd+lkXBiNKmTorFy6tpHpkBWXWGofq6nfqmrre0NffoX/4ZOVhsa2SOaZOiufpdMUTQ+naFNXulwOOCtbCPTrdfX0SPH1G0eaLJU18jshDZaTZ28cFLD8lBf/MoXVUMd2e5o2OmpUqo4SxRvDBBBigj7U3mklUjBcOLMPQr/F5swZ8a8pkxBHC9G3h3jJ6sHQy3LNbAaKx2INh9OBaO7IkY6u/tqoGbshFUKm7ILSncZMfLLVLHk8WGRQQHmkOxKkNO5Zxl6GCKKjMcUDutsGraPSLeKQ3mnua5yOQpU2wskJ3AehszXzSpYkD/GZJaih6kkhwxdKg8sSF7wTLJsxvByMq8PnzmsBBKSB8fCFgoOrE8qObJmgdohK9dqVuNRBGDhQaFgIn6ZkSkk74Lm52/r7NkzSSFFoU5xDikZVVpN09NHNTk1p5MXTqtX6uv//Ff/m9ZX7qrU66hRzKlRyKm5vW2YXsWahoWK8sW6yrUxI3mY9oIsG6UDs8qQvOxw9yMSRRwoXphpBmITEVCW4foehDdXrANv8FmhbEQ8Hgr7RRrVfON1Lc6xE2Y0QCRs8Izgbzc7PqG/+smf1szMuFqD/UAPGYMlFWh7p6n+3oHW5+f19T/9Ey3duaVSmb+XKo26KiOEfZd1484tTVoZGIkPjktqk2YRjviMZnd28cvDJyvGJC5c3SlHCRtJFRx4HE6RqmK1ZcZRTQ3AzNwxIySQ8CmIrUY1MhNFlovEQl4b6+saHx1PfnphGh0j3SioghcZ1jXwgOBghu1KZucTGZUhUu9qcXHJaA7rxwT2VKzxb69J3rOVeXDjdjU5PqUK+ZcpW/jQFHgEL8xQBIIEgRRTjLmgND2jq8WVRR2Zm/MaCDJ50eMpEKYjmP6mjZHnEJPl6ZnpELhQLUF251npdl1MuKGwSfrAqCXFG+NarrGbuWJel69d0bHjxwO9SeNDipzr128YyctG21Ydk97AuHZ8UrlqxUkkR2fntLK0pJs3b7hoyjhcFLU8vxR5x49FXrAL+GFe1WJFr1+5pAcfetiHbaaAB9m6cf26PzPvn8LbiCl0ExIdul1Nz86ZBsMv3zMO6hQfmCknuXEUNRQyR2ZmNThoa2Nry0KLQL6Hbk743Iy3nWjh2Ky8eXOskTGQvKzIGxt1QUKxGT5ppGDsOJ3FQjbsOKxgLriQIwMX9Np86jJNbs/XfW2d3FzSPBC67Pk5oAAx4lYqanX9nouNUMj2NDY6rjvz8zpy9KjX8O4+6SsxgmdNEZsGx3xykvd3YAFH8KthbARi7bMtJfwwCXXjzmShUNA6XpWjo0nAEMJA3jd7KzY67VbX4rGXX3lNXVOPSLUdql7Na6RaUDXf1cbCXbU2N7WDF97REzp79oK7pJMnZ5yBy/nY7Q5VLDcsqsCJAv819mWeQ9BIctTht9mih72gVNQ+hfHEhHlyRDWy8XCGcI9ApDkz7CqQCuLM7DhrYDJXAhd8cIHx42PKRtqSkzTqfo7ZTwA6WF/8uZOW4HsP8TUNioM5sVAcGOkm700LncoVq5QR2lkVDs2DxqRcsJCRAyDC1YgZ7ettFx/Vcy+/pBfnb2p37Z7mr17Ro299ixY21/XuH/0L+vF3PaNn/+Vn9PLiJW1WDzTerajXbKlTyas1HOqDz3xUmxv31DrYVn5yXO983wfUvrmsjYUVHTt3TqubGzr3wDkVmm11t/f0p9/+pta2N025WWvv65H3vdNK3fUr15Tr7OjV55/T3OS0vvrSd7Re7Wt8ZtJoZ3dn15qCscao1je21O4OlHtlmezakMgFkhAjRndXKWbssIK7v5Y7hPRSkXff373py9I3v2nsGylTHkdhN4L7Nr8Y4fbLObUrQ924dkX/+Ff/nk5URlTdbVn9g0mj/Ynss9TX6NSUpk8c187Kup5+5AkVqhXzKp555hltrK1rrD6iIydPaH1nWycvnlR5tKRP/NW/rPFqSeX9loYHbZXZXEFtcDOnsOu0PApjXBvu8uEXB8IEPyMTGMSCDG8sNnUeUPgwXEeKA0ZIWT4e3XnGr4jRVObuLi9+CgQe/oqFC4HumXya/PEYKQXhn0424peCtBpZjfwf30fXydfw9baySGNSRkrwVIKvF/w47vLm9ppGCSxPVXio8sJ9HYSBf2LUhCT9jbgikDYOTDY5+FVZwZdZOWSCDH5OZKgGwZafw0Zl4YG5MeSMHosO3VydcISP8UrBPEAXpjZdTobPw6HJ+SAjVgy7EKOAwfKF+1PTU295m44eO6FSo6jvvPSc/vBzv6vO/q568GnKJY9G94wq5lWCTIxqsFhBEWIlL6a9eUiumUs6fofJfZ9KJ/y5KIz9kAQX0IdXIMmmJZjDk/C/9GCFnUWMe/2Z05Xn4RwMIxkhB+kf4Y5Vynj0hXs+V6930FUONedQOn3iqIucfmFog2cOTudBMkYk7m9vT+1mU/VKSVVQOrgqRancaHgzpq64t75q5MlrNvEu3HHzsxg5Soe+VRm3yGpTQ2ZBoo5RW94FD1wkm5kmLgd/bm5if6ixyXEXhChB6b5BgDjAwu4mCNUOSHAKSyjJrWVwgxT2M7YOSUksgax3rEq3+APBguOSav4ZmTIaRIe1eubM2aAs4GWXGjSUlSDr/J51urKyogcevGgvuBBDYdba1DQjzqQ+5/5hPsv6BYEJq5XgBd9duKPjR4+mNJRonoKHt6u52bl4yoy6D3Tv3opjwziAbKiBMKnd9v0jCSbI/WElZCNje/iNe59wA0ehuLhobpoP0PsKyNu3b+vEiZOH4hhWIoUFiRpGPWpVh7efOXVKd27ddOrF3NxsZEmn1+eAvXLpstEduwYkpJ5i+fKVKzp/4UIQ/42GRLTbnfk7Ht1dOH/e9lTe05i+HOxqb3vLY8IOprvp+WeiEk0F6y+KH1AgFOtcD7zfMB3GhoTxKnsQyBjep+fOnfe+AjfM17Ec4hnuW6MxGkkv5qCNBop2X7IBX4cgg2KMIgEEmXVKMT05EcUf6w1qAaga5w3GzdMzU74P8Ce5j6BuzqAthirdPOSkrkY4wj7FHoYQigYiEwVRqDMWxWB/enbKzwARb6CpnuCY1iGtb2wa/XWTnERV/BthzO5e85AfThEZSBYCPEABBD9dq8tXN7asxKUJBJk7NlFXobOrQXNduc6ehr2ONvY72mwNlBuZ0MUnn7ICf2pi3NMu1LSVct2ZquxLe9A9mDox8aHA2kWEFPYvRH9izYLlit8Phu2mwyRRA/ZFBcQrgcpmgkYaSv5hzWcj1N4gp2KlZkspXAf42RTjpHsEvz2mT96v7MdI+ods1N/pQ3EJgZ7pI2LcHc8TP8OK+DSdoli1gKlSU787dOxfD7cKOIiYVJNgpIHGS1VdvnNbi+1dHZ0c1zj88GHe58X4qeN68uFHded7r+nlSy/ooL/rGoJzv9kb6u1PvV25Zkfr2xta2lrTVq+rJ976VvXX1nX66AkN4S7ibdrqaBX6xPxtLexsqDI5rpHpGY2AopYqau3uWIi6sXFPvWFXtakJX4tqvqCNnS3/sgK8XNHWxpZGZ2cl7uNry8OYPtyP0mW/fzNA9ya0LpC5jKD3pm8/5Oi9+Rvid7YpoShJnlvcgjK5daA5+aE65Zz2R4p67Xsv6V/+w/9eE4OijlTG9JZ3vlPHT53R/NXr+uAHP6jtzoHKk2OaPHlM7dVNHZ+Y0rBc1F6XPL0RmzFSuIHu8SM7xYEKIzl9/JN/UdPVksbaHfWbeyr0BmqXpEEJXdFQg3ZLNYjrzkEOngywcuZVZL6UPc9CbGAj4bR50zV43ptC0GPRhpKUEYYnTx4NwS8IpVQUVvKGQYpGqIfSiCWZdgLLH3K7sPfAvRtkK3nq+SHHz6gVUTFWWJlDHcUcaic2I1tGJI85fsb6xqq5OBElxhg8Rg10WxR23MjIFsXUshTFnBGaQNSCOwa/kM6/Zg4Kn4c/N7oleYQQDu1hh5LKHItYsKI4dvSYr4evaSbE6dJdBd8kDFJDZJFx2giaPnoMfhIijojIYhObmT2i8w886KgndsCD7q5+63Of1bVXX9PBdtN8FxdfIIblmi0h4NxZJmXxRGpwQNxMR7ADU8ThuAKJLij4aKH0DRJ5oFfmhJYSkZy+iXE1mx/8QcafmWkwIzs815K/WKaignPa6wwcN8Srloqo3uAx9iMrFlsVjgAQkC7odk4d+IGxsjwGNa/SqRcFc5rwIoP72cH/CToC6lOuda6vja0NNVBYJ/sNmgM20o2NTY9YeI8cWvZfdPoEyAzFbBDDQyUavFEH3yc+J6NWvofPlwlNuv0QFBFNBV8pM1q3opB5pcI+IqazIQLiwrYOds3D5PrC7YPT6b8vwUXccwEIp8pRbW6SUvNTqKjTQ5W3ZeTt4sWHEleJ5yQKAEaa2eiVDfnG9Rs6/+ADh/F5vDeKiNmZKAbNVGBD3djwZ50BaYK7a5FIzggzvEmK+bD7wZ/uwIf9yRMnDg2QqccWFxec+0kR4PmAEzE6RicovKPvjv2BuDEQ8cmJ8UNTdJ6x+Tt3NTMzZ7uT7Ot5H/Aa4e8FmhH3gSIDlHRudlalOk1N3gXc0uKC7t6myJtJGaDhpcc/N65d19jIqA8NkDZn12qo5aVlTU1O+pnPkhicLpF+xuzMtA52d92ogJTV8uR39nGvSohziL+4RqQxIJizLQl0B5oG+6/FcwdK7+eLpjpZ61C0sdew3DmwuTe8l9hn6xon/k5MG/pW2oJU85xTPFMoQvanQOdg5f44v9jWLCuanBgJUYztN0CCMMJuaHNr0+cKvK7gdhUC+Z2c9D1aW49xLXscPGbQ6Htr8KqYRiTxHOcClJt2x3s9ogiEHpwx7LmZUCZrhkHRQb3Yk7MxY8RGVtTc2UhIdsHFIIV+pw21o6j1tQ1HNPKectAU8ObM53Xk2DFNFXrqri+puL+lEtSlYVut7lDN/b5u7x5o5MRpNRrjettb32ZFao6zisxkU2OG2u+2nYTjCcZA6gM4pIjBVr9rjzpvEgAXFMg0DklgZONsT6iiwLNVin04o37A/gq000h9oara2JSGfUzde0Z8mQJBc0A0ZOGa0XYr1ozm1SsVtQYd9Wx6EAWds+Bzslcg/6ZodEE6xJsS3nx470LvUaEeDQ2NbHeo0caYcM0fGatr8eYt3V5Z1nxzUx/7oWf0zrc8rS9/7o81Xh/RtYV5rWyt6fSD51TNDbS5OK89NdUrDvTO9/wFPX3+Ub3wB3+su2trunRvScfPnnNEXGt73c/zQW+gWr6qWr+gqcmGNrdXtbCzriYTnOkZ/eVnPqrpZlffffl5bXX2tLa1pXYpp85UQz/+wb+gqY2OvvfSi2p2D9Qedj0ZOnPyjL9/s15S7lXGtUm+7k0lq8y+Tzhx/7g2QygOi7jvQ/GyMe2bhBjpi7NxoSdVMdHyL6LFuAvcoP2qdPO1q/pnv/yr+rlP/ow+8P73a/rEERVqgQQgzTcfhL2xR6A50T09VeDG5GWrFA5cBjLVQtkz+mGpp1xloL/4Uz+skzNTKuzs8oWqqqQ9RqL4UuEBZRl6yQ8i3k6OJTNqEMatXKMMbTMXDxQiRTsx+0cBZqI+Vi6tsDhhQzYvJvHzOEA56Oy3l2w3QAyyzSZGtlFEoMSDSxIPBXA+G0IrhZUHB4oFmxG8ucxG/lzQkT4QvBUuMxsuBavD0z02CD4KRR5rwFyt1FWxGVJ8sQmyeblookhyVxaf2cgio1vzRWoOfDfUTieeCj2QDBCCpDZIB3oUzoHkHfX4zxHhzraMsRqvEyinE3LcQfN3oHdIxY8egyuEqhg3+YEeevRRXXz4YfOAOo5Zq+qFl57Tb/72Z9TaIrAboUvRuaxkfmJKSmiNTwrzXIphYs1asPr1DbGEeY6sLXNK+xoQCI/auxNG0Kw9rw13tKEg9s1NSKx9ULgmFPSOvAvTUBty4rFI/Jo9GXMa9vKhZsznVS5x3MYINIrzcKc3Fw7uKm+I8UK3764y5+zjeIbp2ifmppQrZ7mT0YAwfgKdQA0HAZgiw512sWilNNYfiAhY1w3WA3xAPNwSChZRhOHtZ46L+UB985NYp4w0FxcWvS4ipYVHgVHkvs6dO6N7q+tGx0AG2eThJNEwOMQ9CahoDChQ6twjNxMUZq2EAJCIEOaxEOX5GaA8vlJ+VjHyjnXDlsJr8d+sZ5ASihL2EN7/0SNzXvvcXw726wgNTp9KKtKIR+L7OchdLDEyK5a0vr7hzz07O5cQApC/npbvLevYMZC8cIv3mLTf0/Lyios87qNH+oWClleWjaq5ITuMv4vYKqeFGD2LQT92GTSBR+ZmUzEUCv97K/dcRKCYzZTAPIvXrl0NGkU37Dhowvh8HGaMKdmf4Ey9+13v0rUrV+yVl4MW4EYqDK2NVGGgi8oz0SJpOJBdcXjDZ8adgD3CVBae+2RKS7dRYk1F9+PXdr4pNj9upoKkj1AHk16RXe3MXPxy8hb6IHzys2VPuiRmSlzE1GsZveZzw7X0NCQVDpm7AkW/1cIYg2OQWye+Kk4v+GU8BzQhoKysWxDxh558zPtOWHPUneTBtOH6zRse19qHNalYaQy8ZyPaSJnJCD5YU8SykVvLz2dMzLjaHqBWcrc1PjJilLc6SpEX/D6jdiBSyWidIpDCzw0+5w5xbkk1uru57aLHljIoVhuNyAAfUoTfc+N79foNFao15StV8u0t8DgFBXt7XVX8EvGVFWg4yFVP272BXr5+Sz/9859WtTGmEvSnTkt1KD05CvOBmgf7aiTqD95WQ8R07n3hvMtInu8xW14XhSvnXxR1MYYND1leiz2axpt16TWXCq6M00gzzvoDJKDR4hmGY1gfGbOtlgEAW5gxSj4IFM7WZVhqxbWyU4ETqSJBxoi0p1lBr8kEk9hHIbjzekbAt72pFiEJnpC19PDFi37+vvqVL+vkhXP6+Cc/od/9jc9qZfGOXr/ygnb2dpSD9lOSRsYqmpqdsA3O+kZThV5OzeU1VcZHdOzB8+qtdzR/9Y7WmxvKVUvKN6r60Y/+qO5endfWyqLW7i1os72rfKOuxsysxZFPXnxAJ+eO6pUXXtIXP/+HGuCheHRa50+dU3W747XRmBjT0vKCvVTf99736Mrtm2pD03llcRBFHkufTfa+Ii9D99Ikx3yuOHDe8LjLCsTDb0uy3PvFGtnruBbMYOdU5DkOKRWUtjPhCxo5rS9sqnPrnt729oe02yVjnpFq8JecjTeUqkTgdIdq2wIir5oDiVBVyqpJ3242JD5AqadyI69P/8ovqbW1qcpBR729NoG5OqD4wg6C8OJe30R2pzukbFHGTPBVKFbYlCl8Ms5ZbBmx0bBoA4GI8REjC4dQJ3K3UQt3reHRkx3IbDTI+sls5PCBa5IRyuk2MmQMxICf5mgbumsLJciaJHYtNvKwh0h+TeYSkun4hh8Q4xWKOUv008Pp2J1OW2PmSgQykYkKGPVyOGLIbE86W1mEtYdHj2TZ4tdXKvuw4RDNuIxsTpCcI72C9iruP2Mpvo/ik4c3bmdA+my8IDS24zCPwgFn7loj71TuUOfmjluxiZfS00+/VU889YRHOeUa2ZB76nTbmr9zQ5/5zL/T5vKq6uW6O8w+akyrVYvifxReTgqw6hqBT18FYP40OouiCCQOo8+2hrjFO8sVsjmHfhQzbGJsnGEpnQQnKaaONWLLhESaj2id+7N4+5b+hzV4mDIbYXIydVShpo3gs4Lhrg9hzFp6Lmjd+YNwcfAWGcXm7fFYmxxTs3PgZ4OXYyQx0ZiwpRBxdpnHXGbqbKL1oOuRG6PQPexU0ugYQYZTDSjqPHYPFM89mi1sii6+QMwgnHt0hoVKpeoEGdY094Sx6d27i8HzZLTTbrvoAY3KijxGrM7xJOHCMWYF7Tb3nEbhghuFb7vt8TCpFyB5qBv52vCDAkkEOe77vUxOTpsziBkq68t0icHA69rFGHGKvZ6uX79um4ToPOP/w3B8NHzQUrQesWZ8PyhaEPTLOmjta2VtRbOzs6q5OQnRBN+/srysU0nAwKHBfoIghOvFmDsUwSGqoqnLxFlOA8C7EouHJmNjUPeux0AUfptbG27Y+DwZJ9LPWmrwsBHyyIzPAQKPgrkYqOzY6KR++pM/o5eff16XXvyeGw3KNEycY0qDDVBENrpQw2MzzwpMcY1GpqMRokgZn5ywepN0AMRBA6gtqNMpbFmrNMrmhoUi3X5pjM3cRIR4xg0mqBujMCLKoqtK3NdkuJ6KhDcSZALtdPJIMuIG4aboDmtKRHVBZTDqns4f+5Qnw3b+jDHgXrejZr/jry8WypqdRcAlpwacPX/efnaj8FP5e0zXU9Yxth/37q3qyJGjMRXp9TU9PeNzgvvDOmdPc/Sj84/bFofgsTc6OeOGZ2+vadEE6yVDuEAPvffaEL7rgt5CE6LRmgcWLNAckVKDWhqUEMR3afme7txdNBfPSL+frxF7vI33mtpbntfNm3fVHfY1dWRaM1OjKhdIctnTzbvLeuL9P6Tr88uanpjR3NS4Jhrw1/C1q3hCxj7viDJyZA8ilYL3iBkvojV7iuYBSlC7RpPuxtNpKWHNFVGPMQ2KZhDucZybRujwQD2I8TvnztbGtpHZaAIaqjXCUgd6RkzHeuEDyLpkH00cehq1LPDA19ZJIolWk4oWj5bZZ03RYW/I2TQf+57p0Ulz7b/+za/phe9+WxONqpoHXW009zQ5PabpmYbOnpnV+OiIVlbW1c531C33df7EGS3fXTKfdHJiSj/xIz+uL33761o9aOp0YU678xvq1ou6u7Gi3c6+xhvjau0c+BnLDXret8n+feqtb9fVW1c1Oj2iC8fOaKoyppnRUaPIX/jW13X6zHlVB2EFR6OwsbOmg3bTCnBwARTwLvIyQnAC1Q7VtIeonivAN8IGoliLTvXP/HP/2Pe+v8yKPpO2faAnEC9xAHmpDD2BSF4pSMWem7wAW1KF6HFv+q3HZh4BxJZMCYTPnZF+R5jEz2IBDUsdVUYK+u/+x3+g5770Jc3lq/YC42DgcLMisNPX9OR0HBJVlLzJ3Z6wZ9ueBE8pM0V26HTK3bPaz6o+juoogBAQeOyZOHNGLsxpCpl/ZjJMwYhiDDUgr8frH3psJe6TEbjUqWVoAIufA25qZjLZrRT94DP2gisX+YChuOVBonOM+DAiumztnS4mYyksKUaSWi7AKLoxiM0cjubPJFd2jnnUnmGFQJGH5UrdZFuKXRZQoJFFCxycaECEFNY2ePKljjxe+2gyuQ17HH76aKNpAAAgAElEQVQu/nu8ju0PWm17U7nwIGOQg8GRRjk9+tgTeu/73udRx8rSsl547jsejd5bWtI2XmSgsqWCBTWsP6utnCASUUyZhQ43JJIQkglxrq9Sjs2GO/lGqgNqL65DjCfgfASqGRYJ2Ln1bcht/iDm2ikQPYvG88FpS43wa3PcUVKGerQJouT0DLlosTqawGmKbsd8pQzhStkcNwqdlkUAPfUVKmg+G7L8HP5+taotg4i92d/dc2RRvscG1ld7SKJHHEgcmNWRhr2p4FWBqtcrtFA8f1haFHwAUWnykzjMq2WQg+B90iDAa0LxDFLEiOjqrVsu8ibHxmzBwDWAh/boY48ZMZuCS1aumDvFfcFNP3iOQxc6XI8gaEf8GJYNjOjNlUKhi9djQhwzg28QXdBai5SS/9rm+pYtWba3dnT2zPm4hv2hu3PUqv6ZOWL7erpy9bLOXbjgwyQ8DOEk7mpibDw8ymzrEykHfD0It1H6Qtg6kW966uSpCJm3snyg5eUlLdyd1yMPP+yUABAHXnpzfcPmtVw3UKzMKDwOvfADo5DYb+2ZUM3ajLSbiFuroVwtB2e4Uqorj2Co1dP+zk5wqWgK+hRqJfUY2Y+PkHWm9vaO98XpueP6sY9/StdefklXv/6VEG6xJgrEOkmTU6EUJfO0QCEMpynxL1HIupGzECJQ3Xoyxm3z+bBt8Tw+1vgAZbZpBREV6b0+SxFKo7qgt0LMwFOtLAzqacBoEEB1LeqxR2aozSO/OiY4byA0wYO0otcq4SgA7aXpUXsyU0+jcJwarMKuYYLc8ffkyvCsevaJ63b62oPnXK/pxPkLOnbytK1gEuge6D37c8qIzoRnbrSVc0wdRTxIMPcaQ+yw/xp6VH53YUmTM0e958aejUUWPGfEEwWLhkjD8ASFBCRcFzpElhX8PLMHw2/da+2r2KhqsN9SsT/UK5ev6N52U3vgrhRSpaKeOHNOU/mCrr72bd2++poqxUC94OmOjlZ17MiUKsOC1tc2tdA80JELD+pdH/ig9po7yuEr1zVO63ErxVe4SOBNSzpKw3s1e9YsEXIJgAAgsHG9Scihso97UPBzT7Fqnpyj/iJVhuvDPaYwM2XEQseyBogNASZKmMA3tbcPjSMMvqMmyGnQBhEmmq906CmJbyETNvMvk4DS42L7NMbPZB13iLasElwAFlFUF1sYplt51O9d7XY3dfKBk7q1ckvvuPAW3Xnxhn7vq3/gtK2CCjpx9IgW529qs7etB556UKfqR7VwfcFj1SeffEqPnn1Yv/+1P9XUxVP6xHt+VK9+7Xnda21pbWtdd67d0NTYmKbHxnR3bUGFRkUHGOrl8nr43HmP5m/dugJpSe957zM62NnVH//RF3T6zFnlSzU1WwN1N/dU7gy0W2iqX+7oox9+JvZlYgkZ12a1mIu8zBj5+8a1f6bI47LeVwVmPA5rDtM816+XYo8O6730UB8qcDMUL31BiD7eXD6+qZTMfpOsWA5Hx3TO5sLk3B0aNPJ4FCGENCh3VB7J61M//9M6OTmlwXLkIaI64rPZB6/d0/QENgUYKsIPiTEUm7bJ9ulNh6M5SEio/Niw2MDhCthtPo0atneaXph0D7Z+sJqIsUm44Gcj6z3yc00oD1I4B1kQ0kEp6h4Z8Tp0h/yZCdlpxESm4swc49S4gCxYun42QXPa4Hk5D5BRdzx0QdSOsSDoI5mmGxuQ8EcixQHlqLtcNqqmNxpGcpCPgcTLzlmNvEl+NSkgSDeYmgoLkaQa5bNy/fitY6FiUulrxVjKykmryLo+fNmMg9MXKIJHRq2WJsbGzCWyKsph9wgmQr27snLPPI7xkYb+8Pd+XxX4do5Zwg43Z1QOFCluSUJoUp4qnzMj1Hut2EgXqJ9Cu63cMBA/o2qGAID3MwNjxDVB/GWdEPptuoCNuCM9BdsRCwywj9nDFDT4oeaE5KTpuVl/7+bGpopwjygAwVPyQ509f87d962bN9VqEhje9r2FdF2k6aiUYwS3C4m8rlKNGK+mi8tul/tSCtQ7N1B32DWfa8ja2u+qTJJGMa9V1IQTU37NxsSEi0bGiCPlqkbrDaNxIDsUooyGGL9hL+R0kkLN6yRQxdChWapSKOjJH/hBffHLXzY3arzRUA30UT0LPc6fv6CVe/cs7KEL70EUN9IQRR4H1/raujd+d+bcx3JRG5vbLgxpXlzMJoNhxtqZFYIRGCsUAx1gHW2sbXgct3h3SbMzc5qYmIzM3FYriPIUsbj1F6RXXn1F5y+cTxzLGOOGH994+POB6A4G2thc939zgLM+/euAnNzg+plbhiXL/r7G4d1RbPcQYsWmyWvYMsm+fCguI2uVSsTWM2lfsc8cCC++kBgMJ5sbj/05pvA45FkdFFUaFuw4sLO2lkZoBT9vhVxZnVJB3ZGy8pgCYxsyzGl0+og+9vFP6cZLL+n61571e0Zw1MVqKjfUyOiEUcDOQRx2rGtQPQoDOMfG+sywSV6QyV/Pud4UZ8nOxsLhpFL3Z0/8HNTdPP9Z+ov3DPbuEmpqbJEo7KJYzVBvDqzstAr0M8XNJQN+55rbJzIySANMiIQECoYYaceomL3GqFEuLH/ciFrkBe8Yji/PeV577Y52c9LEseN66PEnNWhjsQ7PNRJvGOnxkZg6UKRmEZlWkY4Evy+ivxBs4CeXTNAdCjD06DGM88OWiPfC3k0js7S0Ym5llhLh/N421kG1ENlhGt0Y1fZeU/lyUZ2dXeU6XV2+eUvLWzsa1Boyw7KQ01yuqPFOV7fvXlK7RZRjiPXM8FBHs7MTOjI6aaDj2uI9NY4e09mnntSp4yc0QvY4hvw0fs6pDRTW0wkXWl2LkYKDve/rPzI65sJ5bDR4wbxXmjqoAqGq7dvj1f6XKHMTWMLZyvlFs8Y+j3E3e2iuO3CTahMNhwYcmKdHgwRH0FOuDk1EXoPEl2T9MCHj/XH+2ZyaaRzemKmhjDSYcM7IOQsb67F4T2zwlXykxuz2tnX97jV98GMf0uxBVV/6zB/obvee9gstve8979PdO7d05vRR1adH9Pr1S1q/tqbVhQ3Vjs1oZWVV05UxFcZqqs5NqLvS1OqdZR0Ue3rXe96p9vauXn7xBfX6bZVqKIHhl5ZDjd3DCD+vE6ePaVCs6fbdFTVU0Nkjx1Url/Ty5SuavfCATk7M6tJ3X1C/0lJLe8oVoxGykO/+Is+F3H3j2vuRvEiQeANFc+38/1PkHX7d96F65nC9URukwVa87v2FXKb0849MKsX7OYEJSEzsivS9NjeOMRqbkc3bwzoylHaltqrjRf21v/FXdHx8UsN72zHytK1F+BANyTZsYF8QkVCdYce+YRRC2YYWiteIB7NaNdmOAK1bQo/fVYp5MneDRZck8Y6XSSo1Lyy6h+TnEzzDQJjo4m2LkC4MGxToAYeSx93J4ob3zOh2enYmedIRo1Z0QREbT8WbB4ucxcvGwzUN4ntcK5NRBz1t7cD9i84qNlI6rIENOzkk4fPRPdlLUCWTi7PAdXOzMGu2NUrH3bpjvDLCmyPd8Brr2yrGalv7+UU2LxsbPkwUtJm6yuaw9s/bMaqEfxHcGiwZHO2aYHyKS74W24TP//7vqYoPV6/n3OIqG6cRZ5BaDv04cDwGczB3vE+QueCV9FWHPzMcqGvD5UDr+OwjjbqLKTYzHnqif8BsQXyPHz/mB3F17Z7HMlS1FEaN0VEd5e8KJa0srxiR5MZQFHBvKHLgEII6lvHqQ9WXxyOspLGJcVte0Ky0Qbvg3xSKbiRA4O4s3LWVAAX36FhD41OkSqwlOxOQO0yM6yrgCYj/E3wVkD86vjwFYKRbjCGWITz+yJyLkuWFRSt5HcDOYYiIA0FGMiOHa4Wf487WXgh57HGH7RCbftgivP29H9CLr13SXqen2YkpEZbUKw61sbvtMG5I7xSYiI8CpShYVMG953kA5aJA47njwcOehNH8pP3Eyi4EjTLhV5ZiyThgUfWB1DoCzdE6PW1vIZyY0QIj4lJZx48esyKXgowRsXOmeQ7zsk/a+FjDxXyGuDhAPh0EoAasHYqQUL4mE3UfDDRl4Wdo5N5NUqB5bgySHZPF2PcRz0NsEJB6cHtjjXJt7TNIxKGLkQh35/mz+IcRuD0VUYsXVOjn1N7Z18bCogrmIsGnQrBTUp9kmHpJedIvKDaw4xmb0sd+6md189VXdfMbXw5OlY/Pvicj1XIa9aLyDflRCB04kK2WL9l01qgaf2738WQ8yDPFM0qjg2tBT8pj5ZCmMc6rdZxflkWdDtnkyzgy2lC9UfXYz0pcpjS4CTjuyungfh8ujuD7Otouco/N66P5SGbrwTGGNxqxbJmfZ2YSb59C/hw+J7w5z3gpEinCcqaD7BXzGp07oouPPM7sWaVhye+fvaiZeHcYTJvbmhScNLGI3bKml8aeoodmxlw0Z9B2tLGx5vXNGDj41QgBoAtFKgw851ivqNJDqEBj0NknTzansclJbe1s24D6YGtH/YOWXr9+Qzvttgblmou8UqOiC2Pj2r1xU7cWrqkr1MNMCSLLdpjvCTbCiekjqhQqWt3Y1dLunh794Hv12MMPq9ojLzomBVnzzcg5DJwDGeLciglNN9lgNb1O8RXsdslWDmqP710n1MLQMYIYQLZwOELYR5KxM3t2saiRsTHzp4etrucqFC+cV22SNDi7uGe1eqB8vZypOL1kCG3qAlxyYsmcnc4UKZ4hzgfn7SIW28c4G+/Migqg3tBbHEzAeTBhO5WNfYQ1k3rq0ce0//qSnvvcn2it0lTlWE1ra3c1e2TKNjpH5o46FnLh5oq2t1o6KFc0PTOrtzz4sF5+6SUtLS5qtDai0bEJXVu+ozPnz2h7dVW5al5nHr6gx04/osniuL715W9ocWleu2pqZHZcm/u7On3xMT3zoR/W7tV5tZZXtbO1rv1hVze37mlqfMyIa3NrSa1uUx1iXHnucrU/i+QlSt1hNZfVcVmRlRVjf2ZQ+/1/EAjtYfGWvU7y/D/8CxcUf87UN9mMRdWZRsX+zzdVg/Gtae+wSosFg8+Xi5HgP/sLuvk24hl9+u/8ko4yUlrd9cNGYcXGYV6Wi5BRd3AgIAe9A+0nDoQ7F+f2hbu+jUNTMgObh2PFbCcAsTpzr8c/L/IyRxsEY4d5azYeZERTddJFVL68XvDVIos1UNEgiPK1zr/0GDrSIuh6sBeYnJmOMWgh/KzYQHhQohANEQRolEObydqjkMGrqUyxBgm9a34PMURhb+Jy3K/J5ogXFG8aLyKjgvmqRSk27IQ4kxA9vsseVBPjh+T4Wr1qyJgOj1EnyAYHIYIQX9NEvuea2YvPRXAyBHbOYc9weLlIgkYUZjZBLhaNCDLG4vVRVn31y8+q0zpw0cZDXINLWQ5DTKOvdl0P9C7yKtksWmn8H9nCp06esBcUmxHjSBS8bGanT500N/Du3XkvKLITi6VqGE/bgytFve3saA+OImhbGmlzL+i+QeMw2WXTofGwByAjgv5Akw3Uz9Dahy7cUV56hIOFxtqGidGYjzoblSzYFbJgQ+aPt9PIGI1IX8tLS+oe9NXeD4Nkxl4ddTVJjFOno517GzZVNrpNAcz9LuY1d+aUDnaaWl9asVCJA6eblyanpzVSr2tzbd0B4JUKStoxlYtVLSwsh91FjkKGFcM17OnUgw+p1BjRq1evaG5qWhXuGzmScEkrVZ04dUrzd+9Gt9+KmL4szohnC5NYkDw6f5BV7IgY7/D1dOrBsRkGFSDxz3h2KPAQABjtw86BMPTmjp8d1tzW5kZwBxkFenwPdw+UPYjaUbjRRcUzaEFYMhjPlOz8oQVXaZwUSz8i0rJ0HB/WoEFpvBn2QZHGkzWtQSMZHpq7UpQ5P9roUyD/dvEfBpHcCFryqQzUeegEEQy7jaGyVvdbau9sq8TBTcGND6jgG+U0qBRU5FBjFAmzrjaiH/vZn9ftS6/r+je/HOa3JseH0KFAcWgSejRJfG6KGpq5TAVvjzSmDhSt9oakQeR74GEFFSFfwUtNtko5RPSdlRoimdjjQrltWgOj6FpF4xNj/nvoC6yFUOsHDnholM41SUIw73FpbGSFq9H77DpmmddZxncoceM8iWtr0QLcUtBylKq21emq3R+qBZ1gZlYXHn7MpPB6sXYolmG/oWDEsy5bIyCBwVMOixmLDbA2SrnjzjzmWYFfSeOHeMgNRwi+aHxs4OsxddwP9in2g3IleOO9Tl9bmzu2i2HqhM/rwcamDja2tIz6Gx4gRZNH7xM6Xq1q/qUXtb6zqnaf+K8Q9oDSFsh7HbQ0NzWr2ckZba41tbC9o8d/5MN64Mx5VVpwjrG1MnM6FbIhzvF40yKr4L5BUWI8HeIpzkEa8nCZ8KQmndjmQ8IZbHfMocaOha+jMDOqBjgxAD2sOce4vx85wzStXtv9rr0G+eg0sxhtD/GZ9QEX555Hw0OypuG7jyS7pbwLyhgPh0l4iDEKalEE8twScddcN2exWmzYJqU4WtVb3v4WTU6Na3JjoC/868/o5Y2r2qse6MTZGVXKeS3fmVezPdCgUNMDpx5UtTqm3WJZ73/3e/TU8ZPaWt/U/N0FF4KIsX79d39Le922Tp456ySjyfFRqU2xktOl65edyNTcWNLo9JReuX5TZx5/RJ/8hb+mkd2Bzk3NmWJFkskXvvhFHZmd0Z2b1/XK1Rc0MTemjf1d7Xd6qtbHvw/J+/NQvD8nnuyQIncf5+7+Qu1+BPCwJkv/kehzb67+MoTQqFJA6m4KE1TveJ5slJy9YPohby7yApmiws+KPO45o/hOrqXyWF5/81f+ho40RtVd3PRhzyFFkeawcEKq8UbiuaKax5DMis/w52nUUFJF7+GRWyo2bNaLImsQvksjtch59ejTxRGK3TcUr8HX4TBvhiqKTSzxSzK+naFW58Fmo6mmHx4WZ+RzRv4tXL5jp055A3EBSDTM/oG7QR6sKHBANyIyiNeMUTE+T/uHB12yZvIGisUApqAUeI43cycdoysejHKe8dPQBqo20U3RbXyv8zGTY3+ckzHqpKjEX4qijz9ls3DqhU2iA8nw+0KkktSGPKh0jPlcybwjf22ycOH9Q+SnyKsQvZPP68qlS9re3tDY6IgXT61RN9cMNCZ4jjES9vgdAYa96MI4hdkW9wWOI+hPVEHwrUrmJDL+295a93Wk0J+ennO2IoUzJqqnzhz3xoPHIHmvIG5cD64/KmIKdO4LiA8btk19EQ006r5m09xbDhwEO60DrxcSYDhEt1xgHbhQM3JVrWi72bTBKkUeqshu70CTY6Pq7O2r3Wyp1+qFChZC/6BjNBYC8c7aplE5iiGvOw66WkXTZ09oa2lVu6sbtmnh43dLBT359NNauH1Hu1vbvsb9fEeDYU+nT12wuvnlV18P78giuc+JjD46qguPPqIXX39VYyN11YkC7OWM/jEuOXv2vO4uIr6ohtLVY8tAkZ05asrCGxYLjIXgT4H8hl1Q3uMqOjjEC/CEeBZAfqZnZjQ+MaUy6vRBzxm39nOET9nrqLmz5UIEE3BsZmySAwKXEirMG8+FTRCFm5/jZPqbqV0RYWScPeffGiWgbQ50yu7/9s4shbggCQJMME8pFpkIi8/f7XMuBZ+RZ5Y/29rc9lMC/9HZ0C6I8lYc47vHM01hx2dvW8w9tAq6wRCCmDe8P1Hx51B0gtYwQh0oTwEE8lKp6yd+/q/r5uuv6eo3ntWAGEZTEkJdzpgnE6XEhCcKLCYO9rJrd1XhPaE45ttSgxJjcpBIDumecnCCbEMVRR6cQiM2NqGO4g5urCcYadMfHRuxkpXPzKjVEYgU8/bTDF4k/xej3jgIrFRPI1Cew/4Q5CkoNRnnnL38AGcCG/OC9mYWD5FLDpcsB//LhR9CmL7HtQcoz4+d0EOPP2U+a2kYhTNF7wHqZVIixihKE5LpiDT42DSAOAtEc4r1C+8JLhpIJPeMcS9vI6LVornF8iezhYlRLr53oUJtcF2sds57jTQqDbX7XW2399Xb2ta9G7edXtErFdUCZccAuVJSvdvW+q0bOui2jNgixmCvLbufR8MfOb9HZo6ov9PVMmPoCyf1sQ9/TI221GntqGx7qGhqAjyJIp0TkfWPkhYxFGglTTUNVBa56YLVgfCB/BgJhf3GXgTXmufZMDY/ixhPCts9F9PYZA3bmHlvaHO/6T19enbWyJ7POvYGBF7AATgB1MiVbgQdSwOPf+HP2j+TM75a93PjjOvU0HICkWxR7vY1roK2+vvqlnMqDbj2HY0fndKde4uaPDajZ44/oj/+1/9Bzy+9pu3inh56+gFVCjktX7mp9fZAb/+hH9anfuKntLfb1rcuX9Pf/LlPqLHV1vXL1/Unz37VtkTwjpkWXV9YcMP13rf+gCaGOa1vNvXi66/rHT/2fhXLQ1U3trW8vK7lnZae/vA7NXVmTje+84paG0098NCDevD0Of3Jf/y8VldW9PVvfFWLByuaOTvr5oFJz5kHHvxzirzvG7EmmOOwnLsfSTPHwRXfmyG7N33NfYXj/QVZVgjG9yeE7v4c3Gwmm7qt6CXT1xkifqPC9OtmXL9wYjmU/fv18yB5XZVHC/orv/Apj2tLWyykktpp/GI1p0csxAv1nNWJmtfdvKOFInPPHaiJ+hGvlhm6smH4zzrRYbCJcJDy8ylm7LOV3jaFBQubbEErXxk5mA0KIdw6YqOMHHaIECgy2UycU5iQvYwfhPnz+ORUkOjZKBOKEJcVZW3ZXmEnT55M7ulvjJhee+VVPfHE46GaTRxAm6wuLOj06TNRBPj1womNeCYrMuGqKWc/ryyZI9swWbwctBk07k02bfKM10ZHyY+M88SRcclDiouTJRcEfy9SQsLDiLDveqCSqVil4AiOC8hHKFeJv3GmLYHvKNs6wPHZCCWaBx7w4FASlUaeJRYFQ3d7KNXYnNgEV9dXtbfb0plTZ735UeCSa8rrUridOHnGSRh013ienbtwOuwA9g78PkEK+TdrBG8nukf+LPyZwjOOopI1wNeR62k+XT+ieyLjNG+EZW97R7s7O5oh85GUiVLJBR5cSB8kcFB2tlQp5LV1b9XoDfxSNlak9cVa2ZmlB3v7am5sqYzKOI1WGUnk6lVNnDmu5vKqdpfXoshjdDhe1+NPPKGXvvuC8Cww6pejMGa0UdO58xe0tHJP91YWjeSRWwr6tt8f6G3vfo++89JLkWjggpKSM8yun3zqKV27dt28G0fiDcNMN3JTKQRA1Rjnl+xzxWdeXcNYdsRjXRPpOfgpxO4j0/O8jY5hulxTheJLfWeOsi4o6FoHe9ojsoyDogplICFPUBhqNR+0vD8LJ5wRGuMzo/MWBYWnZZhABwpkpAWkDe5rP/zcfN+TeCpUpCE2svjIfnh4r3HQhJ0Rf06yBCkJ5WLZz+ON6zedDpIVeByo2HIw7iZFw9YovZa6A9iOOZVV0EixrFENVMKGo5x+Ti6im7AHsnkJqBDKx1JNP/kLn9aN11/V9W982WOvaD7D99NGkVkupXk53HtQk5ra0FHMVyrYvQAkj6fOOE1KTzF/jzYj0S5Aoo0GsqbhO2U+gKwpW5nEcwryzjiy0QDtil2MAj4Kuyi8uc8u6NygB4k+eMChuGPvgFLA3uJfybOQvQsv0Yi0i5/n4nUQqFrYXTGdKwaS1+npoNvXFjSRxqjOPviQGtVRVfJlUxmoRJrbO0bXw9uQ/TfWCYKdzCwaIU8mNouCFAFePJ+dTniT8pnj/eaNZAdHNflzWo3a8STESH5qqrd2djQyOh7JHb2e9jc2tDw/r9VmU22oKDRE5aIaYzWVD/Z07/IlAxEgVKxamhUK9LiCPX8muM+ThVEt7jS1UMvpLU++TSca0yrlu6pXw2fVPFA43/WRJL6JjHOQcYQ3nDlOpjCiFqBEoDox9TFv3TSbmFbZvSDFadpXL1srPtijamB9k0M9v7KoiZlpnT13Vrn+wMkmWZwp1BW+l2kYExOKfX4GDYb3klJZo6MTtg9i73aSEV6MqUnpqOefU+lKO4O2esWcqjlMjwfqtfZ0+fplXXj8om698JpWr8/roNRTbXJEBYRMk1O2zOmXq9ofSO98+mk9+sij+rXP/Lqtmv75P/kfdPfqHf3hb31Bj55/WM9+5StaLDb1D/+nf6L1jW0dLTVU327p5mt39S/+1a/pI//gl/SeH3qnzu+09fVnv63f//oL+uGPflhXX39VL373Od1dWVT55KT+4kc+ovrWgT73+c/p1updabykYq2o3mpTZ6dPSQe5MEMOntebR6GHNdR9KFtWVmV/d2i9khV66eHj4H3ja7LXTlVYJo9NL5Ymfb6XhxBrQvG+bzL7RjGYBB331Y+HY1tz51KBSIeYPfv9Ylf52lC/8qt/W2dmj6ixx0Ex1C5qsGL4vplI2gdqb6s20rDvjwscsgk3Nu18H47z4X9F98JYLtS80fHTZcOdis4lxrC2g6hVk0VNkIHZuBjLWZWEVBzfMZCW7R2jQ5lXEiggBz5jWPvfUfi0gu+RdYpwpigkgchBA0AFKARs/zA2psuXL+v8+fMR4ZQSJHjAL1+6rMcfezx4ZK4xgyuztr6uY0ePhtN6BnunIs8u9sn9H0WkH2KjYYE6rqws2yQ2WOZvtgqBB8UmjiebD1CjGnk/kGy0PJDmu3FtHG0Wo2frXEuVw82A1/BIxihfLnkxofKlEK54k2H99eENDlOKRor8QWnJQw3PpYNPoKOKBodmpHyGzZ0t3dtc1f5eS6dOnDHiOjU54cIA6wpUdTMzR+xbSJFHITEzNxXChCbjF3iPbxTkjGfDFiOiwng9NmuQHu4R13sWv0AahSEqaAQ7xeDetFra3d6ObtQZjYwbKi7+762t+eC33QB8SbibKyuOCcR9xagro4lyydxArD+aW1upWAvihJZ2MOYAACAASURBVDfYelkzF06rtbal5uKqKvhF9rrOYASRfPW731OjUtOQNJBh+HhxOKF2nZqZ1ovfe06NGmhrNDcbzQN98KMf07deeNFF8wjqNnfboEoDW1FgigwnEZ4SqjwQbR+QqRDgenEwejSLOGULPt9YCCus/A6rBT/rDnDH+iOvmdk5M8gY01DUoHAEwQt1astcm729HRPsaRQosCjAs7XOwd63E3bYp1BU8JzyM3i+g64RxUecQcEFM2vNatOgVxiBMccwZw5sZG2H2pRiH2oCn4UM0X6/pUceesgID5YzxDW+8sqr3gcoNiCrcx9B1xn1we/k+4b54M/BRSwPcxoHDST7ut1SdbxuBLtAak9CTzjI4R/vwf8sN/TJT/9tXX/tFV37+rMuxgOxC2QbJM84TXIGMEjlOiqvlq9nzhYauBtQ0IHaUehlKSc0XRHX59manw1ndad0BKN9zj2NfTjQ/Ug4ocBjb8nSedKQNtpWEHgnYsTYkEkMG7B5rtWIXsRbrTgIl4KYCsUebHcDczZjtBsimdjLA/WDmhH8XZocRuFbe/va6HTUmJ7TsdPnNOznXOQZuUyxC0558f5X8h7K57I4qRQRjhQ50BH4eTzTCHmyLFoMu7Eu4fOCyPN8g+yjLMcX1FcmNQ34crKvWL1fyNmeI49RMegxo+Xdpm7fuKG1vT3bgtHsgOA6m7q5rZ07t4yGcJ5lhsScVXBXObG7wvplWqcnjmphc0tLtYJ+6EMf1XCno/3mutTDn5WzJmQto6PjpvRwzjF5oKhDYISfHJnDmcefJzBOv4iinCbNIqs0UcoMkaPxZoQaz04GMHGml4Y5q/PnV5c1PjWhBx58wMUVZtqcNez9dcy5k/CJcb0nbajX7+NwozaHzmF/vTwK9kCmvRf1Wrp17ab3zlMXH1SxUfOeOkmM2taWXrv0subv3dXC8rImZmZ0/NwZHZs7rle/8ry217f13mc+oG4+byTu4rnT2t3b0er+jn7i4z+hH/nIR/SNP/m6Bjt9nZ87o1dffV1fXnxRb/nQu/STf+njmgMUurWuP/3ss/qP//E/afN9x/X3/9nf19s7eV164ap+84++oeP1UeV3dvXci89pvbej5WJLo9WSnpw5pqt3rmmheU9bhY4+8sMf1S//2M9o4bvX9Nv/12eVe21xCF80DuSEqvlfYY+U0a0OYTN3sx6JxjdlCPUh0nbfa2SvmkBaf3GmjsqKO+8/qSLMuiq+L1MiZtViCm9InKz732jUE9F9pvd7H6rntzmUusWWOXn/+d/7z3RmZk7l7bbHwQdtjATpUGI0xrGB8gcPHsjpXijkGq6u+QGwqpSuNRk6UlBkYxjeAkWJr0/y2OMBINkhvKs4jCF5og5ifHlg3yNeAysXG3bW6t4Q4I8tLy/r9OnTflhi6hnkYdSYo6MjUUimkHfeD4gRI93gIgQyxvtFtGFRiO9rGL9SqF27ek2PQSQ1Vy9j3oDYEeA94QLGFiEomKpVQ/GZ6hGjToyMKXjs4JYUxaCGoJsZRyauU/zi+9n0WAc80LxPPj+/jAj2Y5NhUyPlw/JvOk5ECvVIYyDzc2Z6yhspCAkLymR3ilDG3/WaLRgoPtlos/g3Iuc4LDlEPRZs7bvTo2Bi0+NA5PC1EWq/p5W1Zd1bWdfkxLTzJyHP97ot7eykLNKjxw338zOauzuamwulZrdFVw1yW41DK42iub6ZH1REvdEIxAjKUT31hkeZFBtcGzZAuGNhZtvW1saG7zkbIpspvB3819hoWVsHu00N2231+BwIATzKQiWeU75W1fFTp+zAv7W2pipGuzni8cKEtF8r6uhD59XbbGr52i2NVura67R04omH7T34yne/pwoh5U65yHl9mAs2HOrt7/gBvfry8+p39jWKEi5X0OZeS0+94we1uL7hEcsIRdQgRDN0+A9efEgbm5s2LabrpkGpgqLBSctFNiwLGH86ng2KWHIYQelsEpw8t+DgZhtKIMqKIi9FNFIAgh6TNVrHSL2FUIMs2DUXfpug4GNjRrlv3brle7W9g79U1e/DopxiJGvwPnkuuf5GGZOZM/eZ5ozPxiFt4n+aPkRRERm5We4qiCEKX6IJeZa5Ht3uvt7x9rdbXBRrZqBLly97pAPyFIkNRc3NHfHzTXPmNBIjHhRfBRdRo9WKxhm3tg9UrMfYEWsVCm3bv+RA5nPq54salOv64U/8FS1eu2Ykr9dtx2gtP3DRPYYAbcj30kjJ6RVOYqH4sWkyw/pQkzrbFm6px+jE8MH14koPjA7hp5cJ7jz9SWgfxWdQSBLannKEoTA4xSQVJEb/zNd7AwlC/OHrat+9nDY2t8KnFHTIvK5sqjE45P7a0DubDHEmpILPQjQ++4CcbcbjfR14f8ZUv6A+1lj1ET3y1Fttr1EtVFWm2ErRhHBdsTQ5MjsbCSBMA/pBFWjA/e33LOCjceXvTEWgWKU4qo8IdwX2W8abUDF4LllvFPW2ijEXPJA8ngmLnexBumuuMkXuzt6u2lvbWro9r9WDfaBp9VG1m2ve0fbyggrtPeXd3ESiDIWyLUrgsXJ2iSSmhk6Mz2h9b193c32du/CQHrnwmNQ9UANRgtHtnC1mjjiSMqetrfhcIcqT7ty+GSg5KDYFZD4X1kr4KU5MHVIxjFwmjnoopYlA7LnJKVfL4VpAzCH7WW+g+fm7Wtxc08yRIzpz9qycw9FmNM9ULDxpWXv87BAD5ixWoeAzb77V8jNmRwcMwklLAVHv9z02399aNw2h3elr8tgx1Scm/LyP4unZGeh7L76gm3dvaebiWZ166lH9wt/6Wzo6Nafu/Lq++jt/rK//wZeUnxjTW595v65dvapXrr6uf/4f/pUm6kV1Vvf882ePTWuM2mpP+p3P/ZEWdzb1oZ/9y5quFTUj6YXfeVHfevY7+pyu62d+9ef1I2fPq7gz1M7qQEfLVb3w7Ff12d/7HV26c1276mmvc6BqvWKwYvHekn7uH/2qPvKXflQnVdVwZVvthfU3F3lZoZcVfSYSJ55A/F2MKzJeWjZqPSwQUyn4xrg2M1aJ0UZWmWeFXrxWxERlxOT4u1Ct2ig5jUgCGMpg+XitLBopgUb3ZYKmH5WKPf6ik2+pPlnRL//K3zSSV9nG76yk3QP8yOCDhS9Tu0Ve6MCh7BgvslmYP7ezY++d7L1xwzjgMz8uHmQ2Dcx/nSjh1wrvIzoMh0snCw0KDcaEjh0qcRB03J2WbHkSxTYdLkULogdv0Mlzik+OuAEBA8gHP9PdSsqCZaFb4ZU6V1uq7O2aeMpi5h8OKAqOu/N3dO7suWQnEAINbi6Hy9T0VCQ4JCsKNmNL21OiBl9DR8omwrXI/qHI48EFAeJzRQZkxfcfPgxqMQoYotboVrk+fB2dlM1b+33duXPbY12QDcbUjBwoArgyoBjcBxvNttoxGk0IJz+7XGHcgxKXeDZ4CRUVGU9hUdMb+mc6yWC/acGJ0xKIr9ra1vg4BTLZuj2t3FvUysqaHnroEd+nUOYSD9VUs7mr48dJ3AhPs/n5Ozp//rSvQ6YiBoEKpTCWMTEaDmPblhFX0IpMUQaPk3WXIVJsWFyvEyeOm+9HMwDHwmN+/ANrVR07dlzf/OY3PSZiI7RtEJsWHoyQnFstm7riT1aGI/fQRWHps7m2mlScBRe8tuMAhZudVHtzR+2NbXX2DrSL7+PxOc0eOaLnv/EtPfTARY03RlWq5B1ov7296yLyqbc+rVvXr6izt6ORMoasQx30h7r4xFO6t7Pt4hn7lb2DXX92DgNyTze3t51gAZLHvSIPMyvgKCLJkSV9grg0iuHVtQ2r1DhcjOLRlLCeE9IOEsx+MDs353879i8HKrLq+zw+NmJO6E5zy4fRBEbR2zs+WFgTWNXwrKyubmqQA0UNhD2jG9jEPEX20QwY+UkelEE9oIBKVkGpkOB7OcijSAmUi+fTGbwg1i7oW+r1O3rnO97hIjoUfzldunRJG5t46cHfRNhT1fTMtJHNa1evez/hurCuncShnBqVksYHfVXYf4pM2FGNRpPra5sfqDtgRDxUv1DWT/zVv66Fq5dtocLPZdwKDxnj3Vp1xM8JhYXxN9AVijfQtxSBQdSe92cKPcQshbwJ9KxF+FGsVxAvZ7GaNxjCDgqULPfb044UTxXoJ4Uyamti8pKnnlG/EAOByGVijQzhc2OQEiN8rdO02eNY0zjY60MJmu2lLuoYE9N8H04dQDWGYRxtBDlv8nobSsTouB587EkLUir5ivI0ZKYMcE5xPkTGsYeSiT+4vrYaRZnfe3hA8vxapGDUWtqzyrZn4RtnAo0rn5OzhWYHg3y7I6QJjJuMQj4UuojtyO1B8DccWHSxeGdeO8OBtrtdNcawwcH7dUzD/aZuXXoVCCMiypKcBnEVdjcVFMl5xDV5PXDitJrYrezv6fjZB/T4E29Xb69ptwIrv6GpdHuamsbVgf0N65qSpzRwLhE4oeYPRWvHHOPs3GRqYRAg0Zg4I0E3oa2wJtgT2TfhHmJQDK8Urm+9WNbi0pJurizamumBiw+pPMg5lpQGkoYAwIPrytgW8IHijzGt1xy88HbbVCqv4RTjSWOJ76OTjPYZsRdd2LdQ79u9oqnJsXGNleraXt/UrRs3dHV7WcOZhkbm5vQrf+fv6gNPvF1HKFCXhvrSV7+sy7eu68rNm3ru8sv6sV/5GX3wA+9X+/qqlhYW9K73vlM3r9zUmWOnpXZXn/2d31b9xJwmjkzp2Kkj2n1uXl/6jT/Sb2+9rA//3I/rv/7rv6j6bl77N/fMqX3tped18qFzunHrln7n13/To/edYUel0brWDpoafeysfulXflk/cOS0xrvSKPXb/Uje4Ul9H6p3P7/usAhMY7isKzr8voSoBTAXBVlG2D3soLIvTsVchuSZAH3fD3NxeTjuYxt4Ays03J7e4+GYOSvoskIzsQDiNQbqFduqjJX1d3/1b+vU1KyqTdSdfe3ut1QoR74d0CUb2wG8jUrZ/CgesDAi7vrg6OCn5w46jTJAeOiWhkM7gYM28ZDzDzwFHkb4FVnXnaFaGfoUUHzXh4EjYdIomj/nQacIiUMhNhR+jj2YRkeTyTEbVQhBKEQpcLLiwhvDACfzyECMSJkUdo3f19qK5o7MRtRVn80wsmlBieBXUOBh8+JxVCLS2XoFbyneb7HocbDNUCmKU7cEakghx88F1QzkAi+xtsaTVcbq6qq/lwKQz8PGxuv5QF/F+65iVScHPohEHc80MiLX1uwgHlE1yOAjcYBuF0SQh9rjZEbnBxziYb/AYXdwEJ0waxN4v9WONA/+oRudmpq1LcrBAUXGvDY2tnXhwoMuPukI+722D/75+XlVq4yTokCFpzczO+mOMSguIQjgYMkaGo+dbWobxGpGkLx/Ds+zp8/q7p27vs+MO2DIsBGi9L11+5aLTn5OCHz4rDlzuJ5/4XmdPH3a9wc+6cbysoYYZKMUJb4LhIFDsVrXw489ptt3ySm96Y2uWqp5nM3IsluQzjz+sPKdrlZuz5ung/1Lt1rSo48/rtWlZTUqdavW+wU21IGe+/YLFp5cfOQRba2uqL3X1Gi5arpDazjU0TNntEVYOGRzxinEi/FsHbR06tRpe/oFL42El77qxJplSEs+0ELQjWzMuQpKPYVReeJRkQxj09lA/Z372uk6gsrJFyBJ/aEbImdi1ir2g2QvAOnlOlKQZM/hjRs33SSuEVkG4lvDQDWSZ2ynYmuNIP5b+UiyjTe1eCaN+OO3lyKpMk82DnSPntLYE4J+hNiD4u17SMmI+N3verfH3RTsfJ7XXn3FeanwM3mGeD94+FFMUJD6vVQLph0U+3lV83nVCnlnctdBuIkCNHEQYVSKHSiQfMFnyas1KOhTn/47unPpNV3+8p/42WXd9fHJc25yNYyjQdeSYCNspBCkBZJkFbyBALzY8Fwbek2RdFFO5HzGteSmRnuZdu3Eh7OHJ+pZK5FD3GWfvDLUlEoUi4kTbKsW1h9GuTTMyU0142TaSxThBGcOtySs/MKOA5+0lCGeCWnCPxSD5dirI/0isrV5PxZf9KQ2XwdCPTKq8w89qnKprgq5NtiZgFzZrqXnpsiZqmn/Zi9bXl7UsSNHAjFMn99FXDLQdpGaUEpQPhp3rlEmLELdOz01EzYsJB2RBNPHFLhkoQyCteZByygib7a5uWneGpYvg3LFLgi2ZOm21N7a0HBvR8VieFoWSYTKkRY1VGmQc5HHmkFU9cDZcxoUirq1vqGxY6f00NPvULHb1ZhTSCLejMJ5ano26ENMBBiTM5HKhwm0lcWJMsQa5ezka9nrLYgjRm5/34gbI2jEaezfHmtTXDW3vd86oZZ70GppY2tTC1sbmjl2THNHj6lRKGu0XFEb+gBqesevIQwMtB+QBnFXG7DB9A5CFsL+x0i4ufFDF8neu7uBrhNxyTiXx4cGm30qn6totFjX7f+Pr/cAtvM+zzuf08+5vV90gCRIAiBYQIqkKJJqpuUSl9ix4zKxJY9TtJZjyUVpjsdxMrM7O5NNdpPdmZ1Mks3OJPbGiWMlcWSbVKEkSxQ7QZDoHRe393tPbzu/5/0+EN7JLDUwTdxyzvm+7///v+/zPuW9i3rl/dfUrGA8nNHQ9JR++7d/R7PDkzoyvk+jna5e+g//Qf/56y/qvZUbuthb1nPPfUw/+7G/JG01NH/xms5cvqKN6q5+6ze/qMb2ll76T1/We5tzOvCpD+mvPfZ9euv3X9K/ffPryu4Z0d/94hc11R/Sxa+cVqvY1W6uoe32jh564H4dzo7qpS//iV78s5e1Uu6ps29Cn/jhv6Af+5Ef0+FMQRW0mCDgFHl3F3d/rmC7K+Xs7u8J/lz82J/zsbszvv1AkOFOLxh/H6B5SRZiFH4pJBe8rhQdTDluUeklRaN/VxAx7VjN70z5f8mnSBdTuqc4FAuORbGt8lhJf/93flP1lXWNt/MWWLQTY1HI2Yx/kGunPlV0CBQ1bOjx0BKnFGgNakk2t+jWUVXW3W2DLLAhUeCxCFMeHQdxnP+J0zYk8yTnlU6dwopwbRuA+uPGAQXRPB27mrDbAqGKnMOUgEunwu+HkM0B5M4YQQNWKnDXklBrOnteiwUaWbChOAQQgfRNEYQEnuQKkCbQLsws+Qx8PjZFiN98H4onYpb8umQwViI6Dd7E7AxxQOEHx2fhZ1jMzXrTBqEUZUjIsQlJ8wvZfIOj0XdKAAgOBHg2kC7RbIxMMhkXgPDQ+OxsmBSY/BxdoItFH8LJ2K+6qWy2Zy4XBT02HIwNKJp2drc8suWeUUDXqk0NMaLKoEiuamNjUTvbVY2NTkT6gLvYntG1+YV5lUqojoNTRIYqXwMy5xDH345NhPdka4xSUbfn5+/4GXIdGblS4HGfuPYL8wsOfTd5OykKQG2WlheNanAIUHRzWPE9jBkpAPce3OeigcN1fWFRGfsDkgTTt+psCyFIoayHTz2u1fUNnXv/jMrwIruM0CJSijHNvqOHNT0+oUvvn1XPvLSuWhnpkcceNW2ALnZ8dFyVYUa/B/T+e+c92j50z2HtbKxqd3PNMYOgO7VuXzOHKPKafjYiLabhLp0i/cEHj3lDpxgjGxQUgo00TWfhvLF9iJ3wQVy6qtYb9sxi8wXJCPPhhlFCj/Sx1GENlSrmr+FvyO8DRYUbRTNjyx2QiySBxdY2jAV7Pb1/9qzv1dramotFFxm2WIlCnu9llOZ0A/YCjMUS1MbXvwcvCRw1CkGb9SZck3T9UqiBzHNY89yvr2/4GWp2unrmmY9EHFryTJw+/Y62QEIR5vS7Xiv333+/R1asD1uswOlkVIzND6KIQlYj7bYGzL0log6+WhL1ZtsXeGSMt7Laanb06V/+NV0/f1bnvvFVH/zem6h5yGpPLFR41ij07Pdnm5eC+gUK3w/ymC2UsgExIoquR7MUeuZ9GcEOJNNFoflgoKL01KmjfShg+Rp2QOwBNI1mOCbiNSNmSZ2YijQovPnd/DfKVV9nF6sUeX8+2io1kU/PIXOgodY4USFoLR4728oqKEntNikgUpdDfnBYD5x8VPkMGedFCHjmINoNIBdG5FAbLJai4CmWbLc0OzNzh2pjNKmVmJonIhz+jiKOWLNIfWHkGeIEEoGIVrMSOaG28FlByeCb8txi+0GzUykWtbm6onNn39dap6U2Z1a+EskUuaw2Fm+rvrnm/TCL5ZELWalF3iym8BZw49FX19F7jzjrdmmnrszwuA4ef1TTg4OaHByKuE9cGxrNSHhKRHWsARd5yaiU58Uc6zZpLk2fO9wD1j0NHUbvFObs2cHdC0SQvc5IG9Y8eKmiMGcdbKzr0tVL2uk1NDEzbZX3rQsXXXzmS5jjY+8T+e6FXNkUH7wLi4mSFrS7wt6QxaqrbI9AjIcBD0DyOFcbW1X1UeHnM26EEe802k0XgQWEEd2iFt69pO+c/a6281UN7t2jE4+d0kCpYt/C7/3kpzTdz+jKK6/qq2de043qmg4+er9+4IUf0MHCHmWafa0urSi/b0rvXDqv5x4+pQuvvaV8taG3b7yvwn0TOlyY0u1zN1U8fkSf+fz/oCIGSet1Lb59RW9ceE9HHj6mbrWmH3j+4/rDf/l7uro4p/c2b2lw75QeevKUPvTUMzqwZ0rlplTwqLOjzLm7Ei/uFF3/3aovraI+QNhSVW0Kyt2p0tzdRcXmEjLxL7oz+rWyKso1uH3xrak/W7x4ajWQlH0u66KAS3gZyfebUJjwydKfjDFvWhjG13uFlgpDOf3WP/ot9XfqGtjpms9Ezie7ErwdgrXJFOSAYIdxjqPHm+GKza/kYd4FhWAEyVuxzykFRMIJgAuSdJnm9BguDijZIgzbAcTGZ+uQJIuXIoqHMLp83NgTMUAlUEADaQ4wpfuIgpgCi8Oi3Q2ehxWACCGwTihFF8cGQOER3lEdHxb8LqwkRob5XLiUg7CNWzkF+sZCwzNvbW3FYgMOUBZBRJUVVG/RHXc0MzPtQjI9SFnIdJKgTCzQICRn3eECn6O8wgyZogzjWd4XB7/HmVm85/ARzGp5aclFJkUeEvlOP6PS4JA/Q4oA8nxE1BqqLkZnYXrJYWzLCkKrGxDmQzLfrAfSY+/AfsejO4o95+XGqaBclgi6knpdotTWVa0S6E7By8G8rX3799g2hlE1ti6MLdJn9cqVCzp+/JhfF7QBtDPyauPAmLt9WyNwPBLyOuiWD3RGeIODukxu6v79YYhMgdWi6Bz0NeTZgQvoPGNHYDXcZPB3I5NkW/ZV3a6qtrGpotMGurYPYeSw02ipky3qoUdPqdHu6K03XrV/YBlrjWbbr0+c1eDEiJXWVy5d0i7u9RwCWfkezczOmpNa3alq/8FDLh5Avnh4nv7Ik7p6+ayq22sawlU+V9R2o6sTp57UwuaOczSxJcrl2bSxE6rqkYcfsV8U64PnwoHiSZoBhZ+TWVwsYS4McokPHaa3rJvg8Rg993pIYlQSjhXK7sGhYV9/VOAUSYicJicn/G+76xMVlxQqHDAcohfOn/Nrbm4g1Oi4oHPChD00QU06d6LdrJoshMoxLVTg3hExxdoyeTwZ77Ln2dg7Q3wUo7dAZHkvPNt8pnqro6ef/rCfdzouitC33nrToyJG9+wX+w/sd7N08yYI83pcl1xR3WZHOYK6c30VBgoaVU9lPOLYV9gr+nHNWIem0oGAZqSVak2/8IW/pZsXz+vsN17ytbRPncX3jkoJg+BkDGYD48S4nYLOI1q+nijvjdilLTi2bRQqSZEH7sYioyCwHVaSPe5d/475Mwe7TX9iXOtJBery4AHaDzFp6m2bYuPkGP064YLmCGUmn4+3xfpLs2yTojuK78jmjj051MaeAsDpKha9flhvfJYWueikEDEdGR7V8YeDk5fr520NAwcRhIj9BlrF+AQWV3H28Bo0DNxzi0xMhQnFM58j6Bt8vhCH4Oc4PDJs4QtFHudAvda0cTiUBgpQEDH2OaYEZOOAsPL8gXqBYuGReOnsWW3gVThIE1qwUn5iaFiri7c1d/OaVfCcvS7yeLbhe/YxeAaV5b10NT4+otLgoLYaXTWLg9p7/BHNDAxpMOFzcz94jp2BXooCmT0J9NIJSoAQ9q6rcCNUr+KxxxrOB/LMBGgU0UbLjZmRyWScCp2HM6nTA/3Nq4QzBiKOQlaXr17Q4vayJmcntG//rDZu3lRtZVnNNhOjtpqdqp/1dpefzajFZM60gXCEKOaKytDc4ruKmr9Ysh0LaupyvqKR/IhyjImHSxqmICRTvl0NgCFX1mi3pNXTV/SVd76m5f66Rvfu1wMPPqSFy9es/D9y/LimcJ5Y39T57UUdPHm/Pv7sR/XEA49q48qqXnv7bb15/qzqewb0yR//YT0+dr/mT5/XnuGyvvmtP9VOfU3XVzbUGhjS7aJ0z0PH9Es/+1Mq11oa6Wa1VmtoYGxKe9rSjXdu6cy77+m7Cxd1ZbSpn/nRH9Gzx44pQ8lilJZ6gSvY/f8v8tJONCnrktIvxpR38L8U7bsrg5Yvpp1ZyqmLAjL87+jO/D2Wk6NsjVIuCsL4dxBtE/QvZmBRDJpA7KmQFymL3F92sXdXUZmOa8kY5aHJNVUaLeo3/s6va6oyrOxaTUODIxGanYGUWTOSFzypUJJFaHeopvgn5edZLekRYRLhJkaiW0YF2BhT6N8CDqsq84Z9I/cv/p2GUFuEAe/lTrg2B1BsVlx3EDt4TeZ1ZEEWipEEYFJ53R2N0zlareA4NRp+D5bkZ3NWYULWBr0zfy2JUyIdYahS9Hhhd5ex5YTHE6AHY2Oghzmtb6y42LKKzcVHGCzj6wUqRpEHmsZnizzJrIhZY8wGx47DmvsVRV5brUbNHnZ8PjhXdL4ge3DpGIPzO8hm3NrciIzORPnGBuDXbbfM5QNl4dmkuXNHXAAAIABJREFUuE16CT/Q6TPlvzNZnYMDNCgWuf2dePALeC/xTRFrhE6wWBxSoQhfKtRraxvLWl3Z0N49ByxauXjxgh5+5KGkU8VTjCsXhzkd7Lnz7+mBB4+GX1viWxZHa0R/zS8uuCN0fBJIWqIMZUTHvXr73dN68IEHXPi5ITBaN+rDg+cMfqF9/bpd26kcOnhQN65f1979EYq+u7Wrqou8nooigqqvnVpdtRaIXElHHzyugeERvfn6K87yRXWJMtLWFoz7c9JDDz/ka3zl/EUNQABPRERlTJhdgIQhLnZCth/IZvXUR57Wm699x8q7oULJfJi13Zqe+eQLOnvthja2Nt3x+2CA3N/t6tixY7p29YZRVDp2c2kKRSOqXCs4rUZoyei1WjzUcOZAJdzWGGtlbFZOsZ9aG+3bfyC+x/lHWFlUE0SdcVHkvrpgcbpA176NjJEvX7poRB7eIvfViEVCWbCNTxcUmzSM8PiiyKJp4L+dgwzSZAVtcMdsKuwmlgM+FPUULqxHDnPWtIU4oI2trp566mlVMANPUN43Xn/dewo+eaBaBw8dNBd0Y2PTghH2GFAKj9xbqEF7yg8VNIaBK/uJVZ4UP2F3weg6g4qUfQyEeKeqT//qF3XryiWdeflFj//ClSCUsJlOIpLjemWJ+fJ5HZZKyWaNxxq0AFvrULwl42yPdV14yUVEEdqIrWbiXHCRB1LD2rNXXryW/QWzMfZDZJQKKHhbjopMbFcswksmNPAAOQOMFCZCgrCyCsQ1xujBWeb/T5MZAhiI/Zuf5TkBIQPlcgHpwgUzZJmT1yuWdfT4wxodnjCSxyGagctFQZvPObmCZJUoJON3WhiBRVYiFuIzhv1PrCMXfhRWidE8Fk7+Kw5peMNEFg4ztQiFtJvhfKDLMU2L34U3KCguo78rly64yGtb2V10kTczNqHFuetaXphLJm/Y3iQJIMkexT0vEJPXaWp2dlLloSGt7TTUH57U45/8fs3il2r/xhjF8iZpCkDUjbgno3EraBO6CZ83j1VJ4t7BeY1gz2b0Cf2GcwXKDOcueyfUHqOBpGJkCypmpOom3p19Xbl2UUvVDU3tmdL+A1g+Laq9uameWsrke+r0MfbHpaJlxTlNLftUqQiCV1QRmlGt6TXDMwt9Bv5pE79VlPw5BGk59e1lOJQIrUAKSySDa3JoQpu3lnRz46ZaZc6IukYmZtWE4pTp6bnv+5R+9COf0FQ3r8uXz1nAlCkNaLQ8qptnLqldySu7Z1zDkwO6974jum/8fmVrHV07d0YLy9fV6G3r1uKilqo11fbOaHjPHv3yT/+cRhlBI3zC168nlRda+vIf/JEuN7d1o7muT/7UD+rx++/XaDdjVTlIOuvVS4aG/+5x7R3Fa4KkJdOGZMz6wVQ3XZR3tBRJcWWUwv///0ewkVSEVlGlRZ5Nj+9G8j4QZ7AYQ8UanV8Me+NJScezPhwSQl5ErqXFXry+D/YE3je6VeioNFrQ3/y1X9Hs8Kj6KxjUojhlUVJ8EfTeN5qW8vhsOeCA9Mgf9SHEQ9FoJOabkI4jIxMeAuMYSOSQUlmAdDT2BMpGB5PGo3EIsKAhqlLcBB+tEJ2HC5qSY5cc0G7vPL4nbEf4XjgN9mLCaoPQagKUq1Wb9oKs2bZiKFADFhFIVGrrQJGXIkNlDrEOiGFDY2NTzuylmGCkxNhkE3g/Rxh62UhGbMIY7zIC7thTycRaTHkTAjLI0/j4mN8viBe8IkbI8NB2dzbDrBpiMYRzKxXjUCw5eYDSJ7g58DJSn6sePBT+Dkd0kgV8OIYRaiSIhOIZVIrf55YgNdP1M0AjgQiCggLEJaecCz2eL/6eDbesUolOGu+2jlbXVrWwsKI9s/ucGXz12lUdPXpPjO/YgKwsDNrCwEBZb7/9pk4+8pA3DJPDQQwY1yYReZevXNUYnb4P/DD0ZdQI2sdhdO7COR05cjhGWkmnQyFBAc06QUCAgMdgTBt1dEm3b8/pwMH9LvYb1YZ2VledalDK9px+gVP7dr2tlgoaHZ/UI4+d0ltvvqatjXUNFMvqMpYEkXDB3Nbw2LAePfWY3n7jDbUTMY0P0ASR5L36uhYKHgMfO/GQhkdH9Oarr2gIwQvPZqnkjvPjP/CDeu3MuybjOwIrMb6lCcGDcW5uTgMDQ4bCeYZY105BAblJTK95LcjswbFziRCk9jTiK5NRFaET2aAtCsi+Dh8+4uLRB6lCqQu3Fl6sm9YkRzm4doxlsWTp6fz5c+be7VbrRnZtRk3x2wufOw40RFL8AxrOfrC5tW2T6bU10L+u477SkXMYIofKnn+z1kEH4SbSALE3OF4vl1e92dOHP/wRp7bw3A9WKnr99Ve9fkA6QYhGx8ec00xCSBW1Pug1z2Kj5WByKvbsQE4j3ZZK7CkJ8sYeSToL3X2PRorDvVDS0m5NP/+F39Dta1f17st/4sg7r2G8Kylku9EUpTFnoLoUNhQnbLsUo6BBxNzZVxGRWtKYpwKVLs9LkiXeRyBCAWlvQigrMU5PG3vzsR39Fvm1Fl4ksWbceZ73oE0zTUj4wtyoZL3bUoUij88H5SVB9KMw/KAodGxWEpPGMxIcvDDDh3JCVrCbDE9KekZZ26TbDI9q9uARZXo5ekOT8z3uRFzntJPw5YtxMI3tiF0LoOBQ6Fk5Djexw5i4FdnNblbhWlOobfoz33mv2CFtbGlqauZOfKbVvkQvDgx4LaRerUSrlQsZ7W5uOPVgrdNUN5/TQHFQmU5fU2PjWl6c1/zczYjLc1RoWnAHXcriHT5Yl2SgjC2dtmst1QsDOvTok3rk3vs0lMlafDeSjJVprvj8IIORXhB847HJiPcE+ecv7TvJeQVFg2zxRBgXIADrvumvsY+xTs1xpTkgTpGqt9NUdWtTO9Vt7fRaGpma0OH77pF2qtqcn/eUAOV4N9Mxt67drFsZTYEHbziDOKUPbzWvPqNjpm2JIsmqfPK9yegG9SLrtZtzUQdNqJxHSdxRBgPj9W1tLK2rOF7W4eP3amelrrmlNW2WMpq897D+9u/8Az1174OaaEq53ZZaOzv6k29+R9Wduh4/elz/7Y0/0+Cxg/qLn3heE6WS5q5v6Ow7Z3Vk3x596b/+vvLD+IGuaHlnWzdzWf32//yPdXx6VoW2lHXyU1alflZTTenb3zit3/7S/61Pf+Gz+tDjD6jUlAZobGhu8WVPmjIPPs/dTiC1OwXaXaNO/12K3MUGmSInHhgmuYXJzCqQPlf0YVQaEHWKygVq5zWZJFmY/pGMa2MXjxVpLnPi1p/GWIG4JMy+Oz/DyNnmo4mti0nZd95vvJ14B3011VFprKDP/73f0DAd3uquZiC1siE4+qSmXifr+Xrb4c8dNdsEjgfRl8KJjp6NioMXmJrFYn6OTTFJpJjw+8dHim6dzxMdaF+bWxsuwliYNcdxYcxbMoLIg1YhTBrant04A8bn62xDFG5pEgTXvYTrOd5QG1saqgyphhlmr+/xHgUGaCGFGptNtR4qVgjcbF6jY6MuYkCIGE0zqqLz4b0Da3MI0UVTzMDbA30ZGxsxZ8Sy9KyMnjAq5N4xuma0CCek22qpur2jZq1mUnsaYRcqxIDyKVw4flEDNQsJEmqpPWO7jgaIImMc5s0ob6SDqClbmGCimhRJLoaT+BqK/BBtMDqIZiAipeBNZdWut9RrY17dslK3OIgSEKtcHqC82s2efd/GuH+JATH8lvnbi5qe3uORydVr1z2OZfTmgtk5xLEmKLTDi/BI8Cwhe5OpaI4hh6VsiTE1M+P1w3VwMUp+Y6lkZAbVMHw/rqV9o9Q3ooqYBg4XliN8L+gViBBNABvCQFLMe6TVrEvVbVG88/46/Zy2q3jDIfvM6skPP63FpRVduXzF6Aq8PbhcHotRxGf6uv/YA0Zev/nNb4ZpaHJoMn6jQOAw7+ADlsnqE9/zgl595dtqbm1rmJFHEg/WLJf18JNP69U33tDwGCbP4f8VXmR5j8/n5m67EXHBRpi2uTxBJueesd7x1goFNornBKlBbZdY5vA7nWZi0UWIg7BWQLTiCKRMThjGIuwYslozinL7l1mp2UrMubs6d+6srzu8ViNHd8UKWuDh/SxoJCjPubc7u5Dt4WCuubEDoQW1SRuK2CJpbPsuXIzKV6u2WaF4CxpGVr1sQY8/9riG8eOiQRuo6JVv/5ntVaBPzMzOxBTA0U8xGnOEGLeV87UJ6t9TrtDXUKepASc+YFmDgjPWEQUcaB3PTzdf0sJ2VX/t1/6ubl26oNNf++MwHDaC1XZyRrEPasDhGZFZuPOH4XxwZ0E9PYBMqTmJ+t/5ux6OpGNRX3T1nYEbZsYUR45aS+grVptSdjCqdgZ23ubdIIjG3xLuMq8NdcSFd8JT8zokLacUkYg+NxLLJvPRXNDE/2xxxDV3ygkj2zh/zB+u1zWKEjYd18JpRVnbkWr5ksrjU7ZQsU2X96uIjmvY/LyLvsXNNk4H+LN2GkRZDhl9gzcH+oWvJ/FuFKxwvYJqlPM+xl5LM837DVpG36NMqAe8D4/cczk3RqzPVKTWrFa1vLJo94Hd1TVdO39Rm+1dX7vJwWHnsbeabW3VGtqo1T3SdhyiaUrsgZE2wv1iohVegRkd2HdASwvLqhfy2nviuE49eEIjhbLdDjzqtGpa6qKOB+go5HxO4hQwODLsc5VzFLQb5TxnINeCRjXoCpwtmEDHxCd1oeB9gRZyrnB5GvVt5bM99ZsNLS0vaWVnV9mhAd372MP6+KlTOv/a69pYW9bCwpzWNjdsBFyo5FQpllXKl9S36bGzMFzkiWtAVjXXn6bC3F94kdzD2JNB9Jrk2dMM8Ozlc5pvNXXsyHFpran3Fq/r2DOPa/fKnM5fvKizmZp+4fOf11/56U/r4EDJqlbXJu2+Ort13bx4TQ/uf0DfuPyuLnc31Jib12BHevSxp7Qyv6Ld5VWdPvO6CsNZDYyPavaeI/rSN7+pX/6139D+qVmNFsoqdaUK5wI55s2CXn/3fb2+eUPHn3xED953RBUQPpuxJ2PRpIZyzZQWeSmHziVRAtol6zXKpOTgSYsyc9lScI8FnkDpkTmb5DSmBVeCTFiq7o0iER8kyJ4ptS7wEjTP6F2Y7KZFHoc93Z/HXIwuk/eJgswO6P7VAcHHOCGKPMuws9Fl58vS5774ea1DXN5uamRgKMY87qZIVRi26rBZ3TWCRVHM+yqzKGs1jWFbks+q1WlabclTCC+BTX19Zd32ILwsC9iGvC4EGHEWPJJkIYLGMXbhZwMZQH6/pcmpGXVaId9nMZOJSLHF67GpQwJlgzPvDnIyAor1LY2UB1XnAGhRjIUQAuRvYnIyCj7UQbjUN0A6OiL8m6KRIg81F98DOZ4RKyhB6rVHsbexvuqkh9hUiZ0J0ro77oTwTAdsnghop7v2rDd+b+hGXe5+TJIhZTavoZlJ1Yook1vO08TBt9NtOrXB6s9S2coo4HN+ByNGK/o8kkmw3WSDdqxVq+1NEaKvs0LNl4GT2FXfQe057d03a2PQzdqmrt+6pYYNRLuqFENE8cwzz6jZweerq42VZZPc9+87qMnJaV26dEX3Hb0vvJhQpTXq9gGL0XhFb7zxhseQjF8phjmEQJDCiyujhcVFH0Q2qQY1SThG+ALO3bxl4YGbApSL6ju7k+tKMsS+ffui8MiH+nZ0lK5y3aoxUi8wJfaGuLao6sKc0x34i1qbCQvPDTFo2zr11BPK5kp678xZZVHsYZxL8ZVs2IzKQVefef55Gy2fP3/BaCMkehS3HASIMXZaLT3z8U9qbX1N598/o0omZ2++UiG4rFP3HNXo7Kxee+N1255wfYz+gMg4NpBiCm/A8CcDBaGYiAIhq+1tYp34msylu8PPTRMuLJyLRAzWlZXLXXiMbY81QautAgXJ3N01Qk5zk45VabzSIg9UAnTk/PmzXh8bGxFdR3wYWxJrjjVFccZ6oXgiIolGLZcvedxstTTviefOvLVQVhvFz+e8BvFRdAQZEWs2QWYPAHkuiCHqqcdOqczP93tG8l777iva3Fx3gT+7d68Ns1OfOFB0jycdF9dVv95SMQe1o6Bh9qZWwwcWIxvsUtjbEIr0QQ5RlsPJ7Uo/99kvaPnGNV36zstWKBLr5M4fXmc3/O34b86NThClXIixBo2c5wOVs80KTVky2vGI2vzlyLFN+AtegzbSBk1jj0+QUaPDHhFDM4g1Pjo+rkw+a0sPv4aN2aNAd3ZrQnkxqJAUbRRxcR8iR5hGOVXi2p/OoqZIgUlTM6LQjsasAs8x4Xayxpkw19t91YsDqkxM6/hjj9tomfMhJjMlNavE8nWVL+dtZwG6OlisuMirYGZsARTODEWjtKhE2SNr7YbFAXiy0XiQXetM68QPj8/CfgGKBOpH1uzaxoYPJZKabO9D+g0JJihDabBaPa3cuq3l7RW123UdnJpyxCZ2R+v1llbrLeUrEQ2Yz9BA59RO/CB9RzPQDgKYYA+eHB3T0u6WHv/48zqy96AycLGxPAFx7rOn8oB1rbYWVAi4wbtVjYyPm5fMiJ7Cl89hFwmKujK8c6g/sYdzLluIVCqFmbHH2R3vk3y+za1lZbNEyfV1/tx5bVbrquyZ0YGHj+vkgUOae/99NXa3df7s+zZwb/O9oyUNVyqq5PiscHlZVzmVOJWqNWVaNRV6sS+zphzA4pollNgED5DnzWdiv6122spOTugv/tBfUr6W07/5L3+gQycfVHZlQ9/89rd0/0/8gF74oR/VRx95UrnNjhbOXlJpz5hm9s1oNp/T1/7wRb32tVd1O9/U0z/3o/rUqSfV29jVv/6X/0pDmZIqNen83CW9v3JZ3/+p79MnXvge7Q4V7dU3nC1qEDV2RxrMSGu3buvtV97Te1eva/LpB3TkgXv04MGDKnalvBkikWh1d+ZEFHmpyjU5kNMxLIsq/MHog1KOXBRPVFJxm2INp/Cv0RuLEUIckPLW0m4sofXGRU1+3qhflH4xGmb0aof1KAb5OxdzvB+Dr3ejhLGPOD81Ye7d/b6axY5qmYZe+co3HfmysDJndcpAFyVVhGIXS+HnA+LBwm212MDz5us5pqxY1NICKsdQg4JuESzPpu0MUgQLW2Tbho0If9whYg+QRPjQhY+PT6qDxUQD1IFnCGuPrg+q6elJdXpNFwb5UtFoGYcKhTFmyvAFGRGxoWQrJX/W2vKavYvIJiUkm8ODQieMW4e90FB6cr1AbSi+2s2GNxMXty6ssBeA75aITCgk7EUVXS48JIe989CbRwO/DQl6eo/JyCSejK8HD8nopd3ou37YME+NaGoag5DQDE9Pq1HOR/fOtSCGqdv0+MfoYhMTWGwK2HCKKmYLLmr4bPxxnBy+XPDRqlUjHOFnxygn7VIY6TJ+AnYv6qGTJ9TPdLVZ3dTZc+eNKA4UhtSsdoz03XPPPX6KsFdBWUxxPTu714otCmAQDK4rhTIKR5CWVDkJr4TiOhJCIuUA/hXvEcQKdMKkcNAU8y/jPfLUo65NWKne4GgiRkaHtbi05Hu/b+8+F4Y8Sx79FShu1q3YbXd7uu++e70IWxurLvIKsO7xEezltb3bMNEYlG54YkyPPHpKr7/2prr1mnqMqByflnjOoShkM5Z0/MRJ88HIRARdEps2CGWxqPtPnFChJ5155y0BqnGko2grV+Kge/rjn9TrZ86o1mlobHBExX7O3mrkLezZt183rt+KQgjCNdeEwHTes/chUAwUjvE4MRp1ioBhtLCm4VrZXDybMbmdsRh8WD4zKEfsLXxPPnzo+qBvk8l4v+hGhQaLzzVYwbaop8uXL3pkswkaYBEQXL1k/xH+hvVAoksFrwlSWsjLBAVgzfG8YrsUaCWij1BI8rkQ7Rw7/oBV2Tw/9ti02CivPAkC3axOnXrCgph+p6PhyoDe8Lh23R6X45MTunHzlj3T7I1phL2tfKXi+Lp+raViPqOhwbJGhU9e03mkEMp5xjGXpWALaonULxc0v7mtz3zu17U+d0unv/plp78QQcakooMgp4PyGvy2rzYWVEbyogiLfR0ivTf6JKs3oRnYWaDt5jcdzoS/KqOw2FNMs6FJBKGlkWe0GlEI3qtYK6QauLFPVLUeAacZwkkWtgt5q4KpfaIYNCposVvk43qK4MhJ+Ns4yrAWwgKGPYTpgJW73q+7fn03cTTLRI71s2qWhpz1e/LxD7nop8iLGLSCatvws0u+1jUKv8FBF4uM0THeBdEiBo6mn4KBaQcK3hpq88EBI8CMPDF459mjyAMLMX+aNCQU43Ba8wU1QPQAAFptc1UZsVc3N3ze7tR21dmpuchbr26YjzWYzxrI2Nzc0Va7py2KdGg/+YLHl1wHHE4tFOF6JEUNdiScPfcePqLljTXde+JB7Zveb8FJw1GK8FUTrh1NLMheuWhUGYsfVK1+GkDzGP9yP/Bh7HQ1ZsEFiuAo9FgzNq0HpeT8JK+8QRMcU7/d6mZYqXS7Wpxf0OrurrKjwzr02Emd2H9Iq5euqE6Rd+597TZqaua6yo2WNFIZUAUEL1sMkRxiCyY82zvq1rdVQD/MmYUA0pTCnnnFiITgXDLV8hlGAop7z5w0MKjRAwd04uSjunzlms68/oZuLC0pc+8B/YPf+kd68tAxzb19VW99/bvamujr4z/8gh6bntWV757Xhe++qZdvXdSRH/6kfvSTH9MIa2C7pt7Clr77/3xVv/edF7V5/4hOjE7p4tvv6Op4Xx/7oe/Tr/74p3X6tXe0Z+8hHdw3qXKmq/e+/Z5OX7ik4uP36KkPf0j78yRzwLntqwgnD0QvTajhcf5zRV6cOonAITyGOKR8Le6Op01g8eAfeLgSpNrk0AryaUKET/gzKc/O35V4S3n4kXDz3KWmA9kU/bnrNVPELmLLIrPyAx5eFJwu8hKSpws9fG4qbV1bu6Z//7//aw2hNipmHNvU3oJ7E8INijyTwuHiVEpqNqPLjlcKdIqUCRYdfB+KDR7cNG2CA4uHG/TJEnxUr5A1E5SL3w0k7RBrq1lrHr2Yr2OPti0ND1Ucb2SuGaR5bEncMcUIyf4+ubwjlrr2wOqpCDcM7oG73/Avio0uzB/NgaQLSOKhPLowmhrfA3eBzphNzo78ieDFm519gihWA8X1jB81Gte/z6IJ7lrKsUlEbmEYmxCpzePzRCLI2nT4FMQdiq7JcbWGEDnAj5ARNlA00AyKq5XlVXP/4PXw2Rmjpz5/adYp94DDjgKMZ9EqW5uGJrmWQl3YUa6X1WB5QI899ogarbrqnbotM0CGi5myug06VLzKnrHfEmOL1fVA8vbt3W8VNmMSDmeP+op5j7WXlxdtZQJSGgdacDSNIPf7NrNNR7M2ck1yTC2qycDj3NL01HQYtXqzoYiLsSSvQQED4jM9iRd6jArNacxmtL296Q4Yj0MEMC54KfIW52x2ytqotzNqwBxnfJQc1M89/zHdunlb8zeuWYGLhQooKU0Ea8HCB6hO+YKGRkc9Gq5ub9uxn0JhfN9+NyGX3n1HFfykkjE6B2auOGAD1g89+bj++KUXVRgasuqsQDODSlM93XvPUb32+hv2lOT594QAFC9BX8wDIwKpS82Bm39C4vczGTmkqSALdCYoISHQYl0i8ki5rzzXrDM+F3xIDwsQLDBahmeKf5cLIdTClz2yhFsbqSIhXKLQcwNkekDBhrWM1xirM0Yrlwc8UqUB5cCKvFv6PIeqeo+Ymprw/YRXyah3c2vrTrQWYp/taktPPP6ExkdH1MZGYmhIb7z2qsn8EMPh8t2eX/CkgM/K8+4R5WDFzUmvhtino1Ixq/FsXwO2SYkYuXy+pBZNJZtb0iT0SkUt7dT0i5//otZvz+m9r/+pBU9tIzn8qq699yjy3Dw4sozWLKYoNi32+D2ERyBmge5F7Jl9M4eYGICeOfAt0oS8N4S1CkUZY2AjbolSFz6gR7LFgkYmRtPQuigYEtuVMAWOxCEXvOwxTktIHAs6HTdj0G1APGPPicaRD8e4MkEuvGeCyN3JI4ePyJg+FwKwVpuGJ6fOwKia+aIefuJJc7Zbtaq/7rNgt+GC3qpwuLIDA7bnwIaIpp+ChgI5POOaRlNBxylIOGtMI8GDDpukbbzhaLrzodqlMXTRGugbz5vFSiCtoI6kVOzuuICsNevKNTu6fu6iljeX1WrXNYVLQr5gzmg9W9BKrWkuIVw1dnDuaDNBZQJ9jfvb7nd05J7DGqyUNDU9GYrfXuI/h6dlpezxbEjWssqwD8A5zeVDWIT3aAKQ1IjYg15kgKFloR1L3qbxiNZSd4VcznQjXp8ij6kFewLrEU52odfTtWvXtLazpeLUhA4+ckIn9h/RyqXrqu9s6dLlC9qubquRaasyNaLRyqCj/rACAlygyCvg+4iwqlVVQS2bKDvYLhtnax83DSs6A4pyTnKub2HF4NiEsgNDKo1O6vqNm6o3mpqcndTt9RV99Ed/RE888oTWL93WN772LY2MTDh84bEnHtX+8b06Mjar/tqW/ujsm8o+dp9eePgxTSqnyUpZpZp06Ztn9S//8Hd1trWoI6OTqm9u6ExtUT/2sz+pB8f36J7DR7Wx07QX6fy1a6rNb+jNC+f13f6Kfvbn/4p+8iOf1GimqGIXikoUTwbJ2CRYaxR5dwsukjov5bMmRdwd8WrgbYmCJv3e1NMutSj2gmdROiYs1lTCKLXaK81RM+cj9dFL4cOktErwwjv/4pBgMbuQTEw50y9a0p+UiEnyYjIh6Ksz2tG7N07rW7/7XzXUtF5T3VZPLbJrgWop8ip0lBH0zaHVaG57oTpku8lBWDAJmoOB7Eg+EAcdvIymw8eJdtnyv/PEogOL5yI6CwgYlS7eaxC9c/jwdNuOsmHTYxPgepaKOXVaOIPTbWUS/6+MKl4gOCv3HJHDqKE4UNZubVcYoFANAAAgAElEQVS7i8tByuyTXBCRQun1SbMzzZsESi+CTIYBJGpK8xHgEYlDNQoBmy4n4goXiTmk/PBMKBuigHRB0iEOFZUtLx6qOhOiEzNfni5k+alhaeSbQ9IO93s4XeWZabXHhlRPFIrZcl6NTtO8JEYC87cWTKRnpMCJ77Br/mdydkDSHLqM0YxqpOR+u+dHwRu8mb494YYHhvTkE0+o1qyp2trVu2fO+KDN94vqNXp+Jp599jk3bGzty6tLunmTJIujGhwgQo40AoQnwZmB6L8wP6+JibE74deMDQOpiPSQGzeua2ZmxgcURX6anWmyLx1rq6k9s3uSRIRQy3Gzbd1BF7uzo61tyP3TdxTn0Wz1XADw++CCWp02UFZteV414osS9L3VzzumKwdhiOizTkvTM3v12KOn9I2vvei4IziQjKj4kzZJINisDUZFXGtGl2zsXK/dGkalOxrIgx7h8cZYkAznrFoa0clHPqTe7rJuz91SvV9QbnhIvVLeCNXgwIAmxieECMU2J4gtmo0YY1t5HJ+bAn9sbEKDcIoSs13WH2PSlOeI+AUEHJoBSj1Mdbl+jIYpOBn7YBC9SVh7u+PiL6gcQeLnDxQERtushStXL6vRavigZZc3OpNooCGEU0RAzKfIMwcL/65G0yRymxoz2oVDm7oDgOJ3YraANc2ZM++6wOMZRp1s7h781H5c0w898YSmx8ddeFLkvf3m65q/PediietNIWn6Alwt7CrgApdB1DtSg1Em61SayPRV6QVBP8yzo9iKexxThm6xotvr2/qrv/q3tT4/p4vf+YY2tjfs+2bVOcUY6uvEeJriPPZfmrUQOrEGuEY8rzSz/Ix5TSB8hbxV/9jX2EKml3EslUex5sahBoaDEU4JBvYo9BIeNs3b0OiwJw+eQCTUEH9fIrADFeJhse1KSvO5I7jinnaM1LIn2XeNfRqfP9A7I5rhYenYwbT4ZJQMDzDTc9NPkdfqZ9UZGDaSd+KxJ0zd6TqKLygXxBhme2QsY8rbUYFYRWKzbLTNOJ/f0XWhjsiO+wUSv9us+hplWlgutZ3wwPTGDTUr3M8yRvF1N0oUxsH7JAu379hNRppduzZA29jRULao6+cuaG5pjmG5hgfwjKMhbWqr29d6i/2fhijne8LIvM3Z4OuLKjPAk2q7qYnpMT1w/706tG9W/Ubde0gBz0VGzu2Wx7DV7V2VSAjKZ4wcDVUG3AwWK2WvPyYrVfb3pPlO7XAoYlN/Q+6/zf2Hhl0Acj9Yb+wJiJJwewCk4ElbWV7SbfiHM5M6fOphndh3j1Yu3VSzXtXlSxe0Vd1Qo9dSZXxEE0MjKlnljQI6KfPgUm9tqdfYUT4TiRiReIKwC85jcHkptNljUVpzP5rUKIMjGhmd0dHDx/TSV7+iGwtzqhfb2nffIZ09d1HH7ntAo8WKVjMd7RQz+hs/+BeV323qxdfe1I/90I9rb2FAv/fdr+rwDz6rn3zkCRVXd3Rzflsz43u0dXtRrfqOXn/tm8pg0t7v6Vvf+ZZ6/baefuoxHThyn9Z32rpn32EV2n1dfOsdnVu8qW8UNvRXf/mX9KkHn9CBwoBGWlIt11cn4eqGh1FS5JlHdxePzQfJXSKLMKRksSWB4GmMtQ/vD6xNrLLxQrxD1gt+npHA6PSCIhyQvytOfpcLvfj/U5Ks0cG7kLwYx6bk38DY7rxKMoNOFXgxro3dozXc1vn5s/ryv/hdjWdBxlrqUOTVIIuWYFirVCIejEQCSMV5VXfWE98+Dv+OkxeWFhaCn5QYF3MQgwqRW2p4nU01QSNSmb4Dto0MBc5oTzek7VZhAUdHcoQDyB0Jk3H3TXFl5WUCJ7MTsgA9PudnC7KQY/HiZRVoULsgDmEaG8rnyIeMcWYnoHX78gH3Rwdu1CgZqUexndyjpCBLDV0ZE2Lxwe+K8UfcIQ4wCmIXeclI3TxKO+Snm/FdOSVJLBEbVKeX0cD0jDKgeRSRfL5S3srU8ZERd3L4sHFGZmxK2RQ0s/RzWVELJ4h7kERlsWn7cybeW3fb8eR6OQ2WB/X000+pzj1r7er0mdMu1gt9vMaiyMOQltOQwnxlZVE3btzUPffcq4EBwsKLSch5iAjYsDE73bNnNg67kJUbWeAfusBr167763w/RZ5NYJ1tiUl1eMbt37c3uFZ01ua9xriX76Hb5aCkyGNEjTE0fDye1Spda53Re4hsSHForC6ps7FibiS3sdlBeNNWtp/1xtHLkvTR1gsvfEoLc9d1+eI5DVEUBUwbtj0ciHhMJZFPgUyF8aqfLSjMFMdqGrWG+NXqE6PV1+DUPh07+Yguvfm6IfVerqLK5KTEKLXfM6eVz+wIIz/fORPeKcxsfgvi1+9pfn5B01MzgVaA3KinldVVHTxw4A5Sxnvl7xirpgUc7y8tFl3U9PrByXOiRih5ucKsQdSubObkA/Mxrly7bJ4dAiNGS3bo9+gYzhmjprYLae4nFAjQplqdET7iKfYO4M/g43HNWB+sMRAaGoFr16+5SGV0G/6YIM9FjwQ5B5/60FOaHB9Tr93W0EBZ755+2xY5+ONdunLZ6zhEHXD8mt4by8NDppP0mzQNbWXzfU1iQQKpHJexfF4D5eFQQHokF7YzvVJFc+vb+iu/9HltLM7rzFf/xNzYsEiJcQgjH9xEvKfH+ERtRkLsVal5cNJlGwm7w9tJmhzbyCRjdkbvUEDuQhp8FkT3FyI9N4FhXE8hMzAymHjghUee+Y4JUmiUKEkncq6vEccQ1cQzSikN0Sq8RY1iJpxxmxzD/eN32gIlsVVJIs8CjiTarekEoE6moAZK9OKAOXmjwyNqkdSAqTH7PUg5ylSKqVZTA6OjRkARWSAwoqCF6xg0oKaLPJwCtmu7js6EN0oRDj3DDUbCZwck8DWylVDJ50RqEGwUtxQm3o2dHSPxUDmI+Vq8flPnLryvTLZrxS0G5ttbuxJeeU1M4BHPFaKpozmHT+fCnT07UOj8YEkze6a0b8+UjsxOq9htq8XzkAWtCxN/gIPtzU1PWWBCci+ZeEXzAxUh5zgymkX8BA0qOKUoaC+25bKYqOH1At0CkILzwz6jgAkIJLmHTKjqYa01t7qg4tSYDj92Uh8+/oTWLs8J8cnly+e1tLEgFXOqjI1oamTUKlqaEq6b7z/o4eamMq2qKlmEeKjmAS5ISgkvS4wE0T8iuAD5Zs8Eca4yKhd8zK6u3ppTK9NXG+/PUnDUe62eSrmydgcKGj56SL/y2c9ppDSg9197W48/8JCuvnNe9zx8TO3BglahXhTL2mp0dOLYce0fG1Mu39Pc4g3durygkgY0WKroyvWL2ums69yVC8oPDGpsdsqG8C888axe/OrX9Xtv/5n+6T//53pozwEVWzIvz7qLDGPbQPIgYWXO3e71g3OXrtiovkL+HyTcVEEV9ieJRsKLOJE6JBJ1o1D+u3APj7Itflc6RqO4jJFt4IABKyYFXKyw+J87jlRAESPMO8jhXRFm3iY41Oxrl5Z9HyiqWoNt3Vy7rpf+7X9UvtHW3NJNE6Wbuy0bJcL5gHPG+K1Rb/mA7DR2wpmdIw0VbLHgrhA0AlTJZqlYT2SA0hkhMXLoaHRs2Agf8WSOy6E7cnB5wO9sLIbye/Af8LpjR2XkocQzzD1zmHF28UTruTuktMbnxxsZ1zfPOHdDy1euKdekk4zP6w3ChR1Q+Aemy7ahsUly8GIoknz5UUpiKJogqoGzRTdnuwI6bnsHhmAgTb1IxQ98Hn6ni+pETc2B6E2b8SQjQhM+8BALMQCHbLsjlcYmVJieCkpAByNXSMYtjYLKNFu6cvWq2rxnNm3I5HZAIW4pRkipCbUzQL0pJFYdyZPsopX7i6ajz2E3qGeffdYddLVT1Vun3w4rBTzFEbw02nruueeN9PA8rC7PW/Rw5Mi9mpyYDvjekHTEV8Exgq9GgRW+aYnptfeG8D5cXl62eCZdTyB9jlNi/GekbjcUdTYAxjAUTtmAvx9hDL+XkSS5w2ziiGdmZ6fMn6rtkqFLZFfRRRLWMBkajurWHY/BRgdLHDg+OfMjuVPYQhAP9qlPfUJf+sP/6C4Z8YXFMgkJ247/iZlt5BnHyD7WY8RLIdqgOMSTCSWaKgUdf+IxLa2sqLq4olIuvKWGZ/eqXx6wVcngYNkCAqclJMg9xS+2CU6GSWyCMNTG25H0CpteWw2+pv379/t77KTf6Wp5ZcX/jQo49SBDdOECiveGwGN3VzU4qqNjEShP5isKzkRdC0KMuvfq9Suq1nYT2yNGarj3Y1qQ8dqH6H70vnt9X9JmFKSTMT5oCwcWfK8wSi76UKYAv+/ovZqfn/fGSbOEyClFTvyM5gqq1ujYP6yZqSnzi1DXUuTNz2ORczDSOKDNECrv0WOYpReHBsLOhzhCc58ymi3mNcSd7gehn+eecW1InqJY7xQKmtvY0s/9zV/T5uK8LnzraxaWRVEWObWg31buwos2HzucSpnCgGaBwKYc3TsNuekgcL0So+Hkv6EAIMKg6LYxcqrsS44BzhXuFf2wYwrLRVWGh9Rlf6JYcMJIIWn6k8aRJsLPKc3eB1xc1hDCN55254XbFPYD5wYnc5iW0r+T+c3+4aKP9+cgj054qLW6qnf62uxKnWJF47P7HFNGmH0HqgOoWhOeIvc9OMjwJMPmCMSuZISZca2dAOzUgM1QUTv1qlWoNFP4qU5MjrtoohCkKaTpR4gAJ5ORJk0mPE7vq4zDB4Z9/duYZeMegalwL6O1hSWdPfuuKUeDlYITN7Y3d9QbGNJGFyFDQ5ksqn+KPPhmHsKHCxWbqtXzPR08tE/3Hd6vAxNjyjfravaz6heKKoNSYipfKWl9dV2D0JIyCHP6KudIuGh73+dzFpIItFjXGYtWtvHNhLOXFHkUy1xH/mysr/nnvN8gYMKQGM5qs63ubk1bm2uaW51XYXJU+x46psfve1jLF+bUaTV08eJZbdbW1FJHldERTeEMQJFHoWnrpbzy0GU2N9XZ2VAlA/rN+cb9Y/RtnoK6cCuhCFF/IAKhkCvm1Kg1tGdmv4aHJvTHX39Zu+QGl8LUPIcnJtenn1etUlBjuKxDpx7TT/3Uz+gvHHtUk5mKblyZ09FDh9WuVnV1YV6rtapK0yM6fOSARsmjvnZRw1PD2jtwUMuX1/TV//airt64pIXdm9rpbCs/VFSj1Hcy0c/90M9opDKm0zeu6ZmnP6IRRDQJTY01m4duwnOMGI+z9+5xbTrqCzCHGJvwtYsRUTqHCG0jpPjUGyckDwkYmIgOUlQvRsFRQrqY8wKPouyOyOLOT6eFZlKsJcVc1HqhoA0Zf1IjJjUgf2+C/92FqovEjFq5lrrZtgr1tio56bNf+EWtLMxriGga7o39tCh+gMnhKkh57DyyKAm7wSdxnRLqXvhCwLpZxkulkgYJiEdVlc9qYGjAqJ9H1Mz4k1FpmHCiGILs3Yy8RgKQgfqBu/sZH+CQyukOrSgzITjjyBV8ruBEpHw3SGyrq4uae/+simxQuGyn8W6J071FKy5Iojvj//hwTUYeEdQdfCYjqcnIgtVvpC4Jfk+tK9h4/PNWUicHfvKc3JHQJmHlabRPONNT4AVfxuhAF2g/ryI5pFMTHiP2GeVUCPxuedOgmL525WoURA6ej3zetBkJOmbwCu3qD8KYFCNhJB3mtPgT+rFtSYOVQT373PPaqm6pqYZeee0Vvyeczls1MlwLOnH8hJVq+PmtrSxod7emffsORIxaH0J5ywR8ijwKLVInKNxsEEpGomOSglsHqsj3BU8w/AfpWEGAKdqc5drvW6CRLi1GkoePHDJqRCLI1uaW9ibKWhuP1moaH0ekQapHVrdu3dTIyJg5gezPzdUlNVcWjdhwD+udUNcyyqd9cJHX5rpFUgXNyauvfEcjgwNGdVOVeyzRGKvxOSKGihF0HMJci2KO9x3I/ma7rr0PHNGeqRHdvn5FuRYNYE6tXFGDk7NScUijY0Nqd5q+DiATHAa2+MGSgXU0OBhlSGKY6txa/PESNIM4tIMHD94ZxdOErazEyJruNvUsrAxgKBuh8UV4j7u7jkQbm0DdGmbK4ctIoRhIHvfn0uWLqtZ3Vd3FDLlvFaAbVQ7SRPRy8OABj6EpJCm+eX6wPsJnMoq8sApKjZ25B/v279X169fsHZkisx5pOqA+UJR6s+MR+oG9e1Svhg/Zu6ffMVKMrc6Z9854BB2RdjLyY1NcYtbaHTV3aobdcoWMZvI5jTlPOwyiea5BFQNdj2YUn7zbW7v6hV/9W1qfv62z3/iK6lXSaQLJC94t6JoN8RKObVdt9hiKoWTMaZER9IiEB2tboDSXlmeG/QcXANNaItMWRM8qXFuo8HohjKB59rPF/lsqaGBkKGx67XGJkjopuhPTeL7mBjUZ56ZeiuEEALYUPDg7MSRm7jzLjNgz2C2l/N1E9elSxw8bz3qsllazq1Y/o0ahrHahrPtOnPRzIXwTk1EXxTAPqak5xOCBzvFZEY11MUFf1OSeGT8v9pkkTxq/uGLe+yINP19zTnDiuRoUp7CLMRLYJO5rxPfHitt2R6M2Xs6pUd3VYCLUI7ViY2lZFy+cVYukhmLWfN6djR1t9XratMkyzWhBPbZGW08VfHjyPxTU8C9RZp986Jj2TY1rdmRIJWLXaCxQ0EPpaXeMQm5tbNhvk3F0D3Ee5yMNLOgqXMhkOgEyyz4BN5dkD5rSlEPL/g3oQFELr92zApBFms9yJfwFSc3Y2NT21roWN5alkQFNP3hUT9z7sFYvz3vcffHyOW3V11XvNDQ4MWZlMNej7YllNEh44zXX19Tb3VKxC7Up4Y93Yp+WWmpBoSK7upsxp6+b76mbDZePC1dvaLdJ4Vgwr5zC1sbZILRARiCuealbyGqpkNev/62/r58/+bz+1T/7F1pod/QTP/LDevzBB3X76nW9/M2X9crcOT39iWf1iQ8/63v4yre/qbGBaZ06+bT+l//pH6tZr+nIPbM68aGH9Pt//CWdf/8tHTowo8PHH9X3/dhP6NjDjxomGt5xRLUj6mi6jWvbVN+IjjLn5/v88wFKZhJz/HdYOwbZO9D46ATNjUCSnxRW7pSSEiu1O0gHdR4b3lXksUv5t98RV3xQsqUmy8kcN9ChpKDzOOTOOPeDIi/QocRCJeX1JT58LlZsodLD2VJTk4P67Bd+QXOXL2gqV1a33nS1j8u7OWN2xc4q12n4Bja4cYlQIXiHdFFAnEVlMBgtlExkBb0bnZxQaaBkknoW1A7OmrMjY6RJp9ftwGPCzw3PLLzS4CAlho2pGte5qjveOEEZ1uEQoDZs972h20A1y4bY0PrVa6okXJa0iE4L6thwEaxFbI7Hr8kmGrVwjNo4uVN+hJFCF1V3HESjUwaJhHvTinBt+C4oEMOXMCnAUzQwSeawZ5XHOImlDaM0jL0wWS2UlKXTmp6wgtmRSy7ymhoizaPT0dVLl+4UeXxPiv6G6oqiNKxp4APBUQqBQ4o6BTE5nvWuMt2sKoWKnv/oR7VT31WzX9d3Xv2O4foKxUono1a9pf37D2gIj0BsVjaWtQQ3bHQiCrx2R2OjY2Frk8u4I2U87+Ikm9XW1rY33b0IEwj3vnHdKky+n/dKpi/3YnJi0kUpxrZEpIXNTIw54JgxtrEzQQsRwLY9+mwP0sQwNLKEOYRoGK5cvXLHosT3en1ZjeV5d/agX/U2tlAcLhQUfExQA5D1vFq9pk6detSH+OULF4yiUOhRPNL48JkcbWYD24jmAiGGOA7/qNVjxFH0+xo7OKOZ+/Zr/cYFd/1q5azsbRbLGt9zSN3CgIaH8ca7adUexQ5jTO4bqlTHISF0SEzBl5YWbZ3ygcUB49oV3XvvvUl8H0WkjKrxPSOjY8HBZCzrIi8Xz2e3aySPAmN8csrqRC4uzVT4rXXM6/S49solq6r5A+LigtwHYO+O2pzrzs+lgeqQ4fHJI/0FIna+FAVeiEe6Onr0fnPxGNXNzs7Y5yuI9KEQjqKTAyOnh04+rH2YmTdq5klizmxO3uCArl694nXEgUzBYxGB5NE9CssiPGDSeTJdDbVaGrMpeCJOyDBFSOgYpiKA3uQ1t76ln//CF7WzuqL3Xn7R6JQbPwxxbT8S/GfI6DE67BuxgV/F8eDDHLGJ3QXi+Y1pTUK8SSgc8Hl5t6SV2BQDlBBxBvuDR61JIki4tYTZNdOPMiPFjEqMFtOUE6tkg1LAfWc/QgXr+22kL8y6Q8wDSyCEXexD4UzQ09bOjgsHq/MTD71QCMf0KfZIYAv8UFtq9zNqlQaDk3cqOHnwB01T4fNj0dGTas2qFbbZEuABM6JQNWMzND4z5fft8WWr5XGvxQgu5CLFADqGleMuxGPUT5MH0h8K5K4j7iiweIbxRuVEhBcLR5C1CxLZ2N7VwvxN1WpbKhYzmp6YUKfRUS2b1+z99+vChVuqt/pWjYaVCmsFJIj721OzFxZN9997RAempzRaLgkvhw6FMup2xCpwUQcHtLO55cIdD0XoIBjxcn85EzxxYUrDOuO56dFoV7S9xfThA/pQiEg4E/NaX13zeUshzRmEeh0OfAdD6p0d7Wxt6PrCTeXHRzRz7H499cApbV5fNnXm7dNvare1pXamq4GxEY0NDovSEkoWDgSmR7Xbqq+uSvVtFbuYOEcxjXUZZzJNr9uMfNFqb4fHZYgB7Kmbz6o8OqHbq1uaW1g2h6+1teNmEkVvv0iJ2NHw4ICf9c3hIf1f//bf69TgQW0tb+krb76h5049oYvffUNXzp3Xl/7LH2p9oGNkbn1+RcODFd1z7yEdvfe4tjequnD6rB5+8JguXT6r//aNl/Tk939Cf/njH9M7L39dl5t1nV1d0oknntA/+a3/UY8MDuud87d0e2ddDz9yUkPDObXqiZqdpKdzt9nRP6BUpAVZWmAFKfVuNI8zD7J1omgNusOdcW+6wFJkz78n4WtELRkj3nRc4yIgLTITVWaMhpKxUDKyDQQwUWoliF1a0Pz3irwEOjS/KNzYmxoaLehzv/YZLV26oNlewb45mDmCcPDbC9myR1eZbksdewiFV48f3ERq71xuDk0CoMm0K4Sqio3p8D2HtLS04OJ4YmpGxcqgHxoHhSecRub8JuA63YJulB6AsW7eC51NEXEGiCBE9bmFRfu5VQoDic0Ji4LNpauFc+fcZbnwc9cN8hgdKYec+Sbw9BLT5ru5j2lqRHzyZFyfKkRTVC/ZqFNDZ7v6p510Au1T83L9fA153eQQoCA1by6F322km7dysw0Re3BYlb17opVo91QeLNmIdRT+VrerixfORSySY67guKEUDMEFnLm0iWC8EVYVAfNzCPpARASSCcJ4rpdXMV/SJz72CdWbddXau3rz7dcthCH4p12DF5jXs888G+bT3YZW1xd1/cYtHTxwyIWex01WYhO/hfhgy6o2FNeM63gP+Fnxh39Anhhz29i037XZNiMVECqe27W1dQsm4H6FtUqM2IdHhsJ2Y3tbm5vbFm4YPaaYdtQdhRoJKFnNz9+2gAFkiTXTWltWdeGWI454jUYHCwKSDMKAFnuTditCvEGqsQF5+qkntLG2qvm5W35mgi16l3o9QXS5w1hm5EGhMc3ODqjdL2hkcFTTR2Z0feWahlpVjbJeW1KTIq80pMr0PuVH8esq6/atGy562dTTUT+iAscO8Z4w+i4VXRDzfRRHgaB2tLm9aSQvVdbiC8nok6KKwg40JCKSuL6MirK2C6JJAvmY3rMvotE6FLIUY8E1dERUtu9CqtYgMH3XnbmLRQoOxtHNpqanJu1NiOKd90WRz0gJ5TVFHkIqEHg4gqkhMqIMngP4Rtyvre3NGBEGnu6Nk72k1s3p5COPat+ePartbKtZ2xWFLo0LhSj/kKbDQUghwvuHHpDpR9FNqgHFW625q+Vz55WH80g/xbq4a5STQHTm1c2tbuinP/cF1bc3dPrrf2prDDfZNiCmUIpNNgpbUBkseWIdMjpMJyqmMPA5bGTM+4upTWpIbCsTF1qIKFjtiYIzQbvdT7rBDssNJh6gXCNjoy6a4EOl0wj2MRqDKNAQOxRCsY4Kn9c3hyuoPT2alSRXl9fG+8z0k4TyEpY8wR12xJUFdPCdQ21Nc8Nr8Znb5UH1SoN68JHHXIBghsyOzn6I4S67JwUY50wRVJ1NigLHjduWhjAEZy9MDKnb9brFczaaTs63EFjgwZnk+3YRZkHVoGkBVWckH55+JBgxhvTYvt2UEy/IF683tbu5pUvn39Pm+rLjvvZOT7u5Xm00lR0b19Z2R81uVk3SXEhDYXSb+Na2MghHShoqFzU5MqxRcp2bTQ04ySVGWoMlxqct3x9eHx4lnnJ8drAUPhIjTArWIv50FL0Ur/2+zfcXFxY1MTEenwexToJegu5tb267waLhC8PqKN6d79uIz3l7ZUGZ0WGN33tYT9z/iHZurZg6cPbce9qqb6qT66s0MqjpkXGVEiNwGjAa3TJ74sqK2rsbynXD55RCF8sm1hTnjp971wvdUKPx/CIwGyjrs5//de3udvTv/uAPNTQ0qv65m7ryzmmtDrXULHaVKTAWLqpYHtRqp6UDx47pyP0n9Nd//hd1cv8+DWxKC29d0B985UUN7JnU0WP36cGj9+nS+xf1H778n7TYXNPQwLB+4JOf0rXX39XVCxf0wIdO6tvn39PHf/In9OzkEf3n//Vf6P3OquazDf3MZz6j/aUxNc7M6cy1S9r/6DE1K1kdfuA+PfPoKZV7GflpPHu704+FGRy4IK4n21BCJuer4RyerPyEW+XSJaU7hKPJXZtDgg4mHVqKNKUFX7pZJ7PEOz+X1G93wCYXcgn6Zxg73uGdb0v6xsRXL8m6jelxuPWbiQKU2dTQeFH/5H/7Hb3xlRe1v0vpHeRceF+MBTP92KS6XTgdcI8sjk8AACAASURBVDeQ34c/FN1edP/oc3P2TxocHdfo1LR94Oqtpmb2zmh1ZcmF4urGtnZqDZXJxzXnrpTwMQoqswDgmZBVaXuLUDayicP14L9cIGSzuj53W5XKkBmV6dhoaKioZm1DKxcvKp90cSnSGvcy6cLpABNxBd1rFOCxCVPkhQg6iY9LhDGpVUGgYsmgPxnxxkWNbjlhQUduZFLgeXTi8U0oFlPPOEfRQQI1eIjKN6vyxJQyjr9hjJtRaRBj0LpG2CR7XV04dy66y8TSg3FM0DjDu9GHNJmBhNmbIhAoAuO6QF0jkol+N4sdRLasF77nBauSq80dnT7ztsnqTnfsSN1GV6cefTzUd/2WVjYWdeP6TR08dESjI+Mu8swXQhiTkRM/2JhA8tiMNza27IHmSC3sU9bXjMSmOY+MeRFKwOHjHzZ1/PMio3LXGzj3ZHpmykU5h9by8oqLTIj2LnCJuGvicQia0TNKkMsVjT76INhc1fbcdeUTpJPNvF6PnF02La4HTQqKMyuEcX7PZnT/0XvV67S0urJsIn/4EIUKFbTT679ggq4P4hYP7Mi0SuVhHZzdr7nV28JyvdKrKVPbUbaJ4DP8xYrjMxrZd0T9Tktry4s+iN1BO2WjZx8wxjh5lG0Jasy1MlpZCqf6Tjtip7i2FEsginGOBgc4TIdjtBWc4GwUQVZrmvim6T17lS+UtLNT9YbOQePXIEc4K12/cdVKvkaz7oOT8bvRqUxGU5NT9ugCuWXMy9hve2fbu5ETCRqtyKl0TF4cTFOT004p4TOOT4w5Jo97zM/GJCMx7GUkpLwePHZchw/sV90oPmssmqTgc4Ik4yuWHEKO06NJBFnPqL5ds6QNh4Dta9eV2dnxdMLoVDaKZydkgFQQDZgpaHF9W3/pb3xOzd0tvf2VP1argZ9iFHmmlyR9OGNfF/4unmh5w1Hfu0xCAwkrqPBZC2Vo4qyQUHJij4F3l7gtsDYtsEiKMgoiB75GM4OoBb6aXQFAxxKEkD0AcYzRHSNuAQRwzSkafM+dIYxrQqD9IPCMTSmSY0CR2LYke6PN23nPSeHWcCIGhP34WURiLTKCixUdfehhK+15r+b14UuWJ4Um5+fGdlEeEZMBR8NNNOSmhsfJn03463jHEefF/oW1SsLXxurHmeQu8kK08oHfYKCTMdZNlN+JKInGvkpuOjYrvZ6atbouvn9a169eVHkgp/GhYY0UK1rarUojY6q389pt9lX3KL3o+DobP/faavfb2n9wjw7NzmioVNL05HTYtFQb5q3yXLL+McxHQWtOZp+GruNxbbvW8KSHdUkzxJSs3sFCJs0exix51xxh88LhvCbqXkdAMrW3fVJEGyJCDM5c38ILUOubSwvqD8W49qOPPqWFC9dcGJ49d1a7raqTrcqjQ5ocHjWSx9TB3E17yPVVX1lSDyRPCI3CBQGvS/4hzs36qX5OTRd5Gat62avWmnWtNls69fzHtdrr6cf+8s+q//L7+urv/YG+s3Vd40emtXd2QufPnrf9006/q3sePqn3rszp5PGT+qf/8B8qs7ijcy+9qsVOXSuNHb3/zus6ffptPfeJT2pi76R22rt6/qlntWdsRl/697+vaqehi9VFHX3opJ5/7nv0QyeeVv3ybX31/Ov6dy/9F/2zf/Ov1N+o6cpXXtXy0rLWd3f00uXTys6O6rf+3m9q78ioFbeZc7fdBno/SaedESuUdHJJNxTK2kBrXCSkWbHJVsTBdHeRd3exdkdsGwywBBlM0aMPRr1RQyT8vSQOLTYotpa7Oq80NSNB4PwbogLwh0gbpGSP9FupZxsamaroVz7/aa1duKgDHaTw4f5EbAmFWA8DOmTlfUjwvCZclqRMZFNykQdvIau2CioPj2pkckZZCrJy0ZwcMnA5ZJdXNxwpNTo5a34SG//w0KDjpCIIO8ilIHnwXCzp94egMEPRGxm65y5d1ujohPq8Zqvp6zdQIRFjW7fffVeDbORGzcIQOoLEQc3CQNoRQkD5IErmqsXBRfcKh4KOMx3n8u80YYTflaoAUwuDtFBnNORiy0ajoB2ofymmogiAYOtimac9sc+J6LkITKfIK03NKLtnVk1v/DkXeaiVh7EV6HZ16TxFHio6dHKWr7loZ+zN9TGQiDdasx5KYi/WrvluLGrsV0BXPdRoZVTOD+iFF75XO9Ud7dS3dOb9d8wRK1LYt6VOvWOFo82NMx2trC9EkXeQIg8+FWosrG5ipAJ/pFQqeSTLvdve3omYnkGsDUL6z46B9QhoJiKLyBEGdSOrctsmyOvrG44vK1eKWliY9wgXNBR/NDhn+/fujyIm8aDiLlPgcogvr65oaGjEaCLLprm2pM2bVxGY+cDdqXUSTh6IaMcxWDQVthO3qiy4eghNRuHeYD0CgtBoxTjOfM3U9y94p6BhleEx5UanNDY8putnzmpjd1tTB/dodk9ZW+vzyuxSiJe1A9dnaEIzh45ZKMS4JVCJthFLIy9mNMS6SlNUePBBK1EQjw6Pq5gHHYMzE5yxVLVJoROxeu0Yk/YjYo4iIKk/LPwBDR4aGbU6kPsIEmUBFN5yFJK5jG7euqFVfOmadXVQc3ukiwVFwSP2s++/58KQNUyRSWoNSAOoSrPZduKMXQSyOY/YeT/cPxoBJ96A/FkwFHw8ixE60ThiS3Hswft16OB+rS4tqr6zHQR8i7/CMsgelV6A4V/qeK5iFDgIrxBqUeh1lpbVWQt3AO/VkN/5F6hYjr62pXyvqKX1Xf3EZz+n5s6W3nrxy+pBJKdUY/+IDAmvYa4FBR48HwonC+ASUCAiJGPtWdDlFJcQOthuKKH7xCg09uVwCECcIRPX7xSECZ8XRJIDniIPs3j+hNI/+L1MO0CuY41HExu5ton7gB0NwqfVFifOHQ7hgyMLE+KhBVuefITIzCNqZ6Zm1SGBhRFlGzPfvmq5gn3yjj16SsODwxaQBFeYvFestnJqNmoWXuRoRKxqYK8qaHFpWZOzMy5EOEtAM0m9IE/QTgdJUewYRBqLNM/Xe1vLyHaaIuXRtNHukjJOW6HZ63psivUUiwhu5dXz72n+1lX1Mm2NY1tUHtTiTlXFqWk1MwOaW9myjVWhUFEf0hpG5VkoCl1NjA5qslLR8fsfcGQiytNum7FruBdQ8BtBh25ERcC+iC3R0IBTS2xk32raI5CvgY7zWSPWDWpN3Xu09wFbXIU6mv2QJA3uNTYsfmZwsqjvIM02IkWBeOXmnDqVkqaPHdX3P/NRrV69ZR7tlWtXtLK54TF0cXRQ06Pj9sO1NQxNALmu3a6aayvqVjdVVMPinLB7y6mb6apXaBlMKfTLLu45mThfS4mx9mqmq7m8tDEypF/8wm/o54ZO6o//z9/V//HqS/rI931Uzz1+Qq9+/RuqbW5prV3XAw8/ptnJI3r33AV9/Ie/V8WtpgY32vruhTOqTAzp4OSwvvbtr2u9lNEnn/+oxrNFvfny67pw+ryWWlVtDUkf/+s/rr/xM5/W6FJblU5WmUZbL3/rG/rqd7+l7//MT+uRB45r7cxlNefW9PbXX9EfzZ9V7cCYPvM3P6vnHj2pCSx/z893DdwlTLlYmBAfExuV1OsuAKIg6KcFhZV3KXqXdm2e/qUVYmqJEiVfgiGF4WtidZkusLRjvVPkUX8k5F2bT/twCp+lAHSi40wFGR77JspcHwbJhuj3nJHqmbqGJkr6zb/zS5o7fVr720E4JYSYVWSyPnwx7CsyFFPwUijygn8GD82bLVmo/YKavZxyA6Oa2ntA7WxWA6MjhnnbTXzJulpa2dDmTl0TM/vUJVIFfoFzWbN22XeUFJsQHWkuQuItaLClDMqssAy4dmtOFSupwsKEw71czqjX3NHNd97SAGMKmxSHQCEOt+CMhAowMTF2BxsjhLDsiNEmvzNU0nf51SRxdGwqFIfmtyV5sPwcprNx4Aa3gmciRfG43ukIh2vJiI/fb7WveTuMbHMO/S7u36+eczXzKg3i/N9yB8lI+9KFi2HYTOfLtS9GbBIHHxm0FFKgKlioUDSkZsMes8ETweKFIoaNpJVVKRdF3nZtRzuNLb31zuvOJi6DdDR75q185MPPukDo9ppaXVvQ9Ws3tX//QXu2YToc0Xfwqfou4igoRkYirQLTYrvgu2jI2r2eQgvU1qPTet3fA5LHswb6gyEwywnlKcrO7Z0tTc9M3+nYV1fXNI3VTJLAvLK07AIvLXQZBY6MjAe3iJNgZ0PNlXkV4F7R2LQZNXK4sKFS5HEwBreUZiMEK4wYEmTXHMMhqwKTTcGbrXlQ8PL47HlUsxnN7j/glJfNxTWVhktqZlp64P5Dmrt6SaUaHlRZbRXKGt97jwbH9qm2u2UxACUEo+7JqckYyzjjlDSAMLQNmxzeD+KTRe2Z3qt8hn46mFJuLlAAwg/s91zkgXiAgsTvigivtKng+aEhHR4dd+ESJsvBAQIl4H7Rwd++Pael5UULahwpRSpAPq+x0XEre/EGY/1SkOPrxR9GPVwvUBgOLw4litE9e/a66EfFT141iCvmuRSOVscmBR4flLVF4Xni2DEd2L9P2xvr9v1i9VrB76I+3kuiob9jRwV53qa5PYqrnlNaFt57X+2VVe8T3tczBXOpiECjUqPIK/dzWlzd1E/+0q+oubut1//0j+4UeR51muMcAjCuB00XB3g03LFPxPVlv4yzwnxK9sdEwW+BVlLkuXcFzbFFR8LxZX+ymXKIpyIbOUlIymZUHhhwsUQB5aItSTyikWMMHoVcYtifcPR8fWwVxX4QZHpGizzn5kEaZaIwCqTMyDFFst0c4jPZM9rxbuFz2Or2Vc3m1cgV9NDjH3LSBM1xqtDNZ2BEsr6rRnOHJsYiao6GsFS2ce7+I4cSSg2pBGS61t20ck1S2xJGinyuOwevyHLGVQCRCDc61mEI+BDoMZmh4O56xD9MDB8q23pNc1cu6trlc9reXdPYwICOzu73uHahWtfe+07o8q0ldfzMkOFcUrPfUlNkFnd07J6D6u/u6qHjJ1QaImGlom6L4h7Vc94jWVsgUfBxP8nG5RmtlFUmYYbIt25HI4ND/qycFYAfrKc0V314OEIBjMZzXuTzXi8UhqYMwGlkfTobfV15Xhu+YbWmi9duqFUuGcn7yMlHtXVrwdYzpP9s1Wtu6hHukBoDlg+GjFUOTUG+21Znc12dnXUVuoQhkD6Es8D/y9abQEl2ntdht6req72qu6r3nn0GMxjMYAcBgptImhJBgwtAgqAWMo5Ei4pIyVJESZZ0eBxbtixbiZzkJHFsn6Mom2Rri8XIJEUCwkIQxELsg1kxe+9bVXXXXvWq6uXc+/2vZyhneEAs09P96r3//f/33e8ujLmjkpY8NhbeaVmP8DROuuKcYoodL4E1AIfvvg8f/buP4PbBGNbPXMU/+4N/iwMnDuHe+09g78wkKmvLmDl+HGvVbUyEebTaXdz1wfcoymzt7XewvL6BhZUllKbzWKusY3FlXefE+x94FyrrVawureGlM29jJxlD8tge/P4/+h1M7QCVhes4/dZreH3xChqxkbieP/X4j+PkgUNon1/GM//313Ft2MIrtWXE7z6IH//Jz+HBmT2uyIsKIrv1RpbXgWydl5ofm7MaKV8FlnkgyWokMjWOOrxo3OsKB3vH3ThYyj837ePf3fePeHqqJV2kWeSNp7qRdYvb5qJCz0pTi6ux7xpJM1wKx24hOEI/OUCmEMd/81u/iOW3TmE+4CbPEaJ+oub+iQGLEivy5FsmaQ5l7ywC+85Mlb5A/CuJTGkapdl9lDwhlkzBp3llawfJ+AirG1U0OgHGJ2cl1qChJf2RGB5PHyxuQrzP7Og9xSPdMGBkEUPbFl7XlYUlpDmuZbfBgmwYIJdNYNDZwdJbryPNXD1eu1SxxlkUYqebMTLFWKRoFtfR7qIc2dS18jkyD9GSImSJQmW1pPrkqVg5bhuKdcv6R41/iARB34MIopnZOsdtZ53D76VNnORaeR6F6AUx+KVJJOfn1TEl4CGVz6iYo/BiNAgkBqBFhTnas8iwNUMfQ6pPJcln8kS7bWkiDBd3pp7sDPkz5eLONTBg/moKH/rwRyS8aPYbeOX1lxAMu0jGfPqGYtQb4f53PaB70WrtYGN9CZWtqtS1mXQOTQZDy1ORI3YbE1MZS6SGHTf/0qgpxWtqod1qqiiQeas8rkw8UaB/U9yiifbu2SuHeObUrq4vK+ZI/lFBoM8lZXPck50Iu1gSsWneSySYxTcLXHnLKUs4huFOBZ2NJanIuBZ6ozi6VHCTexqybyV/iYUQlWbWVPC5qJt1thcaF0mcQGGFcfvM8sRI8d0wgZXNLXzlK1/Cd779BGam9uh9CZND7J2Zw5UzZ5GmuGUEVPws9h45icGQbv9dCWZYE1RrFRVLVDzb/kKzbXbcFmUkH8Kgi2ptExPj00JL1MztKjYtjpBrgEUe+Y4Wd8bxF3NjnWkv0RBFK42QK4xJ5KDOnqa4QhEZaUjhU0x2JYyqowchRSsUSPEw5b2nSIZFHq9ZI0A3NmORRnoAx3ocI3L9EVWlEITPij+LiSiMp2ORrEIoSW9HizXkuIp0hWHo4Z577sXUxIQKAL7jnCJwrRuyb81bpJKVGT3HizFSLmIYtCwKa6dew9Y7FxFvNGy8KkulpHmTsiiK0yC8j0wYw/LaBn7iH3wVQbeFH3znG+ImR0I1jR1pBZNMohd0NXokEd2sUpzKXffY7SOimtjIVspyopUa4dquTASQRuwi5rtDnSgOCfvi0DHWzMVVSsSRiCNbyAo10qTBqfMthSgCEYxTpgkUAQBnE0UUnDQE7hf8XrzR8u7UlML+uBoJcZNotePUwuQuC1XjGcdJAU2eB+gNRmgRyUv42HfkKAr5opA8ei92mXMaehqT9nstoe++4txc8RhPSOgxNsFmLpSfHe8lc8kTKV97fzKVlRCEzUipVFbRzMKf7wXjGtlImrk7G/yRKB/cc8i1tF9W5Ik/p+YhwMq1y7h68Sy2KisoMIZwfh86iGG12QbyZXRpAD/y0W4xdYkNWgC/6GMyz9SEHmjidPuJ2+EXiojF0hgF3Od78DNMxoHoI0Kk+Yy5nyu7l8QXcyBQGhOTgeIJ0TG4h7GI4dogz5GNUfQc+a7x3IhoG7u1AZ+Lz4znCsJRD3mOxJttnH3nMob5LKaPH8Nte/ejcvW6Jjs1jcUnQINpgQyDAL1WGw3SL5ygh0VesF3BoF6Rujak7ZCKPBcz6ZoXdkPM6GYhzsxc/r2VSuAjjz2OWhjH3NQ+zE/MY8rPweuH+Ke//Tt4+LFPopPqo9Wu4tLlc3j3xx7Gvfe9G8Vq15DW/XvQ364DtQa6jT62KjWc37osbuPp599AZXMD4xN5XLp+DbVmE4srG8jOzOLdj34C4U4P2UoXpTRw5coZPLV0GV/7H34fR6bnUEhnJGYrV4eo/uACvvHUU/jr06/iuWwDX/0nv4nH7nk3OXkuVyyq724WUUTFmAPmohrQ3hTrqi0023V5jp9nqKB7kW7Q+IyU616wCLGL5r83RsXR6NU6yqj+ND9ON1bWex59Y8cLvImnFwkJbkYFg3gf2UIcv/5rX8LquTOYHVCaTW4I/zI5tYHREoA6V3tDvhSLw0pfgZrkrSQxjKcQK5SRm5xDKptHgvyrTBK9boMsIqytV+RkX5qcw5BmvCzyGKfkm7I2KvLEfaEyjAtRKi+qZ0OkPBvBnL98WShE0sug2zZT01wugbBfx+VXXkCy3zV1mxO4qAbf5au4DdlNWITWuWfEDY6fk0iiiM3SbZhAxDKLo4fuEELXmYtATKIqeXfagw0xULEvJNLiYDjusw7cXPBZIMgqhWo/WqiUppCY24OuzKDNDoJFJRVYRE7PnT8tFZd+CKfo5IQ5A2QSbSOOKAsdFVyZrA5YbpZCmJ2NBsngRIKC3hA/+pGPotlqoNlp4PU3X9UzTdLPrUfhSkyjOCIg3Iu7nQYa9TbGxktC8thxcxzLdSrUiB2jPPusKOKvne26LE0st9PsI0hC5siWGxxHs7zXFBWwEOE6oJUKx3kcVUfWL/KoI2meySqeh82tDRULMlQeDiTYMPTdqYf5HsaBTmUN1cUriPd7sgIKwgTaXaIapiQVj0uu9ix26BE10IZo/n/2pvGZqZvW93a+l27Eb0eKh7WtCn79a7+OP/nTP8GR/UexVt1CLzbE3SeP4MKpN5EaJdAeJDCanMP0zD60ai0d9IxCEp9xZwfjpXGhFDpYh2Z3EU0UhND2uvIBpBM+R6ZCpYWC0RTYIvV4lbx/zGImB4iFj0bXrgunwIBjtW4wsCKPP88VeSxieT8kKvBiGpVTNMVRE4sEvvNzc7O735/j2duO36oUFPE2RYJn85YTNYBxg0S2SuWyGoFWo6WcTtrrEBHXQU00m1FJ4hK6RkkpDFns338IB/YdkE0OG8sK00tadT03/nkOEFkMyzyXnC6X1M311G52LXsbA+SHA1DuxSKR+0LKS6twoPqRFQwFZNzD1neaePhnvoRRv4u3nv4OBu2OWZzQesU1g7KHcM4D8kZ0VAGN2TRepd2FE15oFG1NoKggjpuliYLQdzKZzbFhd9Igio+hdILQnBEwhRe0UKHqk3sym0mhoPTlpKJVkwWLv4psovj5tc/Qr47fiykJHPHzGrk3sSh2qlXxjR2QwXfUjMppm0Ohj3n8Ca2kYXm3h3oYQysEDt92EulkRjQfei+ywLf9hcchY9T6ynvmGhR6yLxZN2mIvElldcVird+V6TPfR1akfN81OWFWtyIxB7JrYtFaHBvbjTPkuJr7ZS5bVJFNu5OdalXmvzaRGmB18Toqayuobqwim/Kwf8+89od6s4FuqoAWi7x4Qc1XSM8PbwQvHWK64Ms/jvdg/74DKJVmEIuRRkNK0QD5McviJXJuwkyLqWRxK5sUInPKVe5LNMh/JyeY04O04182O20phpWlzMQbct3Z9OpzmdKaXD6uWdqUddtNKbwzdDCoVHB9cQH9pI/JY4dxz613oLVZVXOztHANw37X0krYULc7mGAaTnHMvFrJGaUdUq2C3vYmkiFRPHK76SVjCPSw1zFBKRXEojzFkeGzoTXNaIgj73sv7n/0URw/eBx5svo2djDhZ7C9tIpOt4nvPPckTleu4/5PfAQnj96FIzP7MDEAFq4sIj8zg1irjbMvvIi/ee5FnL18GUGuj+awg/vf+36899Y7sfiDN/H9s2dx7J57cfnsGbxx7m0ceN/9+MzHP4nZWArH5vfh6SeewDNL51E6fgi/8JVfFCqfIytqpYkffP0p9P0Q33/nbXzj6tv413/wb3FraRKxM8sRy+5GCacOzI1dddT/rSLPBBpOJavqxEkhIquLm8lwUfG467UXDR2iYs4OK5sG3zDBi8bH0VVpk3GXGmF20e9ZZ3bj+g10cl/lRtExb4hcMYH/6X/9HbzwrW9iKvBExqelBLkLIQZmKkybFL7jlJjHBkoL4HKmKpMvbYxO9gpcTyI9OY/s1BwSfgppqkKZc9drIuXHsLK2hWa7j3J5DiOa8WayOoiIClKdJ5TUOfDLc1AZuSyUyK8bwiMujgEuXr2CTK4AP55Bz6UXFPJW5C288RJSA7qEGz9OhZq6fnbINwQ01r3aPTGEz1AZqS0VXUUyuHMFF5/EiTHoTec25cgLUejg0Lmbu6LdxrDmcWaxY8bp1KbvinGRuQMiiSwOPfjlKfh7DqAzGKqjZawPf25W5HoWeadEBtdInaixz+LRDkoVIxwFkz9J3yk3OuOoVVmZhPpFBDdVYBzczOJ46KMPoVqtqlB4/vnv6R4we5RIEMPg777zdhTzdJJntE4Ty8urKJenMDu3Rxsrfw43cnqeSYQgWx9DoLhJ0xy0PD6lTpufSV6DtDZht6oR7rYKPyrmWEwqc7LZVHHMQo7Xkk5l4XNcyoOSvluppHJVp6YmpCKzMa/ZurDodLJq6Zu725vYun4JaRZCEvP42Gm2dUjyuZHAPLK0bcQo+w/Nz8vG6y7RRqNQlhT8Ea7gd7Y4ynKFJ+7LF37up/HUM08hNoihNDHFKhxJr4N6bR0YptGNpTF/8m60Gl0MWz2Jk7pBXxxGmkRPUrAkBNJMrDXOI3pMxZ7MjgeKEiyVS1oPRBPNX82KBK0xsBi3KDKim1I4K6+VsC/f45gOfDYyNENWJJfWquXXmrUGuUZxqVn5F7lwPIBZ8PM5RaHxRFfn5+awtrqqDGoeyHynSMTnyKnRbAl5kJiGRdCQ4qm0SOrieZJjRLQ8aoJojMtDrNvHwYO3yNbm1mO3CbFNcSy0dBXnzryJVNpHjQphxqaJI5jEkBmowwGyubRGYI0G1yWpAh5KCSADmrVzlEaU36xXiFMleA18sF4K1ys2rg2DHl799jcQNJtC2tlL8SmroGTZSARYewoLODZutm9rF+caVTQgD0ZnleQKNj4dFUv8zOI8E61jqoUBBPI2ZaskU2ND3bT18F1PesiNF+DHfHg8gPmuiwtrBRxTRthkBl0TIpASoqkDn7vWL9WxtOzIWloCUcO+RQ6aGIVRj5GPKZN2yE5nse1pimAReYYwssjr0Ag+nsC9D75PvoikdjRp4l0sqiHlG8XBDAu7SrWKqakpNTBmPh9ic21tl+ahzF6EaLZbmgSQqmBpN6GaFSn4HerFdUOqANEpojWRAIWCnjjHxDRjJkrKsS7RQ/JSWVD3uthcWca1C+fhJUKUJgrIJhMImOgCD5XuCAeP34el5SrGx2fRam8LOMjE+hj1m6aUpep2xOaKSDetwgw55rVFx7vMyodGXYn4ySwyidqTlsLzhulzyWQGGfkcUqDYRblc1r5MvQMtZ9JeUkbQbLpLVCJTeUvLlbExNYStRgPlXA6t+jbOnTuDWD6L/Xfdjvfe914sXV7A1tY6VJyIdgAAIABJREFUJkoFBvmqWd7pdlDbqpCIbMiqkqVCV+TVNK5NxQim2Hojcsf3KcYEDD4d8nU50SNCSWDCT6EajlC65RiOf+CDmN6zH912H3fO7sOsn8VYwsfv/pPflm/g1AfuxK2f+hDunT8ObDRwYq4sRe5fPfsMti5fxda5i4r0PLt4DWevnMK1ygrmbzuBu/bdgv7FZbxy5iwm5vfiyMw05g7uwb/7xp/jwz/yI9ibLyLYbqO6XsHCYAfzd9+Gk+95EH/3Rx/CvlwJjctrqL6zjFtuP4rURB7XGtuYnZ+G1xncXOTd4NvdGIdGHFuHmkVjV4eYRypX41xEY7obPnu71ii7haJjzSm/1q2VH6ox7ee4qe9/hs1ZgeK+xo0DVW7uFnk30Cc3XXS5dSyXesiPe/j13/gSVs6dxRQNWwO+9OSecCOzcGJCyzwcPObxjXqSvbKAYhdUIGGUnA1uPIk0MtPzyE7O6UBhkccXoRu04SfjKvI63SFKZdqEMLYspU2HkD05WBZ3ZspfFnki3IqUTEcRepFZvNbVpQWpApPkRvTILxthLBvHoFnByqlXhOQx5FrxUy4iTgTjSDjBbyiXdxNYROOWKBzeLFbsiasTdpY25JXY17vOO1LmSiFr/ni7vJsboKoLnTdEyLprWw8a76qIJaF4iDgJ9XsOsLS2fNQsN4wBMoyTioc4f+FtEXWN9x/Co5pA12PcLY4lyE0j2mcB8pAIQZxKFinxuGw7uOF5CdqyePjgBz4kWJ+CC26eKvLIlVQOZALNeg0hjbBdfuLi4gr2zO9FeWLKxjijEVqtptzpbc3ZIcVf7GjX1tYxNTllMUQ86B29IVJFskjktTOTkveZBQYPBl4/x3lEi1ic53MFp2Ie4tzZMzh5+wl0Oi2NSWSrkC+av5Yr6rmWqBTtbW9g7cp55KjaUzJKBrUGUTRDd1nkmZ81x1uSHAmJEKPLxZZpbO8iBKMR/c12Gf1hDK0gwJ3veZdI+KfffBPxfohiKo98PgE/lUC9F8MdD7wPy/WGnnWZodtdJsq0dM/X19ZldUKDVyvYSRcwlM94VUSCB3L7j+xHiGwQ+TRDbze6ZaxTp4t6fVu5l0I+Hfop/h1VckwfGYwwXrZRWGSGrKZISJ4r8tZWsba+pjXLQ79cKrkisu2Mm0OhE7z/3FsUoRUnGpvV2ubB6yVTmJub0xrju06jZ95DHt6iMjgxWRTMbshkiInyNPxkGsdvu11GunyTr18+j363iUuXL6BDk20a0dIUnR6HbXr5BfJaYzHc40ZORaPvYQxDZIdEIkfK7iUwwwxQIYFEtXgNySSublbx+Jd/GaNuC6995xvoNZpS//Pds23C9iZF7ckA/QZvmwbt/Lmae/AQ5P1QhjW/zr5WxaQbeQUUfDAdiDuhECD7GSz8ojCKiIoj685kHJmxHNLk6oYUS7Ao800UwUxiFnm0w6HtkBooU6raurWJBMeK4njp32lb5ZAiF6+oPZGFnK0mvUua2rghlZq0wRANqjqzWfQ8H0dO3o5iYVwRiI12G3kXYWanDguagXKJWeRpPTsLqaXFRaGEwstd0gTNk3MFEzZYcod5Y7J4NQW/TQiYXU3klEh+tL9LmZ8r2tSCdkm81g4VsLwPNhHa3trE9596Cl6CRUqIg3vnkPU5Fu3LWmmt3sU9D74fl64vIZtOYnIsh/p2Bfl8BtN798JLZRRlloiTt2dJK3zXOKXgvedzYMNJ6yO+l+SfkurA95V3lNZIROPZeLPJYjPLiYYoFi0TLfH90f6t5JiMmnxZE0npHKLC2LR0GhOlMpq1quxa6o1tVPtdFPfvQxJJ5LyMvOGuX72I2tqSFNsJRoAVx0QB4Ionms/CPUsqTK2GoFFFMmQ0oKG2OvPFd6QnpK+YUO6pFgARYJhKYCMcIJ0cw8XXLqFzYAq/9D/+c3z6jvsRrFQQS2Qxk89gtDHCEwtvASdm8MDUPMaaIf7N7/4ennvtRVTHYsh1QnhLO9gIGygdmMHhg7dgfGoOh++9H6+++SYe/9zjaF2+jksvvor1tU1cXLiOX/0X/1jiwj/5P/53vHP2HPrtrkRr/bSPU80q7n7fe/Bb//A3cKAwgbJdrhqaHu2KtLeHUZF3cxHn+HJOUBEVXDfhZD/EqdPGFZVjDro3KsSNKBkj9bsR7k3Ef/2X6OvcC/DDHnpuDGy74y6XYpd95w6F3cLQXaTVga4YNPEQRvG+OHn/9He+inde+QH2gMoiuo2Tt0JUIzATWJJyadzAcSnvmNSfMbQZpO778v6hmLU3TMAvz6Awu1ebL8PJE6k4Wt2m3KdX17YQDGKYmJjFcEQOEIu8jA4VvfCu8+UC5MHDq2RhoFGneID8vANcX1nSImT0ijiCgxDFbByjXg0Lb7yMdNBTcscNVbIJTaQ+E4fJRrZGaLdRXDQy37U6iQpnx7fhrVMXajjeLgdT/85O0fniSQjjCkRxY5SSQA6dGb5yA7ba/4YoRJ+VauOxCfhz+8Xd4maWyVjsTyaVVjD0hYtnTBlH9xqhjTFZK5gNBblMxh0UT1GjTROByOXeM2f7NAnrjKVL5TEaxPGeB9+nQ3wwpHrSkg5Y8JCczQO/1axj0O9ok2nWG0LypqZnMTXF/FkbIfKaxseLbpxjNjEskLjxkbtlStmMWXe4cbapskcKmVfQPYPs2SWSk+VQMxbFLPJ4zLBw0Cba68h6h0pv/jkKLfjzmYlpmbJ2z/l7vD/d7XWsX72AbGyEFJ9F6KHe6UqSyg2MqgNLFGNRxY/ARASquiNxjkNkHQ+Mj1txT87egAvLnN7jiOfSuOu+u/Dyy99HvDtClhzVXFK81NKeg0gVS3jnylUUJyZRmp5DvVbBkBFAcbOVUNoI4/80BrR9gL8XFc38bBx1cZzCZxWJe/h3cRGp9HUHoSKdlEVrIzKNbpnYkPA0qu30ApQmJuSgTxsO2Rc56woVeV4cq2srWFtbsdEokT+OiZ04g76W5fFxFW0q3pU/HMgTkRxL/iIZXTF5HvmHfY3U6UPIgoPoZbvTdcivjcG5RiKuHXl5+cI4Tp68U6NYeWm2d7C8eBXnL5yVmTOtOYiI8NAlIkPEKZ1Nq1BhMgOLE3JUi+EAGYnFQqkVafLNe0D+Lb0DVeQlEri+UcGP/8J/jUQQ4NW//iuZIWtSkhD52aydItRcVBIbM3K9pXJZjTiZ0crcaRaPRPIsW9yEV+StiTJBhTsPU+6q8smzr9G4VH2uKSClZBB6DMSTcWXXEllMOOGMoiFZSMmAmapbcnPpHWe0Bl6zng2N5xk4H5gq2bK2DU2/WVy2G8e4iyQ7qy4X02gIY4h6q4Mgk0Yv4eG4smtLCLoBdhpNjDF6z5mu89oolOA6YBKOnUmG8q2vrWnPl6jOZC3K6aaRdpx8Uzc1Y5Fn41or8nhfyPXkOqJYgXubMqz7PWRSWeNPk+vJ/b7X1+8rNGA4QNBu442XX0Ktug56RM1NTciDlM+KDVO13kZxckZRZfKmIzc3ncTU/BzGJ6YxiiXQpL8cuc8ebWE8oVeaQslVwTNhCNXP5Op2u26aFtFYGF8Z6N3l/ae6nCgdG3nuYfGkr71eHL+BXTvXRX2blBajgPGz5AsFNeJM8iCCffX6FQRJH4fuuQd+6GNjcQP7D+3Xu7J48bzuR25yEtPlyRsCGZfjmuRR1qiju70Bf9Q1XYH8FM3ia8j3hmg/hSakGekZks+fwCL6+Gdf++d4469fxPc3F/DhL/4EPnLkBCa9HL75zHPI+1m0Fjfxf/3VX6Cwfxpf+OwjyHsxvPDUd7FW20J8uoAvPfqTePtbz+HrP3gSq90aKmvb6HRDeLkxfPKxz+Bjn3oYt8+T65fCmZfO47d/918idaCMhaWr8PsBPvnop3Hi5B0M4sQ3n/wOvvXay3jgIx/Ez/78l5AfpTGRyIpP2e930M9ZJN4EfR3P0AzZzWMj0mNUNEmNGR38u2WT8/txJUBU5EX42o2CziE9Dj3axXhvKvJ2C8cIdvv/GfNGXxOhgtG/Cx1ytVyEOLmSxL4kQghdvi6jzXJjCfx3/+prco2eC9OIDcjxYMdPbge5KpwkEEnghsKRwlDqId4f4jI6YBN8kRIIE2mkJudQmNlrYdExIJnleGwHfjqJtfUtDIZxlEpTRJ+VIckXXUVeJqWFzC5SyIRQOMuF5KiJLx1tWMgxoAqHfAcvnkaPvn6IIZ3hRtnC5ddeQGrAF9ECpiMckwcLOQYabym2zYyRFc/mENebJ/C7cWWufBdJWbyIKK3EFXqOTymytKicJryx8t26VPu7IYbWWZs3n9aSfr7FqSXHJ5Hcc0hjKP45dq8co9JslHXguUundZByFD2ispFdKlEfj4UcHdrNO40bvfh/7rCgeIGcHZKiyfsoZApI+Rn0ewNl1y4tXcflKxdUKNJ4mloqHn0snLTpiHsZoNOqY2lpFbOz85ienlVxQG80fg5u4pGzvsbUDg3d3NzEWKkopEGG4RGaIcHKSNYD/JzsfKVCZuxer6fikV0XTXtp28DulxsnixEmMKTTFsFFbz7edxoqVyo1HQS8ZkPDQnS2N7Czdh1ZFtk8dDhKaZFnwgaCmCnHryzaiBxb0gvvgNlbOA6tvOVMaBE1BSrm3T7A8csgjKETBDh2+60SXVy/cBn5WBrpQg5T8/PIlmclcjh76hRSpRKKe/eivrWFSQpIWi2JZJaWlpRNKxQT5EOa9Q3vHX8J6SRniaNZ8hI3N/XnWDxF4ywTahh/UWHtQm0ZG2c2NVx37V4ftZ2Gos84TlUds5shbUge19Pa+upukcdREVGHbqctk1xyozhGZeHHwpSIHgtBKiJ5UPP9q9aqSAmhZwHtYWx8TEa49n7HTOBCNS0TIkiPcMbjvT5HRHHs2bsfhw7fgiEPegDN7U1cunAW1dqWPDhHCQ+5XAGpZBq9ZlNxVsV8QbyoHpF8Fr1eTPtBPOggmaFqOIFep48+kREWeBJj8l4B2+0eHv78z8AfDnD66SeVhay9PMGvDfX1WgMco5PwwGxOcfFIsk+pkKWQQutGGdN2KHPOZopV2wd46DJbStGLjhfI9apRrSsm+Y6bX51xocm/zY8XkeT+Q1W449jSpy/ad9R47FJ8DERgUcqiwveJ+NoINEpoihqWSEhkiKwJdeTB6cR+9IsTqkPonly8Th9BmoYbcZy85z6MF8oyT9+u18XXjYo8blq00aFYgmIdjVYVKxfHxuqqTSrozeeKPBZu9FgkkicTZh7OFL/EbVzL/YWFD98XNs6kCNhUJRRqRgRNBvAJKFuZz9VPsWAcaXw76vewfPUKrl+jyXcd2ZSPyfGCgAZSjjKJFLqdnjzsEjRk5/WOFTB7+BYUc2UlMe0w6i4cophNEV5Fq20mxzLpHhKhttxpfk4JLHh+0RWCj9w1+xI4hZbWwX2PUYPM4PXzGaQSvoLMu0RjfdKn4qhtMbObKJ8hsLSVoQCqy8iz0UhWKZ14DHtvPwnGGVTXa9i7dw+qlQ2ssgBkkzNRQplxj0zyEMJKDiwTL/oY1XfQ29lCKsYc8YEabfK1zVw7puaJlAKd9+IL+ugS+UYfv/EPv4bZVBnfe+01JMfGMBXPIBaM8PWnn8Cxk7di355ZTAc5vPbN5/Ds8ivY8Fuot/v41V/6VTz8gY9g8a3zeOPJ5/BGdQE1b4DHPvM4Du09iHwyCxagb7/yKrzpAmb278Prf/4y2s0+nlx4GY8//gjuP3IM19eqGCUzOHRoDrmUhz//93+Chx5+CHuO7ENvu4fRdh/5WBx//B//DL3j+/R7M90RYmeWBmGEAhnKw5fTIXvRGDT6766SsGLQ8bvcAe8wIzuxo+rLdTOu6nJfqbdpF3mylufGz/vbXLzdbxWNhK2Cc5Yj9tX8rcjQ+eZiMEKRBMvG+iiMJ/GPf/uXcfbFF7A3Rh8fjqmsyKMUndfF5pULgmaY4tNrnuCyP4dDhTBbkZdBjiheaVpydm7kmXwKjXbDiry1LSkZx8YmZWMxVhhzGzxHk/T9snw+bSb6McpYMXSHmxWNSwc9LCwvIUmiKkyVx2tMJTmeaWHx1CvwSeDVBmyHmojsLms04slFXBRx8RxXUfwXStVFZrZsS12H1I4Rd4UIkSEtVtTYF6n7cVWdiLJOfGPWLFb8RQo2PSGnWrLvQ+RhAK9YRnrfYVnY8OfxgCRKx1BuLxnHuYun9Hl5D+nqz7MiV8jp4KLxqF7OoK8iiZujDnwmAXCUQw4UlbgJT/5R2fSY7AJOnrhd49ZGa1sZsH6SRque4of4+bc21kX0pQqUnm5Xry3gwIFDMrblZkOZPzvryckJ9AMGiROJIzpmHorrGyzyxk1E4A45bjC85+x0Oa4ld4WokxTqTuBCrh0LWo5f+Ae5ydN+QarblWVFnbHIYwfP75XOZLGyvKLilsURu21iJfR/CupbyMYojhlJeFHZaQh5NfNr84RiV07hBccjEl64Is+evymBeZ8lltFhZwWgEda5Zs3tn/5Ys4f3oL3TQiKIITeex/hkGUvrNdx11334wfPfR25mGqmZacQHIQqZnAqm8fESVlZWJEbiPeF9GBMiFglA+CpY3qQK+0RcwohcPo9yqaz7LUsEpYmYGbJ2BY1eTDlrXnoMqw9Q26mLk8fDXAwclxhhyJ8VeesbHNeu6jkQoeDX8Psz/YKoVbPRkJCC/71QLOjn87BNUV3d5eHe1BiF60C5qImERd0RZVVTYgc0Y7H0btCKSc2JZOmYnJ7Ffe96AO1GU9y5em0D75w/rXXWojl0nGub+0ZK49peqyWKCN+1Dg/rgMbIIcbiQJ7dVMz8SNW7ckylUSk5d5YgslVv4eEvfBF+OMKpJ7+NXrule0i/NIuCtLhDUQ04kpXIgp+B3Cynh1KfMHQ8PzZN5LTZOlO6A5+eiPTk4jmlu4scUzqs1i2LdDK/zDOOnTb3nGzBMogtPdFGthq376K95tZgX8OfRe9AClyI0BOmdoIQqfttiiH0nvudYgI56iWH0zz2ojXOe2BoLgUIcXQ47k8l0YnFcfzOe1Aan8SwN8J2vYHC2JimBdF7wwtiIzg2Pr4bI8nx5sK1a7veqGZPY2g0HRdoAs51zzVBPqiU7bSR0tCEz7ZjyHKxaJSKeFzvDItc2UZRUCWbD/MClLgqCOTF19yuYHHhKrYq62g3tjFWyKE0UUYunUWK+yr3PZ5BVFIXiujTU2/vfuSSRUV8Coke9JHPUqjhS6kus2++GwlPiLwSZtw907nlXCG4h7DQY4HGPY1IXiGf1TrQPpbyRc2RBQt9T5knTT/RnR2jMum9DsQz5N7bbzTVAF1buIZOHNh/x+3wwiS2VrZw+MhhrK0uY3XhKgLSFaZLKOeL8snj/stnrcY26Et4MWzVkI1TOEVKEoW4lmEb+f9TZMeGRW6RDDpIADU/joc/9Rje9+CH0d1u4/WXXlUO+qXrV/DAj3wAh/buwdb1azLH/su//Ctc37oG8hNOnLgLhw8eRrlYwObCKhob29gK2himPPHDZyZncGDvIawtLKJVqWAnNcChk7chs5XCe+5+D/7yuW/i459+GKVSEU8+8SzOnr+Ilt/FL//KP8B9h25Fa6eNZCEDrwNceu0svve9p/Hc6y/irs99Aj/1X/wUxlpDxM4uKczyBinfznrzPXNeazqQ3H83roBTUekguxmji2IvTJ0UjQYdEB8N/1yJ6L6hK9lc7eFGg64YuUkoECFFN/7UjaIjKjpvFJN2YSpk5PvEJMIA4xNp/Mvf+0289vRTVuQN6CTPcS2hfFGT9WITUZFalKHfJIkgjlavLT5CnGcjfHHycjN74Y/TvJbj17i6506/Ixbu5kYFQTBCsVhGp90Tr4DXxENAHU2SI2GGvxsqZoquCKWiOs2Na8nJo7KMXLa2cQSTiQDoN1C9dAZ+p618R6POOBmtBA82+lBiAYsRcVZcd60KzcpjEYTFx7JiS+NW8rdcPFjE0YvGVEL3pMa1IkXrRDwq45DooHUbrE16XRZuFH3GsUoAIXnpPQelXFLhwtD6galreW/OvXNKSjUW3bQiyeezusdUx7Jb5CbM8QZTQBQT54jp5HAwSYS8qqRPdaEHL57FaJDAj3zgw7I36fbaWF5eND8s3X8Weey6Oeoh4Zq5kTVUKzWUShMqSmSt4kw66Z4vPh4RMxXlVhjrMGG0k0YAZsIrXgTRmzg9x6joss1ZG992DRPlkqmBJTB0BZVTvPLrFpcWMDs7gw5RpSG7eyI6eYXeC60FLM+WM/tuQ8qxNAdbTEiIp1BrNBW6bcKFqMijMR4RNNo6cNM2UZMVTAOtFakBHQKpWEMnrNG1cuUMY/LH6il5Komcn0OuSERghFq9gw9/6Mfw6gs/gM/PN1GCP0qYXQ1CFWurK2s6DDlqlYm1UA2LqTKVnTH8ZXrtG4+PoxvmB5sK2SgIkaWTUlicB5vGrIosIrrXF+pSYJycOnsb6VvMFXmdDEdPKFfWfPJ68jRksRDZrHBdbq6vm3UFzcwdUthstjWyY4HF5oHvBA9aRfuRb0S0S76Khpvzc3KdcB3oUKEPVyoFpizMzM7j/e//kLKviet0mzW88PyzEnyRY0o/SV6TxpTiofZlO8R3myNZ/rdUPIaJeAwFfUqKxmzMSgSMaTMsaMnL5H1drmzj0Z/9CrzhAK9955voMolAStihjGFJVpe/GIu6gN+LaJvtyz3lZ1PI4Wyt+ByIQBGNd0UfaRJE1piEEMUsWkYsiV6sPUMMdL7YnuGHCSGN5BOwyMsr3o/iCKI6ZuyuPGGiTi6eTAWyAxJkEaRoMxPUREIiHgIUa5gNC4tEa0ot65gCFVIn5JsiXq3Uon1D8ySGGAzQJpctnsBtd9+H8fFJDLpDbNVqSNHKSIiiPoX2g2i0aiIhE4exyMvLHslxopXa0tcIVg7l3AP5GTmalqjI3j0We2wUpPyV4blRetgcSASo5tnuaa/b2R2Nsmnj+L22xVxXxik2sbG2IkEEUkkh4jOpnKZSXINevoCJAwew2QuQGp9AwS8g4RKWaEqezaQUT8YUCI5OWQTxGW1ubAnd5v7GZptrlfsvm3VDsCH7KUK29AAVNYII2SDQvaOFEtcWBVny3QuBJqclRHPFIx5IdMimtrNdVwG4wXfUi2PutqPI+QVU12rYd2C//vsykbzYEJnJMUyMjcPnkJK0A7k6JBALeujXKggaW0iNeiYi4r4fo1clYyV57rMR5HjaorqG/gBIJ7DT6+P4ve9GLDeBKWQRVpt4e+sSLqxfx1133A0yALFRxdOXXsdofwlf+DsfxyTSeOnZF1CeLqGFFvxUFulkAdXNKiZLZSwuLuCtt88glSmq4I2PhljtV5EoZvDeI+/FsdmjePF730MnMcTR996F2som5iamsZnt4eOffRT3zBzF9moV6Xwe40iitVzF6SunsNGrYf/9d2Pv/v3I0/uXsWauVrMa6SZP3N2iyfG4bCboRni7Vhw3yi7H5jMaq8apETLo2KxRaeEQn5vLvGjTvvlaTA1qG6QIwDeNjl2+gy4p4l1ExenuB5GYwIxgB2DeXgq/99/+Jt767rMa14Z9EjJjSPhkVBBFMbPUyEiXB6c8xgahug0WZ4S6aSNBJC87sxfZSRtNaZEmWQw2AT+BjfVNUiMwXixJ/VYaLwtlYgEQoTlm6kpDWtt0DDImssZMxLhe0POXzusgYCdCxIkvZT4TQ9hroHLxLPweYXJDCnbvj+Mk6p7t8iVdgaeN1kbdLAIVs6QD3jwRZQ0hU1miPebcrgPKZfeKg+fsDmxe4spFFZaGABqJ38Y9Yn654lNRQ0KNEkLyCgePKiKLn4nJA9wcaHvgJxO4ePW80BFugvQVJJ+DG3m9WdfBzEKL408WeSS2k6hPBCxfGJPqlNdLRTOfn7ybQ0/qWhrGdroNvP7GK2h3OI6gG3sKg94AB/buE9JClKu+UwHNiHPZAqZnZvXs7Fa45iccqUjj+FAbrhMMiIvnngU3aHa6HD/YMzbEj7/PAm1zaxMz0zPGJ3NEb4ttMysBme5yvFksCF0yxD1UsUElKAm2jDSanGQ83BCj9g56tQ0kaY1Cw+VhAvV2VzYFegR6DRlITiSRvmg2WlPShDuA7T0z9EzP2hHl9cn5XBXdZU0eS5ZmQEpDDHk/h2IxhlQmjs1GF+/5kY/g9LlLGFHYQjUd0e8hC9KCxjWNelOHDcUkvF00mZVRNg8wRZLZuFv+cl4C6+vrKm6JaNi+YAIRtzlof6ClBt8tOwC5Bofo9APl1xbHS6JFkI9o75l5j3GcRhSZBd7G5gY6bAK6HSljrRg3deZ2tWrk814XuSzHwTGNqCYmJ7XWOc4lmZ6WKpGFD5FDXiERDf5MrlEV0u7vynv1k+gNR1JwP/TQw2js7OwWeS8+/6xi+EhcZ+Yzub9EN+kBxuvMjucN2Wl2pKTleHMyEUeOo3mO49W8EAWLq6CiuEhGs3EPK9UdPPKlL+tgeeXb/wk9xqmpoBrqPeOzIImdB7LWnjNPF3rkXnoWfnLH44dkbq+jITAajyNcqXNJfXfFhBnUW/oO0UCST4i0CMmPeaJX8HDn2DGbzzrbH9p12JiWxYQa1qgp1v5u0w9eF607LHXD1NiWhGPEe7W1jqvM/UEiHSFSCT2PiN7C9BfuvzJGHozkk7dNH7ZuH/uP3oqJ8SnE6ULt7FwsixdS44t2wkmC0CwW9QM1MfRH1f1zXDNxSomUE5UcmhF/VKxaoIjxj5Wgk2GereNYiyLQ0RoX75f/TgPgILBoQ9eUdVqM7osLhaYXXLtZx85OBc3GjnLWiVCl4gmJE0j98FlIFUvoBRTCmPyEY0qCGhprC320d5Fm8xzTRtxTJa7wHUoljS7heULq+Itni7nRkKpgeeqtVsOZkdvnZxfHfUUqaTW3MfD6iaRpL2WTzLW7KuS0AAAgAElEQVTIPTPoY53FqhdD+cBeTBQmUVuv4eitx1CtbmH52mV0GSQwVVbiBYs8bmd872jH49M1obKBTo2cPKKhVjuQrsMzn8QJnVukjbCQpYiP23Uug81OByfuvBevvPwGxhNZmegvx9v44s//HC4/8wN8+2+ewGAijTvuvg2T5SJ+9IM/isnxCfzpH/8R3rl+EYNcHNvrFRyZ2Y97TtyFdCKNr/+/30I2W9T9Wa1uIjNVQKyUQ3lmGp+59b049d1X8Pzbb2HL6yGYSiui7td+6Zdx+x13IhNPojj0sLm+iX58gIOTcygy9YgN4mCEl158FS+98Soe/NEPOCTPVVs3iyx2yfq2+hxp2BkZR5tsNCt1X8PHaWecQ/LcHmxHk6FHVrRFEWhRyOzNDLFo2mvf/GYT5ogjpKLE6aIiLtoPD49vlI9uiolBzJC8r/7qF7Hw1ps4mCyi16Iq05O6lsIL+ua5CEV1fvJ9k6qSgdeGwrHIo4v8kJy8iRmkyzNC8rjB+WkP9XYdSMYVacQoldLYBFrNjpIJNEqgI794IyYpJyGeBZWN7wypEZeD6jjf0ERCxhSFUN0kD7ywh52tZSy8+SrGpJgyrh5/WcFrd0PRMYqncqrmXaGKFXUyS1Vna3/WxmDGBSHnQsW1Q03McNc4UGKQ6O01Pp5GuQZG6S8WCMoSlQmwK85lnswoH8rVYxil84hP75GKS7mCKTN+ZWedzaVw/tIZjcPUlJNkTgKvDvy4wuA5GpP6jNJ7mp3Ss9LzdejSxoAHLO8rLScGAyaRDPHQQw9hNOqj1dnGq6+9jF6fnCvLmBwGIe48cae4LlTYNps1rK6uy/yUB7DHkbyMgS0lgoUmUba5mTnjbIqX52Ke3POs1TgWLu+aQVvGqm34XFMcd8hOgMgoO3IR251Ho7hmtBIwH0M+GyFBziyYBSbHDbXKJspljkxGGLa30amuIcPRTSyO7jCOequHTsDvowcuNTmRN+JwbGwUeM/nKlSMfC1ye/hZraA1KoSNjpQtCYuUU1g6PLS6obitWT+HsXyAbD6GegBkJ+aQHJ9BrdVBiiHrHMbFEpidnVVIOdESFqss+HjI8T5Z/rAdctG4X1wqPyHkj+kiNA/lvdPG7XwKec3ioRJZ5ejJ46Eiw0h0+n1U63WUJ6ed6ZO9HUKOyQUSAuVrHMyim6TldptKQKoIoyJvJISBP08onxtBNVttlCcmdMhR8cgig8+KyAMNwk3Na6gkPRKFILqigkWy8mhZKCVTmJqZw8c+9nE0d+oW19es4rln/kZ2LlKhxgzFkqVQ0BetIDuWszXJwzkIxOOdz2eRk7cdI5poW0JqiYcB854pRODaG4RY2Krh41/8r2SZ8uYz30GfFirKnVa3p/dfu7PRxbSGpcNgweWEdfx6WvDIzoRRYHxWzo6HM33t4EkKoihWG5oYwxl3q4hiAaxIxhiSpBC4ZtBLeUjnM/L6Y9qBEpj4s5QAYtdgs2inCneFntAYrnWNWsnzTakoNEsgNvO8Fh7obGS5v5pZOcft2nMT5G/1TASk9I4QjXYHTRaL2Rym9uxHqUhCv48MLULYIPHMY7IDTXf5PYlkORsrrovr167jtltvlfKUa43XzJEuBVUCIIJQ1AwKNsitIyfZxFQJLK0sS63Noo6fgd9XTVAyqWmThBaOxkF0nIWq8q27Hctk1trooVWvKSKQ/qtEqhutpjiPmVxODW6Cgh6iTHEfw24gLhp/kWLE/Vr8ZqJy2hdi2rfIDY24sSwE+S7z/WARyveK/849rddndJiPtKgfQzRaddlkce2Q10tBUS6VlpOC7h8bXhkqhxjSFF1+ZnFkeXYy0/zCGbRHAeaOHcFUcRLrC2vYe2C/jMzXFq9h5CcwLOQwTb6kUrLiGPR4zseEWve3q+jXN+GNOs4T1Yo8Ls2+E8rQEohFJddjnzFrvodKLMRnPv04Pvmhj2FzdRNPPf0sJu46huO33Ybn/s0f44Uzb+ByeYQvfupRzAyBi6uruL6+hlazhltOHMOr507jV372y8j3Q/zgpddw+eJVfPTHPoFvfePbWLi2gEsbS8gcmMLf+cyncdfd9+Lxg3fiO//+/8G/+qP/E5c7W9j/npP4ha98GbcfO45imEKKoOzA0ooGSaCxtYOlS0s4evKoxHx//D//Ic5dvojtdIDY2UVKNt2eroM6GszaZhsVAOYJZr93o4xwFhvuv0VlnEYlrm67kVt7c5FnB0j0/9HPiLoZFTyOta6DM6rZ3De137NCMrr2aAL5Q9Q9R6mTdxL6SOdi+PM//3d48i/+DNOBhxH3QQU0M/y7L088omJsrMzcV7NZ3QM6xut+yGgziZGXQWpiFqnytDYhHox+xkeDWXseFVUbQonK4xPYru5gepp+eTGNXskxMNsIy/EU5O/yH6OOJxEOcOnCGWxV15HJcjxoGX/c6D2yNEcdLJ56A0UWDYqocQII50lgRZ4VZdYJmiowKppttME4KQu/lhJNEWX2zxqFibDqxBJCsOwQJpZpnbJ5W0WmuVGRGXXWlhtphaepe/kysVACYrkx5IjkRVylTFrXyO4vX8zhrTOvqYskZ5JeXoT5mSlJRaEyFF2EElE82haQDM/7SLSHB4j4ICnrqGMhScZDPPTRh+U1Nxh1hOS12jsWFcdOfzDCnSfvQDZlHnUkULOwYJFHhW3EF2Mhwc9O8QxD54VAuQxfwf0adRKRGqhIZRHH0Y/GQlrwtnZ5zyIfOCIKhkQYYmIm4zQNrqsrpqccixoVBM6ahocK7xdtDzhOoTIs7NRliJwigiMbmTTqVFfyGeuA5Y/3xOsaDTqWzRyJLnQw2TtOPt4u71XRUtaUqS2GUzeLP0ikx0MwJN8pg/IY13IHYSyNgZ+HV55DIp2XUINrjfeFB9Pa2ppGVUK3nFUPRQWqKRQ2b/Yz4twZVI/NrS20Wx3ccvSoiWzUUNr6VEoGN2On8JMRq9ulao0GVtbXMTk1o0hCjiAtuSQtJJQ/g+rapeVFJXHwe1JlTZEU0RAR90dDIaos/Njpc11zbVJ4QZSXxQ0Ler0HzLvMZYWW8CAmGsvxrvFVTYAjThjXNu8hx5qMiZvdg49/4lNyx2e702vv4NmnnjDrnKCPuA5VCnZ4aHVU6KUySY3Het3AMrO9GGazKUxmWMSzqCKXzhpvGsImNHJlxe7j6kYVH/uZLyGZiOGtZ59AZ3uHsBrio0CICwsc+TB6cUePGIq2zLVKxaz2WTaCMojnuNZSLUS+ty7AOE18B30PfV6Lvj+9C6x51JtAtMXtMRJoEfFJ+8iM56yAFAJt6QpmKG3ee3wXRKh341o1n86vkjwyGkoL+XPWUorJYiKD0i/MF9IOIGsYFHcGM8eVWrRHNTTTOuLYYRTfKMS+I7didmYPknE6KaTNpNmtRb7LNAUmkutL3R1qtHn+3Dkcv/W4e3eMS057EalO43wv+Ew5wjduMUUN0X5J/zkqsyOfReXtEvEi0h2z+8GimaIGFsUU2bHg5p6orGd5+I3Qaze1pumrSPyb3nNIEqlNIpfJo8uCPuGjnMkjRo4xI904CUlllZjS7AUIB8xTp8Gx0Q30rroCWigoOXW0jpLFkds9hObavk++Ha+12W1IrZtgJjBHLFTZeikT71AIQ/QvCGR9FKNfoM7iBMicJJ/09NtvoDXsYfboIZSz49jZ2MbM/Kz4bWtLC6gHXSTKRUwVx5FmRBmfP79JGENCRd6WhBeJAQEEJkXxNhFx5H2V4kLpSGpyyOtNxNBKACvxEX7pK7+GyUQZ/+E//Bm2Gw0pZI/eegT9lXW8s7mMe37iE3hg/jA2Xn4bT775Cg7ddQI/88Uv4O03ziDsp3BLeQpf/9/+EC8vXcXt738Qv/IzX8T/8vu/jzffegur3TqqXoB7P/ow/v6XfwnvL8+jcXkBT3z3WQwzCeT3lfGuex9AIVfUWZgYjJAO7Jx55dQbeOZvnsWLz7+Iz/7cT+CB9z2A9tUNTBVLePW1VxA7txjsCi+iMashZVYkRIXXDxV5OhhuqAcjQM8UhcajuVEQRv9oRd7fHq1ahfnDQozILuHmInO3AHTIkVAGa4zcyNAZOEdFqCsALXaLm9DAIXk/jeUzb2MuJL+OvBwWR1Rp9gTpMg1A5xfHXxp7GCdvKP8oU6sy8YKcvPTkHLJTVF6mrMhLJVTkhfERNtY3FPTOccn6ygbuuONuJNMWYZPJ5cXiICoVGcLaBkNDWTPkDAcd/RX3ydez8HArbomSjdBpbuPCSy8gLcPNSAjhiPNS0Nn12qSdCI4d4FFhJj4d7WHItXJJFxGiZPYp9r14g02965A9rgwikHoBjJuxK8oQ98s6c71cLjJNRbLG0dyk+fLEkSiWMX70BFpuw+D4lR0gC0QieWcunNKYiONaFXn0fuNIN5K9h+xYqXnjqKStI52k/GhsrcIqldSmGvRi6LaHePSRx6RWDQZtvHnqVTSaNa0dXisR2yMHD2kD4n/rtLtC8sgVm5qaVTcpQYnzaKNoo1qpiIzP+0Yyu41dTQTC6+ABz5EkixK+jNH9jRogWqKwU1dgPYsyt6lE7xoRL9tIzUpAm2sYaryo9TkcYGnxOiYmyDeDvBNbmysq8jK0kemFaPUC9DW54/Pm5m2CBkqJONKUrEYNgEWjyUhY5pCRSDrKi7Z85MGoJ9EQLSqIgodhCh2uo3Qa5bEhkh6VfQm0Ag/tRA4Zci/zY/I55KbJ+8B1Pjk1pUNta2tTtSPHUjYeNhJ6FFyvtUbzWBKvh+S4FnW4y3VfghL+M8e0pkgkT5PbFhFc9mg95WcOcOttJxD3mVRha5ojV6LcLPBogruysozNyqbua7vdEG1A4zU3xo6KvMhPkEhkvdEUcswRXaVWkwsIUUQmHtCzjIgjD3R+rmyG8WcU19j4kYc6kV0Wgvxz0zPzeOTRx1CvbcsPbNBr4ukn/1oFf73V2i3yyC2iSEKoTz4tRIgm6RyDkW83nggxkycy0paVRoKvI0s+FkHhCGkWSqGHhcoOPvGzP4+Mn8CbzzyBRqUqhWY8NJ8+Kw+cIbZrsqXO5ziUa8QpdYWgc0F79pzUXKqqNDuTARsaPUM6eQyl+pb1uoo7KwDEB3Y+fMLcknHkykUkE0mzbqFDABspxcDZ6FBnjVT7jocsaxVOCViUE83r6bno3aJaVg2BNcLGy4smH5ym0MCXaI+dTzLjVjpMqPVTjwHNMMSRE3dKeJEIPXh0ASD9xp03RKSplJZPm897zILLk0Dq0MGDdu36niOJKUwJawMRCYf4GrIxdWbDvEYiZsUiFd0U6xD17KvwVg4vEVWO3qnE7rSUEOKindGoN7RvmW/hCKNeV/sejbWpBiYlgM+LPL9Bn2PKGBKZLPKkqpBPFxtoP8pQpRzG0SYaBxp/s8gzjo4mF85Pkc2VBE+yOjKeWwS/yJ+VUzA+d3qBtuqGKLOJIP0j6SOVSMp1gbQEgRlEeGVy7cswmUbGnEwQdT5z+k3Ugzbmjx7GZL6E2loF0/PzqFYrWF5cQI8b+VgWU8UxpEeGNIf8Jly7wwFalXUMmjRD5l5qkwt2FnqO+nfhysbl13ogmgdUaawfy+DYnuO4trwsw+X0eAadfgthu4nLays4/sH34V37j+H0k8/hSr2C2qCDn/z8j+PuE3fjia8/jWR3AK/TwRvr15GaGUcOA1y/cBGxYRw7qQTSx/bj7//iV/Hggw9isgeMu9GYlwZaQ1qjuHKHVIf+EGNeAtvVLkqlNDrbIyxcuQ7cUkJhfhwTPaCz1kCG1JWbizx7c2/C8nbVEFHR5goHN5a1NmqX9WWdqsu83YXfHOwZjWutw3ZNlKv5fwiSc6jP7rgmQvFu+rv93k2eITfAx93v7Wo/dYYcLzC6JVdI4Le+9mVcfeM1zA3TurmG5NE5neMOdqhU5Nj3J69F2aB8waT6SuwWeYw1Q6GM9MSMXNCpdGMqQ725LXXo1uYmdqo7bChR3drGoUNHkcsXkS+OIUvCrcirRgRW1qY+kwkvBoOekJYYeljfWhLMLmPHYIhBl0HS1Nt3sX7mDHw+ef15K+Z2/1JBbbyqqMCLxqkmqpHd9+6mwo2ORcPu77kDlCPQSH1mja/ZK8hDS6iAqXmttTf0j/9sXD970hEfzKY9zLf1MMoUkJjdq8OLmx+l+bzn3ITSKR9Xrr+jg10vqKTu0AbK8TU3oGicSP4PRzQ83EUCJjGd3Dd2ynyeHPWMkmjUO/jUJz+FIOggGLXw9uk3UG9UVJzFuBnEkjh6+BgyyYy6bnL3Vlbob5UTCsTvK8GJG6nyuXFjIaeFRVxEmmZ6goQcsZg2W3JYuJlyJGTRXVZs8xqJTlFUYUgFUQeinESVBxrzbWxsmllz2kx42bmLoK1RqWxfsXDtupTCIXVl7W10q2vwgh5SHNcOgE5/qI1ShqtRkRenApH0AEtm0OvhCjwV7czuNK/u6LHamFjP2qLQRgEjsjgkTqDFQzSdRCbdRamYwqjJq8tghwGQ2TEkxyfkOxmlpjRF8o+rYGOBzfdLilflz1ohwc/Lr8uPjSOdNaWldSxWtHAdqqgOAlQqW5ianLD7otGt8Wt9jwgn0wU6mJieUd4oidVSwLLYYc4qBVNJHxub61jbWFNGdZu8ISI6RMIFYA5VRPFZkE8mhEcFmqke+Vw3KxVDy+IJKZ5vbnNJsxAHjOiKkgnYSJpfGHmbbPiK42U88shjGtfSxLjfruPpv/m27neLI+JMTpw83idmcgaMM8y48SV5xN2OULKpZAwTaQ+DHsd/PfnYkfUWsjhjfqzeex+r2008/NNfQiGbwqlnnsTO1pYKMyp0FYHnLJRskmL/00jWi8FzPm6gvZTWj9mhSGjEdeJGmNobKNBggguLRtmu0FfPCWei/YQIoeN/Ml+ZBUi+xPtK/MYsigzQZWNsSRWkh/DZil/HZjPK5Ob4V/wCQwgl3nBRZYb6OYEZEzISJsKRmpaUEI5v3R4qxH4wMp9F30NzNMLBY7dhcmJGSUl+OmscT01HzLRYSF6eRuaGPnHPWF1ZxYH9+03g5fZGjmYpUuF10zKJ/8wJA7luNNwXVzRBP8kaJhwdQJMYwhFqYsxJgN+Tz3O7voNkIadGlSrlRqOF4lhRUXaiYXR76NJWJ51EMuGjVadfZ0xm0ayYO+SZJzzngUcOqRmAj+WLmrq0OwM1LdzH+LNZbPKlNesXixbk6JvRlNz32JzzXeZ9D5gioR6A72Nc6TSk3ijGjc/OTyJF4aKSkMwDkY9PdjIa6ZNTD+RT6d0ir9reweyRgxhLF9Gs1jE5a0jextoqmoMeMJbBzFgJxPMZjCcu7DBEgtZYtS0EzQrSHvHzkQAVFgk+J3idQGfpgB62OupNqcxrI6+12enj+uIKygf3os483UJeiP/21hoq1Tra3ZBMLWT8OKYP0iu0gGuL1/Hu+x/AtXeuYGZyFrccOoZ3Lp7G+Yun4RdTuOv2+1C5vIOrQR/3/r3Hcf/JuzGTHVdcWjpGEYjx7eWgQH4tr9rtzQzHSjNmcwSsnLmKP/3DPwbeewQf/Pyj2D/MoMDCsMNx7UJ/F8nT4rQ91Lqlm7yzdpG53Qot+gfzQ4sqd7G/HJJn5ZwjokcxaFFtdkNOu1u+RaheVEzcPMa9+Vp+qMiLUPebRsn6CDYbcxsCF0uAYimJ3/0Xv463vvsM9sUKiA85LuIXc6xoEWb0yWPnwJcgHqdSlApYYEDUQwHTjEHzEcSS8ErTyEzOyq2eLyrNkOvkPvgxbG2wyNsWz69W3cH8/H5MTc8JzaNiKE5/JlmRuA6Um4vCqXmIDOCFRBdbePvs6xolJz1f9gpU0jHJoZhJorO4BI9Fng7fGwUeV4U6Ije+0P3SczFbA/7SoUmSrXIXrfzTKInKJnW6xtGzIm8XmLVlICI0/9Fk5pZCQRKtCxxXhJMZkfIFiU48IYtCtUK0E0mNaxkhw/XDbpU/iBstVbGXr11Qkcc9nwcvxRgiVic9jUOIhGidDUeKxOFlUGjBokoKP16PSNEsj1NoNrr4+MOfUJE3GLVx/p23UW9U9fLLQmUYx/75A0hzlDkaSJyxurauIo+JFyLsC7W0cQTXBxWVprS0IsUI9sYT4i9er3z/nEO8WQNYp0vuCjt6ChFEJB9ERGUb+XJMy+dGxanxRO3Q0jiVCDBGaDbr2iA5XqUKbtSpoVdbV+JF1kug3TckLxAXz2WXMuFF2bUWwySjaWd4ys9kRSjJ8eR7uHG/PBa5vbgoQnETWXurfFD+MEdyfmqAiTI3Xir9CmgN4yjO7UOa4iRXMHKdMNaMxbHxj9zaEjfQuIc27mYBtIOxiUl4agRsNGv3hI2C7S7DAcnYayryiMKZd2JgJq3K1aR6jyj+pA4MrXlnOMvijc+LBR1H70y8YHZ0k16XRPJ2jb6H4n4yCo1jXkNd+bzIHzVPPhV5GjF7Em3oY2mvu5EmYg0YI/psrfBdI2LMsiiXGxOSRwWherh2HS8+/10pwRmhRXUt1yBHtrQzYcGWpOrRCS+67ZYOralUAhMZHqIdBIxipCiL16Ig9tD+SqSxVm/jI5/7PMqFPN7+7pPY3txCyCI4Yak7puQ0KocEEVw+Ovxiih3TRIanr409jKdHqoLjNfF7SRHLdaF3CuJamZ2T+aIpJUPxYTwcExrzSm/LAmQsb9FjVEe6RBspYPnfXB5u4FJlxHVmMeAEH7uZ2RLZOE4eE0Foz8TRMRtDqVT7bqRrnENNH7gXyO+NQrARdppNNEho9zzsu+VWTE/NIRlLwyPnTNmt1giQx0mz89LkpInPtBZ8UT6OHD6sdy1S3FIwxj2MDQORbf48rvtep2P52bL5SWBzc0MRiix8uO+wMeC94Ig+apw5gm+0W4gzRUdJI3GtKQoz2BmLg8kir9+Bn/bhg96JHcQ8y5Lmw6aZNik/LNL4DLVHDi1Zh3zPTrOnZ55xo2PuW2ysyWvlr1azpXdIJu5DZu52d0e3svPaFXMyU5a+n2m9v0L1vRQ8vlMc7zuerUye3SiV1kEU56VJaYmFeOfCGVTbdUwcmEfWyyoX+9iJE9je2cHSwgI6/HOlAqbpk8eBBCdB3KeI0LIVrtfQqKwgPmy5SQbdhgzwkMiKYgtH+9TaJ62J+xKnDeUJNMIQK2trqO7U0PFG2H9wP4aNliZ3QyU32YSAivn7H3wQazSwb3cwmc3IXHqLKCt5g6MA9WSI2YNH8cjDX8CpC9fRS2bxqY9/AuPZPPyAYjiCS3wnDemmqSGfsVj2vFb2Q7Ci8vrpy/j2f/wGTn76g5g5cRjpnSGSiIOp10Lyoipr9x9cRMzNRdZua+r4QruV4E2wHDssQ/NuUgtFfL+birzIKNMEHRG+ZEKAaHT7nxV1zqbjxijXwfRutLxbct6MPjojZP6nQdhDsZTCr3z1v8TmxXcwEySNm0wXzzgBa44qjGwr7pzHXYvIgNU1ivzUyTjCKJ5EP55EZmoeuel5FXnkWHgc13abGMRDIXlMTQg6gZC8W4+dRL5YEoGaRR47voi4KjQjRiIqO2iOZocopLjpBbh4+TRqO1tCLMg948iT/mnFbBrtpWUZ38qdW0W5qWGFJBGTFKTPoycaKjhSu1Nrqat1ilgbfxsPkYdfNEIUyii+VsQno3UCUQEr7lUUxLmhGZ/PThRbSRpDCPKOXiIeTnxSCYSFceQPH0PAQpRqrzR5LBRe0GzTx1lm11LVFxLG7+veitjuJfS1HHtJYc2NmCMuzxPSopgp2Tdw/EiRgYdeN0Sr2ccjj3xaBOhev453Lp1Fvb7ljHRDFfxTpSklmvCg7/Qb2Kow23FCZsgqspw5rFSW3ba4ajzUTRhhBGEVsf1AgoIbxr02DjWunRV6JF9zlKv7NiI30wprIoFUWC8sXpdIgYIPqruJ9PELIk4l25bLly/hliNHzdMLQ3Sqq9hcuID0KEA6EUePEWRdjmsNsdMmRkk9bQKIpjhUnUWFISm2dpSEJ2Wi4+U69FHPXKH1LtqPiAP1kzTAJVcrCRRLY2g1AwRUDSaSGNt7EOmpeR3gRHjI21lcWsTk5KTxhnYbDiv2IlUtr4NIXq44joRvhwDvQcQbtcLaDHorW0Tyyhjw2fZYNLmxIVEHClZGITJEWISW2sHP5xaNqClsYpG3tbWhNVzbrugAi4RGHGcz25jvgqV0sPAwbhQNbYXKMiZPCFdca5hoInmY6kOcJRFTDrhuWeBEed+MmaLoJ53OC8lrMxWFCFWngTdefUnXwnHzUKgJ7W6SGqkFipgiTy8lbiDtK2gZM1NIo0jB1qiHfreNTMLG2DzwydQjpziIe9ho9fDBz3wO08UiTj39BGpbm45bxzGrS6sQhzCUYMJnkaediZMRQ698Fn/W44lGEdNIi9umJXBIXME1LeWsQ7jjQI/2PSmKQZxQbxQixc+mnzWS7VFhLG8+ojp7TfTFe6oRJ6csHIk6vpdQdiJI7a7eSaJbZglkxarePfE9jUbhBgxaKxKJcXoiOyUWBTbeZQEi3h8V5Dz4fR+zBw9jbm4fQyrhZbLOdCuGoNtFr9PQc2ayipBGNc1QCs40RT/OF5PPnzSO4tiY0DEW+4by0buvJ7uoyFi4Wtlydls2AYh4jCa4YIHkYcQEDPrksYDjfeYz0iQqrlQJCXKYHhN0bJ/WAxyhF+8jnvMx4LvejSET+Pp62uMwzpNrgKbXjMXzhkwt4blnRTbvk66VjgMjXjebcFoOGXrHBnz3/GaTr9E6ARPz75SIL51Sc60ylMg2n5W4c2Y9xVdkRBEMs5rBtRtHyvdw8cJZ1AcdTBzagxSSaG9T9XonKrVtrCwuohOOkCyXMFUYkxegVP0i9vHcGqKxsYp+q4pE2LFCkhqekVFJuH+xMWGmvIAPvsMELIighsBCvY6FTgf78mWg1cWa38H+40cwlyji7YOAYTgAACAASURBVNNvIsiGmJs/gHZzgGZ9G+sbG/jsT3weOxsbaC5ex9rOFnLzU4h3B9iq1FDNeth3z7vw0cf+Hsb6BYTXWpjYP4tkMY9EP6V70R7V5NrBsyXeSyHeTyIId5iZAs6RuYYGXigUkjm+5dlx8IGH3SF64QiNeB+x8xuhvQN2H/QrklhE5oARkBMVgcZ7ctjdTd7Hzm1jF5mLgLxorMt/11nIfFbBoPbiUdpPxZdl+Nns3lw6DPbj3wXHO9sWB9LYC+t+GrtrjWCkBjVlrF5qqT1Z/XZRLMTxj371i9i4fBG5QULEYb4EApuIEITUolGuEiKeJJ+EVaAkhdqUZY3AIorqWo5rxyaRnppFKplRF5RIJdDqNuClYlheXta4jsa/1co2jt5yXHPjdDqHiclpjaD8VFoE0yhrlka7IccNwQATY3nksh5On30NtZ1NQfitNjelJAr0jaPFyuqywugjVWI0jog2NT03x6tzVeANwrFTxvIGRyigRoEyDrWCIxJvRIW4caWMrxOtl2j8KNROz+0GH8MKCcs/FKLhElS4nwZ+FrkDtyAmntRQlgkcwXADy+UzOHP+TfQ75gtIr7+EbyNilpvyInPJIL1OF+0mI5lMTccEAr4QHAVw02EXTB428z1/7Mc+JoFCL2jjnfNvobq1ooKMPzidymF2akbjJNYe/aCFjY0KJidntbFTYs/O3FqSEdqtpjiVylyMEvxUiNH6po9ataZChn/GChTzuLI8xFDjQXbpltxClMVybDWa9xO4eu0q9uzZZ3QBep3JXsL4cuTSsTi8cOECjh09Ju8/ph10t1exduU0MhghHffQ7I7QpWkxRStEEpw4x0Q6HINRvUj+pCZk9rzliWfFJBEXE/yQF2WojnhQhvs6TwoeZi6txR8iV8ggIM8n9BDEMyjvO4zM1B5LO4lT1ZrG2vq6Djmhv47TRLGFKXjNdJn7A8dXfE8oVBKvLMoJdj5iKvJHQ5lY029Q9gudtlPnktMTQ5fXMgSy+TGNhvghVaAojJ7jRePG0qx1ZWVRe0GFdgYZCnkMpVFRzrglGp479EL7DVFneuclEvJNSypb1xW8ZPZwbYtK4EyPHYrFm2ymsZDBNg2/0+kCPv3Y59DYqeuZBN0Gnn/uafGnWMxQhU7TdQlwqD50Sl4ii+zo+4Me+oMuZtM+ChzLEldkYkDMcmspHEukfAR6+ULUOn2897HPYXp8DK9/+xtobG7J926UGNnXUORFegHfd3LiIgseNdVuGuBg2Gj6w3uqZkLuAFaAS3xhuSqWfsOCKaQXozYGS8ChsbXMks2Dk0VXjup5PnW503MPd8bcTjxBDrRFBxrPTpfifDs1ydDeZ5xjE6CZ9xx/sYjgF6jI4/qXHYqLR6PdDFWhHElyDD4cSV3ZCCGj4DlSTIZxFWJEtIjaEsUTPYVooUu7kZmu45ZyZK7Gg3uW/PRYWFjjRrEK90lrDOzNijwfxRPklCOTxgSRaAIM5J060Rt5ul0m2ihhwlT4bNaoAKfdFxM46PVoh655oPL9ZqNV7zTEIycayjWSDGlPEzcLLRZ05P5ms1pbyXgSPVKI6CAn1wKigUzpYZxZR/t6hGgrlpPcU+cJyiaVRjucWkUqfopaKCAUeMDz2lnjsDnQhEnUEXoJ9gSKiNo0DOUld+niO9hqNzB//DDiwxg2VzZwy63HJXJbvHpNxahfymOiUEBSfTWdKewdZoFJnzzGmiXp8klAhWedwB1SZIyCxDM2IGpKTms4xEAZ7Am0KXaZmESH9AsaX486yGSTyAYjnD53FqNCGuPlGXQ7jCU0m5w7H7hX9kQjNoF87zNpeZcu0vg4l8NHP/t5zMweQy4sIt2h6bRREejhyzXV6ds5wzWdGFoWNXd0vmty/mBRrTQje8toFsezgGN5ruFO0EXsL56/EhriouGWXhod066AMt8zM2mM/lJnRYK65rtGzDYSqRkUE0GJUB51IFFagpInDA2gOpBdi/rTKL/S5QWKV+UMLW1LYXQOP4QCN41nJosCx+8jUudGZTwcGF9kwJO95DI1jHdRSAf49h/9a6yxyEvSDLmPMOha5c4iIUzAJwAahAg91sosMsghibYSO5JCAr+xFBJTc0hN79FoiPA+OTKdbh0JL9BB1mi25La9s93Avj0HRQYn5yudyYnHlx0b0yHMDZgdpTLnWl3Q67hcLiKbIaL1Oqo7mxgM+uj0yEVLSlGbJW9qexNZIm8GmGnziOwnpFTbTSpwCKvLooxGSdw4DaGy3zdysHXxxiszZMUK+hvjsqjCJ+LEtSCOHE0l2RErL9fmepFwJjJHJt9GvzeMqQBIzu6TeosXz7B1hm2zUyyO5XD2wlsq3uw0oOqKflc0aaU4kIiO4ZP0yWvVm+oKeeD5RFoSjKWzglH3gyLBmI93P/gBJNitBi2cfftV1DaXTDCKBPL5Ekpj4+CfTBIDj/WxtlZRYsns3D7EYuRy0Y7F+IAcoxGg5BrWWowsUeW1ODQ3+OK4kBbeR+PU2WZHrlSluoUiOzbPYHmaj0q0Eg/1Ai8sLmJmdk4bjgnW+ExY6NHixrJqL1w4j6O3HNNhxY05aK5j7copoNNFzk+j1SNxfKRkCmuqrEgUr5CG3gx7Z8FDviM7ekc8V8qJfP0oFrHUE45A7bR1Y7wR/53/netMkfPwk0MUChzhsEFKoh/LoTh7AKnSrFA3Kcc9D6trayiVJ5wXo/ts8m8zL8HIU67f7SKdzVqRx8PXHQI23rIxMz8PvbM0rnXCCyHU0gYMMBglpP7NF8tSQyrJJmZ8voDvE4Pss1khZqurS1KOV3eqpnJ0ub5EhZocsdHjUrw6rvlAhxNtKLh/UAFL6wkpg53PJJXePaVRUGxC8rwpmHWwyD4kkME2i9dkKofPfu4npaim+Krb2sHLL3wPjfq2NV6KsWIhQSV4Xwc5R37jxXF0m20R6wdhHzOJOEo8Vklx4MomEs6fSvuQbBLtYR/JAWRt88BnPov5qUm8+q2/QnN9Eykq3+MjU8kmqWI3xIhIiMpdFkIO8TeypuXVioPrOJ084Hm/lHghA+6bzhU2+S7H1vZxcukMDZRimt04C3+KVwp5JEkDIVc48sFSx2+JFGq4nOG+8TWt4ScCZ03pDeEQv9YEaw6lc5QLjWulHrdDVEUgG9VYiBbFBEM2RyO0aYQeiyM3M4eZ6TnkvIx4ZZE6c3F5CfMH9oufhz6FNOYPGDWk/VZbewTH63yVuQeBecNML8plsVWpiMfJfZLoNQs0fgQq0nlNpBxQjc61pWKNaOxoiPFSCbVaXY4CFPnx83Bd97otZLMpNBp1EyrRzDpmSkx+Pl6HNR60jgqEOPPvSoZSfjq/lo13AYOADSX3ICrnzdaJ70ar0ZTYSYb14VDTFd51gSvi1PUsY5ijeqbsODs0/p3FsVKJJBrk9MKeJQtDnukqmF2xGxnK09aEiTnnzp1HpduUujY2CLG1tokjx45qZLx45RpGXgh/PIMyizxNm6zI4z7vs6ao76C1tYYkU67IeNMZFlfTRA68hECgGnygs4yUrYgu0AtjWKxuA7kMClMTokMU0imsX7sixLrD8zORRDpbxHi+ILX+KB3DPXfcjvbaBoqZrPxza/0uhrkcqn4e7/vIJzE3cRDeKIuwa4ImTSu49lno8rmwCZKXqYum5CTCt1G5lOHKW7bJpgVn2VSG5+Og20Ps9/7k5dA6BzeaURHjOF069O1wlxzbkZ+N42UF3a4CVmpbe7l2O6uo09tF/aJigqRn894Rx8kdLrxIbmgGs9MTzT1sZmzuyt6t09G3dlw08XjYxbgg+AiZEiwse4s4+qMGcn4P/+kP/nuE9f+PqzeLtTU/z7yeNc9rz3ufs89Up0ZXOWWXExsnseM4jjvuDp0WcIXgAnGLhMQkIbWaSC2mO66QACGQEIIruIJOp6NOOmkSE6XxVK751JnnPa15ntDvef/froJKKrGrztlnre/7D+/7vM/QVQV2AszF1cylh8c/uEol5A7iJe7ZFBl2Q7Ipaii08gW4CxWVDq+piqS+CLKEVUDOthzVWt5FXrfXd9Xf6/R049rNGLmtct6weGkV8HGiECkRpB7KKSvKVjkdHOwYUfr4059pPOn5ZWOqzKfcxpMPxWn/XHlcxstxKMRhmFSxQYwMJDP5HFpJlLpwng2jzOge49059P5yfBuHpE1IzR2METCXf6A6cKPicORnRIFyebJeEpzNQ2FtEGe2WZhn486p0tLu6+/YXsOmpRRxHBClgra2W/rok1/4kPKQjwOSQxXYPBF5WTsgHnSUHDi8Aw47F6x0/en7c9DUS3WHa3/nu9/3mlluFvr0w5+pd/HUaupyqQp4qmatoa0GqQassblevjx38QeaV6u1fADEhoJ0P/MhFcq3hCiY7xTPHfNejJBRVVIY+hlaXReO/i9fPHdcmS0DQH9SzBWcQ5BKPLJI24A/l4aPgXhc8gJXunfvnl57/Y3gAG2WWgxf6OzRh8pN5u5856tCQvIiYoiL2lePF0sg49USxqdcdOGPZvQqxdZxeDOGtd9iKvhoDBg52aYiFXnBw8XHbaV6I2KlQPJmuaZahzdU3jnypUiRwDt68eKlhUrO6EwRX24ME6801MpzR4kxDq2ZZxm2Mx5DJeuesKJZ6OLiVAd7e34fPMsZMXdwxwobTWb8vdLO/pUkVYnnDzoCkse6oRk4Pz/R02eP3SV3exfhYwmnKw0tRnibOSkjzG9tEIwpd71uqsUUdC01N9nntBl3VJuxbpL63HolN3Vzj+4YJ7e29vSjv/Mva4kQiCJhOtJP/8Vfm6jOubBAjcr1w2dwFNNC09XKRd6iB1F+ZiX+dm6jNlxiRqIgyFxgLhKLKjQqTi1Yz5c6HYz0zb/3r+nGlUP99I//D/Up8riKy5yVoJQVc794aHxO0Gn2OiNC931ZYZX421zsHMnOkbbdRSqcfCREykTGpbNfpgtdmneHJV82k5STUKSqjTruZfZG8zjWjWcg0iFQK1/yxjMXiKzIAJGyr5+zkEtuwlkTLloZB8JnLJeT+CyU2uXEIcbzjveKaKG0BoxYqLdaa4h6/8Yt3bx2S4VVeOORyFCtFK3K3t7bNXoC/8qxbwAZS6YJIGlYTi1VgWIzI92hJOCNxWyherut84tz3wk820Efq5OGiySKOhBvRB1bWzueCLhphQc3Gvp8OT/v2lB9NmUtjdwgLhdTVatl9ftEibX8/s1PZW1hnVIpaTwauwjjh1XLJD5gV5VmeIk7DXIcXOSSvyvv2GPiQtHWPkEVmPjztLcpQhETRdRkpMWQAFQwn8/CtIRY8j08dQOV5h5KZvHccfxMzhcDCIywk+K4uA6+NkXe2WSoG199y1SEF4+f6vYbb6jX7evF4yeaLmeq7ba0195S2fGkoJMxOi/yHuDSdV66yIuGL6JMTTJbTdMUMKZGLpisUA6Lrd54og/vPdCb731dV165pfd//lPzCPEWZK+MFlMtS3kd3LhquyWU9f/Gv/1vWaT2V//0z9Xp9vXk5FRdojPrLb369e/oN7/3I63QTq6oR+CWhvkzz4W9xNnEqZ3REEAVFwVpvJyntBVbTV+af2cTTNZc3Etr5f7wf/qxwWR3MV8ewUZ8XPo/AaEG3J14GhRAl11dmA6m2UsaaaWfma6oAP1yVksG0scmDFTEyIEh54iB4gDMjHkzY2UTdlFypV/LAuLSt6T//5e0EPy05LUHSuJTdaqqhvqz/+W/1fL8VDWVrFLNr+cWVfBVjRRaTo1LfHS0wL1x2AdvIgpeCM9VrXcOVdw7VLVUTURXJOJd1Wo49J9oMBya43d6cqpXbtxy1V2r1H1AQTonHJoOgEOFXMAqhMtCWaP+WEdX9lRvlvXRxz9Rt3tmFGHQH6tQqGoP1Gs6Vq5/Lk2G4YJP2W3fqEzFlcXqwDeISt8FVzLq5B14hOqLkw44DhAjOEbxvhBluMCyYpEi5gsPvYwH6Z+bEFdg7uxQd1yP02GSLYYRsLlTJOaFqpq33lTO/nEbFSpBqObng+R9cueXvuRtVOkOFdNqnhM657D74M+djseajScejVHsBjDH+CUKd+T6+Fr1OgP9/t/9V715MTz9+MOfajw4NR+KcWMuX9a1K8eqI+wo5TWdjXR2hpnxoaOM4EIGyMl3Ded5/rNjfpINBEgNiCtrF84dmbcU/7GWw4bAeyYvPX36xONafy84mUaAmEyAouX05OlTo10x1kgFOGo1FJP5vFqthu7c+Vyvv/GmBsNBqM1n53p+731tMCCGYL0ICxGemBFIy7JiHZhKyfNhhEBBZN3WF678WWJJXKA0AVEcBVoCKhi8H4vTbEwP8ZriKQQqk0VOUzVU3ztWaevACulIdcrZUw5Vqs3F05nimKkVPKOSzwQuXhIsWI8geZnPHBdfiDNAJfnPC42GAzeNnAWgEuErRsj8UlOKvPlaxzdvJ49Jzpc0gqaBy5F6QHrFWPcf3DUhujfoRtNot/3w9xoPB74MeVb8O/ihrCXMb8vVmsZTxlmAqFOfhSgROayzuMHsjOLz8ld4voVfHpy73b1Dff8HfysSErhEB1398uc/0fk5KP7SI2fGw+wVckn5q9Soq91oaz2YaTDoag2SVytrq0QhvA4vvSKlW0rUATWmuFwsdTaZ6xu//we6dnign/+Tf+TcTGwqaFSd5GhVehRttgPhwreHJsgSqE8I7CLiMBJcsoadIuDSuTONLD1qLOQ8IuTit58aSInNzsNrj2cEWsnIiuIZ378co104gShf0+g1BDjJoDlNmnx+U1CAGF8+24W5lahkbWFEMWHIOvPL410yto9JxGqOwraiOSPLvDQfha3WAKX8Wrrx1tt69fbrWk9Xfra+fAs5PX/xVHuHh/7OS0Z5/PkIkuYzC7MQOvBsQH3Hs5nyGHajah1NtHNwYHNi8zdzkXLDOJWRJnchqBlgwc7ubhRpKe6MxJMmaNBFRwcHR0ayWEu+FdcLx0DCI6UQ9FQMQaH9DOWpCUWeI/KYgKB2tbNCeDi6YBlHti78PlDoOHdC4YwIkD+fBnfCyJv3wpg22UDx/rNiELAErmZmQG0+NVYzTH0QnUTV4J9BIch3z8bVvm8S5So3X1oN/P4v31d/MdPRm6+qWa7r+aMnun7rlu1rXjx6oslyrlK7nrJrE/84ASAgeetBV6Oz52GGzLloMUuACJC6IhsZhn6ykTMTNWqDwXSm3nyp+v6e+rOpLs5PXeQRc8dZMAc9b1e1dbTjM9nN2QJxxmueWO1dvaGvf+vbBhUm05WKlT3mRt5jNAjcRQZAmFqiNjb4JSeAPHxwz2fJ4cGhGvtbpl64eXTkYDzDANc2LrBptCINaqTc3/8f/sqgRyh/MhPiYB5l8vnMCDYsMWLUUMCJPD2I+NVRI/rP+1LBGGPf8LQLjldcemwOmw0nKxQPXi5l2QH7GpQxOZeTgC8daqwYd2R/Or8uHkj80eHjk6FTcJmiB56omZ/ol3/8v2nw+KHKC/KDufhmWlsuHSM39kMoTylC4eQF/4xLzQCIG096zIoq126peuWaEwRMpi6juOw5kuyEce1g4MOvc9HVKzduekNxkNBRktvJrmFuXgDRQPo+nqnV3HZhs39lV9VGUXfvfqRe51Qbu9xT2dfVoFsb9pUbXagCbypZvxrJS0TvKNqjMP/C4zDj1AWSEJ1bjGlZ7C7VUxecGd3waxwBZRlydPB0uZks3kViZrycrFUydNdjK0fVhMWBzfRRLucr6q9yKl29qXy15hFguV7xQcHvrTer+vzeR46KogrerFJnx1SmGAU4z5XLdjGdaTbCbiYKCBtNF0u2ywjiPGbK0nK21vd/90fBm9rM9eEv/oW6Z0+9CcOZqeQgaVTLVlhO+nr+/FTbW7s6Ojp2hxkjcK8AG5A6i9GSf/h0wXsBaaMIQkFH5q3HSlk+blIwcxCfnAQnj4MSorJVtCmFhHdyfn7hXFQuJhaeOUPpRPSzzOV1//59Xbt5K5A1kNTpuXov72rVH6hRrGgE+RYErIDhKwq62Asu1pL1BZNpCheQPPdCtmihuw5+YUZSZ0/5z0ft6GIsPDFRSnN5/H+KPBSfS7rNilTfUa62o2KB5gNSN+hKiAGiAA7+D+il0WFUwWPc6KWd7R1NZzPveTg3/PorV6/6PXMpwYtczIN/xDMPcD98zoziu9gvajJba/foaohxSnmPNnnmB3uHfnegqYNBT48e33cBeHZ+6rXDn8faj3FtWD9QFNv+Ip9TD1Nb4s+49Pic9g+DtoBCnNF++OBBI+BMoTCMHiQh4F5LgQKi4P6N73zPZwQo2Gzc10fv/9yefUS/TedwhopWkJcxKOZSlXTl8IomnZEePbynyXSko3JR9TVFSmQQ11HyU/CPJvapg4S/zOV1sVzr67/3+3rl+Ip+9sf/SN2TEzeSOAR43DiPUZqbayuCmHIsyIbx57XfJqM/c9CiGIxLKcafVgPamy6hJewBuIUkMaRG0TF5oHjLL6y5YuSUV3Or5ahDoulA4TKRDoXPl5XWYTuU0k5Aj1LREAKnQAhd4DF6B6Ez9yr89rJfk4kYKIa5S/ici81K08HYHobzSlXDXE67N2+ZW41HJBcou4nPiNXJ9s6eG7WVizhUswtPJvBMBJ31GsfTkDEp33+xMlrd3NqyBQrWKew5ijz79PlzIiih4ZwZ6TMXT3DYSy7qt9tt2ywdHV2xUTjcZdYlaFq9XrW1kI3UsSshUWJFIkdJlVol4gSt0oajF0heWDOB1oafpJE8ngkKZWegBzeXYqtzfu5RcG/QC2cJK6E5Z/CepHCOjF2aGnw9Lyd++VxYY3EOWbUa6wz6gdFae2CmcTwcM5o1MoZzRVVLJT1+/ETdxUTNa0eql6raTJdW17Im7n16RxuUq7WKdlotVW1jAx0ozLdJvFj3uhpT5K3GKXo19qwLzQLjWdYGewDufUwsDRJtpNFirUen5xrymcpFNWpV1asVF/YX3QttSnmP0WvNmmrtht76yls6efxcJ/2htl97Te+89y3t7l9XaVFUdVNRcR3OFcMJQoq16k2U+twXPL9onKFwUSvxEaB9DYZj7yH8E1mHTABBZ80t9RiXtRfnDEz4eW+g3H/83/0zW6ikhvoSzfMYLhFYXdgllMeoli9zTD2/4PFHSX5Z5n2h4vjSpnMsUspNDZI+HWFUn1TxgS7R9IOYcZFzmYQVB5BruQLJPTnu2aYjEKIwaIwA8Lg8UDyGdQCGiytzjhaqbUb6s//5v1G+21ENoqkNkPF+gmwb8KYNM9OI0hPiBPUGFyXMWgkw9rj26nVVj45VwgGd6rma12QytJ/P6clL9bo98w8mo7GuXz12tY6JaZY9yGhxBuzKZediuKRyuWb4+OB4X/V2RR9//DPNp0PL4CcDYPCGahjLTkda989UxvolFXmZrJ7OzWhNevahKsP3KfqTrPDLLsLgQIYB8mVHkLh4PoiN+MW/53A338Qiinj+8AWMJKbMxwixz95pWGO4KPe7QS0qTYtVtV/9ilbYA3CHsFAhh22kRrOqu/c/CYTGTr6YhOKPFco6kLwIscZ7a+GRLYcPhyOjDpQ2E0Z2FH1wF1ZS57yv3/vbf+CNhGHxRx/8RMPOSyOYcDJy+Yq2mltqVeHebdQbdXR+1lGt1tQeiJx5l0VzSW3nYgUZ0UhVj4Pg7niclAjcHEzdbs+2DUT8eOOBxDFmB12E+L9eR8cOsZbMwSmHW9l+aCAXHPTDUaB0EJHZb/Z8Wm9UNWeq7OKCIo+OfzM507z3TKXFUvVC2WbIIHmovelWKfI4vLxdGP1aVbtRJQXXZ1Z03osg5NllnKHA5smEahqbG9ZZBIYEtaLdLhnJo6OfEiVXaKmxf80jW5okFGdcWCE4iYYR2wnWKchexkehC2ZN0rX6vLAxbM+dLNFm5sPlsG6ADsHYiC481pv96KwAjNW/XFPw57S9d2A15IYJhDNG6YQj2YERFz/nzp1PVC4XrGIP/mQhxpObjYUX+DdSCIWHZs7oHeIpX9S9nsdpFmQUiqrQvNj0GEZctMbRIESaTiCk+CWG3Qaxh7/xm98LZJ2ifjrSxx/8XCcvX7hosNecL+Sq7VMocNvb22q3tnTx8txZxghyDniW66UWObrYvCpY9JC9PZqoCol+LYE1ni9W+voP/7beuv2KfvqP/0+dvnjmsxbhhUfdbm7DVolissBFbQ4zkVNxGdpnjoQYj6HjuXJh26Q3XQ5G91KHH3MGpgGczxHVCI8N3iCIOz/AqSE5aXt3x+a9vC+Qn+ALx7ie5xBWLPCyQyyQNQ0eVngkG1SdjIbEOgpVfozhskhHm4Hz68NLyxyuEhe3R+Zz75sL4ufqdR3cfk23bt7GcStcjL3/iaw79+f1/k7GwEauaAhoaJKoEC4e69+m6E6hQbBQM+rfhJOXUluY8lCEsac4B7ASYmxLw8BnZH0P+h3t7+06X3t3d88+nNl0wdZNtarpLj4XwKjmS1MM+OcGAogQKybltZGY4IpyD/CZJxNQdISMce9hncNK5VzjuYJO8rOxeuJcNCo9A0mkaaS8SNUA2eCVitcLiCXvijXsRkchAqnBuXVCSMXCFQRXnA+Ik8zx5rxzcsVK77//vmZ56fDN21rPlhoganz7HT+vx/cfOr5vWS+5yKt7nRFTGXnRxeVCi/NzrUcdVdZTT10AkdzkG0iK+DP86AAyrOJOABg/ozdd6NHZhUY0AUXWbF6HB8QxLjxmZ43RUPgcKOb05jtf0b3PPtccQVilpFffeEfvvPOeSrOCru0ca9jpWRyGwPO839HhMQ1sWbM553VMDhkkeNRPNjApSqOJkSamChTGF+cXSTREs1rS1eMriUO9ErZKg25XuX/w3/8zn4befi7kYvSa8e0yZWWcTmB6UTwsEu8gZrNZJxZnYc9ubAAAIABJREFUqwPMk/DBRGFvnRivcTEyHmH8Y04N7uTA/0Z51t4k9juyjcDUlyGGg1xOtUY9RjU2uMw2PFArKIB8EdBZYk1hnycKm3JRiyKGjhfKjc/1wZ/87yoM+qptysrzknPLqMBTkce3B/UAcrfSBWUZ/2OfgCgoeRGrTUnaPXKRVy3FpZwvgxIMfAFS5KGu5UUgIDg+uhKoFheiL/myK3LGO6CAIJwlUjRqTa3WObX2W6o2S/roo59oPZ9o2htoOpipXttSHah2MdW0+0J5MhEdKh3dRlhMxAXHczeRPSWUxD8Jc9eMIJuN43yZpoBrF2kJKs+c6L0eMlg4OyT5Q1wQh0oyRAmxhlwwm0MW/lfOFs2jaWHjlDUr1bTz1q9oiYccxR9qIUYtyml7q6l7Dz5x/A6IAlUv6wBSCIRUs+I8FpbJ0Txfimc8irhcWccgeRwsjtqZrTyupchjDLRYTnX3sw+0nPVSQHhO/d5Ex0dXtd1EITnVeNbX6cm5VZbHxzcSjL/S6elLNRoVX3CQ5InjqlcbVujSaYPMHhwceJ3w7ylWKPL4rHBm6PoP9/dd2PEdSL1AoRsJK1w28uiOETxd2YMHd114wBNkDY7HUxecFJfGs4t5deyM39Zmcq7ei7taD8baqjU1GC81Jgopxz7jAv5ijM0zNVmeIq8EE+SLEXi2dr5MjfBh5xiyiIHiM1FUhWYrTNAbjbyaTaLOllqsg5NX3b2qrauvGAEjID0O9iSMEny5iHKjOA/qQGQTcxHg2h/nSd6FF+sTdA+0gEtiOOobvTLaxgXF6IJuFh+9hOwulnnNLbzYSVzNcOB3Hij73N6URZtf3737qQ99fBedf5vMyrmMB71U5BWT4hZ+KMVwqaLt3V0Xq9jm8GsjnxrkF/SOiiDth3S5+gID+Wf0Ck/Ixeuufvv7P/SIms+wnAz14fs/1fnZiSP24EXxN6O0PAUIHDyPlEsm3SO+qZSLOqSYGQ+1yC21wriYjh/EdTxVDasWUkCKBXVW0le//0N95ZVb+tk/+SOdvHgW3qBVBBB4q+EdmS5+EHRQNTwlk9ddcPKSn1wa8wX/NtZHJYkGwuqIuyVUpVmB6wbRnW0od62/ZSKTRvpkFNNMwZuiqM942rwzFkyWW8wfaTrEJZUnhH1QFHxWmzkaUw3O6DCSCF53FsHFz6JA8Tgc1Ip/zxRpBcI0V5cYu1JZh6/c1uuvvoUmSyuKG6YOtYpOz05Ub5LdWtBkOAghwWZtxBPutRtJ1NYVlLjjGG+mETcCCRoMPidrkvuAO4zvSQHFuHeAsCyh5RZfeG2v1WiGybq51J4ChFiOQjI69my6FakR5jH6PgCMmDohyHQEc1splKNJynh/0KcqlaAdTNZzFTE8x6N0Gkg7e4T1ze9jPXPWUURHxGSguRQsxXLD34l97Vxb0M0lHMBA7lHNdi865g8CCNC0A/CgXOU8ZY9UmV6sN/roow81yUsHr7+i0iavs+cnuvnqa6YBPX3wWJP1Qpt2WbvttmoFvC7D3oqiGjuUTbcT+d6aawMZjtpkA+8b+57I/s3lippvkAlSq2STwbz6s6U+ffJUXUb1gAVLfFtJOV3oCpZQs5x6Xd6VNOE8rxRU325q93BPre22fQfBtcYXIy2GYfbcaDdU22qo1KypBEAB8ojID+U1+8hgwMp3C2sTUSk1BLQOU90QBw0mevr8mXrDgQ4O97V/sG9vv/5ooO5kqNw//B//1HMa5v32pyEfMSkFs8s6uHegXLGIDJfzQq2IC9drPyQKDAdZB5pm9hJE2UuMKMaEMfufR4TQZOgPzIIwoXM81mQ4cqVqsqFdyYuurOmEHOrNQZpiVKjgqWDpKgaDoUcswMl00MS/4DGDR95F57ny865OfvFXymOyO8NgEcXKXKukqMIHzL5WRDYlJMwXqZ2hY6zkv+Dj5coqG8m7riIJAowRCmuNpwPVG2W9eP7cdggc2nyfa8fXYoPh91OuGOJm4WObwuZgI+GBhSnqcp1TbbumaqukO3fe12I81Ho81bg/Ua3SNll+NRtp1juxi3dormMeTlEV0v1E0rWwIkaZGboX49uwy/ABnHlKpeLMPygTv/CLkgmtazobfSZUk9+dskez4tKoRWYInDpuZ59y0XEv2DS5KOLQW6+/rSXjEUQvEIJBbUml2Wrq/sPPXORBWo1cwVAcoazlks7sD9hRQ6M8azUbzSDpUywl/iDFEgjWZDTTt3/je0Zd5ouJPv3oZ+SAaTHH1wlLlLnHta0and/cAprT0wubId+4cTMh2Tmdnb1UjWxQJPS9nqqVusUVkZSy0mg2tr8dz5Qin8sQmwUTaVdL9SjyDvb9/OGkPnv2XHt7O0b4IsNy7REx6C6KYhSfmGMTHEpzNJ1wqBdVLoZfG00oF4eLpNG5es/vadbta6+1re5wrimKU7v/h2qMMYwV1Xye+UxtLici47BuMeIdXotOu0jcVgsyrLLFHoFulUM9UPkVSuk0qm61i2o0ILnPNF3mtCpuq3lwQ+2jm6pVy258HN0HAd6E+oLXP+uVcVQoawsOa8fMlaKdtcivZyzFPiFGLkZC/N6hkygsXkkCMS6wSAaJCx5l7WKZc7Qa54dpIB4zMtINGxgQHsai9+7d8blEIoAzbUEkbPu0dJGHTxfITSZOgZS/yRXUaLVd4AUaHng474+9wOWToUaOSUrFkX3fIHebW5ZTs7Wt73//h8FXoimaDfXBL6LIAyXMkbdbrQVHc7UwoozXnInZeBLCk8xLx3AjyUFdTh3FmE/KZBfA+JJx4ZVK6i+lt3/rB3rz1k397J/8I52fvDQisy4G7y4HV9Xqx43WIM3lgooASdloNYsU+5L5t5vLrLlLfoRhu0MxG/zroNMkvrYBpBipBtaf1IEFzKEbHi06MDcr2Cl8EC6kJjnQ4AAWAomL7FMXUSmLm7ViAnuy/ggftJyLkxCbhTAvo53wM0BwXCQ6SmqpPkjueqPDV1/TW2++o/lortMXL12IgO6OxkPvc6dnTOEHMw2AtxlOD1bH459YrXt1YPNjqslibnU+9ikYCHNf+SxOZsgU95xpBixWYebMHgm6QBQfRv+wJMHdIU29AvGTkTBnXS95Bks3rHG3By+WXG2eS9aAMloNMRR3uCtyT5YQp81Wc+EnifjIKnaas8TFvnyfTKbgNcJd5ec6Q5z9xv0I73XqBpD9xp7i5/iOhkxFNnS1HkkyU95xznc6dj58Z/h0VBQffvihEKHu3b6haqGskycvdO32bRexT+4/8ntTs6y9dtvoH2eljceZbgBgDfvqPHugWm5hu6oQFCLywPSb0TDrH2++sKrJXAfgbXfHU33+/KXGgAz44mIHtJiR7uiCt11rhi1VsaSBlnrv29/St77+nqaLqZ51XppbnpvPNOv19fLJU/UmEy4+3Xr9LfUnM803eR0cHtmSDZEJzw9g6dJ1gHPNNnFhP+eay9Qd+YxgHUSaUM5JKYzUbX30H/5X/+um2dyydxspDKdnHU1n8AHikOLC9sJfs1EY2wY/CCIhhz1/saANt6cujsVvHlaq5r8gV0buIR/m9OSF1YUogFjsHMmG5O3Cv9KSWBNt1KgT5ZPXFOSmxKKL6BQ7hMODMWQeCjlm/XQ6LA4r5/BNq1q3qMH4XJPOUz372V+qzMx/FSq13Hphiwk2PtWzs2nTjN6V8mViQ5jhmjeVJ/y5pvrN2yrsHzneiS4N2xXm62XUtc+fazwcajGZazIc6+qVK5dCBxYBn9lw9wxRAfE9oeKtQ6RWXo29JrWkPv/sfeVXcy36I00GU5WLdVVIxcBDaHhOiB1Ml8tc1ODZxV/mJJlUHP/9C95iyrSNnjb+fZZywjiO0eeX0NIgNcQPcaGbxuSMWvxuv+Rf5l9lnkwINeyDlLyojOgW6aykaamm3a98TbPkjcjhjHUEi5LumCIPMjFCHTpa3NpB+grl4NWEDcjG62TU71ulR/GMd5SDyLn0KWyLJVWLSP4n+rVv/aZRl9liog/e/xsNLl5oAVLowWVZb7z2use1DOThvLw8OXMRd+3a9YQWr110of7lz2a9UQSacyXyKlcaTkfOZeUAg7fHg2VEQvHCemXMdrCP51UQ8PFTxErFymfn3c5d5PEzGdF2OqeaThHXgJBufAAGj4x9EBFkHJ6NelObSUeDk4ea94ZqVHBYX2mGOtK+V5HTzAVAHJf5M/OZdtpN1SqsvKXKID8WYXCwBOs19n6g71wocPDCW5cDnJ+D2jYSRpotcluL/jxLkQrTUuvghpqHN3zwU+ByGTOa8vvLYyodB3/DTv8x5OFyY0/wLqM54TlgBJ7Xdnsr1nLyKhwMGYmHPQmjEkbdHiW65yH0vKTRZKEa5qhccsn4DpTUF1kyaAYRBMmLIq8fxVMaM3Kfwtmj/gX5jL0VoyxG1Y32lsdFfCpQFI9razV/V+eZXmahBk8wuGD4PwbvCqI1Zsg/+N2/FUpP1MmTvj798Jc+Jyl6aar5ORzytNWz+UTLssz5KmETwzNfzrW3Wau2oIEObz74bbFTTIQJo/N8URejmd79nR/pnddes0/exemJP9cyT+G6VnGdu/S6M1OL8RSEcEtH03kSRNg4PtIUILZ/8tFM9A4QJqg5QaGJs8H+dek5ZHZLBgiSmI4ir0rDlYvC38KV5ASQ8YjDUSDQRj5D8IbjUuT8ioIT1DMI/h6T8isyU2R/mqCRmBI0n3nvQ2qfrxdaL1YRa1Ysqsea39nV9euv2DfOopxcTlWSJuCgjsZWwdbq1TBJNwLEWp6ovbvrSY2bMwrsXjchuTHGZ6/7PktUHvYmxRa8Xu4w/nPwpQseZYKEs/ezPFyADwppP3sSLMg1rtZTClH4jAZCiOgF8U5eo9HY6H86rh1NRuEV1Ad8QsP2B7oLnxsRCdMHGlabKY9DeGafz1S4czdwFlC0RuIM3nwhlKNG4NzGV88FatJpss9A73BIgG/q6MWkoOa5QGeiPmhQ3MwX+uzTTzXWSlfeelXFdV7PHj3Tq2++5X128vSFBpOxyu26x7VYqJgKZWulBYm0yo36Gp2H8MJGN3buyACpQIzzOe53qC1QJ8hyDkPvk+5Aj886Km9vafvoUM+fPvX9PV6sXEBzBjF+h3s5KKy1fXhg4+TtrbbKu6jF51oMztUq59XvnOtsNNEvPrmrX/3mb2mNJVu15TuMwtxsvZQfjNXTZb48E68S/2quGtzJ9VKzNe+qaPT8zmef6qJzoZ2dHb11+zVpPFfu3/vP/usNZNNr12+qUK6p0xu50OgPRhFflTxwMhNWX6yrhZEyDguk3Hamt/t62Yer5/bwThLfIcLpw0svV6qoNxpZqeODlg85naYOJngWZD3GSCfI4FZ0JQ6U4d5a1dBudIZ49wSEz/9BccQCpkBwV5zPOQYsX16pmp/poz//I+Uhds+xjuD3hHsbdQphxsnOP7LrCpHQEKPQJOmy+hRyblnV4xtaNba0mm8spKi1axpP+o5JA7UYD0Z2YWf8vL+3H3YKKTsxK/S4+M2zEUrNmnkQs8VKO1d2VGshGf+pVtOhNF1o2BupTOh7BS+/qVbDCxUYZSxjFBG5p8FFiXF5WGJEgfdFkcfh4HzQ1dyHaozm08g+KZG+GIknJC913B6+F+BIBkfPUVRJ8WhydBoX+/A16hvFi3l7yehxCfJQb+ngq99w7BZHLaR2H474UdURXnyi4XBg4Ys5WKgaKyU1202NZ+M0ti9oOhpp0Ol63GOUCFsayLNcaSCIKC4LFY2HgeTt7O9pOh/p8YPPNOmfuVOfjLEfWOj1V1/XTouDZq5u91ynJ2dqtbaceMH7YvO9ePnMRR6XJQcj4zIKQcankGCByK9fv+YLnpEI75eLmEOO5wR/h7xai49yObuik1xg82HSO3oD885ABzlU8UmDfMvjg9ZAQUQDxfvmcCchg0IJwc5qdKHus7vSZGZScnc0A7D+UpGX92E4A7V3Eb5So1pWu1FRYbNw8xCeeUGrYBX5nSYjRtCH6ZzCjkssLgIKFNBBCvBGM6/d3ab/DLhww0VZrcOb5uSxnri0sFdotyjyQkCFOInfS0EXXoJFjeFYbqTDw6PEw4rnBKrB3/xej1XN8RtfWjDQ4HHhMA4CheLXTOdk1y7Uwo4G5S57OocHGdY1UeRxbs2mY9178LmtYYb9ThRj6TLiIiPP1vY1ENBBSYpMFcLZnT3rdIc07mLsZ6shGzhHkeJ4p4SY8+XsPZiKFhd5tZZ+94c/CtSJi3rU02cff6AXz59GkUdxZ7SG4gIGA5fnyqkquN3bEDuXU3s2VZvRGzQOREomr2NlAQoQYrf8UupPFnr3Bz/S26+/pp//yR/p5Cl2QnkjeVwcJRoJpjQYA5OCkA8/UxdOCW3yiZuJm9IhkzV0nGfZONTIvuk5MbbOigKefkYXueRapykDRT+EfdZe+HnCuaW4CuFeKLPDhibsfcKblX0HquLziX7UkVDRqGQFNggNi4CCxO8ifQd+DwVgoQoXbGViOw3RvFzRrFTRwe1XdfPGq9rMIlrP8IeRJmgCeT1+8lA7e9t+PxRCnPeD8UR19jOjOrza8MLDGop0EM6UHAKdtZtf7tIMSeM993pdq/c5P9xYFItuLG16THJSrabpZOw1FtZIUX9zpjWgrgAeWAg2d3HFz7YH3mpl9B8unx0joE2MR0GBwU7JKCMFX9XPnBEMaS0oo2nEjdDZBw/+7cLPOhNqWeRSKNg9gp9tU2Qsb6zgDcU7/9n8bTLL4eflOOcGkSYjzJynGkPDqERhiLK3jqn8ZKoHD++rMxtr68axDrb31Dvr6erNmz6DHn3+0J6Q+UZV+9vbTmnx5MgejxuVKdpGffVPnkjzPrC0nx2XhcUunhDgJBGOFzw7PCmhR4DwDWYLnU/mWpOGQ50BZxwF/3Ku+XiiAmdrKaf8blOVw13duH1bW+uSs2VPmeyNuzq4uqej/W2L3Ro7uzrvjlWs7Gi+ZM2WXRO5xppPTQco5/lcUGsovuEJrjVYTAx4gaqSjoOJeUw9Czo9OdHezo7efeer+st//n+Z3pL79//wv9jAG2CEVoJbhPrVoyeKubXl8pHPyXy+rJPTF/5yZUjI5KmCVlAH+NJPprXJ7dqwtYnK4f7OQTgGOckV3KVRuEURF4IGLg0uMQ5rEzRrke/HgcwX5ouwaNj8bG4WDagAfw5cldPTU3MUIj9uaQsOLsLdnR0Vy8DvQ336l3+i/Hiq9TRGsEwiMvc40KA8tgqoa1AkFknEoIpOSBY+UeWyizxgtgZd3f4V5/6xQIs1Lqi+8vmlzl6eONaMIg/uCfwHW04k8jDQO8+EBc1G5gCwmW+56iJv92hbja2qPvn4p1rPx8IPo3uBIWtNNS6o+VibwYUqHPhEYiXhg8cVqGrItL3kZCROkMfNsYk5OEGeWOQmhJuQn3K70tAp40MZrLOXVSoW81wayQTbo79kWZPGuBkXMIwmg0ju8YQNJqn0i1rV26q/8oYKlZp/P7mg7piU1/Z2S/cefuaMUw5Kj+izrE4noIfIw0XHaORxLYgrnaCLfn+XQI3tqr8paj5Z6pvf/o52D/Y1m4/14uk9zcddE6tB87r9sa4fX9fBdkvrFR5tHT158lzt9raOj69fqmRZ/9gTsNY5lDkEG7WmfwZFRH881LXjYx9wNBuscdZGRhzH1uCVW7dcmPHMUchevXo1Za4G+kcDg58c+4LDude9SNYCKZuVJAOaIAoLHNmXKzXrbWna08WTO1qPJuajTJfSBMf+DYcZxTJjbvYYqs+FL6itZt1od7mwMZJHQL0jmu3tl/Oh7sSLhHbMF8FFA9Xn8OSeZCSJaKbZLGpnt2GFKEbMk1VNjf0b2rl222sdtOP87NR7lnfHHoccTqGwu7cbY5liST32zXyuK5hBmyOU14sX5MqiVmxoZ3vbYzHQtRnGoqCi7lLCgsPIqvnDIDH40+Z0cOWahRc5qJ2YGpcZO8XvYe2BjN1/eFeQZvqdC98LXIigp1xk5ATDDQ7rmJwzgyf4ERYhSnMhhgCBKYXRKI/bkw8gCCiNigVsgd44ytCXByHuUqXa0A9/7+94ioG6djrs6s5HH+jFi6cajsdWt2LVwgXJZ6AYtd9fmSwmRmFkMi+1D39pPFbBkU2Q5ZM5jk2GAwEtrfIaztZ647e+r3feeF0f/8Wf6un9+26wFqhyrSgMnzLOXBvVMm5lYaSxTIj1En8rIXu809QtRrOf/DStykzWTl8IJLKMwODURY+ecRdJeaioDmr0JapJmBpH4Zwps/lG9iBMJrA0VZzR5pZ7HMwzDl4gCKOLbppcFPiMNS3QSNGN3FO1mrnYtP7cBfP5SuNCUbNSWTs3bumN197WahLnpfmEvkYigebk7KVKVYpjigPEQQWvjRL7uYmPHDOXnO148lzSFEJLgJT4TpzZTg1xQYfKPJS2FiTy2cpljUZMB+hVSF+p+lzkHKJh8jOxGCpGuyCn3Af8XOggoHR+LvBjhxgm4+MYdCiMe3lGnspR8CROc7Vad2E9nkWyBoVFhXEk+5b0IaxQEjLLM6UhoQDGuoXnb4TQEXFrdTodC8n4PRnq7ZSQSs0CRXP9F4jIOMdB+r1q/CyKTJdyOT1+/EjjzdKcvFa1qf55Tzdfe92WL6RfXAwGKu+0dbi753FtRj2CJlWlORn21H3+QIUlPFfWDp6fQXPiEuZZ8568nij0fGqEGfjFaKKXg5EGIINOXKKRZBkslaO4nS01rZe03muqfrSn67de0famrPJsrdJy7RzZTa2oh/fu6unjR3rtzVe1t3+kanVPqw2jesbYrAN8Dpn2FW3Yjq1a2JCtNRwP1Z2NtH2wq8Vs7uK35gkkBfXMU0h4s4iGLs7PddHpKPcf/f3/ZGOF0gZDw11/pelyrW5/YMVnxtEz3FsqR4yTyIKsqD9EUUJnnxnvJZsF1CcQU5PD/+VG5QESlbsJ4nGMrDLbFvnlIiexYGIDv40XH/9TXBdsVswhYYf/BMtDVuVvXyDnZ16gSMoZn9hBfNxXe6spRJaF5VAf/sU/Vn40VXlTdVHhTiyZe9K50b1WGEXzIhnjWgX1hZCBg9+iC4qtazdV2jvyqI7ORWXibiDbr/X88VND2rwIiKSgM2zqKaKSfN4cKi60KR2AibM5NZvbhshpNA+v7atYlT75+CfYZmo2hKs4VxFVLxcQHIlxz6PcFSHkBhsZqyXLDZzJKxEZdsld8ffIhuegEXTIePykQysdqB6NpI49UhJiLOIO3Oq5LA4mwsVDjBKRZohJ+MtRXklow2HApYa4JXzqcpoUa6rceFWVOqgYBQZwM/y5jbZ32nry4oGePnvm0QIPxJc2yC+bnq4QXzQI6vOZ+p2u31Oz3nTxkxXTjJkYcZUQyiw2eufd97R/dKT1ZqFH9z/RdHDurpdn3+2OtLu9o4Nt1JsTDYZdG42C0h0eXfWByWHZw0i7AucmcoG5sEHd6P7gAk7mIGLB2XP6CmPMRt18J9aolXR02bybBVF1oyhIc1H08D44zEEjeJ9GKuBSpWgbDj27z1uRGy7nEcK+Vnk10bL3QrnJzFmPGE1PULraa4wijy4fbiCjzbmJw4d7O6oUc6qVQTz4PljmINCgSAgUmL0KcsnKgS9KYVwoxFpabfJhqZHGtXDyQL/Xuao6w5wmuZrNkF0S2sg4l/zv4gywoMbjx1AfOxuTI40YIQjY0DHY4xCOExcLJRtnC4cgZw/nEIUj34v1CgIxn+GDxYVeS+raQxsCg2ZRaDmbOhV5fA4QwYcP8aJaqN89j3XsA5zLhvixrosrX6YUkiCpc5dzRvJYZ/hiZoIEvkfYQMUEw6R0UDp+L42iPcVCacoFVarU9YMf/u2grcBtGnb12Ue/1MnJC5+Da0aQlYrFATaiX1OMYT5NUb0xQZ2M553FQi3eB2vTxotYneBBSYEW6DoUiIvpQl/5we/pV956Uz//p/9YJ48euzGYE3/uuzFFKUXtlZJxQCeTKC8phMMeKBT2IEf8dycXeMwSBZBRMc4s+wYG3MTPDFuiMFt2g5nOHP4dI3jUlpEmE7Y4md0Oz9ScxyT6clMJ+Z+0BxSebsZL5npRqHpPFeH8JlNewAj4b2lCQxPO1IcItSLUBg/yMAnkua40oiGpN9S4cqw3Xn9H+VWsWX93njEmv4WSnr98ploLjiselGHJ1R+O1cTvEmeINAKHDrApbPw+yVgijQJFLO8QAMPNTjnsVFjzFGOZcpwij++Bnx8TonIlFP8+a/wdyxZqhKqfYimEkHBXQYkyT1MQN8CbVFur271IXNaYpvn8t11ZyalNjE0RefGeSaLh7ACc8HSBZ2wLEigpc98D3GseRTv2Lyx/qB04WywaSGN5kFf4t1vbO6rVa84LZ13gFTmfhC0M+3yOZ+pmo7t372q4Xujw9Vvaamzp/Pmpdg+vaDZf6cWT51ayrhtV7TbDQoVzJESdG5W5WGkMOy9V2SDumCelfFHL2UJkSMTQAisU4t0oeoPmgDp5upE+f3miznympZG/uWrYKq032tvasVp5VMpr6/Z17V69Yp7x9cauzp6+9Fk54bls1tqutXR1b0+np/fM8f3qO+/p00/vqVJrqlLDkqloWx1oSozUOdO4Z20QPxx4/G+vSe6GeaC0kWwt01m6FxdeL5PBUGfPXij3h//pf76hqx+Rd9dqOoWh2myqNxhqjmv+YqXzi55ms5Xn/LYdWK/UamJauNDBwb6rcy6F5IpwqdbJ6omISUqX0TzUse7tPMpLaRvmTJRNnKdz5SJHjWOXcgoDqywhY1bcEYQFApdCIfICNxv/cw5Qq9sgKrOJ0mG73ExUy831+Y//VPnhRMVl2Yo/7AgwJfbpt4g4HvgE1v4arQrlahxmKY9QHJp1FQ+vatPa9kix3WqrWCtpOB0oV9qO/pN9AAAgAElEQVTo5bMXGg+GXuxA24z9zEdLkZ84/vPngOTBQ2Qz1apEmbW80I5vHqnaKOjjj3+i1WKsNdyzwVTFfJVakjBW5Ucd8UkJT45osnDGzlRu/H8uz5CrZ4kkcZjyXTj4/L1CWZEYWNn4Ni6nrBOKEVlmXss7S0okq6a56FLxmPgxdqb3SfjF+3Vf5s9a1Lzc0O7b75rfaLKqBQple0q12g09PXmkl6cnVirhPUX8FhcFI1sga49IQlqnQaeTZOVVF08c4IyoTJyFIMtTWmz0lXe+rhu3bpiU/vD+Jw6qhjzPMuz2RvaqIsuTzmy2mHrdl4pV7e8fpQMUXk1Y/zDSZOwSPnnhr0jH6zFd4gIxnqS4Y6wSaHUStIRUMKLPtrbMI5tbxJB8I1PTxPiAQ3Ob5iuNVUDVoo4PFPbJs2cWhoBKwdHsPP1ci07PnmgbuDQcwsSsO90EVDSKPJ7dajlTq8GlRCg8WyBCxNlTl41BUsM6AxlV5yrjRjHytfOZmwTWdnuLJjAuheWmpMGsrNrOsRoH1y85bhRU8FXhLkGtcKeeeGqBRnPmhCKVWEDeJVSI7Jmyr7lYjBLby3Kps4tzI4Ec6LZ+oMDlUuIZbUBsch7XOjg+H4UXo40oOKLYnNoM+fMo8nrnfgYFG1WHZ2efEa5H6owDy0by4E+ixIO/zOe0qjgVb/ByHD4P27Nc9jOxsISChX2XxGMUGqxVirzf/p0f2maJy2wxGeiTD983BxQaAD/JJrqM3Fzf892wsik7cxsEcTzDJ6+kFgU55tMgE7SgVhtHSLzpcqucOrOVrn37N/X1r76tj//5n+n04WM1mSKsIYAzCg7qC/uLETt/JJ/ThuDO+42EIQvvfA9+oc6PjFRQ4WSU7DjLpM7nTEkZs0ZpL4Ubaf2n5h3UNCgokXDhyUPiflpVTGSW47di5MY7ytJnKDJwLMhydI3kOfXhEob0zzMdiTXMuY5AwAjm2ucM1h2rOWr5paYUhK0tlfcObIGxmYWZsvc9N8VqbX7U46ePtbW3ZWEMYibQA0zuc9Waje4x1odvOR0NHR+HAKGwjsgvml9ESBRCFDacGyh+IfZzt2SiHoo80wV4794DGLOThLSxGXx404WalvfHmuPnUQgGtJnXbArdKqy8Yo2GsNIKW589gTbDxeNsN8cVZHE6VqMa3nA808jurflZU6BinkxxyWfjczptqNnwOQzo4xhTlPLdjuY2e44xPJPEaqPhsxOVOtQNK0jJJLcNDUXe0Cbgjx491GA11/bNY7XrLXVOLnTl+k3NFms9ffBEE9Y9nDyKvKQe4+gCrUVdW5gM1X/5WKU1lJ/g0RbyZU/sypwPBi2K9rsj55zJBhcETVpvOtf90zN1MDC3t2hOv/KVr2gzndsXlzO9sNXUukFzEvZd27V2rAOslEAwS0UBLzVx14AascT8vOSCnH1jaoVVtCU/t1KFYpKGDToZk9GIXGONg6ha/8DdYvQlzjb7ClYqGvb6OqHI+wf/8L/cOCwb9ctipuFsbK+ZYpUc0Jp6/bHu3nus3IYDj6SGpl9AWQunA1Bp8ixHk2GoLl1PcOgHCmDIk01jD7swSGRz1xzIvLTBIeiZjfywjSiW9eLk1CrKRqulTrcTCBGXtzd+Sc+fIfdHhAE9kRFN+LhdOuiviR3KxpVcvEUbC+fnAz3/yY+VH4xV3dRMbAS9APGBmQAnLzOIxO6DoCIfYsneJYi+gQ4Uig1z8sr7R8qvseqoWhTQnQ20KEvnJ6dGmCj0OJzwUbLqlc2EJ1C95k6VF4jNSrlYwydf280dL7Trt66o1ijqk09/ptm07wU+6MJlrIYqeD5VadJTDTK+/TGCWJyRje1TZQQueErBo8k8BdNFfWl+7V96aXybpi9JjxHoHX+z0GMcypgjLqyYCH9xeFrkmxJLgkYfh7tRC8ONxsG1qLZUe+V1bVAyOXe2ZHk+8TzwWh48+1wn5+de9JrO/J3txJ/MkJ08wXdaLJwrirkom4oijy7fAhk2MKN+lTQbL/TOr7yn26+9qtGkryeP7mgyOHUNSpE3Gs3dBR3uEh+0MHpyftZVo76lq9duel0mYMSKPw5FECWvcRfWFEbRK8SIUT6wQFbhiBlhTX9ZNSWUuuTXtgNpsXQ+xmkgUPx8+81NIVGjsIufj9ACOxU+A3vgzt17euWV1+J7DM91ev9DrXp91eB1GVnk0gZZiYxGijwQR48rMZmG65jfqFyITFcDPslrLsjX2dgxBSRvwgcPd3jQwyVdL5dvqaB2G3V42BkNJ2tNVw1z8hr7x5fcNy6STufco083YR69hymwEWSjB4HYDzGcZnrQgNQcykxHC1pJC30Eu5aZRRl7+0TAMR6LwthZjxtc6BGG5NXcThYqoHsm5kd3zPnBOZIVeXT3g/55itqLdAyeOdxIU09sFltSpYS/2ViFIt+Bd5f3qIqCjvMq0Pq6+crmi9EkuSMP83CPbD2yXmnB+6g19Fu/9X03rNzS0DE++eiXjlqD9E4jVyxTRNc9gGX8xgi4XWupNAcJReyyUl1LVWm4aUQg8K/yIhLKg6f8JhS3m6J6i432v/FN/erXv6Y7P/4Lvbz3QA1iuXIrzdfk8MoKPVD7iVGUJOBPPOgkvY7tf+msQIMY1iXBdUvNAgatydQ2aWgD6eNdJ5uamAgFtYO9Xa/WkgozxWp6FI/YIHKpQ/mc8xiZc9WNQrbBeGes4yyhhvWSrKT8gS0YCBqAL9D0eW2A65xz+fMivJgv15owJka4s3+kX/nqN7T0uDaESPaVY/qTL+jp8ydq7jSxZ1DBGzKn4WSqUrOt9taOC31saWajkWYbiqKq8oAeGB7Pp6Y+gdC7GQbY4NLP4gRB0Ei0wNGigD3G0CNtUH1Qabfo5K+X4fcydeBemanZCqoVSv1ApSnCGtGcwj+Es1xFrYvh+MDFOwif+aKg9FO89ereT1BNmvV6RBRu1rY18tom5o8ijl9HxrKtlkKUiRo8+L/smxDbQPcClTIPmWKlhlihZnQKgKfRbLro2tgAnKY2r4VFjGPdu3vXwou9126Zd8yIljQb3tPje480Xc1V3KpbXVuxcwOj10iQKMCvm440vkB4gao/uIzWdjuNK4IFeG+geCFKxM4tElm6o6l98rDUWVCf4H86nXoyQxG7WM1U3qqputXUHECmUFF990DFci1G69gBaakaewiBaa5mbUO5yB2J4SipLFANcBNJnrS83zy0DKzA1lrOVlrTINTK4aoAj9F81YiAnWNNg46iTKHJvigq9+/+O//B5sbN647QOh+P9PD8TCfnZEZu68rRkW/3O/fuBLegXLWUn057xQgykWOp7IG6/dI2GLAuXMH7MONBkuHnrjinwXRulLBajI2BDHozX2unuaPtZsNO3Z1JVy+7Z9ra31OvP9JstjaHgZPGC2i1NA/BajNn03HxReUcAeGMY+gCQd4C5apUcyquJrr/N3+lwnCqCm7T7nRjJGORgpGtVNMkblfks4bthAsLv3xGB2WVjq6renDsbhnomtSGwWykRXEdPnndjpE8FJG7HJgpS4rFzOUFWZ8P6GDpYlWVQjOIrpKOjvet0v3sM+K9uppPZhp2h6rkK6pVi87dLY/7Trzw2MGdc6RY2HIkqZsz2xcOBxsY21oiOFaOlcuktb5kgyzuczspae2xl6w04t/ExvQ/T+idvRA5nBNnz4TVTNCRfKrCqyqMc9fkmpbrarz6pjZ4NzmbNsYpcBB293Z07/FnPlR82BD7wuHrAhI0JgRBfh9EiHW7vjxBcRnbhT8ZxGtQEw6zkkbDqd55+2t6/Y03NJr29fTJXU1GqJPl99MfTHV4eKjD3a3UpTL+76tSaejKlRvmTMUzCaUgtT+JHJHZGYiv7QU5NFLSCN0shwtIHms1nmsUFjxDTH8pdDgIQ+YQCB0HGwUXDRHpD9tbO5fdtS/RTCFaKOjhowdW/3rdTzp6ee9DrQYd1Yr4w0nj2cLUA1A3Dm3+H+8g0Je1x7QV+HgJxQtFKUTpcuLe0XxRnLBWIK2GNYTfcEq8sIK0XFKzVVKzyUixqN5o4Viz8tYV1XF5T8bCFHlD9m5q0rJxCus0TIxj7fHrbOZaa9iHMDKUUeyHS358zkB0aQTxJuQh2SPMtiQpkSeHKfTS6lrsLPzb2CtuiKLgst/XfKa7d+94OjHoX3idsaBDL7Qx/y/4W+yzotE8q5TRxHuUDD+Z8VKMYXkejXbTXonx7r8QMNmc3GkwUdg6n7Pa1He++7u2kWBN5xZDffbRz/Xs+WP1xiMt4FdVqm4YSHHG6HROBFWpYr+wIM1L9dlclaQSZdLEKAl/MfYfaBpTC2rq4Tqnm7/+Xf3ae+/pp3/8Rzp9/FBVUkzSLJUCHo6r/eTgThuzWpvn6gSclI2ZFVZZYecf7nM/Ig191lRLIg+EzFzbKSWxQ6b2Nx84M953J5WzJyrIHHsNVIqfRGECypGNvzmvFmRZe/QX43EfM+YiRjyR1dnJTsecP6v5U0OcRs/xlWNCZZU2SInfLM9Vzq1dQQXZ29c33vuW5sNIj+DMoTkwx2yxMJUDQvwaMZytihCxYH2GZVY1mUTjD7jSdElOanxGWwpx6Tt+TEZvgGujiA2unnms8DKLEXPY6V3oylWsmjJKQOxHi/iSuO/09MwIdzRvyTamWDHvnu/G2NWiONNgwnSafcmZyRQhnu/aKUEIPQY9kjloWCMFG0QuvDTzLi6oD0Dy/Og9zQjEEQ4+yB2/D983RseB5AXiDo2p3my6yMPz00ge9JUpnyHyusmOxkz92ePHmq1X2r2BP21VZy9PdXTtuorlih49eOSCs1RnKgZvmgIUAQVMb9m+pDgZanL+QrU1RSbFdJhW87xteQNqTE3qVD/oSIGIFzd59SZTfU7IAdMRRGomaoWoiAxjBHu1rZb/rpRb2j04lrBVoQkoc9/TIEO5CsoKDh18tkKRxgsOKM4H4TWL0MJWNqY55FWD34v5c29goIiIPNDf9lbbySdM+jBXhg/K52G/ZbZzuX/z7/3rm69+9S0dHm2rp7Xud3p68Kgr5Wpq1yq6dv1A570XOu+cK09cEF2ZoeyAgxdkdc6mapUZYTCyWNibq95saTYZq0peYXoIvP3ROqfTTlcHWy1NuwMNzwZaTzaq5ip66/YtvfnGLVX2S7rz9L5dpZ897yi3qWtTWKq13TA/h4V9cnoafKSUI0lFzGXg2BiqdrrSZChZrnEIL1Rcz3T+2WdadvuqknKQ7ACKTnWIB+qRjjs7s2OUz1M0sgFT6VOgWMLhu6zy4U1VQCnWaxtAshmGs6GWhbVOXj7zolxM5y4i2lvbERYMFwNZOuq1YtW2Lb5INqCb7ZTtKLV3W/ZFvHPnYyufHEB9MVCzWFO9Bao0U65zrhLeOwGfJvVeuiUTohQobhJWJJ+qqBE4FMLIMlAS+BpcspFxCBIRCEtCZzn20oFCtWXZhW09wqU+SKtf8ptKjuYueDzd3YSdn7vfoialuo6+9qsOTAcZ5KAJBSpmyG09eHzHVgP48K0WM0fFsRn9ibyQw++MTcjhQ9FK9+LmggMCdGmVVylXdIwTtkCv3XpT7777rvrjrh49/lzDwalyKOhGMw2nCx0fH2tvq2mkBLXl6WlX1WpLh4fXVSKJJFYJDswuxEB32FQg0aCUvuAx+ku2H9gCcOhy4Jij6LzVBH5K6vS6Hs/YzNvdYxSJYU2ASGLibm1/by8Q5nR4M/axF2Uhr4cP7+rGjetxIFDkPfxY8/6pKnlUkTnnti7XFGagr6DI2MvAYQpT7O1GRbXCRhWQwdQouCTIEBOjXlxcEeMEygE/B3yU/YGlivlAJSK3imq1a1rnVhFrtq6qtH1VjYNXzFPiWVEAUrxbNJDUdM4ZTnGC5jo6XxkF4FBVjFSLtehKQYayDG2jwxF92O11tL29FYyLJMgKcyAPgzWazLWzf2j6iTtbj4DiYuWNUsQyfvr87l0jV6NR339+FNthEt3tXPh5WQCWfC25AOOQRvVa0mwSaRAUGlzUrPfLxICkWue7ovg3f9beaoyKyTut67d/8AdqVBqeMOTnPX320U/09MVDXZAUUKqqWImM7DLk7PFQw/lcDQxkETUZ5VlqZ75RywjlypcO3LAorKJJQsDBsySL9dqv/bp+9d2v69O//Oc6efaAa9/pDD6T4F7a/zAQ0XwOU+2NcvYKLLnwcApOoiAkO/ZQlSbje6N5NI6NmmagiPifga4lI3unwyR6iQvRdGZxBmNjEnxNzt8o8nxh2xcM4VgIFKyOtAVWIg/mEQeklAMb1NGXRO501sAGsgoXMMQw/K89RPlZeKrR/MK9xHwLfjoRZIh52jt67dU3NBtOkx9scOeYaqBM51nYQsdJFTRuYUDMn0fBhUk/yHgUnjmdnp9qZ28vRsdOCSmF1QdCLXNCWZ05jaYTn21MujA7YrTc7Xe0s7uT9k2cdzRCIbgI18GzcyYFrWiGRSDARGs89sj5hiM9ngZv2kUOXFuKPLjvmVnz2qbAGGFXimWP/xjXOsNWG/WTublHy4kTCPXE7gbp89jqiQnZahkc/cRvpWmCnkORRUNJs8s77AMA1YK/OBlBZUIgBpd74cIQlSrZwluHe470q1VqppfBdbdp9Aq170wLpharvFYu8ijHNqpslqoupho9f6oaamGEHdztRWlOTcNjYCwK9aWYc51jlJqzabZWZzLWw+65+puFUAuUVzlVaTzKxHbit7FWnTi1ZkvNg2PVdw415YyEgrKcawvvR4NUG40nqJXrEZu3Dm4fLNFARKuqbKLonGwis3c5mdnoiwahPxxZO1GuVwMlxSS+UtdXrt9S7/Rcn39+R4tqUaVW3cr43L/yzd/ZvPH6bb35+i31lyudjKd62puot1ir1qzq2s1jcz0eP3vGsecRBARMCyfgOmBG2+9pq9E02dUGypgLWzIfMKRjtW1IONe6zHx6ptPPH9pwczndKL8qqLgp6d23X9fX331L9+5+qIthV/u3b+ukO9FkWWLnqlQnzH6tw8N9b8z7D+7HIZTGZSaCZxmfX7Lv8Ihx1ldu3NfkwUMVRiB5Yf2wctXMpotDMOLFuEyCyogxbqQRpGLJb5yc1YZqV2+rsnfszhvIm3HycDbSiiLvxTNfFrPxzDyzer2ZOqYYgWEwCZzLIQCMjQKpWqy7U2dz7+zvaFNY6+OPfumFyEUw6Y7UBAJuMeqeShenKsyI1/KMLbrmGKBEN50QJR/GWRpGtFlGMODoUPVH5m1C8lKsWxAsgyAd/OR4n9EVR1ET2FNynOc/JzNsfkWMy75ABF04Fnk/fFSyIEs6fu9bmiDiQKycEhUIEt5qt/Twyeca9Lq+NBZEiWH0SRefCr3L0SYCneHAKi5sAzxaKAaiu5hR8LMeUTnmde3ohn79139dZ50TF3nnZ09sP5Ezd0a2NjnYa/tAwtX95ctztVo72t+/olKpFv6ALsTiWYA0ZbYvfvoObOf/g+rldX7G7+dgh9L7RXFn5KKQt/IJOyAuhQydMKrs58xYY2iezo3rN8yL8uWUNDLOB7XP3iNH2fjCG1/o7PFnWgxOVEFqP4IwTWsRpHV74wGMEsHmUcRaW42KqiB57O4Ar+yszkuxrRDjbgp5RwB5TuZGKjxqQDoitYHvW62SeFH1qIMycLgqqbZ7Q9XdGy6EKdJAZ54/f+Yii0QLJ6Gkkb+jqjzuC5oBI0gKYNR3GcH/EoVLCDzjrc5F9pzh5CG4CGUnn4nCDtsXOHkgCjbetmKYQPTw4gzLjaUePHhglW130HHhwJpknMxzcsOBfROXkcfdVV8sCCFA8hj9QjtgxMazhXMYBV9qfOyHBzKQRQ6GwCUzwiUm8fs/+LuqleueMGzGF3r26DPde3BH3clYM86LMnYaDYuulqiLSS3Y2/clSEPA+H1/k9c2aDmO/kk8w3O3cTUoKCpNDHmXax2/9y/pV95+R3f/n7/R00d3lMtTFJIxHfQDilgVSsQ72GsUkQ0rxAIGj83DjibKpxir2UbQVpqRr+yGBQsS9jHFbEpmsKcaHmXmxgHKErsXzSUFR7FaUY1zMivw3MSGqDXQoyy2kazgEJCxV1hfRtacggFXj/eIN2dSe1x+thAJBDLOOC9Gr46EhOvGIlyuvVcwQp6Vq6odXtEbb3xFq2nsf86c7e22ixeQS5BGFPU0c4ixWMhwBkHy799/oIPDg7TXw5roydMn2tnbin1tXnJRo+HE5HvoSqwfzhvU64gRMpUlBdRwPFC1DlUAAVLFvwZaUI0/N1nTnDtfthVj7jx0gpETWnjgWORYOJZM4+0Bm4p2SsRIPiS1Y+Z3wR2FWwXjQQpBp+84iSXvBo9Gjw0TNjdFF6sehYPCjUYWB3hkng8+LPYwtkkzJ5x9hkVV0SAOdwVj+HqrqTxoqZ9z083WR7/8pT1zt4+xtaqo36PgYTJWVaVYjWg3bKVmS01mZJBDa6AkWqlZkqqrqRrruVq5padh9pNklA0vNocBcQw5InI0uJz+Z6uNBquF7p69dHO1TPw99v4SLrY22qnDswvwY2v/SOXmllSuqjcau57ANcFjWyu6YvoznU2EjoeGxucBwQ6lsmaDiZ/hZLkIH8WUCcyfA7rL+uDv84sLtdot/e63v6N1d6i//vGP3WgcXDnSLz7+QFtXDpT77vFbm2aNDVXQIl/U1pVj1W5c10s4X42KKo264dvBZOa/mcdTfa/zzH2LapQwHo5DvkA340sYdWxU3zXMIjdrTfoDtet1TTczjfpdjZ+dWnVSypfNqWFx7m03dfv4SE8//1S333xTjavHmpcaWpVavqgfPHlqFIVEhJu3rukZUR6DgZES8x3MBVio2aqrBGy+Xur89MJQc7Mq7ZZyevHzX2p10VMN81rgcN9bQQAG+I8LB5j3soSJgwz0hNEFSkWVVCg1Vbv6qkq7V/jVJpVS0ZN4AKn25ctnztacjqZO0CAehpgePj+jZEZ0ED6dr0oWLSaSmflkoaiDq0fmNX700S+MLkCsnmJyCy+yASdipg1FnoOmQ42YFXUxvU1j18wwNI1aXUQkXhOz6ijiYpTkSyiNXh1A7n8V/DJ+X6B6jKv487GbiZ9l4rPFK8mFndQBfncKn8evDvSNkRiQfqFQVX9d1PZbX9XKYwTc3mNcm0PE0m7p8bN76vdAcWWisg+W5F3GoYJdBJcbf4/6PaMyHKylYuWSP8fB1WjUPaqbTBdqVtv6xje+of6oqwcPPlO399KeYXAqsbFgDe9uEckjd4141uH4fuXoOMb/FvqQMxz5noM+CCI5shxscdEE0sRawWJl5JEX3XVWCEW1FxeOM1rd3YJMBlLnyC5L9zncpy5arl49DssYeKsm7YfFifmpz5/ZuZ6DbT2+0PmTO1oMztQs8fPnmtJIrQO5iCYg2fiY07hSvQzaubKAh8rNyAqcRkZV/r4Q9+GphCWH3yOo4AqScoz+7C+Wk2rVghpNzFNzmqyI9qmq0DpSY/8Vc0rsOZknfrDjZg3PO4+ZU2HAM8m+P+NHpgRcBFA42N+QxCnIMqFGqFcxKmasjiE67vZ0/HNfNIw8VnDlpgtt7x74e1mVxngURCUzfU4pPvfv39N8OdN57zxZUrBBQowCWmwyQ8pp5cyhALBlS60evGFFggcFI3ypAInCKH0ynSW0JczjjTHmI16Ny7NQauh7v/P7ajfaHq/yDl88uau79z9TBw5XDp+8is9JJiNkyGLUC3+K50RBB39oa7FS0xnVwTQ29zAb0ZcrRicq2PuMZ7r9re/o177xDf3sz/9MD+5/rAqTPN6RUWlGsyWt2XfwQM1NQtH6xVmT5rJBQkjjdtZPpq41amW/ykDEQOW9T+z3JSODQeFYeRzGB7U4pVhQa3tLTUZ/TqaIxilT/Tu1InH3uBhZn+HdOotECP6Zf27QbDJfPrhqHs0m4QIFd/BLgztszjR/jgVy8H0576UxqBcq0faO3v3ar2o9w4C/aIsKOG+8z/U6CmM4bDQYGY+UooV1ix3UVnvr0tORz49pbRirfxHrhr8r3x/lLWAK64pzgvVGMUchyF3RHVyY1sJfFFOgrhYUZUVcqWRbFAoLn925lLSRL5oSgMLVTZ2pTIAnoYTGgqbscS0TotR0Ocda6nTPgzOaxu14XJK0YKNj9iY5tLWa958TL1xt5jxd4Xmxd/g9CNzsj2iedyFG2RuaWoRWfBYcPhbKlQohnrAQi0zonB7cu+ump+74rqsqlxvKl2r2OSX2k+dl4VCaThXJfI6npMJ6qtJyrNHLx1p2TwlxUQnfTChAJF0sAtzxRG/DHzuPSZIto8oarZf67OVT8x2dPoI1Esb7hbKnmoyDq2UKzpxmm7VGc0Rv2DaVtdXeUb3e8ndGzOPIxvnS72jv6oHrpWq9qh0EPhbnzIyqszqhewSQBaeaxn1mwAQFHoBA7/xC6+FER61t1yi4OTx98tQK8c5spNzvvPm1TbvRUL1SVLHaUI2O9+qeuvmVRouxIza2qlsq15p6ft7RbIJqpqAKBqr5nPZbW+bHUUFvkEqXUJLNTJ60xQpMDlzL8ZFBBrwmvgtvl7Xuf/gLvff6K5qV1xrmZ5pedFVf59TIlbXBP2RnT9WdQ12MFxp3FpqPqe7LqjeLOr52YCPYi25H/R5FQMz+uXQpGra2QFDigDs7u1CrkVdhPlLnzh1NTy8MhzryKgc8HSR+hxIb0SLtI0ZGkdoG6hFEXw4TYOBCqaXS4U3ltw88T+ciIttvPJ+YvHx2SqxZV9Px3MpOkDx3nwz8SUGo1/1szfOxsnGjGpxHDvNiRYdXr5rXA/kaN34I5tP+QI18UZU68PdMwjKG2T4FVyKuJ+rPZbqFzUdjKHGJ7vFQbIniczVFnCX0iV8f8VIpfugLYDAgPXfQyTogw6eigrgc3YThaZtorOMAACAASURBVCxKCjPeCYcA751LQqq4yLvy9V915Jbbe0+cQYw2Hr09eXHfIzIOoSmEdhIGTBzOu9Odz5Hhk8yRV5fQabrYai2lRdTtW4edytZO2yRybCq2m7t6++231Rlc6O69TzSfD1Qr1FSv1DUaz33gt2qM+cd+3oQ/s3lBbYy4luOy3t7Z9XrnUnA8VrJ44aDtdgd+t1YWgvhwwacw73gXgSS5oDYXlDUWFxgdGI72WdJDKKUCjaDrBvXJ3pfjhZLDPJ2vs4gXfY3OHik/I9YM0j+monjFhdVN0C+5OBCk0EdiGYT/VMSaBV8NG0MseVD8ZRcHSEXYdvBjeEcUUPSiTLgcG2Trl5zabURJDP4K6i/4u6zK9nWfFfyN5YMFWMsYa7HvKPSc1ZsQTdBNcxcTddC+XkQRSh5PBk80uCegRyAK5jaWSo6MokhGjT8dzTVGiLFc69qNW6q3toysUHzjnWk+JYhdGhN+/NFHRvD6w14gPIkbyVboXVz4GYBQZ2pVIywI1HxJhZccRaZTJZK/Jxc/46fJOBAFfp0RrzSWDi4Yl3BJ3/3ej7Td2jY5H07e559+oGfPHums19MK/i5epiBKTEpmU3P5nGVrYRv7Yan2dK6WnydjdNI3aCIinWPF/mP/LGZWIV/72rf027/1Pf3Nn/2JPr/zSwGsZEgcaEGB7/WlIq+0IVItCq5sUhDq/KSQBulOZ0uQKxFWMGUo2nsMpM6UDIpU+9iE9xeXKeIQzmFPHLANaabEi02E3kccYmQv8118qiUFr59hQu4clWUftmyKwJkR/z0b28ZxHwj05fcwRYBEnkQLMTmeInCjPmueImt3X19952tG8th/5K3uH+yF9VHKh2F98bO5/yxcSipgj05b7SSQiCbv7OxUe7s73uPsJYR/FIlWLqPW9pSDPPSJ0WzzrI3ArdTrnWlnZyuejdFiKBjhI0mRyTOh+dne2Y5Cm4nHiLhQ7rw4j0H2sqhBfo29Zylo7JMX69ioN8+XNWsPVlBBCGsh4uN7Ws2csp6xggGsMPHEBTv+u/hWBljQuehY4GZvSlKtfEcUfS45S5omzIKxpSr1pgrwf7EqqeHLK3384QfqTIfavnVdW9sHWjCFcXhQ2fQcnxWLodc8nQTPwtGCayY2MxVWE827ZyrOxqqbPznzPcjImMY1j7UV+56zGnQPQodFJHnhgJnfaqr34kwPPr2rZbWkBfFr9bpHqmvQS3v/brR9ZV8LGtrhSIeHxzrYO/KCPHl5cik4AfzhPYDmObmmXNTR3oGf38Mnz6jutLN34LhWnnOtUNZ0OHQ9hcCkfbBr0c7o5Dzsb3hHoBWrla7fuqlOv6v9owPlfvDmu5tmrRYZlrWGdo6vq1vLq5un+91WhW64R+JAmdwoo2PM4LEIwJC0uCZGDLPEsSZ00OWqfbS40Ld2d9Ttd9XpX+hwp629dkuTFYt2qt75c33ys7/R1167qWV5o8FmpuGLjo5ae8rPc7p687ZGXGSoSpTX4HwinhqBwEwQbty86oUEr4MLvXNBN18zz+eic+oDrtmsqV5rm081GJ6qnJvrk7/+sUqzhQoLFmmMMRgJsMgNwrM4KBZtmBNkZkuToVl6hAVCiaS8pQrB63tXPc4w3FqraLKk2N3o9OS5kagFihj4i82t9HvnfrEUAq0mHjjsUuT4UagxFiyV6jq8csUwchR5Q80XY02RlxfLqtZQRs6UO++ozCYIQkoGyCWwKBvcBpcpsfovET5HANHtpsOY35xdqtnBl/2esFLJ0MEo8jKCdpLOxjP6UkHocUfycDO/2J0mhzpiiIZ98vbeftecPHiKychFs0nY8jw/eaTz81N/bg4coHwOU+B/OAu+wIqY9RbUoxhkjJQvqlGH9Io/FJydGA8wfszlS6oWanrnnXfUn/T1/MUjLZdj5Zc5jQcTj6K2Wi3tthtGb3Bcf/nihQuTg7291O0XIo1kZ98HEbdrFu3DB8UOB4ESRqA8W5OHExeOw4viggKaDW0jTSMAUWzzN8UgBx9O9A5rT8/TDv9wT2dTH8wUliDHofaOVDlv8HlPz+99qGnnubZqEHcLmkxXGs9itBZj+UAHbMWC8TFckkJOFVc88Qf6AnYkVvyz4PhgM4GfWRQM8AKN5EFjSkheubTR/sF2qJPxbsNmqHVF7SuvWYlmv6klyDP0hnC9B6XAg4pnxnf2ZzNvM4mhuNhIy2A0Xihod2fvMknB3D3nYH/RlEThzPlDRF7eCuPeYGynAJAwc7mck033FqkfoIN81Q8++CDG8MPupZiLz8lSpsiDbtLGj88XOd+bsWzDwhYaMrhC0SSFEKzVbMZI0EBKvGQKPZoVGhA+P5cioq1coar3vvFtHezuu8jbLEZ6+Pmneuoir68NmeKOxSqrzNRhgtH2wg0PhfN0NrL/4/ZipTrKxSDCev0Cs8L5XIFCg/bYKL2ovTff1Xe/8x399C/+VPfufKhykcFXUtPTnLG+4ZZxETLW2tBcZhyOWHNRTEVEnblllJo+W9Js1QA/yH9S02IX4n0cRZ5tNBD1LMgODfEWRaTdB4gyhH3kSQvW1iBL/PsYQfg/J0saUDmKGCO02ejx8gwK/l6GsHuvOJEkKsHQIFHUs+4wbI+8XXzyUKMP+HMpOLa29c1v/oYWYzw6oWOcBReUz2bVazHoArmc/Qv582z07Fi+jqkbwY+LxJPnz567SAylcXwXKBogW1bOJr4hzZ+LRSyseH5W3Q8MLFBUci9RHDIqdpISkKzkeECj24uZv5/tUigGs1EoHOFE0YDHCK+c59wbYPyNiKJiVIns9el67rFtrCWQR/wo8WENZTzoo+P7+Gy4RVAQ4oHIuY/lEGkZpZITGSh2PablDHQSSxTh/nxJKEktQUpIEUuiKSINzqqN7t/9XKfDnvZu31J7e9/UKXLkA+wLS5t1AYPjtQrkdacsa/YZPHatploMusrPxubQkWjBuJ9n5nOsXCAMy2h6hF3mrUxnH6+ZsDRryg1muvPzD3X/4kT5BnYyqPljb/Adffa3KlqX8ho7OaSug50jn3NMKhDroMYlvhJEj2KcZ06DcfPqdc3gIiIYBPQh6x6/Q85g9gjxd2vGxSvlykVt1RvKj2a+jyv1miemCBHZXy9OT7zHcr/32rub69euqFkralWq6Pqbb+uF5jpfTtRu1VWYb5QbRmzL1u6uA4A5zMKGoaDZqGseTqmS13g615J8Q2TahZphyXqT/LmxpkPk10VtmhUjXS8fP9RP//r/1v52W9USzt/Sb/7ad3X69Fwv/l+m3qzX8vQ673v2PA9nn/nU3NUDSYkixaZasmzA8hDnwgMgX8VIgsABfBUgQD5BcpsPEyC5SwzHUaRYMm2JosgmKfZQVV3Dmac9z3sHv2e9/yKLILq76tQ5e//3O6z1rGd4c6FP/84f6HY51l3/WuUSnRo+X3kb5bJZ2Pj2BcK9f87ouOZNAVkbsjSZlv3BraYjEJCmcuWl9nbqevE3P9ai32fg6rGEt5aLOChGeY8WuPDp2sPQMhAQ8uxA/dj8eG9tt1UVyeQ8fORxBgdtsVbWeD5SrhgZp/ioLeeYGG7UcpGHhBpiKGTTiqH0UKkGFM1IuFaBe1DV4cmxx98//9mPXeBNF2NNB321ihVV62VfuMW7oeoQ6Z21G0Xa+3++r9jiUIn3moynufD5d9CmRPa30i2Nv8KdJAs/Dv5AZo5s64csq9Ccvpi1wVlgY3hMjElxikmzUogSjBHQllEko4Ccx/DVRx+oWIPjRGJB8P3I531wcqyLq3culOnMFx4Hh6y9iErb2blczvB+thEvQ+pAsWJIvFDAwzHGkSa587nZm6ilz37/M133r/XmzQvd3V+qzKCSgNd8Sb2drnqtenS9eB9dnvuZHO7v+lAHLR6OptrbO7aAwWpsO+4zUgqvLrpvumnzW+LT8IHmTpkNPp0GFy3jrKaRCPxI/oyircdFD0qW+CBxIcXhTPICSBkHMGOREAfFZYm69u1XP9VqcKles+oR9HS+0WQeUWRhoxPdralPXMx4rVHkoV43IhuWA1Hohedi3JVRiOMJx2GFoS6HPUiHL3Uy7EtSb7ft7zFdMcZAXYtP3lMXvBSqfB8sSYygFeAsLWwS3WiQUxsCoiCBhkrSzJV8RKJRRJAc45i7ZDIcRUUQ+K18Zlxno1uePyrJgs4urrR7cOR1YCTTRTOfZ6wRxu2M+n71xRd+j8NJP6wr4B5bTVrQ1cV5cPIYeXJw4+Fms3guh42bXtSrNrB2eLvMXwIZocAKBmsUryCkePD5EufXJudG9Ac//AOd4L25WjnW7M2rrxyVhYv/xiHvRY+JiqyzWUTmUeSRDLTcLDRdTtRlVIiKtZDscIiSSukFQsWNSGi50XSZ08PvfabPfvhD/fWf/nudvvxCJbgLBvZjLO80bdwPNtgyLIJfmJo9W8JQLFEYpXMj84KMojvEJaZ/BBPgffySeXI0OKDHFmshElkHipjavVKtqgZiAxoKM/05m9PLizmjiyk+G5t2JxoKBsE+v/BLS/m4Rl69/qNAQvlqP1WKt7RPzSmzYASyPquHpoZkmI3GnJOttnKdrr73/R9qOQ2Ei3ErfCj4fAUCQXLBCeV5cEe5bU8pHv0+GcvBZzMXLp/T5eWFOXn2FI2D2BSNzPTbxRl52KNRuAQkdbC98DZYsOCtBvoVY2gKJluH2Sw6YtcoYPhDFKwGZ4oN9fsjNXfa4dtqe5kYpWd81wk8PIRwnN08N7htq7GK9bCRMv7hgiaNeVOuLt/fyCw5tzYNhwbDjsIAnASHkv3ker2d4Fp7H0ekGEWo+XSIvEjGIvmn0+TQ1JLi3TSVtd6+fq0r/Ee7XQsgO9091dq7Ur6s1SykVvPNWLkV4E3Qh9x42f9TqlbyKm1XapYLasB7nLOPQMUXFs1tS3mtEVLQQXCurdYqc3+QWEFNUK9qczPSV3/9ud6M75xgQSQkwsh8LvFzt1tNC2upXtbe0bF6Oweq5Oq6vb1LSH+ISMhUn05mdiPJlws6fvJQz44fadYf627ERKKs5QyrlZxyWIO5VtlqRhWG04i26tQa2o6m4dVYKev86iL5LdYtzEAom/snH/3O9vnTh3p4sKMJxp7dPb2aDnU+JQtxo9xirW4JjhtecGUN5ygR51outiaN4+GGo1y1GqkNHFbVKgs3RioYDi4WI3U6BC1vVaNA0UrXgxudvXmtKr45/ZHJ709PPtAHDz9SJY8aK69LLfXm1Usdd3sO6L657wcvK8nikQ/ThQ8Gw/cXHd0AB/Dp2ZkXD2gZB8ntzakOujVtrq80PL9QvRgET3d4KS8R9InLO0i6ccm437N3RowLKDTQ0aw3lVTkPQxxSaWoeruh+9GdCuWtTk/fuMhbzBAAbIzk+VLbRkHDJiThw2dVPvJIi/myC1JIAQ8ePfRG+8lPfsSy1XQx0owQZ8a1cCgYf96NVPNFS2ee2lILAGKUkVkFZOHGLvMS587lR+KC8QbtjxZfEJYytowBHYvsvyy6LOu0sk7dtgWZ5CMRp2M8EM8wSO6or+AIBX8vl6toXqxr79u/Yzk88TLufvJ5jQYTHZ8c6/LmnS4uzoIHyd9NnTaqRY+H3BEHJ48Dgc6tUcc+JUi4JDwwUvGlvMbMdqR2taM/+qM/cpH39uwbXV+faTNDf1lUrd7WTqetdjXMfScL+JwXJrPv9ro+sBiZXF7e6snTj8KKxNy7KJiwelgk7zIO+DDvDVGLR6scaqilyLJsYE0RamWese1gMFcej/2cd3t7kfqAMiwZBIf5MTm74aXFfnQhRENi/uhG29mdzl58ruXg0qrZxWrrce0Yb6XwZ0kjr1BARr50jLxRL2c5luH/FehUFPzhoWfuIArW5TqQWXvmMfqBA7NRrYarPfmLeeVKda2KTam2p9bBB+a02C4F9AzDWUZBJZDGiQ9I3OE5P1xgZMkHaWVx6YHS8Kz39vb8HH+t/s6yq8MCwybfjNCNENuoUxdXN+r09q2ys9Fy4nNVWUsQm8munc/04sXX5nqSkmM6eC5im7iUiZZbzuYey7BXOWNAG2x+zWXIuMf0kGy9Bh+Oz5CRPX6HztZNucp2sclyQucURSV99vt/qKP9A3s/bpdTvfj6V/rm9UsNyBUFUSiVHHcHF3Y5n0VOaxJ8rbYrTZZTdZdbtRh70YCBdqc4KKtrLYqLUfz9bKXHv/sH+oPPPtOP/59/5yKvnGOfhXrY8YNbgtIZ8RLyhfgiznj3ksmDzkK7lH0dAHBcrEE1YM9H00CBWKQQSfZNXvfwHUHZ+Wa2eQnADyStUC2rViJT+dcFHcWeeXYpacKGy3zfRAUwrrhhuhNpIMFRDg5h7LPkn0phgfddKkLtV8goPQkPsKjg/zQyrPUx5z5m9zs9fe93PlVuCfd7pavrq4jjIwKQ55uoAJQaTGpoBiIDfGvhHEUw/89+DuNR/PGitg2rF9vtpIabRwl3DjQuEE/WdtAS+LxtYZVH7ERBGXsHbzwemTOOrSLG6iVM4fmScq6m4WCqMpO7cim4wnwCbgSCOoDZroVUGG9zv0xmmqzHKtXCHJkzB8pGlmsLf5FCs4SNCE3OLOxS3HgZQIn3zXO+uLhQu9Vyo0aDx8+0Dx7NHk1uahjwKeWsZ82sSdxYzGJ9LFcW8dxMRqZptVpdx8ZBLWB9hmYs7HqKBpzg6a6sLcBlA5pPhazsSsVNBGNZPkuLsBx2nLea2MbnrAmmbkUKSHhwBRVrNc1v+vqbH/2lvrkDySO5aJIK5GrkycJJLi5V322p3m6rWmkqt4T1jBAsswsraUla6XxtoRF8fhS9xcVGG6xjSmVVsY4ipoztwdpJgkaANlN8iDDERg7EsVC0pd14Mdc9qR4YmCcBUe4fffTd7ScfPNJRp6pFpany0WO9ns704uY6OvftVk0k16WcqpWChvOV+uOFcpvoYLd50ARMVTeeJcMNKFWbJrpjeIqMX5uZtnlI91vtYW5apeWv60c/+nOt7vpGhlCd9Bo7Oto51oP9J5oUS7pr1nTx9kKH1Y4mm6Wu+pgvEoWEPmxrgQUjO3ftJpZONZsyv29pPAS+nqvaAL7Oa3x/oV45r+GXX6uIgEQFj2c5hiKP0meaDzEIj/ALaQSie9oIoU3I9qPIy+Wbqj38QMW9YxVy8L+AVwsazQZ+JldX54ZNZ5OlkbxOZ8cfDGgWnwobla48uicuPc4cSLFNPko9eHhiocZPfvIfXeTNVmMtxhOVt5GTixt76X6sqmO5wt4iwR+/Vp8lgr/tUrJjIBkTh+lzouK7KHTP8947zBd7skJwqRu5af4uC6M9ueh2EpLHpcDh7M+GQ98qwlBeYb0z9Ygo+RZuipoUqnr0g9/XxAUCHJ2IIBsOJto/2NPF7TudXZyFiSxxc/Y+W0XhwajRfB4O5pWLPJ4flyk3e7FEBnBNnWbbFjZA3aBetXxNn332+1Zun1281fXthcPGKfJQKLNJjnotr2ui/a4uT13k97pt81Ioyi8ub/T0yUeODONv8pqsVPUokmippcd0mat/eBYGQgDCw6HN55eRoeO+BNHA421h6sGeFZOsvRhVBseGYgouFYa78NdiXXo5GZaT8suBLl79XPP+hXrNiobThYu8KVOa9FlZeLGCi0daQSChPiScxRg2K1wOoIZWDRoVif3l5sHm5nltlqA0+D3B04sOmrQLzgiK9mK1pUW+rlx9X62DZ6nwDmf9QPMY1QQPiIsGYjkFRmSSRgHsMSBFW4kcz7GLu12eTUps4dk50i3ZCBgRybzQeCR2jWdcO1K93TUKGcs1oVBuakLMwfv9+sULXwKj0b33KA0JhSCwRT95XmIGyznH6yTOzZxTigneTAphd6FhEjaIMnzchkajaVgNwU3iMid2C+7iYhmc3VpT3/3u93R8cOD3PJ/0XeS9efvahtaYvXBxN1tN7y0X+yBcCGNqFadikLnaGi/VhI9K5i7Zygi6KELhsqGFQlRUkEeQB9/+vv7hH/0D/eX//W/1zd9+rrpNthHm0MDASyLvs+zpA5m2JGtgrZKdCwnze58kYUED6JCLpZRJC7ezmNMKZGcd2a0u3N6LuGKMm5mmE4FG0lCpgbVQJcaYCck2cp4Uvaz9zHOP+yPF0Me+K0jz7TLOKIo5+2uGsnrqSExq/yi+QsARfDErveEU8tpKeYGdZBYqC3hmzZaza3NMImZzX6QAHREBGNMPT0SSZYkLWJS9AA+pyGLPWUw2n9kJYDSZOdILDiQvFEsliiE3QfmcTk/fmergKcd0YkoS/LFMmMDa9z1CIZvja+D0wetmfwcT2+gg7gR4U24qGvZHqnXa3sum6zBqTkU7r3UOik1SD2blqPHHU43nfVWajIyhClG8hfEyG8U+maSxUBwV8o4XbdZr3lOz0VDTMdO1KPrtO5f4307YSM1uPJ9cIHhQIjJLkxRpx/ukGSMjFvPkxXalu5sb2zHliILznUAxT7G8USVXtFkypuU8E4ot0rwoiokfQ11MEc9rcjHu+yxxC5Ox8GQ2C1eL0Zi5s9c1Te5iNNHFu1NdjgeabRmdBvoK6t2slAlfVa6VV63XsPihkKtop7mn0WKjOZnDNShZNY3uGVkXHaJAYU3xVllLJRDnlKLEljSXF59RkGsoH/BOWb+QEemfKhTfaU0itkpCGjcFrLf/8oPf3j5/cqyT/YZGxYYqD57r7Ximt/eD4KVhmEpBUgYap4JeaDhbRx4oh7FtgpbSKpS3XlclCJkQv+9dShUdvTXXbDHVbqmlRw8e6u3gXJ///G/UKBXUbbY0G03U3VT1weFT9faO1Dw60bBU0un5pf3vkNtf391pMJiYd8Uio4g0wlDcqtWuhpAAl/s5yRrB0wNhAzlYzYdqYJ56caHl3cDwOp5PS1RhjG2S4ouNxlnsrsH8oCj0iAKKLpwLCjSppuLhYxV6h04NgEOBxcsACDe/TJy8+0DyQEOJVaIc9eETBYl9wmyFwXgF3668VbhwiQ6PD4yK/PwXP9Z0PtRiPdN8PHG4eCB5a7WmK1Xh+NgQOeLDzK1LxOhQl8Uo+v2vrNpL9Vl0u26BveGMciQRhY9zH/bJviAkS++j2Zzc8N6OJbrwIM+H+Srf1hdweFGokI/Xs17mNVJJB9/5ng+UMOskwaRiTh6Ks/NrkLwIpQfZ4CCHwM5Ghl9hY+xCzjwSNrrl/JjUlqtqd3dUrtTc1WJrQXKKx8zroj777DMXeW/evdKr1y+kZU5rMki3ee122nr28MBI82w508X5mQ/aXrdjnyq+P+PaI8LueSbJvocu1OpsxmyLlXOK30fLoR6ez7wpKfA4qNnkGfLquDBHwWGsSsxOXjs7PR9EQagOYYxH/UQJzeDdECsVgXt5bm4uF0Zfy4FuT7/Uon9uRHI4mWuyoGCFjxf1OBc4qAWReogIuExAIBilMP7mi0AOYs0Htyz7p3lUdJAm40c3TwPjw5oirwY6HSPZXKmmea6mYvPQSB5pOfZiTHvU+xYDUmcvzpMwKRnAOhUnMjdB2a12JrdxONTJgxPbMXCpePnZqy5gaAoAxqzsYUZH4E8kclzf3qvpJguPvMjvtM7YUz7G/AgDls7FZEQ2m47833BkQCTo8mnYGGtx8bEW3OyslpE/SjEJBSIh4xl6YpWiRRAxLgTNNi/SxUchLKco/mcRlfbDT3+oo/19rRYzTcd9ffnFL+1PipUDBztbl/XO58Zon+fO9KGCHxYX6mqh3XVBtdnS5+58OFAd1NFelWsjeSharV7cFnT4re/r7/7hH+pnf/5nevW3P1PDnw33GTcNWuGCcnOKw5VWhbA7yQRekXYTHM6MmWeFbTp7+H1en42fy6Rvsz4ZfYEOhkCDc8csPnjRnqiEnQaFa9n+kVFgc67Y2sTiq0CN/JNTQkom8jJVJKGJgfaFfUpMfuKf7FGfadmBmPGN/c/YJB7V4o9IBNhyrQFIHJy4nV09fPhUBbLLLarC+DtQQq5KioWI0ow4Nz5bkHuKK9KNwqUgMmGhmCCaceYrnLR8zvvAua2OZIsUoNN3b0K5SXGRhD7m4M1pMAJxBwWPBxJ8d4vEHAca8XIksfA6KZLg0cynczXabSOeFjqAjDstA1Pwpdc1nFFncDMeHI01nt2rUivY75RJl+mCDiLA2w1hQ2pWsU+az1WvYf5MATW32jRQv8yzVUFpSWrezAmC0ff9XXhewuvd5qBfIKSJorZZb2naH9oqa04ayHzhfNsKCRMZdzPwPBdxCBV4Dvf9gZq9js8JqGZetxT0pnrN1YcXTJO0JtKwr+lsFnSwGhSwle2fykz45gu9e/3WaUigZNPVQvPNUgUa21KkdYEQbhdzzYoL5ao5PXz60H9vO9vY5SFfh5oGRaSip48/UrVc1y9++bmeffDM9KwyxwPeregNTPOJ89YUEygPoNGcBTiJgHxyc7Bvs/3Ac+EeYkJG07zYKPcvnn9/++jhnh4cNTSpdqW9x3rdH+n0fhCZqgpuSauJB8xaF8OZxmS8Jt6M+VLrlStGDpZcbq1tgW0y17NnD5yLWS+X9NU3L7SgK1+U1Kw1tCpzkY40uLv2B/LtZx/r9ot36pXaqnd7ah0cal4p68W7UxVrdbVaTV1dXWk4nKlSbrjrd0RaDgNIFC4YsVadr8dC5YGD6vEh4lmFvcNqMtDtV18pP11GTq1FHXDM4rDHeMAdHxsUjJQDGnK6jYFBjhJjJIdxY0Olo8eqHDy0GIWfgbr2tn+lUhVS7Rv7B7KmFvOVmo22C5MV/BbnWVYCZrcXWfCvttvwBOP6Pjzas6LoV7/6mYbjews6RncDVVR0AU2KSGs6VwVvLndDcVoZwk/+eEaJMvZ+GrH4gPsNm49fp1bEuCISG0IEkk4Oo0pZDWnOSrqovK1TEZl1Z9ko3cVg8p3yJcdBS1/DxOodHwAAIABJREFUa10XY1z7yXcdH8SJEV5ORY0GkIVLGs8HRlUIdId/RpE0Rd7PBevpT6B5Vt/OyCFkw2LKWzZxmS6eEZk7TiPKWzVKdX3y8SfqTwZ6dw6Sd6lynpFQRHcRR4Tqe72da7md2jaDg67b6Xq8g8yf5gF0YDbnEMq7YPNzc64rDUd4V/muKhQ0o6gjo5IiEN+j6SRF0ASilH0ePG4KGQpJ1q5vq2xkXgzDXLrzMf5Y1UhF4eKAeGcUgo99ca9F/0ya3qmSXznxYjxbudCzItEG++EPCbwfCSVbCwl4rfBmfBElzprRFSMyUez5UsmcGG3jwiEUI0oujJ1OXbUa6tkVuYiaqap8fV/Nvad+LhRYiLXcEGGgakPdjfrYK5FIgerYiEaIUVw8Uij8Bq/p4cMTwW96nyBipCcXB3Maz5EHzJ9T+KLSu7kfqN3tBd3CmZxBDYDUjx8iQhgKTtS1k/FIi9nYRSLPBmSK18PlQxg4Z6HtIdxRhxEpRR6EH0YsFJnmGrlYzgrRsPGwV13y7+O9mv/IwU0CQS6v73zr29rf67lpZjzc79/qxauXvnTDcy9nyxSEGhC4HU7OSBaSPqgon8FSaiyYwKwYtEaGMVm/oNl8dnBa1/I05rN//M/1+NEjff35T/TV53+tEop9LnEWilXjW+UWWxXKRKJFQZl5QFqj4wMxiy0M0+J4rqmFsUI5rwJ8RQqn2TLydD21CNNvo3Em8kdj6L/MBesiLwRw/CjnOkMjMJ+vHI0GCKynFTQ9ybuP72NOdfyMjN/pAjWNPLNxc/wzvYc06eBM47XOVnOj1RS8y2pVcyyvujv61re+q9zm16NQq4VtZExe68Tv19YxTlSR+XSsS4pziw0stMIxYOx1xzNFJe3P16gV+a7RhGBR9vrVSyvBvccYO9aqRuIpFDIRBk0hnxXPo0/CSpEs1JrfOkgVZwc+rpwX0G9Y4yhCvb6Zskwm9q3j60DSKBzDy5XiFWP4mTZbfDojzg0DYscsJi9N4sxYF+zn/n1fHzx7al9Jzj4oEwgleU0UdjwjGhpQTPYDVA0+O85GijtUyOYzOjcWTiSoYkkzQA2ssO5Htnjhc7HylQa1BbIHPYPUq6rN0+ulsjmebt5efq27Yd/PmjE3KVTwa03TAHHHJg6Os3OC4VjmbEZNA4fytVmrO592NZrolz/+qc7ur7W2vQ22MWUj6Dk3emt1AaAWC90t+jp4fKjf+u1P9J2PPtSf/p//VtVWw6j2ehERmtgl8bkenxzq29/6RP37e01Q0i8WKvMzGWNnTT7m9yjQQaM5R/D3ZN0nCo2NygFS0oSOJo1pTQkw619+9IPtk6dH2t2valSsq3T4TGfjkb56+9YbD8SoUqg4RzVfXqs/xSOvpPWCtAQ4VtzREWwITSiPvHc51HB0o3q9qP39XV+SbNDzi0stJhP94e//npbbsf7mp3+lGpE3g7ka+aaOu8daTRiRVHXw7IneTPr66ptvjNxx2HJBwF0Jk80gTsNNyjNKYAK8t+OEgB0OdOr5XMzHzTMrYo9R1r/73/535aZLlbYsgrB9JPECtAg0go0S9hbRpcBt8XyeRAIfQmxS4t1aKpJ4cfjIykPkz/BIhuOBpvOJLi/PNJ2MDG3zbFh8bDROOOf6YWVg/iJFAgRbM+P8dRz4J8dHRlZ+9avPNRjdG55GXFBhXFsrqYy/z/WVGvaKizFrnLvh/p4VW1lWcGaJEqdoCgNHPJBizjKCqvk1NqdMRPx0EBqBSNwbeE4UUeatJLSQkoFFZzNqOC5Jph/kaCB+vm/KfFRV23pHneff1hy1EMkO0+CqtZs76nQ7YkWHCTVE3hjpcXFHTA6GrFFc8PmHOCY6ZD4/vpZCNNJQiIpZeg1+/lc/1dHxsVo7bX8OXF4IrlYILxhdk/m5BCnbaDof69XLV0YxHz184sLLwdG+nHPOpTXBugkvNHwDM/TAdiizqa6vL/Xg5MTFqnk/hKlT9TOudEFNoRZ2IUDyHuMaGY1iEqXdyYMHaUyDbQyIIb0HooCCvnn1SieHh34WfM/F8Erjm9fajm9UZR8u1k68mNnTM1RxZAGDODSwKUkFema5QGET3m2Q0kHaYq04XzZdUKanstZWW80ZF+AfadRiq1azYmKzB9mVugaLgsbrilTdi2SHxdTNGmMuLhSeG0U7e4CRikfRJEU4si64poysHeVkC4zwEcyqCNYqqjgKvGaTjE4utbUREZ7nHISiUDJ6+eTZc5WrFHMRf8UFirBqZRV+wyR4UglASpkG0NnHpRvIJM0iasrdHWKiIhbN69zjPWo8zM3h6q49HjMSmKIWI0uUZxX8NR8jHsMg2Nmo290zWf3DZ89Ur5TVbjUsBMHs/erm2uHvbpLwFINHlMv7GVJI8lxqrZrWcPByaz0s1rQ4v1KB8c90aoWgC0wUgiDGTlLI6/TiVv/qX/8Pzk7+4hc/1l/9xf+r3UZZJcbwCIRsa0TjTrFCjB2qU/Y9Y6mEhiZlqrlxfG0WmZhysjM/w2wsiC8YDYSbUccTBmeLAi6kUVEegpJUmnVTP8x5TdmynrckW49AY2MtGhFkr+OTx9eviemjCIxmy1nCaUzOWg91eVIRJ+Nx27AwU0GFjLiQtUcjQyFC00lBU2s41gz0n7UbytWwOeHvwql1wZPEVBQ2+MKxz/D+DOpDFHMUWpF2U3VWOxYZIGKge9x1IOytes1q0sODfRd4CBOqdXz5ilqMpz5D2MvHR8du3GiSb25uvbfgBILG8Xe4N4M3mfNUiEYxXgcJMXCJFy44KQx9PqXzn8bar8cUHMw1yvayw9+S4syjaNDtRsNrFEcN3u/h3r5R9/l0qnwZfm5MguCTRlHH1ICov+A2ch9Gtjf8OJTLsRJA2N8XxaRcdDoa3w+MbHqsTw3CHi8XNV3M1B/0ff+/e/dGs/FENXKk1yvt7vXU2e05C3tv/8AonilitboYyYLy4QpyTxIWSvdIm/NZZNpK4ixu+mP97E//Qu+Gt5pBXyuXzBVEBLGFPkTub7mubrOtRQXlVVGffvo7mg1uVGQCUysoVyvo/vpWJwdHmo5XmswXevH2paMead6fPn6sj59/qHqyzFmZRh31jv2IzVmmeocrGVzA8Xzqc43PkonZ2dWV78BNoahzvGb/2dPvbp9/9Eg7B1UN1kXtPvmW5tWCbmYDq1RRRVYKNZVqea3zc00moCNwUEKpFGNMOhvGjfDzNjo/f+14I9St/WHfG2V3d98bYD4bm6jYbhT19ptXatXq6lR7Gl1NVClhK9LSBx8906ywUfvxoa4u7+xfwxrgwGWBG772UgwvKNA8okyybsJB5aA6KNLSKGy5namMBPuvP9f5i3cqrCwCN3mcWXwEBtN5hnUFdHx4V2x5vj/+biHl5/ADZq8qt/dQ62bP4zjsZlq9HQ3H4zjE0fXRxeBtRV6ghQ5csmGWSXFMrFkgbSEesAEmCjzyW3vdNELLqVKv6A7DVwoNkJv8UmfvvtY3//lHam5QmaYiIxkTB/cnuFou7kJREZS9hIrYm8vO9qnvTn8WNV1mh5LQQYs4fh0Mb1Wuf0DWsdM9xyHt/4H42DCe45LSNdzvky++tC2rv8xr2tzR2K7zYSIcWcTJC66IoWzV4w+/D5u64kvHM/M1kbrwsMAwZJcZoCbeofNQKVwY8c4Xuju/1sOHj8ydvLg5V7FS8Nou83muN9rb6ahR4vUutVjP9fb1O6/vp0+em88VXidcQoxAxj6cCKcOT6YYHyVY2AcwXSBWJxzaVvVZaBEXm8m+qDVrpDkYu0oj0rD/4DPEsZ483eyAzqxr7KNVLOr09NSB4eb9Geofa3D+wsILEMn5ApXwSotValJSnBkFRyOFm8cuigaG72+1YvKH499B5axmTghe5v9HVwKSx/PBH46ulrQQI+ZckKWaOXmFxoFa+8/MIWRkRIEKdxbfuzB5DpQrskDXyUR4o8Viqtu7a3flrWbPo3meGwUt3TevI1N2kiaws7NjlIuvoWiMlIONxpi4j6dqdXphucGojz1Tyms1n2lwf+fL9uLywvvNVhDkznKRwNchtnFFkxCxaSiB40Ji+8BfYyiMvQNmr1HEuexLcJFTWtxMRfSTmwFQ52RGy5oHfTayRZOxDTPT8XQSI8ZkAE5hYo84F0WpoaF5rJY9HYDOkS9u1RhMNfrmjbZY1YDAIq0hvQLSd6mo0ZbopbZOHn6gT3/vH/hMPT39Wj/+j3+i6d2FmkuZO7cs5wg5C4up9VIw8zCBd+5psk7J4stiXMp7TER/v9aIi0tk3yjestEoBR5CHycjpSIPzntC1djrNXzyoLOYLhMNJwgLn4WbfE8GwiWAn8/aigSLoJBYy5XG515jPguNQrzn4b0/60LYGtGVqIkRF1HsrEgwWWvMeJwzttHS7/3w72g1jcuWc4dCnTOGvFuyiymIbF6b0MwMyet02p6MhcXP1gUQRu2sGY/x4c4tFlGcWRnLDbTVuzevtev8WYrIkZEdLnTQWRoPbJuwH4ImYkrDCO4qZr3VJPAKv0eLQ1jb5J4XczGCTPxXXi/ehRbIOfc4crkt3AMRqpGxDqhSMrXD41JsXcoV/0waLaLXMKO/OL/Q44ePTCdYMlIuwuONZ0uRdnl5ZTpLdhdNp7MwB8f2iEKJeEoQR0cHllwMsx7uhvc+Y+DC2emhgDPA1gILEDTbr7D34bvVys7Yxe6Iv08OMu+D94MjB0QExBycuaCE+RrN2VareQhlEn/J58t0NFK71Qx6xtWdXv6nn+jnZ680qRKLujGXGcEJXNdivWr6DM3MqlZS7+Gh7u4u9b3vfKi9WlFvL9/owYeP9XGKxgNcwKCdxAtH6W3DQoYzploo+3ni24eFzm963Zoqs1gZMYS6RXOBPzFrbzybOVP71dcvdT0c6o//u/9GuX/20Q+2T5+dqNUtKFdq6vDRR6o+7GiQG2uxnQWata06O3ZbmKu8hgBY0KqIsTGExbAWQTXy5t07vfj6a50cHBh+vL2/tTz46u7W3nkHewf626/+VrVKSTtwnOZrvfjl11pPtqoXWyaY7p/sau+jfRVbZVUh3+aqKm9r2hRWWudivONNnjFBTHaNHRWEcTZmbDx22gx7DhaaVmoWCvrZv/9z3b6+VH7J6+aADNJulDFRbJj0XgjXf/4eRQgQuS87OmYiwnN1zRu7GhVqYemQz+nkyRMNMCs0ORk+BOTZ6PDNIXISSObgDgJJh8QGnDtJg1MQQu96HjYQtqZA6Tmb2l3bIyCIsOu+NsuB2vORivimFWvv7Y4DacnGgHE5u7NMJqXZYRw1UvBzMsVtcCMSepMiyhwz5fFukIo9lnSNxZg7xi3msWTijt8gMFsBZH8rpkBbp4sgdUfGv6m2ldt7YN+uKDOC04KK2SHTNVSyoAiRMuHRgAsLLgXWAMUEQeBBUA6Lk7xjeFzApuBoum34HRSgJfwN6WYJBy/n7WdIV75ZhOr4aG9HvSbjkpXG06HevjkTIMoHzz424ZlXSddbrjE+nfqAw709AmoweY08XTcfi4UVm40GSC0ihqiILeRxx0oHG5E1oWaNmtX8Hj4rxpj9vnZ3d99fDJkPmfk+ecxUr426WXlWyKtVWmlIkde/MJK33uTtkzdbBI+Gm4SfA/rQbLD2kgWOFaLRVdsWAzuUMt5xYaniPZEU7Sa2U5DhML3Nae4iEouNjXo7DbVb8EwZH5c021ZUbB16XOtMTJSqrOfJxGpnEIhAEUNJ7J/lOSBFwkL3/VsVifqrholsJIP8Ok85Rt15nZ6eGSUACc5GTX7mqOU30tXtnXZ2D32W8eeYty9NBQjhCfwh/h9eZ+GtxaVhJBiEoH8fUVmgGSi2axDdKVC2Gk0mQfAvFG2qbW5P8hbk/fI92PsuNJJ9DWsWlMEFK2KcREj/8le/8Dn08OQk0CcU90Y6I/vYY0nz0YLaQANO6kqjw/gMKsRU05evNX7z1gkl/HwO/Vylrg1c305XJ598oodPnqtcamo7x8R5pXxpqc38Xj//y/+g4ZevtR1NtKKpJ7+TSc52pdr7VJtQgfqSzmIOU9HltCM+T8ZitlEJ4Q5pFo509gYIQdsSm5JCyhemIERkmGwrWCv4zFVr0BJCRRr8YJCnCHC3WCIpmymEiyC681kqKq0Ser+ffAYle6fsjjBvOGXIer+xrlAWwx3lnKefwzZjudQdfEdsPupNffq7n2kzh3sYXDyvAywwkjCCczvO+riUGIXyGcfINRS/Ti1gclFjakNiC4VMMfzpXPjJwp31cuav83NO6xJBAiNC9glNMBQVXiMFgYUBbgLCFJkGLaYFjCIjwYI4u2a7q/V0pka17tcHnQU+p5FJCodiSaPB0MUqhbiYUuVL5glPxxN1u13NSXBJanamG5y77MH723vf84xEaayrJOo4zjIESFCuMGjmz7hXyAgPAIH9Jos24Fg7ehF1dwHUeqZqs+r1zAQCUVAJpDdXUqUQ9BxPE4HsKdIQPKE8T3+XQsgpSUzCiggjCnbzsFMA6zXlJE9u78yTpajiXKUoZmIJFYXJ1OZuqNc/+om+7F9qUKUukipO1oHrt1ShVlazVNF6Mte0uNWmwuRnq3o5p9/91nMx1Mi3a9rtHmjFRHQyVrvdVL5SdCbwajbTXT/sm5qIV+EcFnN68OCRxnf9WDNVRBu8tqKu7258aVAzLHNSs7ejVqWueqGq8c3Aze3J8w+U+0cffbL98PlT7e00tc5VdPDouSonDfW3I7NiOfiLGMvmN1rlmYNDugZcWwVyw1QDfk0x4nr4gNq1houUu+lQ787euUp9R4RZEf+3A12fn2l0eqVqoeIQ4ulooQeHj7XTbDqOJ9cuSJWcHjx6oM1ia+uLbWWt8WLsjcgs26HpWWqD5efwMxiDBqHakTV0pNtVEEy3a3XKNf3J//F/aXY3c+GImpWFZIWhEVAOSlCsGMeY9Og828gwZE4fRMeyVtuSFaIjrFU8Siqo2e3Y7yuzRuF7EjND8WITVEYNSKU9V+W8g4OU2YFEvEpWwBoltakrCyUOEwh+VQqn7UxvXv6t5lfnKm9WqpZizOeBb+pU/aKMbMVhlo1VPVZJqFgcu79RACZ7mvRXozBklJLUZ9lI1z8njUsorMzrSuNHLrPotLMYojAW5dWtMJ+m6C01lGt0VTl8INytzfVJdiQUxR63Ek1js9so4Pl+RsMCQnkv8AgYDMQhOlWjSjbZTMrQlFXJ1+D5ZJ+qPA0KZPaVcsQRbbFbKatZraiNUilPDuZAp6cX5n4+efw00JhE+HbKwnTqUQjjrsynzmCp442QxkexyUEcI6YoSsP8mvUJKRkjXMjboJfhEcelGwTltRM3QLtA3jIKlO134McV8zo7PzOXLca3OVW2E/XPvtZydKUKfBZGtRR5s7jA+CbeE9gC1KAyJPTR0HPkbLJOILzjvcZroHj0ODjRl7LPhCKPVInxiHSQpff7zk5FHQRQvP+VNNuWVW4fq33wgd9jRiFg1E0Hf3h4HCili5+4AEEdzHw1MjLyZY2Ixqp3OCnJFoLXacSxkNPbt29Vq9d8yVD8gDDA/UJsgCAC6yUoBuMZJOux7vv33lsoZ23ynHzd+Cyi6Iyc5MzihPceVioRwWaFPSNf3PH9OjhHEHCFFUemZac54fugHPbvp+xaTJVBeOFq2luR0epy7uQWe83hE2bPRJoBslnh+q3dqXPAB1AfGaC8IHhGWFWB11XHI1VmE6E34/Is1Rpq7x9p7+FTHT55pnK7qxmNzQb5A6g45PaZcpuZipu5rr94obdffKHzmzMVymFzIgriDUKUiFEyspawhaxQyiYCRpV9NmdTAN5P8Ev5PRcOPmsJEaaSCl4vilsjfU6PyRvRQngGFyy8JqMBosmzyCahz+FVGepm2zYFRS+cIYiMTOuOczZDxH2OpDSXLI4QKkWkkRB3GdvFhuQYGaN6Z1pQrekHP/gsbBjMlw11vX0ZNxvHnIFCsY7d+CdlqzNf7WnHFAwrJcQfQYkxVxd+5Tp+nxErxUjif7g4NIBhy62a0T6+ZjgZuIEEXQO9g9+N+IzPhQKMc8F5sdutzYehA0RsG0EGNSNgOFpYiEI8F8hlEjhhywECyc8BMeOgwIGAiZRFFfUQjsU0Injc/DvoIT97r7eryWis21viAWkwg47ESPrN69f+bEHy406C4xw+h+PJSDs7XfMBEdBR+KK0tQLWEamAGQEYVHEwcF4BayqeWeSHowyIOynOYTj8ZU/JaC55z1A6yDXnV4inyJ5eWTDhvYtK151qAEg0cXjO5UYzvfiLv9KLwaX6hbULcdBEzgbz+csFHe7u2V9vtJyr2qprPL9XqbjV4X7XBere/p5uB1MVKzV959lj+5POt4jKRioXSur29iKZxff/Vm/evrGjANGvZSZkFrmsdXd/r26vZz4zdw7uFdBWnj1+ZhDu/uLa9QVofO6P//6n24cHx+pVW9piO3H8QKX9ms4GVxoORmrWK+o2IwOSsm5lJcdGZYxm8WTKN7Qq5TQurzWdDg05zkZTp128HVzq8upcG0u4G44Dw2Lh61/8Us/3HxqhWeRx5gbaXakwW+ug21Nzp6P7UV/f/70fODqG7rnYLupmcKPT15f64fc/NX9Kti6BFxMGxuvc0hYlOVScdIYKRZMLAA6YTUGvv3ytLz9/qfwKjxyYZBwOjHbhyMzCssOh3B5OvPdDm/OB54tagSjlgGcLEXxP4QKSUyyGF5GDh7O0glh0HEJwoTLn9oyzAffOSFValPG1UZjZHiqNms34IJYFL7bJQIvhQKvJyOPFEl+DMbIP1gjODmsMXLojsiWUkrGojRQlVWKWqhA03/iZJk/7wAzE1GAOzzCZZcZYaa2SxSjRnlNcx/eICsaHssNso/A028VfVySBUJtqVao1lW/taMMhDITORjH/htcaF8T7GCJeUypUM8Q2pPIh7giUI1ABuloXxZ4m27AhCN2JT2hSc3rNcK9sm8B7AxHM5XS8d+A1jAE1yjYOGPiRRKbx3vJ4SeZLGoyGJkx3d1BtgXRBbcirsA5lKt0gFzScFhOL8eBJBZpNfxi3LGYm8rtI2KD8pBjn4Ayez/nZhY6PH9iLLp4JKBvIWkThnV+cJ/NnjIY50e41uH6l+QhBCY0FSMJKi+naxSyWGKjJ4ZGVyoHOZi76Hr9SFJnzlvPBZ/SACyYV7M4pTr5n1KJ4ONGRc9BTfOztltRshsk4UWpzlVTtPlTn8EOrwWzQ6rilkTOnHz16lOxS0hrLuh83HpwnE6znQyG/pcjKnr/ZWKY5UNy+ffuNC64ufpoYimNDRLEAWirp7PJK5zc3miyXWrCeQeU8vkvcVd9jUZzbByzHzo+q1orcZPYafDrWHET5KNzNGbO6N5vy8NopaPh+cHq4BCq+hLKCwkaotgKieeOMWYQS0qKQaI7ec0zTmeDGKxnFUhBwEXKZsG+ZolDQ5ldLzW/PVF5NHcYOOlLr7ChXaWhdqDhBoN3uKV9sq1hp+hJC2IQlCwpLis4K1JfxQN988XOdvn1pAZJziz3lgKfM+45Iu5impFi4ZGcXhRRrJinyOWu8GWN87sbWZ0zs0dinMW1wQ+f3js0EsY85e6za5w7Or1Nvkg2NE2ECzXOaiIts5l58ZmstVkRb5Rz2jpFtto5t2QNwYXsgt/GJB0vjt7ESmLVqSgqIXAER2FLzNcV0Tr/9O7/jIsO8aiP7TBOiUWDvRNMS1hycSPaSnc/8ORsZgoO8mKvVbkeBVZALNMeZYf9UxGx86d8jIpH0G1toELEFkmbblpp9Uzn/OJeGg6GtdRb4q8HnnfNZ1vwaGK/CG+Z9+zTG2QGvt9nc9CkQvihWbWLoO4PzkwLRnDRTG0pOO4Eby3t0xjhTsmkkN7BXB4O+71lQpQ7K3dVK957kzc0V5TXT8MLpA6U1xcjRhKCOdRfHNDb83WyfAa5SQJvParEiCRABCFDwGtX111T8/NgLcOqce41htMV4IJSxn9mzbjBAVPlvCrxiwZSXMYkThp3zyldKKnHOs644m33uF5SfLvTVX/5EX1++1UCzKPIQZvK8iHNr1NVoN30nULC1WnXla6CAS/9+hwd8M9T5fKHO0bE+eHDgAnCRw+oKP2HO+TBN3zvoqV4paXF7b8RUoJFMzBynubI6u1RgTD7X7WCkTr2jm7MrI45wDzfEb3Y6Vtnm/vt//c+3DXxjlhvV2zsq1BoaFuZaFDb6+otX+t5v/7bKls9TrVIxBLkCzy4eRKtQ1wZFeSPnOLG7m2uVtyXt9HZ12r/U+fk79a8v1GrhBUTMR2SCfnj80Ijc3u5h5DoucPYe+gWirKK6+nt/8Hd1fnGmzm5Xw9m9rm4v1W3t6dHxQ63mE3vRVesl1Zvd6PYLJA5gAhiGrcVcGB5Ti/Svh1qMVqrm67q7HGoxic6aRcH4BuSCRUu3zAIajQmPj0ONYpQr5X4wtEIPmXpoTYIMzcHFgWFVlcUHcUFElJR8YdIRZiMgijj/eyIs+4Ilnibl+7GD+LkeRySuArYKy9lY/ZtrR1B1m3Ud9HouyCbzlW1CMsd/uCIcAGw8Lj+PMadTvz426HAwCMgXIru5GnRpRXcCzmNlBIiaM+V0egQA/G2jzlCB8pzYTHRCQdiPQ5wFwqajeHJwfMpK5BAk3oWswSHcmXJNSzyXEHE4uoo8xJhZZkgB546/Y/J74jXExRpj41BABrE644z50mWjeuyZuEversGhcbFnBXLwIIzc0onOpzp/+1Yff/hca0Ylq7m90fh5XH6Ei8eomEsk+a0hUkA5mBIc7OoPvu2LCpCSZ1yMyJzk7h7PHIf0iZG04JfCOYxYHbNBPV5a6xpO3v6Rmw44plxikZQRRe3d/a2arY5RSDrh9fRG45s3mo8vvWc3m4LGIxTmzGnjr3EpvDkqAAAgAElEQVS8cZlVKtE9Z4T5QA+jI2dtciFFLmqMjwOJ2dg53qpGFLvLuNjs55cvaqdXUKMOWoo/XU5jmrruI3WOPnpPfOdCgZw9HI31+PFjXyqupxLZO4Q2KbNzAi8N5TzjGL4oiBWBGjHOiYbu9OydO34uAcZtjQaXDBcuKP5WpxeXur7vq1it+/8cEC4R0wjV2BzPBH6cvcNi3J+h+XGZL4wKGYniEk8NSSaCcdORi6i64IvyfCM6i+eBYMQcNfb+YhH8I4sGYhSeeQMaFU7EcxPA/bkkNqZ7qBDB8PVrPEhDi+yGtJbbavjuhSbnr9Up4fsV6BSkqPU29g1fu0ZZCT+a4o2ililFPi472MN7iAQWnNMXTv/IuYlLStU0mg6xVybcylS14SLqJtMj3bDacA3mLRfPgwIJdCUu2/i7mS+nBRK5gjmRqDnn82FC5DDTJ76KzxxRBRnTsVYzKypnjHqSwD6Fqx1IXqL6+awGCePszrNnbPeSDHs9+g2xCUIRuv4ZaDWfJdQdmlrsjXrQJ2gKgmcbSusoeIJfGyI47hUXPS7YGm76QJx4Lqx/Ch1eO3ueQg7VKegNxQ7rnzuIrwPFwUPPP6sc75l9SYY2v0CfiUtswj/DKiV5XPqZJlFLJqjgtTGejCitkdWsGbWFpcX5YounOoUjKl088PDuXLio4J8UtRR1rH+7AdgfLp4FjSwFm4tyeJVG3kIUZ39HR9qtI5ovRa/x3jiX+WwRPrU7HX+e5NiydizYcgpINFtWM282Xh8Uojwr7hbQ0nhGceaaG5viDrnzuJua7WbKP098SjiQFE/wHYeDUPZz59UqKtr0OZJf8AFkOlCYLvTlj36sLy++0WBLVnSsXzcfgDs1msul2o2qKocdNQ+a+vT7H6layuvu8lY16BesWXjPTI1Ie4IKBoRN77IBUYVes/D3YHK3XW40mkx5EHYPoT81rQTwgjN2Otfp1bVWo7nuLq49UaV5WwxGThepthvK/ZM//jvbWj6vx3v7DsPdlso6H91ouJxpdD/Tdz7+xLEdwTWAJzZDZyXqZngApVVOxXpBi+JSw8G9JhiPFupqNlqarGYaDu90c3nqNAIMkoG92fdnL79Ru9pUYVPQZol5KNVqUUePHngWfdDb083bc8/vy42KbUmub6+0t3Oo44NDnb99bd7U02ePLKln0zNSXqyIEUYQggS9IcxeaAQu395qMy/aCbSwjbgQihQUr5Do2YB4GrHIOGiG05E4Oe1PkxYhHRP/fnV55cKQjYFNCgcPTvgscEjlBLxTVLgYglhpL7SQ/7ubTT5KHPwsEC4Zirwq8/w0tgIV5AL0pgAhBLFazlWh6ChjQ4PZb9OH9nRbVKvbS4cKObocJjnd39+p1Wz4MKBo82cIifXu3pA7SE6mhuUA4bAwiTlZdvD+2DSOvXH4dXCDiKuLXNOAu+nQKOxIHolxNV3WUre3t1ZPZ11Tp73jbNfXp+dEVZqc/77DN2IUzutGAjjEKd4y3oyVkEsfEO85hwk+MVbo0X1SIaVEA7pEc8w4HtKIxRdmujRtxWL+VM5F3no513e+9YmWs6ktDsjO5bWEeCK4p3BLd3Z2/bNA8zjwWEPwSeChUNzigcRz5SCGL+LUj3ze4wguMwpvLgC6YPdMFLoIblgbhV8bAnOgR3xgjBEpzC355+flI4Cc7FR35bzGzUT55Z22874Qci+WW42GdJw5q5tBNEDkOUjqZNv6kg/CfNQPgcKilONSNi+KwziNVM3HdPLGRospJt9pXJOEBdh1ddplf48p4du5igrNIzX3nyc1PN5wZTd5Ma49dAduWoItO2IkGdSDMDfnzuQCiwSwQMkytAgkH87L2dmp1zY2RbPZUr3evvm169zal9rb03M3qKVqQ1uoFolzS/URfcU2xv/em9ghpOYgJVbEmDtGtaxzjw3hRpkrGnAUorNKmdF2NHwWXISA8dfxXilrl70E3STSX+CsRpSTUX34ZdnnkZBx/ihT2JpnPIfDS4pJUDqqlbpKjL6mY92//JVWN6eqrWdqgUoh1PI+ic/YwrxuXferhSbLhQt1lKh8lqAP7NYKyn8XqdhKpUIsFZfmCdoLM41QE6c2IlkjLccc3hQRFsKajEoSqFtmIxMlZ9RafOZ831Agy0heEb+IHMKXaDDZBxGhFwbUNhBOjbabO3NzuZyDwkExGZ9XILczGhLWl3N5GcsGKmQjIDeqebsksGdZbuQdg+SMHFWWMxJK0cbfYexHDis52xQld3c3fi8UJezHeq0WZ+U8RqcUVS4gjNStXKRQ5HFGIETgrrBpsv3t4s5xsUfhmDwHeW1QRODxbuEub/Gbq9l2JNCzSJ7BraDdaQYSnpMbIAqw4Ktv1Gy1dXZ25tdIMRfm3TSeMwsuWIu2TUnxa7zWMrGHtkgLAaKj1JJClcaHYpDn1mp3vLeBxbkHOM8ROdg/kCaVc4zxKcrp7cZfy/3G/h0NA+ULdwHQuKCOUMzFmJvvg1VNnKMUfJyX7CdGpjxbilAi3Pgs+Rw8+kWNvFwGeso9CoKX+IdMKUDzsMvi37EtAckjs5ciD7pHAMw5FWdLff6nf6HPX3+hBVqUNfd7Qbu9fXV2DvQWkeh8quJmqWmvpO/+ve/rt54fqcFEZL5Vq163f+4EJJ+IO/cPBbV2Om7AC4jYzM2XytuVllB+gHpNRctpkyd6DfVx2fnJ68lSs8VSu8fHqudKuju90subM2GdfsBZOJ/qr37+N8r9V//tP9vutJpaTUeev+OEfTW5VblR0/BmrMfHD1Qr5tRqN92cztZjjecTzWyGKnWrTRsdD5ZDDW7vRPzhowcfaBPhpVa9Ep5NAcMmGC7H+urFV1r0Z/qjv/8P9MWrr83HmA/xgRu7SPjOD7+vRqepVy9e6JADe7bS3eROm/xGnVZXTQij44EKpZw63aZ5RjFrsUTLajNWN4KH7ZbNW9Xl6VCLcV6bOTmqRTvGE0VVrVc0nsy8QDFRDkuHqtWuwRSOXxzsFEEYVOIB5NzIUsG8AxQ8QKPwCeD78MHZbNF8tpDZ24HcNhKQ1CO7EXSNjcCDQiWFsphDzE7qqaBC7cRr8gXrYrLmixluxP4u83vGCRs12p33X2Mkr5AzqZaO+Tchdi57UAkOCl/W/vfgkTBWcGdGKHVS90VniYXJyiIDjxumuLVD2g5RCJ0faBOmmyi9fHGtAskjrcAE2/lM9VbDXTKWAcPhWI1m25veZrwov3A8H42CM9ZsaEGHRtZrraY6JpObrQ8lDkUOQF4Thy4cyOCU8e+MfuH10QGNzCvySGqbN/+zbn+m6IasACzF6IGPmhHa0ydPfOnMFhO9+eaVv+fRwcH7oPHJGDPkE6MJfNb8RdZEmHDPNR1PHcvG5UYo+e7enjtwCgk6bV4/XBpGSVaO5XNq8LnbGBTF3FKHR0fmjXAB2Hfq+Qe2ReAZUjhjB8Nh6IzQQk4vX3ytnW7X49r15EZLLFRKNmnXaAiBO3GieM828V2pCvcQ2oWDz0PdFqdZ3LpwdBjXZEWNc2fd2W7cWY8HE3fbQWQPhWy7U1C3y0WcVL35ima5pvKNYzVqoFlhnYJ5K8VdWFvE52auVxJO8TpCvQdvkEM6knRstWARQ1isbDasAb5P8LicTbpEXdtQvpTXgjiQbc45xJVqQ4VyTXnbnICGUWwEgctNUSLq94f3Gk4HLkDZgwCn7GHepzlTZVSLoEwRqm6unAuESAPgdWYocxwf8OuwOohiJ9DBZPkT6gWbHfPeWacxDcjSAUC8qlF0p3TFjOweau0g2uO0D/5YZS38/K80OHuldnmrpsfcmbUSn20kjRQbFVWaDZ1fX/lCrRUZJ8e0Bi0S6sAK35EzDE6ezc3D9oRzy6iK0VsK2ahkbZxvT7uExLtwxnHBJawxvCiQwpTXJt9GvPns4hINBJS81ZJ5jMrh6A9/LvF8wyHbKJxTxTmz8HikCcI3rRRn3WA88VgegQCFId+ZwobCyX5oFIo5UPia+Wz8zF6v5zOfPdnqdMIOpd6wX9nYClC4xGX/HF4rjRyF0l6v50KEs8DryDY/gS5S6N/f3b8v6LI8avtUkt5QoFEc+Gcb0YZrBk8O1BdvOIyNKVKDc+M7yGperEXM8QyBXn9wr729XZ/ZFttMRhZOXV5dhC9nuez3Fufl2sbj/P711ZWRLLidRgBXUXxaiYqoIJ2lTCvMcWf022qlKU4U0ewFPjcUodyhcNBth0WRTiFFMsh0YoAgfhF9WjHKF2k3TGfijry/7/v3ut0dvwfOi2z6xPnJ/cvZz36Loj7vIpdmMEMDg0uIOpdievFeSMXaw2PQYEtK3chM4Jl09e/u/T0Zu9ZaDYs4xoOhi0Lubk/WxlO9/ekv9M3tmYa5mR00AG7K9Y4azY4mo6kaCNZWC41Y842yPvr4kbq7bTck0JyW44keHz/Tx88/0en5K11cvVW9VXZBNxlO9A//i3+ijz76WD/+0X+I718AiIn4SoSCznvG6WOd0y9/8rndKQ6ePtZRa0fNbVGvbs90Pxmqmy/Z2aR+sKPcP/qnf3f74HBflTxkxprWxa1uJn2VahVdnl6p1+5op1VXs9VQqVrUdDnSZDHRplDzBXJ/ea2Pvv2hLvvXVlF1Gx2dnd1qPoV9xbgTJ/aZPdRQjc3XY7189bU+/a3f1e2gb3jx8u2ZFoOxKuuS+rd97Tw5EczhKf5ptwM9O3yoZ99+brNhSKQcOBdn77Sz01aZrNHkO8eBVK4yTgmvHw5xqGhw7+4u55oOkdbXzBdz3msOBCFvFQpmrdD8PPIpFMLjh24wBZ7bj4vDOo8aamDSPJc7s3w2+N7urmH5yXTsg5TLEwk5B/d7SxM6YDpxFh+O2WyGZEoJNI+jt0nFoD24oW/WPiToQCy7pyvsdL2hOPiQsmNjoVzJCKQ5CIRLW9FXMHkWi4+MIBvycFnqDyLG2M3eS7YpideTjZ35Pj4IkcnbDXxtfySnLozH3lSYFJO9CKrFhTigcGvg4xScHcaJdFhsytFoYLU0xpOj8cTvi0OYZ7SCzAsfiCI4Rcn0DvZtnk1uJy75NdID1ogRbrS/t+/3z2FCsccz4fWzkSE4R1buUsPxyHmFFDEciiBIO90dH1hA8HHQU6zKf3ZyfBJoJ2TYxURnp++imN7bC6J7KUYjBweHrocwHrWbfZWuNAypQbiarZYPY0YwvB5UZdwkIMYU3qBu3Glws7jwijjN27QUFLYWGbwgavOFvZ8ePnxgYj7Fr59bZ8dFelCdNvriV3/r4pTibnL7TsvJndqNikYTxixzI3mZQIXxEz+rXEQZjXAOI9748+CDMa7K+/kR0ZbO5bAssYUMYiDsR+KQ5/1zcYCGdDoFNSCDcejP15ptS6p0TtQ++kg1SPzrhd6dvtOTJ0+DhG/LhoXtQhrNRiCVZC7m83r79o2effCBXQU8utlsvZ6xSglO9Erj8dAjWS4hbywQgAXjXhC8pfqjO3j8qqE89MSZgjLsi/x/CrLUyfEz/X5K8BZDPGDkkCiuPCMjLuGci14LVGgKWDsUQvYQpBikGQtk0H6a/nxoeCgqgsJhtDmlc/DfVmTbDD0KtkxgkO3hKCzLMSYzRzBGY/7ecCpJUlmEwnw6Gmg9vtNOvaBm2UdojK2StVKWEsMlxycGh4jPYHB99x599LiTem2eIuIKcByrUVQwBmV0a8sbEh/CazFsYiK5hvPB3o+gklbEB/8pbISgffza8smjar9vJi+BygWfMaZE9QZ+pKi5kxIWw27WffInhGwOTYfCMUzJI1Gns3+geS4fVhSVil8/a8fjW+gV6VnzvRAI8B5onGjC2MecpYMRGdEIkGreh5wtFB+IG3hmmBufn55qb7fnIuDm7i48T1PRy13AeUqTRvOfrZnMFNtjeRCk8cjiCrzsaIw5j4zIga7h77nT+43Gv+aGAb7dZDR0gcPXslcoqIhAu7u/i/SdJZSaopvx7I7hHIbaVKs2/HcRABkNS9GFt3d3bvj9jECtKfLwyAPFype0mJFRHxFr5ryt4NrVfe+EmATvVwrKqdF3j3GXCxd5Lhi5b6azQPW9bhcaDAb+bNhL/tk089ucWi1EJZick27DHcKkjUjHoJBYmGjFbs1nsvOkQQOdJBL5vs59Bb30dCzvgpQCm9/ja0ArWe/j4dCvYdgfqMKYlHSQfFG73R2DEpy7IKzF+dJF3k9e/EKDLXdlxKAtctQgW9vSfPjksco56fJuYJugZX6mSrOq48cP9ejkxFy5zaKg0zdn+vCjR/rkkyf6z//pz9Tb33UzMZnM9L3vfU8rnDPKgezZfWCd1yq38dlEkgVjXJS05KeXO20dNrv6yz/5//Ty5lTtva5Ks5Xrp9vlWLm//y//3rZdq+mg0zIHbb6aqdiqqtpp6vrm1hc5ChB8pYilwr+KBbRYBLGYB9Xd2fFlDwpHRuNXX77SZDTzuOLw6NA8Oy7zbrul9XLirNePP36u8WKh++lMd2fXerx7pOngPqr+gz1NV2tdXd5ywuujZ4918uixZfIg/9gGcMDt9KjqsWZgBEPyQxCiV5ulN7J5cUs61boWE0ZyBb19deFLILok0LWC+UF0dZMx0Dn+dBWN+3cegQTaE27WHPRcRowoOXTxObq+ufLhAI+NhUWR4u6a+R2cP3eZWFMwBihrNB37kIKnx8GR5e3NJjO16m1vHg4a5/SJgoy8worhcbyQUBDiq8TBA2oGGbd/N3BwOwelEbN6zX+H7oRLkcOP9xu+U3lD8hRlVp07V5ExbtEwOJcIP5tO1ofibxR5HBZsEOBzRrSMW7iUeV90cTf8vF7PRR4FASgnBQ1FK68LLoiTSECCJmPtdLr28uLPkKFTPLChhpOxdg8PbS0xpNjebtUAUVwtvRm75JDCoxiNXECDDNlHajT2+wrBBvmeYbgLLxASer9/p92drkUoEYYNV6Tl5zAcTtTr7alSxcJgpdViotOzUxfNGODaFmGzdWF3fHzsA4zCnHXAHmEdQfKdjOb2tuN705lSoLtrT4o7F7sIT5yHeh+HG+PXIkgxtgNr7R8cWdzBzwYt+OD5U+85Lufb23uPf0olijzW5lpff/krnRw/kBYDze7PtBzfqgyJeoXnEmMY/NeCTovwgrUMamnhnMU1QZ73qNHcpFCU895C0ZwcDino5tNQ5c2TebMVhFhIkMTC4QwqXPC4drYtqtg6UufoQ5VpPHLSu3fv9PjJExfATilYg1iGeWuIaWKcd3l5qQcPH5gcHRlK0vn5hY4OKbBDTQ0njZEEa526CvEWyBeEfIpiLs77+3vd3XFeBAKVFWH2zMunhAHc61OihOkB5nFFYeGRbvK3Ya9lqlGK38jZpfCJxI8sicVqRXMCQe/CJy94qtA1KM6ovkLBZ35dLp5xplDNVKDmZto8OxtVp1xVjxkphkCYeIYgmJilL/TgYEedWkmNcsHEbTh3ma0URTHvGRSPdYCKkNSMwQ2WFUu1Oi2nT2AbAQMKtDUHx4mRvsVjJG+AmIHWrp25mnlWWhCUi7gu0B4XugkYhvyNYAAEyeNRkmGSAIxmm0LACQtGRyMZhvOz09118Dwsxwh+p0CWhiNoM/x51zZCrGGKCtY4ySStXk+bYkkDeJhFbDfqbswphDireIoZLYb1RZHHOU2KAj1zs912ocK5z7nGHkAwgJE3hQ0FL95pmGM3yJotVXR11/f5xnnjQhfEcDGLxCVSKtbLWBPJgBiOGkSS6XiuTqvtxjk8HhERTI26wqmiSQRcoNjhjICCwx5hFMmkgAI2hAxFtTvtxGUMfjUfTpZ8Ed+7pnp9Ryt8Z53Ag0l7iH8o0jnzWbv2a2WvYETOWeW7TJpznvJMQBKTvyFNIoW8jdrd+FR8Lnv/IIwjks8m7uHqEGrcMGTnXGRfMMpGdcpZnE2ysJehgOBM5Znxcw1O2Aw8rHooPlknnqolP1VAFoojPgeLwpYR82WzaFvbhFUX9w/rhpE1n+f+bs+j4AGKfjjdcOmt1E1RbKzM0Uwvf/xTvbh6o6Gog+bh34lhurPAyypsN2rXqposFurs9/T8O0/1xRe/0quvXhvwQJTx7JNv6/s//FQnO12dv3ml0zevtHO0r/bxvi5O3zl5qdos2n+P86NarKokeH/kU0dhCfWmlPLMZvA0Ef0tNzob3yEJUbNY0hwktF1X7l/9T3+8pQuswFOgu8MvijigJcpMFsJcTR54kqTPl7MQCGzCrd/jn/nC3jOlek2vT995Bs9C/ObdG6NNB/sH/pBYlGwUIOJWCRf7rQPq2ZzdVtuiAhZGZ3/PHLsXX75wx3JydORZvzuv8Ui7vZ6qJGWYzBou8Oa0wAVxobBw0WmDwWVelVxVjUpHzUpXf/5n/0nL2dYO+9GVhI8ah8vl5bX294+MQq1WWBKsNRiOvNnpRLgAWLz3g4HJ1+5wzbNBSIFacqlOBzQuOCZ0ZuP+0AifRQtOiVD43nnMEt5hHtdOZg4qZ2RLx5UpMNkgw9FIvd1dd8K+NJRzYWr/pV6YMWejIft02fMpRkLI1u29B7makaitReiIK8Gvst0ISRvEwEXXFBdHONODzMUlEca9fK7ukIkKI9NxQWQO3WLDz4WDjoKZ3XR1dWlhAVMWPpNWrWWtK0UyB1d8j0i08GguoRQoLw9PTnzgjqaTyHGEq7LC2mRiiT4FLRuVDculYsseuul63cU3lxAjYYpKrDIYJ93fXWu31/Vz4RAEgajW8JPK6b4/VrvT8wi5kFtpOeu7yOOio8hj7fGeKPJA1mL8ymcQhpT2VJsvjcbt7YVDPVYhrH8uIAo28/RIdYB07oJ16M8b5BCTbf7uarn16wiUicLmVM+ePQmRyHrtgqXVZC+AGvDZLRyht9vbU24x1Pj2ndZT5PYKNA0LlUnsMYq6hS03uNR+o8gzIzAsHcyesjF1lhwS6EhGWUDFyYU/6HPptVxwwbVlZEiR1+mg6ttqOF1qU66HT97+M8eoMRY6Pz9340f2Jpc2z8mu861mcLIYgS5XOj0707PnHxhtwCCYP/vmm2+SOXTkNUO3oJDLDng2V+SHwgmlKF66uXn58qV63Z5/nlFp83ts9RvrvVTwiIqLivGfw8ztwwhvMrJ1WVNR7MVokb/P+nEwuePL+J6cOcEjSiRHF0GgF+GHGGpveC98vrZ7YTSWD2+5ECrECDsTG0XRm+yXGFMlZI4LY7EYp8I17J7g1/W6LeW2SzU4Y+25Flw8uJ2Y04MsVkA2MSv3ObHW6ObW52a9SfRWjGfhUlmxWCgE0u+sZm4BitEQn5EeYJK9lfbBcYab5mgoEMzkacrPur0Pz0cQOjsQ8HegYyReKwg7vxfPKBSvVSxx+Nkwq43Gr9wwIyjjPKXIo6nGxge6Ahc+Zrx7+7vKlxAdobBNZ5v5zRELliXT8Nm5KV+vXQhCmaDho5ll73KuMcmg8aQR5X3xPVkzFAc311c2+IWqcnp2ZZEExRbPwSIvrXV+fqa9vZ7PLdYevzg3aO64N+ExExNmbziU7RgRgxamvRDo19TNOuuMgpFf0Fl4faYCJQ6naTfwYWmMU/ED4mixi5vRmir1jp0o2O/cGwDW4ZBEU5waJlaMVd2g+lB/gq86G48TN5/xKiIMXB0QQnDWxlSD581Zz7M19cBJWMFdjUkUU6lI2qDwy1Bq3qfPWAPeKXUpRaXxXtgn/QGJFBU/Gz7LELmQnRvTK5pS3/lQI9IImdfNa4G7zN3gsS2Fa3gV+F4JzjnRjZyNcHnlGoYzK2R5yaFiMNHrn/5Sv3zzlce1II0Uxwh2rAnIUegxEd5oyvNu1VTfqej5k6ea3050dX0VVLe8DGKQvPVP//E/1q9+/rkuh3cq77Z1vNfTzeWZ6t2K7eYWs7WO9o60mcOFn2qbDz9B27PRipE4tJGpctdnFxqvZvrkt75t9ws44/laRbn/8X/9r7d2e6Yoofq2gjLnhUYwex/vJsjk1ZoRpJwRlZXK26V2djrCgmu73KqwkFMqBouRmqWCprOB3t6eazoaa6/d05AqnHDtelNvvznVD558R88fP9ZCc43XE70+f+tx6V5v38jGcj7VdIioYWOImYzOBtB8Xmq3gV0ZPCFuCD81FsuY7gtiLXmAy7nWWqqwLmunsa8yhOvZRudvLjWfbDQZkifLBkUlSte9tvns3h4JA5Ch8QVcmQxKEZmZ1jJbd1TNNucCJi6TKIJsjou5IY7iKLLWG1vAtDLJeDJQZTzFxnOmqvk5odr0qK/ZfB9r48Du9dpoBEhdlhXIQ7i8unbRyIGGCaotGPhgB30XTxSgWTfNYTK8H3phcyiFIpWUBJIbRv6sUY/aFygVrbwfumRGlY5I8SsOK5X7qzu1KYacHRmKQv6UwhO+BdC6faeIj3HkVpCB6/mKqkXGJWGgy1iQ12yVFmpOy9/52oU7SL4/HSwdPpubzRwpE8HvMLGYxgRxA8gasvIyo2s4XzOP4RlJ8zxAva4uL7Tb23VHRUEFZ7NapSjHABPSfUXdnV1pjQjj3p06IwVGOR5NrbfuOiFbA/JwmAbBmLFVXKS8/n2ic1wQ9r0u6d6y+KDg5FFYruP1FuCxtbXZLgzV491IQ+MYMkmvXr3Ux598GGH0ay64keq1piqY2xoJmur66jwu1vVEw6vXRvIqxZxGEzhrOa2Q5jOKtCE13pHYesSYxgpvIzXhL+ZEDlCqcozHo2kK7z7Gloai8PRawOuraLnG9Jk1UFGjCaLCRVPU1R29bkGNvUfaOf7QlzQI8Zs3b/Tg4cPo6M0JXQZCzh5BfJG85C6vrvx1Xo8m0Mffxf0fZiHjWgrnuLwi6supeeZvYatE9x5FwYuvX+jk6DDGW8uFL6jgL+WtuGNc7vH5ksJ7rO7uXipQaHIXRoAdzZgsN0BqyEt2mHwikDsJd8azmLpgtVObxSnMnWUAACAASURBVBEb3ZhHiZIxuIuOJSMWSmTRYuAcSB4XdvBo4/uGnVPeBTFnwE6PUXWIjOIi3AiOaK0KT4qIrJoqNdZyKOlZ6+ZG89r8Oq7Ms2T9OI6qWbf1yr1jkJb+b/uF8b0xjZ7OtHRDUDUSG8w6zlwmBksdnZy8z2nmUFmtF0bv6/VqqFqTgIZ/cDYweaAAN0hAuct5NRy4oTXh3shMkPOZptQ7deWrMRGxGAXyuU3C781F7nR7thdhT3J+wcM6PzvXwf6OCvmFw+YpfEB1eL3E3NWhnICe2kao6sLG9wdWTi6GVz6D2bs0tZkpPXudfcznw5nFZ/zmzWs3OhSuL758qQ7edPMwMOZznc8npqxQmDlvOVlTMTHh+7E2dg66YbLvwpeCumrhEGuY98ZdzFnV6ewkU/hojBAH4NtqMIG9lGhF7GdzXOHQvXdEAHCIuNA8TS1AAZ+zrbB45pEdDJqIUt+WLeut5ohyUAlzYdCMjYZqtJphzm51+1YLklU4L+xtx33Ac6WoiqzexZQM5ch0zpql+HYBInDOB680ikJ+cbZw5nOHssfNmc6TwoG7hctAG8CDHAMgmKJksSC0K6yJsLGigKuIpBGjr+a0xpnK/jPlYRvqZEQnpQJZ6GRdE1PmuCYbLXMWQu3hLFzdj/X6J7/QV5evNcpzfzDN3KrGPcZdWChptplpQyQnYNVeV/nKWo8PjtTLse7WWhY34E62PfrBdz41Gvf6xVcqNivmz9l9f7PQYHavxWahTmtHjUrDStrlaqpcARcAaBrsfgRbMRnYLNcaDQZhCQQYMhlpAY9+d1e5f/O//IstIyqHK8B9AK4F1aHzEfLpuR82WWom3Dc77njKhSBmj6ZzlYo1rWZSf3TvfMpCEei/6v/mQaMEQQVSx4YiV9KLr77R84Nj7fd2zIEZzkaRQJAMIl2s3NypvM1beYI7+nYOkbjuN8lp7pm7zULDc4yDybwbuFNk9s3Hrnwrxaa6rQMfwNPhVLlFUaP7hbaLsmoV8gQhzcPh29iN+9Gjx5rPlgHTwr/jUm00fPBmKie6PH61Icx7jMbcf+XnA3cRyMSRMcuV7m5uzSPMYlXYHuPpNLpKe6RlmX2Mg/E3qlp5l3lNcYkB0ffIzHTHHN307d29/xuCOBctG4WFDoeLwyQCsdO8ZIvEHwQ2FE+ZEpWNykiBQ3J3JzrpsEaIg4NiluIyrF8C5eHXzeWNR60UYYwQzHFJB7nJuPAAMWmjSLXlx8ZilTqE22rVliO2mrBpKQhDWLowBsqMlP33k2M8Y7EYySUemC86xnxTvyeEH/yT1xGcoZzH3EYj2ciMU5NdjDvk5L4P8hbkYaT1kMqjsIlMetTiQ3NOGJGzkWLkGnwocxOdtQrZOKwN+MXXmFi+AS3ksg17AF6LrQeSpxzIB9+D99lB2r+GAsFlz8izG9YZHvne6fjkyH+Xg5tGhrEhispwgglkg8OqsBprNbrUanavRqWowRixBgVeCC9AxGiNEFWAXmUB8Yxu3Mxnmcc23w41OL/Hc6WI5bLM88Io8ubJuHWNCSddeVmtFigw+1EaTOZStanazokae0/8XCBjg45m/nisQxoMinxMpbkoQvks5wZ/+PFHoZQ0v4tki1MXOmFZIxfynE81LFbghsWCMopibqyd9Ld6+eKFTk6OHQoePNc7XwxcSlzGpAxkzQZ2BYwJMy839h9WOjRHVol6EwQJnKKUEY9fMWKOJDbiYuHDyXzRLi4uzMtiwQdKx4U092tD+RiRbXHpwflivXgNJbUta46iF96vs5N98cy13SLUWajTBKXkdRDAvtZgPHCBArezkGN8GOT2m/trI8YErrvTy0fI+fDm1vsGKsp7ZSc8tOVKU1JZsI4xHxNj9pKRSc6hHsKv5OPHe+AsJIqO9+QkGueTxug/UgSq5kd6bG7ftziv2NdMO8JCKlSjFGytbldFChNQZpqPpLynyGN9NtutNBWYGjHn+1sMsbfrxpKCPUQFgUTxfjJeVoi04KWtTTnCr5IfDArFc2AqwJnP2cKoln3IOuOO8BgbdPLu1l/LSJV9yRnAWub89TPgGk6IJUUbAojMvcBZoyQbdEHyAzXnLOD3eS/2AzQndGNqiSkpQDhp3EjWKp+Fz1g7Lyy9ZpzV7sQdGoaR7wGfO3AhQe8RtDjnFEHE1AWeGx8suuYLUzG4S731GUH6M6QRzPv/TC34LClcM7qFm5FE9aCBysarUbAt3USynziTKaAjmi94tlkxmI1zvbaZDKZ7EdTTfn+Jb855aoAC0UUD0SJBBUu/Tyuv/Rpp5tYu4oKbB0d37fVheyjz5BH8hDn+ClDBTe9K08XcKVmL8cxGyx5bZ95865xe/eRzvb6/UH9D4tEspgwb+Qwptmr22uU3rqcTPf7gqb73yXNdvntr8+l1YaPmHmLDnLrtHesPpp5U7qhSK6vRabkQ5zNcbabKl3K6G/ZVI+MecMTOBoafgsbBiBY0L5yDQmSyjTH//XhgXql17v/mf/6nW8ZVq2XOkRmYR7K+iCkZr4cqVMLpmvl0tVjSZMqDJHaGy32p0Rg+TVezRV6L4VAbAr8P8KxbaD4eqkz+3GCe5OiEhRf0s7/5mbrVsn77t75jAjAHUxH3+QIXdxBbqVz3Wnuabxbqz4Yu8tqNjsbTe6chhE0HJF7sO8KNfjpderMdnhzb32k8ubcJcyFPPmlBjWJNg6uJRjcLVXJdVYoNFQvk0CKwoFu+0+HhkceiBexi3DUSiMwIEgepsG+gq2YFsbBsqIh/0WJhUUAPpMERphEozO/RwbqLCJ9PbxIUcy6o00Foa4QFrt6gUuEx5c5yufSIwOpJN+Vx+d7c3LlwOTw6tgcfBxgfMn5BbBgKUBZCZuTKuIFLyOOSzOfLxFZim/pWkDKrCBPkGJfArYBT5r7NObAlb6ib6xtfOEDwEfUWXRLdOgc1xRpdYhwWsSHpwppN+CvJh4wuDI7XchFjzUbL+Z+MHmwS7XH3UsN77F5ArmI8GZdhiFPoiPl+IDRWP7oYDUsLv1/GH8ms1heOEYRAEWwWTbG9QijRCA4a6CIWJjbDJmLnzmoufn7GFwqNAsXx3KMmxtP8GcWiLUjgMbjTBJkbvz9kbXzKYemcxkBMM2sAPm+6QqNYJtfj1xau8yZowzt1dxpfEygIysati2dQPBP2l0OtxpfKrYaqVwq6HxCpxAnA2CTSBLCNmKU1Gzm1EevH58V74/foSrlZMbHNRoVuACH5Ygpq/luse5Tsszkji5IaNRCJhbm6CzYBitbGntr7T/9/pt7s1/I1ve/6rnnce+299ly1azxDndPDaZ+2HUMiJwSQiDBBSIhcEKEgYUSEhBSEBBdMEjdEipAQV4g/govAhZGJRCeGYGN3u912n6nmqj2vvdc8T+jzfd5V7WqVzulTu9bw+72/932e7/Md3F2XqxVdX1+6YAcBoaOmQOU9GOVFxisCmpm+/fZbfe/734slbw+vnL57/p2OT469Bq3EZYwGXSAZC9NUsUHy/8cTkjggZy9dMJ6envoA4wwkExiEObiugSBvuFcgpfsHxx9QcDhrRC0dHO57rdjdfrXyc0aTG3YiCR1YysiU0UbbJoVFh/2qKhQ4HLghOIGTyH0M/hpq4WiwGHsxLrSoI6mPWROMISk02R+4lexZ02lwnQ92jyKKMVtwZN9Nu2VEHSQPJZ6jILMZtXu3WmeWHuUypqXIbVTrunr3PjzO6rXkZ5cxyR56Sm808igTJI8ig3UOCsh3Pjg88T5mYrhT+9a6bV2bpxaiihBlsJZQ+tl6KMNax8czxrwgf6w70Hc/Y4wSXcxktNXYU7m67YOLotGm6kYkW0Zft3cxFJ57DSHiotF5f3am/YMjWwVRvPG0U6RyPrAfcw2Z/phDxh7X6wfil7hlnV7HvD32xGjoMrZG2nBn7cnpBCToAivzGM1TrJaSaG5tsRtNq8eMIDw2Y8YaiZi2QJM4Y9hXi9xPI+ogtoyOw6rKlJ9EDaDZ9j5sT57gLJZLoMWWmAf3DTW8VbEr0zLw7cOMGE40+6jRP4RVXAsX7CHsCB9Tnn8sgfIxnk6UBgpyrzWv2VC6W/ntginoOmm6nyLs4ODF/kxxFYKMiTK5ODehAzluLV2/8MwLg2Vzuy3aCBoP+xIFN889hQ97KXsDez1N1caqiGY5FLs02oAdDqgOU//kXet0C57FtOZ4HZ5T7xc+B7jucDNnnuCt4dgxt1+CNFZU8KSooKpyev4nP9e3F6/VXjJFWvo1Sir672WroJEcXVO15nN9/qMf6l/5jV/X1bs3+uXXv1Smnlfz4YHyc3LGCzo7e6ejo6b29qo6Odz3+ct78daF7FK3nRuNVhPTAEpEsIKgcv2T1yT4CSFteUQZ5vZm1O+0DZpkygVdXl0Zkcz8l//Tf7g+u7zSFnEauK/PJ9rZbvoi3A1bRtogCdeqEFCnws7OEnQOR7rFUk1TvO6KVdUWOdULRd0t2mp1r7RTrWrUHWkynDsaBcPe7759obvrlj579ETPvv9M16O2SlUsDNYqQ5gGqahX1e73A3WaLzUejNTY3nFBss5yEK9DFk6BWeKBwo5kpMPDe4FwoY5djNQd3NknC0Anvy5oq9hQaVXTy6/OlF9WVS2xgXCgUTkH38s+XR44BdkYtIBug07FG3ci/lKgePxD/NJwEOPjDOOXLR9yoWaEXzFyoQCfIrzyguvC5hh8kSBvmy80xV6i7o4sCq0YXTIi4DDYIH+MHW7ILS0Wde/0VOMZXISAvCkIeZh98FPMsbmZcxDdWRhjRkHCeJGCkwfrcP/AG6HBioTk0c3eu38/XN03YeBZkhjO9ejhA3+HDQE3yObhJcYm7vdw3xkxXFwj+IEm9rpzDQsINvZeF+NNSLhkOUbKhuOWIIV326pt7dgmwSMwpzIE74KRB5sNY3OaEjZiumNL4ScTr1dgeAoMrj/NCwehbTHwi4NvNeb+bAXpH/Nr/hCfKsn8t1o1fP8i5iqZtoIqrHB0h2PaiEPJ4xYOda5BeDqxcYU5aMoTNlQWKksO7hDAoPaOSCwOLDv4W3lX8Jhvd7fpw2PDUzKyharSxrrSyxev9OTJ00C8pm31blLiRY5xG2NF7mneHFpzmjj8oFuU8b2M7txsXMb9qG1T7JS/K5zcpPQz0EcsHAc6oeqzqQ8IULWxw75zamyhcsUcuaDFOqtFrqT+oqB1adeqd4qKUA6GeXUo5EBOo0gOe5EQQ8D75L5sDksODytv7Y21Cb6PYtnjThTtrKv5zHuV/SnZxPNZF4w8D4z0+H4gQfbqyhf8+jxXoCe2ven01Nw7Cn6YD7SFnj//Tk8eP450Bx+oS2+kKAEDKQn7m0w2CnPG+cm+2Eg28XMgOzzbHidnQzRkxV8V3lxwmTj0+N6gHbx2XKeIaEQ5ybMYViPh38khyM8/uvfIIycO3N6kr6vbG08zHpw+1GISAjSPjbs3WucY24XPIqjWTrWuy9fvzG/d2omIPPYn0yOwI+G/w6sNq88kEMl56rC3d2CEhP0CHiLXHm9J7hvfx41aSqMBoWQthx0Uz0mQ4/uD3gc3gSj8cAagGMqqCk+P58dhDHg9ErEpI6tchQZmvpiu93pWzcOjbPPM7O95CoPogcKFg5w99Kc//RPv1xSFvADPkNu+TMZCCsbTlUTNMH85IWe8Jor++PY0asmgF7UqbgLONY7xqE3fC0X72wXySPEe95D9LSxTwwmA4q5YLztzl8KGvZ6/QxKFDcHZZywKo8hjnwnFtznMzkwN6yNTR/CSM2UorJZ4I4qeSjnQQ7xAKbzWDgjIhErdY+IQF3pt29g/jPNpUtlXnb5kEQ2vkZBZGxiTyc5UJFBDnis3u7O4Bi4CVyuNpwOtsljnRNwa5w2NvdOYAASgQtnAOOd1vxFhbay/XHwWQkTB5MWemS60o5mzf2WKy/NkhAzeEuPoUKvzGTeKfc4EnltQcD/7nurA947AAKT87HlZBJlwXIlKY8IEusb3nS307R/9TL88e6FpCXeHoXl7iwlpNljsFHR0uq9sea13N5d6+tlTPX58rO8/eKSLP/5Kf/j2l6r+4L5Od/a0U6jqrtVJNjBFnewfqJorWQ8xmmJvc667u5aV4sQ/kqYkC7QSWGBhDCImng3OjMhOZyTLecuoFjP9OmKn/+wf/b01iQN3Y+wd+tqul9Vrh6R5OOtpd6+pwQCVYhxgCCXMaxjP7FdHQO93r99rka9ofjfQs4dPldnO6v3VO717/VpFFbQaL1WolbV3tK9KvqwXXz9XZrbQr/8Lv6Fcs6wa4cMZqXfRUilb0HC90HS11P7RkTrXd5q2h/7QzYOmTh4c6Lp1aU7E1dWNdht7hpopkKZT/IkY6eY0WQyVKVBfEyMz1271QLlFRf3rqe7e91TJNmyvwm8ImdsQWzloGUVhUjnoC9Wx+Ug8WCwgbERQAIFSAYkvZjaipADj4OVnZ9OFzZ05NBhPxd9dOlsOLh6wu7tAqnJzm2ahLPUolrFzKIr4RVe1CTd39wxvgu6USB6TlGOz9OZEbIzl9zHKol+k2+G/MarlQbR5ZqUSkniKHpqV5ArORu5SIuWm8rDDyTt98MAHDYUePC3Qu/dv3ujjj55qNBmFWWfiuAycY7rweNrkXxcngUii7CuDyHlEEtL9qHfoplH1whUKXs6mw8Ryo9u5U6lSt+s8B/mGk+TvjTdTsRiQfzJ65XN6U7Day+GG7lydCmZ39qJWyN1RK48nPph2GK9xP8mAJVSermxNEdcz982yfYoh20BE4cC1R1mNGpurHYR6Nks65uDFbJzo+a4eNacNKca3WIAMje7wi88UhXTy7iOxpE9hDFIYKslIlvAQx8UDn+Xs/YUePXwU13nWUf/mlYadc21V87ZQmUwWWi2yHj2sUZk5nhCrILp+PMywR4gsAoo8m0dDF7BNRTjye4NPFiqb9At8nQr4A4piljE5kYVyDGKpQGbj3EVeptJU4+ipuWIUGoPh4IOQA6SF64BQZaNgDVFD8PV4HinQ725JHkG9Ww+0JAbjofx15x70aArVN29ema/CBu3fLiJTjrKLsakpAx53ptB0zjgbl1PgruGv2T7YBwHXg6IQ5NprLBVePIfOE7WFRxRefAqQOPh3RumLmLMGEhgFIbYQMXKzKGQyCbuclJUdYh4MbGO0DYIMusPrs2FjtcHzZmUqz3exoNcvX+mTRx/H5ICDLS9dtK58cJO5nF9Hmg3X8qL1XtM1kVpQLUAhczpo7Ortty98+J7cP/FB731mNHIRcnFzpQf3yBDHCSAiAZmg0DDBEzNA7CIBJCind+/e6PBg33sYn4fvy3W1Kp6iDXNXAgcxsE+pPBT6cL1iXM/Xj5+pwLOr4VWIRQwIMs8llhehlD08OHBhRPwfqCWo5sX5uQtcDsrz9+9d9IHeWaS233RzA1+byQyFKUUAHF8KhJu7tvZO7keUHbfURuRFnZ+d+54GUs8DGNnVFHjmVSe7GBswJ487rvnGENrKZ5AlJyNFFB5IHgK0IgAHlJcUwcXzyDNvSxkPbrCi6tjnj2vKeoBGgq8o+yvrxT6N+ZzK2J2sAUCI1GL6EBMhaCUxUmX/KKs/mLhANhpu4CKeKXMxrYhNudr2x4si3k2288Xjc8FP3qDsfA6fK4iMRiMNMX52bNjC9C0mb7zuRr3Pz1ZssByZzI5SS76TNBugsh5nkxmMsMTeg4Egc78sdnICRiq7PT0KSgxhDaNR189hgBuhRuXPqBnC0zXOHueHkxySKCGgxM5Rp8hjH+C+cWwwZqf5mC316me/0FfnLzXIzVSplDxJKWXLLsK4JoV6TqVGUYP5SJ9/8ZmOHh+oscqp/6ev9XJ8o/IP7+ve9o4q64zTjEj5YL0aPZvMddfvqLHXULEUKTulEjQEgAI4iiDZs4jho8CzlRHfMWhCNpV3TCBLN4p/c4D//f/mb6/d2TPfXk1VyqHUYGRa0Cq38oIr5msaDYC0Q3ZPIXSwd2SPG9CA12/PtLt34oOE+Xbr7kIPP36gs3ZLr375nUrDhU4+eaDCTlXnr640ao/0+PRUX/zoB1o4SB0LDVCwut6dn+ui1bL6dbe+o+5tR7dXNz7MHzw81f3HFHkXVqjuIrHPUoXDj8Odv+rOB+XRdDnScMZoF8XiXN3LqT579KWuXnXVet9VNQtvBERioa3tXSu5MFXmWlBO0XnWawg9giNC8bDx/4ls2TgI8BZqNrESiFxLNiQTVEkLKHMAZF0U0vHC9yFU2A+TDYMXur681EFzP46IbIwjOXC4VXQ5H3yVcnk/7DwUe/sxKnVIOoITskA7nSQISLmXdO63LXdljKC5nx692Y8tOppqAw5OoIgUmVRCFB5I5CnSOFA4+T1ewEDSEviV+QqHjtsJh3U2sXAwD1sJ7iMPCKvPfl5JJFGpb1vlROYfnni8D6gBnwfSOCMziml7GM1GRuJGI64lpGqQvJCzc30M/6f8RftApULUMvlVKK4cU0fxjKAgGaGaX8ZGSDc9HrvQa2xveZwG14jCJThgHKxtVSoRl8V98GZDIZiC1a8RchBIbZf+TSh2bH4UuzbJ3t1xgWdg1+bFoRSzP9wwzKrpSqFYmG+VRakF+pixghHk0WbPzkKNKDJUYBSTHkW+fquPP/o4clznPQ1arzXqnqtSorsPJG8xZdwVGzOKZTauPGkINhGWqQzWbNt3LUjErC/8HL1OU46xY9XY5LkHNivmby01s/ccOZpZbTGSh6IxXWoGol3e0e7JR8pR8CUkgOICNJbrASJo78Kk4A3kI0bSPlSzcrIAByoHAwiI3faNBgVCyllGg8Q04NWr5y7sQdFRc1OwgPR94GQWcr6H5lM62i/SHoL8nfchELm9YV/CKI/FBTIRxVmMIPkN8sdUwwd7HoV2y/ee0RoK42gMQjVeKkYzxIFmIVSKYarjo1gjxgnfzkBbuCmM+PiuPBsbNSEZpEbM+e/TkY2+eW6zi4wPKytiVzP77nk0zEG8gDaS+J8ZsnvhGxc0msz15Zdf6ovPPtdPfu/3xVouErNkw2b8zvBunGuymKoCqkjRtlqZG8w4rN8b6vDoxMWrR7MgqcW83r557aYJ5DLygDHWXumuQ/G746xlCjzWEns6ZsA0y6yBDcOeRhAObKVYVrOxY8oKyDlK6qvLC11cXcR+VMip0+/5LKCAtHAnFVxcC+4dljuHR8d+bWxcKMrMz7I/pvWjfj5ZC1fY9jwKUZCLLEanlYouzi5c5LEuLUpIUYoodVkX0GdyhRBf2QcTtT1FjddWxOERQO/EINA9K03j2aIJt+Ev06fpxEIQRvKcP4ylKepCLJDxGJm9kYYe2xb2WpwXQF357jwzkeEaa/BDEz3A3zUUzZEsMTDYYAuSZIfC80ixZg86DPsxTLcZOc1DNMo8vxtwI+y1NibvAwuRWKsbyofjHhdzVUpMpsKr1UhiKibDXJoR6/yDQpgmmz93wUjDm/KA2ZO85icTo8QglFwv3oP9A0656TuDgdE1CtyN1QsIIwUgH8y2au7HUnQkxaz5fzTBjF6XTrwQbgcUT0tEaiuDQKzJyV1bP/u//pnOhi21V0OveRqE9TjQwEZzRxxT88xMV92uPv+1H+nk9FAZlMSDufrTgRonTdXzFY1Ih9qp6v7DYw0nPU9Hbs6vddvpqHlwoFzFpZp2q9A5In0lC4BhICHy542IO26PPteqMzfmAFvUUzyv9r79j/+Hv7vmoOm07zgmPU9GkdrYaqraqJsvxQGDCotOOWNOlTQeEOlRdFYsHCz88WIDzvmAHs+HytULar270n52WzsnB3p9eabWRVvFTEG//qPva3dvS+3BnUmLd5222l0eeLq6ba1XGY17YyMYPFVUtrt7+Bd19fDhA01GM7Xat97o8Naj2yT/k82Uset8PVKuHJE8zOT77blyiy1lRjXN2mtVskj5s37Y6tu77lRCvRou6jxckKpduAXX3IkOFG8+xuloXfiNvMFsSLLUSsNexw8iG0nEhmH8OLdVhLs0H9SMg7K6ODvT6ek9L1YEIFb5uYiJ7mTDT+FmspgpNvGi42GwzYI/XAREU2wGqhCu+1FIDHR8dGz43aKGIM/o9u5Wu/twh6LosXEpytn2ncdaoBh0q5sUAr47hz1GoaVsMYq4DNdk6E3R3m9JteTO1aq3nl9nw9GZ0rVBAsdGhkK4FJtkcPfCwZ6DFsVvucLIBqRzYm5kFDihyuK9Njw4RhsUaMYSzNkLRIpDgGIE4jWHFQRaUDLznODd8VmR3M9nPpA2RPe4fnRlIGk9j0msdEwb7YajwoYPCZtr67+Tiv7NxkqBYE4e1hvc79SpfkB9UgEBH5ADbcFhbMUf3NQobmzjwDWy9xuIW5jLcgsZv4D7ffXLr/XFD3+g2XSo/Gqo7s0bzUa3FkbRlNgYmOxaeyphhEzRs1auSCEJoum0XV8rvoYRPrpCk/sjm9Jm3u7vQiS08a9i/MrnhA/Ka27VCqpX8VXLa0oDlSlqmq1r5/ipxVnFfKSkmMGZC84UB1scoImk7gKPaxGNEBOzXo+xRt5jrMgNDm6iX8dNRBS+k8lQrdaVPQhtRF2pxXPoaDlGZJD/A8nhueCwYA1QtHDoMEqEWuFNn8i/dVjecM/gjBkfj48fnzEZSHOvKUKYhFh56Wc81Nb+Scc5JW+4NEK6hiKzRXPB+Ay0Iq7tZtTP887FtTH7dGYhgP0XTT8JtHgBSg2yvM6aM8eaZIO/vLmycbkTdEjxwcrCQjJ4O7jmF9QdjIx+7dJYf/fcRS3NMd85/M3g5OGpyCCeIKG1C3vG0u/ev9fpg0e+XqSyOJc55f9StPJz9nVMhHmKqw+Ul9ScGWEwlypUxKy1TeatrbHgcHI4L0H6e8FN9cgxH6kLFJ7uS9faPzy0xRTvEwV1Sz4GmgAAIABJREFUOamXg3hv6gEebvarW7nBZW8OfmBwFnn+cSxgemT0B9oE+2Im48L14ODA++OGK2chiT0uA+EiH5jX23jCRc53IEmsRc4BW46h+Ka54YxhKpP2Dfi5oaYOFbqFSjVCCLa851OMMZqnsOS/c6azZknA4TPF9Qk+K40FSLBdCxi/TkJ9GhMHBEtT59aaJww6l/L3PGKnUOD8IU3DpvY0JmSaB6pIIRb5taGuZZ/F0857MLxA9oTEPHRsYpZIxmjcDFrYTYF4MorbsGLZcB/9ejT5eBbOJkFl8jOKz14YI/u8s7CEpsOB1t4Ltra3vB48xrffXphrk+DCWYTrho8Q0wfMPbFQi+9qGx0ns9A6W8GglUVxMw0mE5UxUcZDsdPX25//Qterjn7rd35bjVpNL7/9VuvpVG9ev2eF6eB4X/Wdml6eXahxdKAnn32kIuvWgpywD3v1zWvt7+5ruBxqPO9rtZyq3thWiYIOU3UmD4W1XUSq+aCP8U2r2YLqJIelvGv2LajPJGEUVhkVHH2WYrOpxYgyzJeU+bv/3b+9zoEOVWI8O16PlJnntZxnVW0Q11HVsHPrkdF6nVNn3NcI6LvatDni1k49vKoKPPBjj/DG8NNyuJavNbwd6fnPX+vw4NQRYyyok6N99TsX+uz7T1Rs5HXTa2swm6l929P+7oEl+3R7M/h4I/xoCpqvOyqVV2rUtjXuz3R71tXjTx+osLvWqDtQuVDR0gRz1CaQ8OZa5EcqZyuU1g4mL+a3df1yrO7ZRFvZHT8ow8lQdeBTSKbetIkeC0UTweg8FuGUT+E3i9Fg4ljxsLJAwnDY80AvDiNIBXx/WFiBhHFQYpFB0RDGq1GktVo3ajZ3gvuUED42SdYyoyBX7BzK8O1GI6MAFHkxsIqxzRLEawznJRBFtnrbU8zCKuLg8MCbaIwbwoCVIu8Iqw+PW4JLx+tBKOdwMIdvEz1kIcMseIUsQMYt6VDaZCKygdkiIB3WfA5UhXyH/YPwjZtnnSqsQiajs7fvzEOwGMzwcuTo8jm4JghNKGqMuK2mYRi7XNsigfGko8n+0qiBv0tQPUrVqH2BtrFeiIKBjpdvyPUHObD5rMfdfKXgoZgjAgF7gRlm8M1IVGFz4PXhZvBUsXHxNA37I5PsIzpq4XsdFhkxpg71bRwyURDEmN0qTSxUeogmGKsgaGGkkD6TjaFzGiBcgjuWEKcQfcR341/ohN+8easnjx9ovUTpNdLd9VvNxx3VylmTcNnUxihdlzRLeVGbc9AVKozs47sndnUoPxllUNgltNpcOfOaIuYqR5HgeKRNODnpIlMXORR5xJfBlRmMF5pmapoXGmqcfGy+SZGDMHlZ2rx8iVCqb+Qnor6StcKabNLwc6QQ7Xbvwoevtu0saiNUCT3KgXzyO9n0tG6ugx4wGWqZWalSrtvaIkbdwbPD5mQ46vm+2nwc1LxQNmKMKS6jmjUFET6Zg65TU4xq2yguord4BgKpjkLTljjdWGMksECETjVejCE30WDct1xWLYxusegACYpHINEsKOIYbwVSiNE7hyJir8PDfT+TTpHwWgCdiHXOqCl6DRDFtq2b7uM16VFnFCDhc8dBQIG4Nn94b3tbr7/6pQ+yHLYnXg5xnx0XmSLT8sHj8PVqwVE7OvJeEAkV4Z1o8YKjHANpYK/ncnU7tyoWc6pt0SBT4IcCbVOs+5/s2TTzIK1zrISYDpQsgKORBp0pciaAiuBvZtsi6CszVWtbHuW7eUlcJTJHNwIBew264GBNZTzuJK3I6z1xnxEdnl9ca/+IcyoU3RlzhiM28OTkKBCthJgYBIDLSdPPNViEVyqNlS1HiJ7cFFnTiCLbfA5HcAEg2FA78eLSOHEDKlBMs25s9M99WON/R2FZceMSdcrae4TXgs3MU/SmY8PCC47vwZkRyHjQVQAL3FglIWGo/sMNgeKO9Uehzb3e5LwiDDMlhEkEkw2PTWOMaUFH8t0DQcKWxVY8CQFcm65CAw9oAW8WZX4pVKRLMnWDY+0zK41oXXzTxDghgszW0Jnws/Z6TeIOUFNQb4CiwTImPHXEIz4bEDgwXVspw/1mz2fsCw+RM5xQhOHYbiEWosxAPAsqknEtimWZnkZ9cLB/pNaL1/rqJ3+g80xLze8fq7hYa7tSVKm01KsXFxq1y3ZoKFSKanU72jra12e/+WPVK1nVZzhyMClca4i7xyKrUoMEqIJWs7G+eftW03xR9w72UbUpK0d1qWQRTkyJiuu8hRY2QqdILZbxP5FKaxXnUnHK1CrO4Pcvoa1UtN28r8y/89/+zno9nWkbjtJyqlwpp0q2YifuZT7rQ3OBsgVPoeVKV3cd5fMl5Xkg8zlVtkJ6XsjkhFEy8HtvMtR0MVP75k6L0VyVDA75LLKSdrebGg/7mk+7uv/oUE8+f6jBbBhnkL23ito72PXhiLgAk+A8GzudNZX7Iqvr85aqhS0d3z9WpVFRu3uOe5Mm45Umo6Wau3vKFeYq1bF6qSq3LilDBz/JqP1uodbrvnITVMShcAKOdSj1go6pqPEkfKtKpdSBOyYLixOKPEa4CfrFG643+JDXSmFqPoM7yoDGPRtPmx4d1LZd4tNod73SXfvW/kvunllrLjhwKw/YmuIw1GtZWwJQAB4eHH1Q3oX1Q4gnsKEwkTZ1K/y7D4cjslcZRwW5m8/Pfye2xRyjNLu3bQo+btUgiMNbc5fFe/BPlJjmzYQQwGjCIjYECLGR/xmbK3/GZsImBUfP6lUTW2M8eHPBmDoKJAOj3ojjuKPTBk301sE9ykaGJuhht9MzehaO59G6cR8Zb8IH2t/bDfNji0vo3AJFu7y8VrNJ9ByRY3F/2fjZ6BkHnZ9fOK4sVKxI0ZnxMpYnjqzvsfzBwZGzUWUTyhhFge5jf9Lr3vrg2LT6NoOlO0TMwYgGlRgRQBbAOHnT2YyRCELhlfWmbh6Jcz83XXlYnbgHT4eSLQQScoMadKfBaGypzGqiUe9Gy9lAW5WCBt22vxtKSWT7a5SWGAYvVsqXAhkx+TxVjx/WJbxIEFE4PBxIHLYUCkktPZ/C8ZxFcgEoNYcycVDbJVUr5I5inzTRNFPVMr+j7cOnqhYrYYzKM+H/oTIfu+DCcsQdtu0hIJwH8d4WDrm1er07I9u1KvmjoCHBysOIlD8P3JGs6LnOz95HXJpFYlMXBiSZUOhsclZJHRkMe0Yzovlh9FM198U5tYzeg+3vIg8uE6Ixj4gpQG1HE4i5kUQOoMSnA7FnFGZKh/3D2GeCgL+Jj6LxuLlK3obwhTwyXFtAxmcMzmU0PiAQ7BuM2FAg8x1dmDi5JNDOOJwRn8BZynlMycHt2EAi2FyIRS1vUU8xq8FopJOTe9qqVHT24jvvPTmQFvYIF20Q8dl3C1qRSGE1VByGTFwOjg6N6lhtSnHFfmCYO5qP4OnixRlZ36w1oy2UmUmNz8EfPkpRMPPZOVNAEeGAozzFmNaZpVtbRl6S9s2NkZt0IrS2to3sAQawv1nYQFIKByMK6uQtGGH2a4fRY31iRXPKGKdYuMIaau8gyStirEfk1c3NlXYRpaSxN4WQk26smMb8mzzviIEMzm6MCJkIhb8iHESuSUxp3FjalB6kMWdUmb8XE4oYv3kiAQ+sANIbJvgT7Mrs2YrACUFCzjFmbljh0jJqNYct0MCNHRXNJoVQTIVWFrvYENh9VcTeBWc7Jh9On0lggMfNrAsKdqYI0F5MXwnhnnF3709rzRAplkHy1wZ+HNuIMtsuFAGgcM/x/WN9hI3UNAq3fBQnNv9HuY6QI59VDY9G7pO1bayzeNaiQqYJJJghY2Rw4H1orRKoZbL8Wdp0PafhJt1jvhCEBVIq8sSDLcK4GCFh6+oybIecNkSs3UrTzFSdbl8PDh9rfN3RH/+Tf6rrdVf9ykKnx0f66OPH+uSHj/TNz77WL37ylRbZlfJbBa2JcSzmNFzO9Nu/9es6ymE+Lk1wJsnV1OsMdNO/1fG9AxXza/VHA00wu+8MvF9VM7J5cna7rnvHD1ValVk8mrJWnDzDmshrgXF/biYyMar4EUJVmkzUvmtpMJkpV9tV5t/6r//V9aDdVoGb4BFhSVvFiu6f3FNvPtT1xYUqyurg9FRvbluaTilealrOGE0sVKhACMy7i+NGvX33RhPNpGxB7ZuJssu1yhmKDbL58sqvipqNiN7KaWe/puJWXtWdik5Oj9RuXanXu9Un33tiO5X5auYcxcFdX+sslgs1tW+6Ws0zOjo8VrFQUbN5rPbwpW7aL1QuwLPDwb6q5h4B97fqtlngeeUrFfV7M+0VH2lwNdeyF15THMKMp0A34FBhSTJfgNYESMohQFg2B45NgemMgIodPRZQPXsfyB8PIdySkMxDdM0mFV744Rk2T3ArDzVFBkUSfj8UUS7EUqg3m1HwtVJBaJ7ZzA8myAQPmVEnK43CM4xu1siMO8Qg+wPnHx8ffyBUG/0iq/XuVidHR6mLCoQvxrvhxg5HgIMxvvPKIep8B8wr14tArDweTbFUdNpGC1wIBL8J9My+T3VsW4jUCqi8mM2bi9iEzJysF+J8wJA478+M7YwP5uS1Z9nJeqV+t6/9PewsgtQdxG/QpozTIfYYWRvF+0vE00xONzd3LvKMSBvFi+7e/EhlnAkLvy46TtBOxuyMkNcmwJ6dn+ujp5+Elx0B0R6XW1ZjK4vLi7d+75W5iIGoxLVea+xUjKoazb3wiEojchcJFtrEGCz4e1EchLIzZoN0u9xf59wWku+ZI7ooqKPImU9HmsPtWE2VWU5VLsAzmWoyGnpdgn7FAQknbeXDNyx8sK3h+8DniALTCJSLgeCTbVII/MEEuXmqzCId7jR3GIiuF6pt4SsWSF5vSI9Z1Srf0O7Rx6Z2YIMTdjs2PvOoP8a1wR/iWYhmJEaydP747g16d+YX7uzsWblroCXwX2VIi7ALcqhIUX47aoloOiIaSScgaN6KzVgrHKr8bmxvBzcqCweN0Vsl4uJQ+dMAoIIdYUkkZ4jSg2Q5bXxbAoI2qmoeG4fX2IpUOKkejaU1YH8zo/TBywSlIC0BFNfjymzc00I++E8uWNM6YD+gcMTKaccRedHAcMFmJuOECMjonpXsWRd5IEVO5DFozAGdDkb+Sm7ppBr20EqhoM71hSYTbCbwvUzPh79kzr6mEEbz5pXSrMjctXun9z+sF4tAKMopTFyc82zFd2Bs6YxnW6JEGpDvQ0jdAxFFH5hMuQOVZf/KKFfM+0CGV8R0IeyPogAyKpXNf6DAUExvphHcizHxkfiCgpTamzKSKPgFyumm1M13GC1TXF23bsz75J7SgPBcDkhyUHhxcn09pk1q0M0oOBCvEBBthHoUyL0eKTrEKMa1ZE1bVWrhUwhPPoxDUXna0idF3aV9mgKLnoa9lbVqVajHuRTTOU9kzFFL49goMinySuaYGRnzKDxyy7N57sssmo9kAxPcVLw/UACn3FfTJsIdwkXeXyo8zR32+kxCMQpMFL6jgcUINL4UeAAGFN9QLNg3MdFmshM+g0QP4rfIiDeUrlzPTaSm9x1n5rKigmbgwjaIAb5vCzz+MmtPCOBvEtdoV4cUjcieiek43Hh4diCH25WqxquZ8vWyypmCxaNvz0kVeqqrszP70S2miOba6vdvlamuLPCZt9fKTDL62f/zx3rXv1U3M9d4MVKultPv/J1/Xb/52Rfq/Pl7/W+//481Lc50+PBExw9JbVooMx7ruFhStlxVj+1iFokys8zcavflcqw8EZVa6aI7UXX7UCeVLT1/8ULr/YYeHH+kk/KJqnlpdzu+C2c9/sODyUDD1VAz6HKDqYVtFPVMQH72y19q6959Zf7a3/9yvcYjhhiwyVJbZZIPyM/c18OPH+ns7VtV1jlVdrbVmgzVvcNkcamjwy1N533t7G2HkSKj2gEbVVW7R021ex29e3OmSX8k9Bq97lyj4Up5JL+rpaqVjNa5hUpbRfvJTDnIhsTQrHX/wZFG04G6/baJ8cvpQoUy/Jpt9TsEx1/qez/4gdVEJSr5ylS9yY0a9ZqGA7J074uxzXwCH+2+F9dgysHXUHG+p975VNlxbKyGgC0sCJPUZ88+13QWtgygBIbICcV2wRE/x6bDQgsjx5j5s4fiPu94JhvvwlsghqrtcaVNjOnIspBxsSSBSBvqPR5sCrjbu46LG5NhU9g2GxAmsMfHJ6mgc4vvz4Dw5eTk2J0vDzoFFYUa7+0g8xSTwwZgrzu6bJCDFaPjkfP6eNDZDCke+MWhSweIp5izdTmgjOzAaygkZ3gQhwCtNjC/zSDTRrPx9wLJ48HdhFhHOBZG0XlzETGnZaRNEWMeGN18IRBcODYeAzDKSUHuXOuby2vdu3fP19wju/TA5wsZJ1o0KZT4rCbjx8GGKAAPv4gDSwdf4kXy52zmt607J1VwDSkYEeyEnjmMPp9/90KffPLMKi+jTD5Q+TpkMw50dg7PYheVu9fJhsTMIdzrg4SX1Nw/jBxINwYRXxVq6qkRAydlRIUYxf2GB5hENKgEN8bK/JyRWaxPOHzGA91dI7jIGf4vo4RcLTyytWKTa7hINw1FLd24fbzCl5BrFskmYV4LAsL9DiLLhooH6huImbj+lmenMXtmpepWUfli1sg0aRvjWU7dYUbF6pEPSa+9ZB9j/ibjHHieuOgbyQtaAgVUjDrxByR3uWeV8O4ONAXEDBEFuOEnUnx4zDRHKNEJhJUGwBzPQDjsZ2k7hLBn4fqDuHmMlq43fycPgT7wAqN5vX6Y9dJdm1eXooTi9qT0iXTgYgXEcxzNQqQq2KA53WerXxn7F/LmvnJNHMnofFl4YJYtBk92o5Dz+AU7n47j/IJyG2uHA86k//T6tgFiXIsa03GCYbkRqEnce/7baNK12v3jT55pDi0ls9KrN++1R6Rjsubx57DSGJuJlXJ4meZRSGb14vUrPXj4IAjf7gf4lmF95LWUFPruFfKINPpef1hOmTuGt2AqGuLzRUEc4/Q4zGlSC6iHQCb7eJXidxoKc4qWsFopqNvriwxdqy0TNcMkFo+8A+Hxdac5d9rJ3EKejeE0+ybFgBsdzhJshTyGZuwcKLr5usl2CpSpQjwYZ0JCCDcWU4gdQFI2xSb7H04UsU7CC48ijz8PNI4CMwp09gDQRHP+QMVmwS8Eufvg8ODIvpIFHI7RxOKm143MWaODMZaPBJ6IyAtD7OD78nxTy9EYbShErGKaAYpAUxfgjFLsc05hAzWBcx+Ff+B2FKgR48e1MQLtVKN1FMR2FphagEJUG/eae0dRXq83XHRFrCP7dzSwWB9tfCu5ppxrbiwRdyTvP8AY/5rF5IjnrDcba5HLqJzB73FLo8HA9IAVnNpsRgdHx06UqOBSUSlqPBqqUa2q2+vE3h7pCbq5bunTZ5/q/ft3ypdKmrE3U6isFyqsszppHqpz1dZ6MtfXP/u5no/eq/7xnic3l9cX2mo29OT0sX782ZcqZjL69uuvdHnb0qOPn+rB04d69tFjvfj5z/Tq7Ewz9qXZTCUmNcupJvOxrm6vTbna29mygfx0kdVupq7bmztlmySqlFXLFFXJlpQB2mYCU2BCcWikH4X2Tm1HR7snGk4nXjN1I9g5XV7dKvNv/uf/8rrdaak/uNXB1r4a5YbHY+QpVmokWUxVyxW1LmTVnY20XlQ07M9V28prMO7YqJXNadzraT7BTLGhQqWg4WSg9t2N9hpNraZrnZ8ja56rms3ZOnBvp6RSJafDB4faOtjXd2/e6nDvwL4z19fnGgy7evLxI93d3nghh+Sbih2Ubl/bOzs6aG5r0murM2mrP+vq6GBX796919XNULfXXT08eqhHj+5pPhtrNMdTaq1Fp6rqckeZUWTJWr7uIm+ly/MLffLxMy3XcJLoluHcYa2A2i6N4uhuRqN0OG2HyisLSkcOISOVplbriEkDabq6vtK9k3vexBGVbDyS+C4sbMdVsamhNKMYcIYfHlkBV7DBEOrOa8ToNDgGFGcYf37xw+9rMICYHuMjDvQgtoZPkTdUuh4SImzqWQnIHUQIzt5oGKpSW5FUgovninTtApWF4v/uOMOA1D8gA2k0Sz8XRPGI+Ap1MKOLpTkrDg+3cjDC63lcL87OTaDeMsq3VgZ7EidnMJ7DqywsK3h/owLJS+7y/FL3sXRIY81QGQd3xjFD9Vp4Q3mEu7EIyKnfH7nYBFHzCNzcuDigeK23b95Zpcp4Cy4exmCgeGzIPFDffP2tPvnk01Q4RgfOQZjLwyOc6O3b5zpo7lnp6MI4HaxspoPRVPlSxaMg11k++Dc0aHm0waZ4eHgQ3K1kOMq/s9HT7d7dtT1eNDqC+tXikjngiw/F6Xio9u2V48yW0yjywDl7nTu/trOQUbTaAiRjNSAbKZsoHS6bbqjPwmOJYtv8PBcOyWl/ht8l92KhLIbhjDs8No+vtLVb9SGCeIRGabEqaTwvamf/iRXw5Hgen9xzccBfMO8vBZlzMHPgsoFjT7Kzu+vrvl6FstI0RB+WFKuBgNOQgIL77Wk4HMcEshfpPVN8rqzbSibajMc4NBMpGVSBQgGCNcvXisgCQfWgJIylEB/xfIxNOSjkiipkIdTTxKUSx3nUqCtzXrcsC4o8FzMJqeJ+BVd1w4ld2nqJQ90duTmGgVjEF437wOGOUIt/np1d6OT4OHoAC3myRjdYX5sRXew5eVu+QLz3KGuDKKZCJ4Q/M/3Zn/9cP/zhr+nR6anevfhOd+2u9g5PfM1dEFpNj98hFxDxBZ8tlOXvzt7blJqiKEaCJm+E7b5BWvibrCeQ+Zz63Z6vBWh/CNEi89cG8Ym4mAYWXouxV+Q+RFSyp9kiqlgyCmQRVqIu0LyxVtijN00s+8t0MjKCCHeudXMTGdzmIVb9s54CJFR9Y6ZuhL+QsoJTIoLfK/kS8m8UbhFnFwpaK2pRwGbke2mBQuLl4tlqFWtCLjdG39wBvo/LOa4TgjTym1P6Ca/L/6eQ478FsDDR7e1dpEEk+gDXz7nZLm4j8QhuuRsUitoUnbeJkeNacJsi+P5Xz3xEusX5YQcAC5HC0xIk0M1C4iWzRuH7IYxAAQyXmb/nvHi7JHAfIuoS1JEmHoSavQYhFMigC/S0/8Ln5SKyrmLqdBKCFBtvh8iIIhLlN+bzGRSwuFp0OrrutfW9X/tC2flKJZFk1VW+VFS5URe2cDucxaOZG9JSrap3b1/b/5S4VhB/QBm45PVKzUbDS2I+p2NbplTrJauLF70wOyZmtbRe6hf/3z/XN4MXWhzl9OMvf81n3Je/9lc0n6PsP9Nvf/mb+qtf/Lr+99/7P3Q37Ork0Ynolb/9i5+78ARLHg17pvhA1RnSnPc7KpTz9hItmSqVVWWGhqCqoQBtRkbxMgsypEPgyD6GCT37l5tTFbScZbRmDVRr2q3UVC9WtY2Z+F//d5+tD46a6o7unGhxwEikUlB/MrT9BNJgRxlhAjzsab0s6f79R2qPulZKTqcrXby/Uvu6rVoJcmzZHdjZxTvBUy9lq1rPyrpp9ZyjmV+u9fnTxxp1ztXcq6h50tDVcKDX1y3dXXfUqO3o3sGBmnsNe+Ld9Vq6vLlQc2dbk/HQ8UTT2VKd7ki7W1Xt1orKc3jXamp3bx1svtM8Vrc10b3mU+ULXRXLQ+UrZU3HGc3bVU1aVGpBdOfIsy9WJut0igcPHtMsuMhbUeQlsis2FnAQeBTIHOWhQvm0GZkBd3c6XW1vU9Aw1wkyNmNRzFHx/mIkxMLlQeXBCGg8FEZc4k5vEIqtFNRsY81SSS9fvNDTjz6yM7fxA49+GE9e6tGjh5rPQ+jBRmmLBkbMOKknDkhwZAKFhLfH5svncfbobK7+MOT9Lvxs6AlhvWxJOoXh3v5+ii4LNRWbPcpRItWMhqKYmwVRF5sXriVcFEYbHNjh5E6eHn5+VW2zcS0Wfg+KCOf/bvyMsJtZkGiCcWjkkIKqGrVZY6o88liEDcSbqYUtcFIyusOzsF6zQW34mYWSlOISY2PGcagnTfQ2dzFc4Pn99s1bPXz4MI2PghdjxC3Ztrx69UbPPn3mAjEQQuxo2HB5j6nevnmuo4O9pOaiKAm0hUOTUSO5uBVGTvD9yOdMYfRs2BySoJDHx0fJ3DRiyGL0EAceIhb7RzlzLdDciJoLrgyjkmGvrUoxF0VeMafpaKj5ZOQcQ18P51mGuAWSvcfvyb7BHlMmQEduLUWOs6yTCpw/8HgnEyRtxiZZR3nF32O8udtkHEdhX9ZgONMqW9F8VVFj/5FqlaLevn6pjz751ERyN01JyewClI6e3ZBYHouRmsEns1gl/PJCDRgehBRm0C24JlZBurCIZIGNJAl+P80ivFcONt6PQ4gxMLxS3PYRlHBgwWmDx8KIurrV8KHNNeG6OX+ZWKYBCKBLZO8dbv7yYTWCSKNUDhsLF/hGfrJOVGC98KyFHcbaB3OM5cOIlmthtJHvNBm5SQnbFKyXKPTjdYnXAhUB5Yn4sVDamVeZTJpDTYkzQMnXhn2K++bCyujMTIVyeOFtN5p6/PCBXn3zlXqDkSq1bX8no0CQv7FdyoB0oq6NRoqvd3F5aT4aBUzkAYdKE9rOpjHh+niMmy+ofXdrNAnuZRR3MTYPc6XgCfIrCox4NjnYeQ8Of/OH4SN67Yb6mn+y1+Hqz565yT3Fjw/0iZ9hf4YHyDPPWuG6ewzucW/G6Bn3BL5fTB8Y08fYPyql9I+NihpbpDFZwXhnJucFaDSggbMQxHEt/BzRYPX7tv6xECUV+dw7K1cRXrhhIyZu7OacZ5sxZ5j6hlcd6mUKW4ofOJQ8r+ypZLrb65C0l3TP+U7s40HLCL/R6EWjrQo+dgirNkg4n83RfBi4W1VLcga869g/MXw36pYHAR65IeU33D3uGj9LwRqcwOC22ujZqnL5fG5tAAAgAElEQVQKPahzMUWiyEOYEsK0yH2F4kCzSrHH348xNnzFrKcvPNusha7P3KVNuUHx9o8OVUJ9urOt7XxFdxfXOj068d6xzGVMm8IaiakQ15fsahKOivlIWYIGerjT9GgWqtTPvvlamd0tnRw0VV7OtVWqaT1baV0qaeR7Bt+oo971d7oYXKqfGevbd1f64Y9/pEb5UD949iM9vv9Uo7uOrt6900/+8J+pcbCtd9ev9b3vf6xPPnmo3a2Gzt+d6bLTVq5c0rg/cO440+TBaqLK8a72ajvKz7PKz1gfBU0yK6az2JloNsd5IVJIOBfL0DwYxdvUOkRanFlWWJv+kDKy/8E//Dvrwaindr/lbD5+D6dTte0PFZsTHBuPN2p11SoNXd/caTgb+dD65VcvlF0WVVRdd9c3qgAflsu669yqVs1r3J9qNqTzwp9IjkXarZWl6a0++vhY1WZBme2aVtWq3r26cKH4+tvnOj7e11azqkxxrfpuTYfNXZ1htHm8r063p9WioI8ePVV2udDNLakZVR3cO9K7izO9fv1GnZuR7u89lbJ3evLxrqqNbc2nOS06Nb396karXgSFw8FAKYSkvXN7p8NDxqI8CDTsUeQhqKBAcHQYEV2jkR+gBlFjCZUApUMUwKgqTI3jgKb7QMlkexkjPBGOzI1iY/JogFGVTS8HRtTg9MQhEEUlhRP8Id7bEn2PNnJ6/eqVPvvsmaaz8QdrFB+4qJfwjLLoIBRwfHZek9e2lxQInw2WIZeHrx+HoA/wFPDMYWqvqWOipIJkHcgOKN+dBRAxSoi5DRsI3Z3fx7FqwR2y2myN5UjL8n+7pWOGnOJ0+HlQw02hyWfivQNdCuI9aPFWtR7m0AkV5W3NU3QxFso/B04zduCA9mfiOwUfje9uonoa827mkFxnikc2BrgsVkq7GIvDh3uHMfTTpx99kPt7XOv52sJRfJ1Oy50fmx+8qhhbRXOEWXCxVFHdyl6uYSjtohyJ36RbcJ2dnGI0JPnueSQSnoeIRtjwNuvC4yIjByHi6LVbMO5s5FzIsS8gz5+bl8eodjPC4VpwoPD9QPJcYCwDHeOaYdOw8RwzmhcMM28s2IPStaN6hq1vk3XWHBtjndxl0GdscKZaZauaZypqHDxSqZDTzdWV7j94GMIP+KzmtQVy4xF74pFeXl1o/+Aw8QODs+VLmfibm7QHUAbQk01qgRWbyRjUedZkUM5R0vZtxozRNQUTedelAqh1fC9GZpx711fn3kcq2zu/ogIkAc+vAvEY78/tYQgqbkEG94qikGeeu2NhRiBarOE2Jrt7ZE9HkeQC30kDfOcoPvmCs8nYiusdfBsZufl5xKQ7OK68LkIa1lWMGWno5kb4KFhC4BWjWaP3TkBgPFYIhHREQkxRuQLpNHM1mgf2Fx33Orq8urHh+KZInSGem860zpVULrFXxPtyCFMsIA6zn16yiXIaihWXgRLxRa3KxtbDCQyBppoHmoQZHEp8TxfRFAygMOWKPysoB9ZGFLbk0W7yqXlfN6yJe0ZRyt8Djdo4HcCDc2FsoQF7X3BanSKy4ZmkNCCuH+geiSE0w+Ze07h4XwmkPwQKGz7n0PsU7+fx5iZqbEHTH/uLpzMK4+/wwOO+UCRnjapTJIEu2/Te3LQoCmmsuEbcLxA8q+rZ8wEIPB5GWBH7O6P0ShWUL/bfDe+Q4t6ctMXS165kGk6cI1wHoP/NdaH45yHwmDjxWhnjc96bXzoNtM63ExFOQkIRXjX4ri4go2mMITMRdiBwINtMv0BLKd54n4z3L8SD5kA683ipVuva15liG64n/0Q4yWek+Cpmstrf2XGGMtGEfJ9Or+tpQ4ZmtFTSg70jvXvxKky7mQSNhh/SbMKxgpg3OJZjYfHDe5CVDId0Zp58UX/23de6mo/1g8+faYtp2kyq5cu6HLVVa9b17uyVfvD5I5WyI111r9UZ9bTK5/U3/ua/pt/84rf1j//X39Of/fQvVMO+JpfV88uXytVz2j1s6OCwIa2nNvNeTmZq9YcibbJW2bKSfL4Y6PnFC2V3izrCui5TVK0IX3ihRS6EimXA9SXCioLjJo38L1YOoxgPh7GnWAEfDUykpQTQkPmv/uffXTNGoZvNVvJqj3qaj5f66i++Ua5U1KMnDx2EzbAb2S/nttGtUowa8X5bwG8bltS9vTFHzm7l+PmUi7o6vxIq3xmfNltSEWQis1CzvlZta63Dhzv68V//F7Wul/XNL5+rdX2rRqWqxs6WcpWMbtpXKtVLquVLOjk40HDe98NVyNRUzm+rUTvUu/cvNRh1tCzk9e7qTEeHO+oSGbJg5DRXdTuvWmNHxcK28pM9ff3Hr1XLNDSbUMWjVIliAcl3pVyzzYQNFFbwJ1jJoY4Kblm45vviWR0V1XOAnbkkjU8KMsZozMgdexMjDX6eDoPNI7q5SDjg73d7Y29ETq6AP+FCKONCC8Ned8GJdY4/VrcTKjEOZUc9mXcSKqkwbw3OhDl5RvWCl2R0JghA3ozuGO/QcW68uswPCnUn35UummseRQuHfUF3LbiG+2EOa7l75Btio8Mm6RHvX1Jv8doc3rvNOEDtBZRI2BygfEdQCnOkKLpRRRmhyOm2dW7IG/I8h0h0esFVur69tcE0XXsUk8F9ocjDXgDPPZz5KdTZ6jZFFKpJeFEcetwHjzfYdM0/M34XY2uPjhJCkcYi3JtAeRIvzorHGFOyuYbPVhQuHluDmnpN71qlbSTP0UCgeFGED4YgpnA3w9TSdjRW4UYNABeIAtZoVxKhmJ+GAtrE74mFS2X/MaHyWc0mIw3Ihk3jSV4adbAjllDBeQ0Ef9DjZxAbCiGyG9M95c8d/xOXxGONUAxH02JLi4S+aDHVdq2sShGT1rGRvOEyr73Tj8zxvLq61sm9UyPnjG/imQnhANfKeZV4Uw0GgZIjICLyC0VrYkg63SKheaDJoFW2WCJa7cMoN5BfGrVsfu2Gs1rHYom8VqwlQDArVgfHuHFtxf/d7bWaB4fKJxPlKLQR8ciF4MZLkHtHo1ep1VUivspNDhzAGFma45f4Plxr1va+0fDE8sQCITVxm+tv9tyaWDPizmJdOfuUKCzbjYSYJx6qiLVrmcuz0P3T08S/DY5gTN5iFJ7qLf81OMegWRQ1zvLMlVSvltW6PLMKknXpMfF0olxmpXdwlCok95SMgODnGPy58JfjtR2YvqKgXLqJc6NE4ZcC6M1jzFEIRGQXnCyuKTuPm4pUONpUfQnnjGlH8Ba367u2xtoYy/O9KE7JAn7y9EkkKHjkG383BCd4He4YUDCtMz2zvD5FpycP6Zf96mYzF21uSHmeMkx4omHc2Ct5l9wkndgWKfbQTbHNBedAxija6KvtsMIn1DZaImYRc/eYejhPFg7pihSGHTe+fFr+nP3WAgwXlyG+ogDl7GE9UPRbtJLBVB33hkA3Y1xLDvPGmiVvKyruNY2Bn5kUm2g/usTXpgB347hCZIhqPqYuCCgi+zy8M0sVOPigcfD9FqG2BbV0PGfK4zbhILiwsFEBTzJYX62nftbwbiRFiH2d682E4dWrF26OOMfgNHJ+gVhiWYRvIykQjGi3dnf0/vzMfpVMGPDVheLEfd/FcNnPX+TDAzxs7exoRoMGL7Fc0V33TtM5+bh51ctl9W/vPN0r16rq33X1/PULTXJzbR8cq7F/T0fFikrzuS77l1oVRto7ZhrGtKHifOi94wPdvDtT+6qjXmeh5t6pvvi139L45lbD62s977zTrLQyanjv6EDFDEg/QsxbLed4Hi5Vqe3qq2++ZZNT8xiR2sDesYX0nMFzX2Zmyq1yKixLKgibsrKwu04eD1pOFkY3E23a94T9CpFjrIWVMv/gf/zb6znjpHlG7dlQr28upO7S/nLzUkZ7R6hFR5pMURzhozbWdDTT3G78eC4ttV7kNB+ggsWQtWDUAiSDynVMiLyIcGGuX1Q+s1S5sNLJ8bY++exUlWZB9b1tLbKRgQdPazaf6OzqXNvNRhq9rZVf57S73VBv0nMV3r/tqFjY0s7uPd1ckfN2pVKzYrUKnmHVEipQBB/9iOQqoxCqqjjbV/9yrvISfsBQBFKjNOThisUOn2OhUqWo2WLsA9rh9vaG+xU0viGduuixcpaOueyOetONQUDdFE5shI5NInXABNqKC2t+YYjKKBMz580IcsNxM/SKdUn4NCQEKONOM2xTGiogh9/wRtLDHMTekOp7PGeVHirPTXrDr1z7B6OhC8WQ+Qcnz07nK3IhEQRQfDDWDi5bPpPTxcWlTuic0qESirdQ6PJrs9FvRAS8LmjVThOS9K9QKtd5azl+CCFGWJiEOs8lAAhn+1KFPIRgiPgxpuXgo9DDzqFSr0dWpNGTDf8J2HrizZV4qCjyUsWU0h3u7m7cjMToJc5PChoOaMya+S7OSoQjlcynbVOA7B7xzVruTvnlopwiBVEC655RqZM9QinKG5hmSRFqdGPqjZbCzYVaMjd1IZ24WVbycUjYLBaD2NjEoygKvqDTFxw1NdZw2FGlSMnMyIXDemxBB90qxZ1Zeik5wxFH6aB2w2JfPEa1eY9zNkTnsHLIGN31Zu57E7F+Rq82+aS0ReOhdupVN3Ij3lNFF3m795+oVq7q7OxcTz/6xLmnWBXZ5Dp5AhrNtiqbZuDSnEwXeXjr0WAm6w2H8CaFO2Mrr3+eT5P9wz7AlAP4aQWKpLyuby6s7OTgDp5fhMXbeNSkvRh3t9stHZ2cqlzfTQh18kuj0HVEVHxGng/Gdo6cS5FHQaENpTYHWIhZEEXkdA6n9t69aEK8kOJn0/+L722u7cJFeXCYohDejGDsR83IL6lp+dyMoTlETk8fBAUk8RKNEmcyRixY2+GfF88Y64dmivfOlSraaWzp6v2b4L9hhOLXmKmYW+vNmzeqNnZtJWU/wgwFSwixQiQRX8cikNXKRfz+/mHKaw6rGS9lFyK/Up17Ha3CwJ3xJSbuFE6Ufi7+Vyuj7jvEpi0TtSIlRbDmzs7e6+TkJJTNad/hnpP6Q8HGfbG3XLKGckGZmubgAMYv9hiecXjPsQHw6EXRyJmxsTox+pq4hIwvfT1TooCpNhY5gERGDJivT8qihpJi7vVi4dE2TQ3XjgIKnl2xGs1HoJ8xwTDHCpGS85zz9oqFY8mapWmIceja4+zNtwnvRDjREe/FmuKzhn0MivhIlqACMLrlFKJx7HcpOYnC2k0kzg4lkFEcMeB90fiR046jQ3jBQmgJLzya1lBwb0RlWMdE88OFC5sUUOQPGe3JruWucyfsjChyKfQePX6st+/f69NPn7nQ5TWys4VGnZ62m7vqD4dqdzsuVkHwKf5R0s9QMdfqGkwnuri6NC+PrGHOVG4qVmScnt4PCnlVAINevfLrPXv2TBfvL3TTbulu2lV/vtDpx59qK1tWFQ5uPaPBtCXl+o4U266WdX5zbUEQkwwa0IvzWz379Afaax5rp0Fcm/Tq/QtlS3mV6k0tp0v98k9+qnsPDnTv8YEGl0O1L3tWB7d6XfWnIxVqaxWqczUqNWWXGfVHK+0fnGg2HgbKDB0iU1ApVxLOnvkyfFlqHbjREam5sWBytjJnC3xN1sXv/sMfrwvrosrLqq5HQ31z9k6L90N9+emPdL3sK1/Lam8Ho2Tp4m6i7t1Ao+5E2XnWUt3mMVYX0nQw0uXrvrLzWgRuM17A84oLU89pkqKPyvm1vv/9p+bbLXMzLXJTlatF7TUbHn2VqkX1ZkPdDXrKFgs63D7UXhWuQ3BT2v2eEYrZqKOd5oE6QywjUOhVtSiNNZjcaTYKs0fz08bQhEqGdmu1PV2/mjApVmVZs0y+m3ywvCFip+KMXzzCvIzDqsMjwjAlZpzKxhSchiC7gtJQwGAuysEd3mwID8JpnIXFuCDGFGyiKxM+QfnCbLJomwS6BBcAjkmKUQeIgR8CuGqMXlL3Cl+OAsQ+VP1RdH9GOGKcu/FZcw5kUrxRpDmz1twl+BJ03KCsFH8VI1Fslpaus8nM6bynKWEj1IIe8eWzuuIg3t//gAwGaoCNRNhWwNPwKNd7V4ypWq1OJEiwoduSYZN/mFH3rq0mKjkfAMn/y3suXMn3Kha4ZmySyfnT5Oa8brtdlTFDZQwdGoQYyaI4pXueT60wAx0Mi5rIbOXPGeOxwdHtbrhEHgMpa6NvNuKNqagPTjhJ/jo0O3hbkQBCHFMc6MSRrZDXMqrp97VmMyKbNokswiMvCnXuJaMbMoPNmUyJGBshAx02eaUH+/vmQjHi2dxXowr4ffX6LtR4uClAlouxVtgO0UiVcs74ZNzCSYBPFZnKoDHL+crxbdyn8I6LBoT7T5G36YijQflQlyRLlxh3k6zAwW61LMIYRivrtbbKRWVJnBiNtc6XNcuVVTu8r0ZtS5dnl9o/ODICZppQuk++dkaI4zC9vrmxZUmMMWMyEJM31L8UOmFFQWHTIDs4qQdj7BwHGuNaXq9ULpq7CoLsgz5FkrkcM7oeFAUaMtSBzb0j1bb2g/9nfDOsQywIcNZvpKbQYDHaxV8T45DgbkZijes4j6BjfALCBbXhL5V1G1wyEb/wJyMQHXFY3//ue7PJDHW6RrxwIL1YjOTVcdj63HwtU0CSSjhQNMZ+IUYwSprPmbPKuKqWJgXV7R3b17RbF75f2Kd4iRNRlllaRbu1u6dCkYYd0RcNYuGD3YnNcVMUFjvK+eWl+bJwjWnGAhwOhS+/Nlw4j8ix0Bn01e93tbOzHfut+VcxGWE/gvMXBWrcV4ulyM5+//4Df5UNNcRJS922Wh+4gpuxvQtf27kEX9NTDQu5wk+UwofrZKsSiqo03qXx5ZejycwZi+Y1DI5jPMryjXEsIrrY2/138vmIBU1ReR6fzkHu2XuNL7o4Yo1xWIcUKsQSVvrClbV9VhRP0APsXeqmPcyE54uJqVUbS6aIBwuuN880TSafD6TNHMAkFMFjDVcHRCzOcaYYwxwdPz7v/XG/IpIt1LYWDGEtslJKVuHnUABjwB6UHLtJsBdAdx+PPRGI773w782Y+dNPP43nIyudXZxZmLjT3PGZQHH25u1bff7Z9yzCwNy/ki1oMhjacqk3HKh5sO99k8Kc7zAkx1dZT2F2jvZ12+t4ulgtlFQrVuwKMhwPdbp/qKvzc7sRcJhDU8CXF8CC5vO609JwPVVvPlZpu67loqhyaVvbOyVz5k7u72o5bjs68uKqpdvuUPsnhyp4WnmpByenKq5yetl6q0KzpC+ePPG49xcvrvXZJz/U6KarXHGhR8/u6exPX6v16lKqZfSn3/y5J5DbB3U1T7bVLNWt5M1Vj/Xskx9p0UVIOdS6uFCFKZwpVgut8mtdkRZG8U+iCLVGLsUsAgpYJZ1ViXX/H/yj31rfXNyqjKdVsaoX7y/VeX6lj+890c2sgwuYHj861rpQ0tltX7PRSqP2RIv+0KHdT599orOzN6qUsrp6O9DwbuWIs3KxqtWUIm+hna2S6s2KOv1bbde29eMvv3S+W3t4p9FiKC3n+vSjJ9pr1jWeDzTJzbRCrl8qq5qpaK+w46QEMge7nZHqNUQUHRUqObW6t9KK6KwtrQoDjWddw5XlErYMzPP3bXg4IJWjtKNVD07etSrLujMPB6OBN8DwL1o5uQO7hizEc6KSxnRRNY8ZeGpq+O0R9cbnwcCyQnFUiq4oPSiMO+gawpwFJVXZyrsNXyIOteDmUTBGp0c3Hw7nbCgm1RbyJtnyAFgxmELbbXja6aaEC+xB8DIqGxXie/xlY0yPVuCrMIJJJp10QoHyxXiMotJZjlalAd+zkUcKhA2O0wTTRP8EvTnKyPyaUONFYcWmEm7mfOfgpsT4lL876E/tTk8xEckKYfnAn3du2zrY208bYXAFOaXZOLqdG+VyKz/UHPoxKvERo25/YDNrFEVstGyIYR0RhpwUevX6dvAhk+rNCAAqpzEbefBOKf4294RRBFF5G0TB27Ld4gNhhC8CCsy92YKkn2wkXFX4lMdzse+NnPXiwjEVTCEmTBnHw6G9z2gIAEgsBEmeU7w3sWmYsJpTY4+1GDVtQsMpcuDrYOnAiI/UB6K9ZrOxioVsWAqsgj9lI1l2aR8cQYj3KCu9plVw8LVA8UwfiLDyUIgGb46cRywiWJceZ3tsHN+HjXw67KtSyKlWDjI50WbTTFGl7X1tVWphzLxYaW//0K/D2guD1ih8aWDsTcYmXqq4k49fQb7OhNuu/wsoCL+xHLI6MIlw+ECIOCwayXEAF1wUcGAYAfaoPYzBgwAen3/DXyuXa9rebkYk2QeVM82cCaRRaJqTNjYniiaLwieKwkA9PT4jTJ3rtKK5aTl1JlCtKPU2PKb4fhSuvrEa9LsuJD98J5rllFawKXZYGyAuHKZEOEKniDUYHoh8LxuSJ77vxiQZ6wgiBjks+G4VjwrL6rdbGqB6pMizB/jS6uxvv/tO24icyPLMgMbxjESeKcRulwPOF44Ejfdn5/YZtXo1DwIdZkNeSw4YDg4kRYjzm6djddq32sbMO9EDIuUkqDFEKAZiHWie94xMJllKhUgp0MK47ngPQnVhhB+uBfH5wmMziqvw8owpga1L0uSBNQESCIfVI/qEptlKZBFRkkxC2Ksje3nuO+c9PT3/cOU2EV3mJiY1OP8OfxI07kOgvPDyG6tSo3BOMYzJHYFrs1FN8vlQyRKdyb7DM8/5Mxr3PAHaUGosfLH3JRnSZf/M7i4efcHF5jVN60gFf6jKk0UWtlZOVgmKDNebM4BnMdDEnIssqE3slRsvxzA8HsWadtE3cyPF78burs9GAJghfnmFoA+dnt7/sM+B2F/g0TgjCaqu04eP7BjBGoKaQ5FC+szt9Y1a/Y65/idwdYm2ZA1TUA4GXs+mQpSwa6kbcAqKRU5bu7sWxmixUOv2RrVGXe1Wy76P1NuIO/BeHS5G6udGGg0nysyyqla3NWPE3Kzox7/5Q52//871x3i60qo10uJupK0nTRX3ytrd39btxYXGNx2NGXnnVnrw7Kl+/Tf/io6r9/T22zf6o//3n+vhp4faPilq+OpCrZdnypTK+vOvv9NW40CV41NVTh/rHtep01V71tXnP/ieFsOFKjyXnFeIGz0I5z5OlavhZ1tQbl5UfrUS87zCfK5qOa91Pat5dqj+4FyZ//R/+TfW/d5I1xe3yhW2dNueqDiS5oOJ2tOOilUg3IyKW3X15jN1rgaaD5aqZTJ6ePpApx890U/+6T9RtZzTfFjQdAj5fqb5hI2iaFPWw70tPfjoUJXtrL75C+I2yloV1hotRlpi1VIo6LDR0E6DGXlOs+JcOTIwCwUVZ3kVJ7C5cb3OaLd+qKuLc1fXmeJC6wIdPR1VVVsNqd29NjE1kyFyZl9VFv56oXZ/oO2tI83aJT3/+Znyk1CfjqbjUECOsYeZm7816E8sueaCQl7l4QwuiTzqAIEzh8Jh9djGlLxYKPbw7sP5m40RjkPkLeLn1PXo2RytRYxrjSYN+7EZgxhmQlXHgjUJ2KheGF3aK45gbTaVtcxbAoa27940bAnoKDecEzrBDema4o6ChNfBHZ7NBdVaMY/CbGwLADz/GMLREYGYAYPD4UF5BprJocdnokPD/mG3uevXt9s7li0IFoxwjNO4ARVTuM77mPbBF/FRTpyAw1YOLpxVmzNisSJpw0gAyl/7GBJD1PbhyiiG8Rf3ayOgGA4TjxHDW7pfulL7qIU55/v3bx1Jc3JyX/3h6MPmSZEKZ4b7540r2bQE3whyPWKFtX2uOHgChUsoYTYQS9RmqPdsUQBym0xPbZo6GWk1nxs5MTqa8jM/FEVwUgYDNXd33dWuM5F/uilAWRN3rRvhjcfYl2aAdAiQqM0IDooAaCYFvs1esRVB+UaDsYmhmk19H43ycr9AIMzXSv53zqslOi0sLWh46KjN2UocsI2QwMWl0ZSs0XujLMnvDMQIQ+blbKJmI6gQ62xRc6T92bIV1RTpxJWxuTpuyyq+KNw4cEEOQLhtCO4weFAaavOI1OLneKZYM5HNGarOzQEeDvpE1mF/k1W2UPKE1eZZLjc2CR/G4T+M3Tbv5+Ivk7cy3Ipeoz4p1cJFOIKeWNNcy3KlbvQdlWtYC4X6d1NEGOXKZR3FR+5s/NnGRy2ur4vMlBVbyLHWuy7QN2kFJsonGyELAijUeXby5GGPva88fPTIKkwX4y5KQk0bqtokasnl1O2GCTDGsYz8dg6OHFt5e33uETocKkbGRJiVcmu9fvNGpa3tFAHGa2F0y4ETua7260tFciaf13tSY46OvA/SjBkpNbpjkziPQjl4uX4U7SiJO91bNRr1CCgw5B3m21xXF+bJY86M55SKQCGAP2h4BoJSz40MosKlAGVv2nDmKEBpfLvJ3y7cB34V20UxiNiDPZo4ymaz8WG/jTSHnPdO9seg0IDuIdTDZJj3hSMc9zFcC6JIdEqM70FMPxB24dAQDX4ID+AvW7nsCTjffe09iRfboP08r0ENgbNHsxGUIbim+QLK2JL/G2bqnHsUy+wZTGBo/mKyE2Nz9mqgWtaHm3NzAILjx/6NUISkoQ3ivbGp4s/H05FRMApcuLCsf6LOQLhpDjEchxpBQwMKzyiV90GIORsOfT04Lyj8+Ltv3762gCKTz3iaRkIWa5e1DG/v5PBYjfq2Wtc36nQ72r934ut7b/9A0/5QeWLeJiCGXo1OX7ns3OrzTxBOVFyg8udtPBpR1YNkd9uuIyqMM3t9deGPr9a6fHeuFdFgxxV9/PipWi8vdNu6tWPEorB2DfTowaHOrzt69sVf1ae1Y331kz/S88FbzepLffKDp7q3v6fSmOSkS02XK70a3uje40f6L/7ef6Kvf/oL/f7/+Xualwe6/3lTh+u8Jue3auze1//9z/9Uq3VJq51TPfyNv6nPdnbUe/2dKgdr9fzUnksAACAASURBVCdt5dZFFVclvfvmtbrziabZhQ52yTQuqzvBAF/qX49VWkqH1br+2ve+r4Jmejs41834TNXmQpn/6L//nfXOwb5+/vVfqH87UTWLGXJGN1cYRua0vVN34O5tr2W+m1CoDpdqlOt69tknen310kaxk3GIIZazvKaTjGM7squZmrtVffbpIx3e31OulNW7t5fq94f20ju/OVcWDhAQ5HShTz96rEeP76m36Dl0l+zY4W1f+5Vdlba31Op0tBzOnfhwcNxUuZ5Tf3SjqcbKFFeql4HJATMJIId/UHXUzl2rpUyhqMP9R1oPGvrzP3yp6e1K9dq2Lq6ujDzev39q/hIcPAKVR5OhsgUWcd4PMzC7EwccVxVqKDYvj0ARHIwjcSIEKuGAj8oWaJxNwIUVEvNkj8LPsgg32YPmm9EpJ4uBCKqPzs3FVR7e38SdCg884yKQDx5qDvZfHfxwJePhR3RQr219GAGzkeCjRHHK5la1UGCu4YTg66rRAJA4O7mvw2KgVq2FyIDuDk6h1uoOBjZ4piOnQ+W7834UM2w4bJp2jR8zPgxLAjYbNhJ+TxZzMQ7Bx4huko2XIpc/o0gj1gyndPIHQQhsM5IiiDxedDQOhXagBNQJ9jUDqUwmnhTAHLrEV3Gf4eU53D55czGm4J5wTeyhBfIC+sCoqISv3q1mU1zsj8xVwrbHKQyMy7Py+mDcDwfGoyZ7/HEAhA0I92Qx4/qReUqnG4VG0H4iSs3CgQaRduHVtynM+VHQ2utrxl97Rlcj/Dv4eBvlLYkiqDzxZTNhPlEFPlij5HM2BedwZ2TDIUahyOeJxBAOU0ZVUeS5eEvrjo17I+axaCghJq6Z6CYdfRU8MY+MOChKKHGXWs7Gfj+KghHu7rmKnf/h6jLe5N6CtG2SP1gnrEcKeFJJwg8vDvxNULzXUWZlHheHxOERnnEUrjFyM8ps8j5UiqUNT2lI9oipWnC9V17boANYNmB0zvtzsFGcQyMgTs2RVfBgOLAZlSXEBhNonpVarZIKZgo+ika+Sxjo5kwyDz7rhgjH54KPhLApxr8UrIFumw/INTT6h9pybEN4hA4udrGggN9sTjBCnA1qFagNIzlG0af3Tz3eBDGiYwjOFtMMIrEW5tjxkRiB8TwjLmNNl+pbRnvevXkZ1zxYm8ogCCgX9PzlC5WhVxRBlviMIXhyCgFjUheVKRU+l9Pb9+/UxOuUZBOoLaDF3MeUHGMRRkIAGUmzFru9O21tQVMJxwAOXRqXaqWuPTLBUcElyofVw8rYTghEiKLBz0XaB+Ec8gsEEHcICmDuXxgQr2NtpQxpN7x1uLpBi2EfQrjhzHUsmFIuMOsV/1N4fjy3Ibhj/5lGUwLnLo2LQRu59htONp/FNkDJeN3TkmTBxPXhOpY5/5KQiv36tt3yOJK1CY2EfZNJjnmnCh9S9mNzZxOKytlEkWd+rlNsfmXPEpZYMVHiMrKfWkFfKplSwtlCwc11oDHDy5AClueRopBrTOGJAwNFKHt7mC2HmnjPUZF105V4f74fgEd9mxSbrKoouUehMqZYNud9OtHdXcv50rPlTOPp2J9pPJu5MPz8e9+3oKCB+pR9Cz5hdm2vyseHJ7o9u1QlFxmxGWLhBgN/vvFq7vcgJYvrC2BRbTTc4/3Wlz/Wi1cv1Bl11b5pKcPIm0abZr031GQ5VXY7r2dfPNL9R7uqzqXzF2902e7pttdTfaeux0+e6KOPP1HnrKXnv/hWL9+9ikzcWlV//3d/V/2Lc/3BH/+x/sbf+lv681/81Cjnvfsnur261rw30KI6k/bW+rjW1PkvXujibKSb24lWlS1VGvsSzfpyoh98+lhzDXVyeqK71lDFdUUP9x9rq1nRdDnQatrRTftcHeFvW1GzsqfD2pZy44l++pM/UBU0+8lDZWpZPX/5F8r8S//eo/X3fvSFxlrp/PWNzl5caTJf+ODotFqqVIo6un+odrelxu6WXn7zWtVCVY9PH2hrq6x8fa3vvnupbpuCBXXQWtVcw+Htpw8ONJ/19fjJsbZRyxbz+tmf/JlHdh9975mtTkCMdrYaGnWH2t0qaKteVK6a00Xr0j+vMeGF0slHjzRZznX1/sKbJHP8g6Md1bcKKm5L42VHrYtz7R80VIQDOJ1rMQsfL8PkQLOdhU52fqjW64muXnR0sH9sdAe+H7mk5uWMxppMQ110e3vtDRp0iod64ymEHQLed0j7ze3AOPiubWsXfIPwFjQRNkuhxOg2bwjdNiQ2eAxFFGUiqjseZA78FaaO3phX7oZ5ADnEzTmx2nNtNISNZzQY+v/zOaezkT26ePhY8BSiIDc84HRYHmM6EzRirEDsQJq2gEMpGMdjHxIUIVafgu7kQ0bP6wRfJUYcHv0C65ukGzYCG1f0DY/JEUQpc9LeZSnjFojdG2hOuu207XW0UZRFvBaHXsaWMVb0Lpb+/t6ISuQfs7HOzGPjDRDV0AozHuZ1uEfw+tiwuQ6OruIhX4GYhurXMVAWbhCGHkITCmkOSI/bUU/PhsoXyO4FWQ21noncqUjj4KbAwzR5Q+Zlg2fkEWpZCgqKgIVKHr2EahF0aaM4NgI6nVpo5NdNmahsxp5sLRcu8tjoHfqeRlXBa4qUjpDNo4jFiofDIkZ2HORYudAoYFHQur4yCoUqjuKHAmJvd98HKa+FqMMjQyub+W5Tj2xDhBNilshqjRQIEAQSbpy0kLI6GWUdHDASJeg7CNvm0HYHGk+X2tppOmXDthoeFdM0EHWGaTcbMvc2UBU4bhTcVqy6WACh/v+Zeo9Y27Y0S2ts7+3Zex93z7n+ubAZkUaZSRUpFaJUIKgmNIAWRQvRoUOzSiBlhw4qCUFVA9OgJFwLCQnIgpQqKyMjMuKFef5df7zZ3nv0jbn2jbyhq3jv3XO3WWuuOf9//MNQqMT8nHDw1FAyWqkcxAL8oqCh5uCeDIY9rdYLVcugQaR64Cm19GuF2gqlbVLtdtuJASj6rFw0ly+iH0SJERj68trYIfG9sPYIY0fuW+DL8aOYlvLcs4bwzAQ15zPz/AS1ZoTkvS/ywsj47OKdHj1+FERVrEemCoh3GHkvQ+aoC27yfqcTW9BwaK4XISUh+G5GRtEg4ZnwXLJ2eIZRczqFB1siF7Q1k+jrraZOT090dXGmdqdrlMVNFP6ciZj98DDxBu0L4/KAQDnXlnUaQbnmlCWSuri8CrmbuUIwJsZ300r9iE8YjZJBZble7I2zOeKxglFBo1dRVjdj8yZj6Mgb0UVKZGlExOD+wb73Ap41ijPSRrhm7EUsVfwO4fQ1Wk0/k+Y4RpxdcmYh+rPn7TBe8+HmM603gboSENcw3mUPgvIRmAmBkhG8GqGmhOlBSB2JoifF/g1KHSIhaVJJ7bDAK5pq8Pfh1LKncc/DVwtGw6xL3ob7Z/53VOQGrmUQJ7EPs3/4n6Ns9TCmD/sQe11Q6QYxHNeAc8ZNrhXzQZDHP/PnrI8BCvN+J1LOR+ruVErFfMEKbs4xOM71atVWKExwmPoENfLCSCpN4s3dvZ+n8XCsw0ZNcTiNi5n39UK5onfv3mnY63gSwv690NpOHpw96WxOraNjNco1FeMprwdK1Jdn72wxdVRvaN4fat4baLKaabZZ6qC5bzoERsao//kNT699favJAqKXNB70NZlPNGHMiedkt+8xsT0viAVFqFApqdBIKFEa60Gxqla+ps5wofObOw2XEx0dNnVy2DRgkEhktBhO9fbNO80TCf38579QISFVDw5V2GsqQSbvcqpHHz1Us1HVsj/Q3fRepZOqTot72ktgFXepySymL9/eeLy+Vyv592DYVaFWUDyVshtBbJnS+H6md2+/DfqIzjsNxvd69rsfKlNCD9DTuj/U9x4/0XeefEdff/1af/bz3yhbq+ng5FCxf/c/e74tFGsajEAW1ur1JprNKAKWhjh//OMfarWe6v6uY/+4bqfnkWQ2vVGtmlOtUbIhJYkC2XJT13cDLTszPX/0RNPNWIrTVSJTz3qDHfdH2mseqbNca9SfKjFGPTNWtVTWXnWrp4+b+vQ3v9Dby0sl8QVbFFSPH6h+uqf2rKvmwYFl+q9fvNThQdMS7UIppdmyr218ISXxloEvFnLufODOFyrmSoqt85oPa1r187p9NVSjcaxEKqNhd2jLBmViGs4mancHzmLMUshkMr4BF1eXOjk5CajLZuNihYeUIpAMyNubYGeAnrlUzbsbYoPYWYGwAcCrAPWCI8XYlwPBG2gq7cOL8UVQwbJ5hIy/8P4DvX33JpBzMWE13wUbiKwazT2NZ0MnjFB0sPET6Ozh1JYCKCiwKNLwL8MyYb5Z2uusXiprNYNUjGUBXSYK2uBqj7hiOpv4gDCFxaOWkHE4Xc4N0VMkgShS8HCQsclSVKOSNV8CP0EKKxd5K+cCYiS6gju2WihbDKgIJs8eN7OJbDZ2RadQhI8xhyPBwQzqGJngshHSPbPJcYhAgAdo4sBGdUcXCtLH9+HQoaDqMLKMOH5hRBE2wUDahkcaTJY5MOG0jSd9lSPlLAUInEo6VjpzOkAKZ3fmUSzZblMlEo0O38pR1p9/9rddd+ALhqPFBHNnO6a1iQVjWxOZt4xufzsa3I34gnYzqAA95uZQgVMXjVYjuqRH2xwwO6Nkor64iR6JLpduqtLJklEo28M4sYSoM5Tx4WBm3bjgcsQoyRgU0oxrFyHyDfsJeBLRIcH1JLuXw4PfkOr5GUQUZNSS2xvsS6IRm1Nb1qpVasqmUZrjZTZXoVg2omRVqQPpQ7NkSxEEL6NBKPKq5PwGnqoPdasZV05YCEj3yEgqtjVhpBtit0JdAl8v/DNiC5BE0kasknQGbODpBdI5pP9wsLIPcP0pzHem2GEsiH0O5tGh2OJz3993PZ7jZ3eipHDAB5NkUA6LIrZr3d9d6vD4WEsykflO5vfBCyONB0UzzzzPZEJX52fKGpkuaLMijivwRREW7Xh+tsax+GVsPmKr2Xjv2UeRNicZRLIFEn/27YtvHJsWTLVBp8PzZQpiRPaPLknIa4ZCEuX1ssoSoBlbiPqguBvzqbBqgfdAxFSKxgqlsQv8gDbxm+YCHhyIFhYaFKwWpkXWRQ9PTrSYLiwMo9hhHVCI9frd9wgcCkpQYq414gRzTaFbLGf2WbPnI2IR7H5AWTG/Hs+0wE4nl1HKI+WASFJ0cD/82c0yIX+aKcQyQveiJ9AOBnymRXh+uZvrIBraJbFQ/FEQsTfyYt1ex8IsN/i2ncM4GOVtaKARAvj8gKrj+xcV6yt8OMOkJIiKgg2L0d0o9YMYMopbK8cjERWjRq6pm/A5pPxQ5FvwxnvEmFBBmwkxcRSb88RGmVKgEfGLpuyj5x9pMabQDOs/m6RxjXsaB+2KqFF8OG9vr3wGFSolT3pstD9bqFmpqFLIWfl/CycOigDBBVeXBnkooMfaqH504JhN0Lz+YqmnxycqrECV4RgWNKZxt3n1VCeNpoYXV9qkY1rE12pWaipmci48l7GNcntFFWJJbfpjjYY08Cl9+c3nuu7dap1P+ozSEtSVSc5G6XhKw+Fcq1hOi+1QxepaaSU06o60XMb19KMPNdqOddiqqZHPqPXgAS7QamZL2q4Xuuhe6L7b0ee/+cogF2lC7Kmtgz0DXfNZX8VcQsvYUsl8WvlkXhkldNyoqHc/1F/+5CvvP9/95Jm6d229fv1ai1xKzYeHyuQT6tx0tV8+VBrLsHdv9L0nNfXuX6vcKGiSWGpZiGkPhH4d03ZJbFtMmeZT/cWvv5CKecX+w//iB1sOmdlcevX6WsMR9gsY8iIFDggUpGoeYIqU+SwYEFXKEI6xZgjjIkyEl4mM/p8//wstOyM9fniieD6mYqlgqLlz01MdgmE6odlqputJ34hCZhGzHUomnnTFa71CbKVkPqeXt7fqnndV3hSVqBc00cJaBjZ4jzOAcIt5jUYd3bUvlcxI2TwKQeLKYur2u1YUZlNZO1uXCy2l4odajTK6fHHvRVqu1nR/eWsoOF8rGWG6u297oaOMhHPFxvP6zSuPdAO3IcjKOfQcthwFOSPb3milBJQmZyvihxaUonTldLYUhhQSD46PPYYbjgaGvFEBgrKQlRvI/DEjDJCI6cavry9dHHLwlPJlJ4uQxXry8FTD6cCeWR7JtO+szqPDwqGfaB8KKwjatgvB3zDiLhXzeU3HFEMcUhzA0SgryYMFj7Brl/rgQ7ZSNsPIKWzOjFewD+Gz8eDRTXIdsI6AhxZ8kKZBKUxHDzqZJDQ9b1SSjadQClYOFoswYo4i0Shq9+ognME3iuvvbF0K9tXSSN6OKM+XZvzHJgQf5AEHg5WXMxfYtdqeNzY2KDrqnSeeVcv5vF8XtNHZoFjFYHGDgfB0YgPqgDLN1Gl3dHRMtFzwSONzI/bgPvPaCHZcMMVR1o78Ooz3KQ5JGXFUUZR0EkZGoHshi9M+aLQkFpI6p8OWE46vMui04zXyL6FIDCVcMHnm8Av8pJ3lRwh5p9gNXDf8/4L5Lhucx3rAqfaoI14MhDMILRyFFY19rMw2fME4MvDnjILFg5WH70vEf+STOZvU9hph1M/7YprNvdrbbwbfK3u8JV3Yk0HNodvYa4SGaBlivEA8g5lteI9QYAT7Bg57OIYg4DvBBhwiR+5FP8dYDeoFBxeju2A+7eFiaJQsdAhkfYo8FMhssp6kRpZAJt+bIxbin2hiuJd8Dqs+Iw9KC3Fsrk3eZVBdxuMpte+7fo6D6j00hruim3sevB4pXmN69+ZbHRwd23j4vbEzDyU30VYzmLAz3pNuLi+UzpWUpwmK8nuDmOe3HEsj+UYWl470Ij2Ea25zdOLkoqIe8cb+QUu3tzfvExnevHljlJQ9GwQX3uPO1YfL4Rg8CtVN4H9ycOdKBRUKZYlcTfY7+J6gzZuV5hvSUZhbrow60/yyF+58Oa2o3iVZRMU6ewY0GCxUeK6gtTAadLwVJsmVUDjTHDM9oTHYNSN+Nhg1bkMSC+IdFJR2TYisgGaDUUBuaLDZ86DEGP1EyITtTLBp2jVX7LvwqVljO/siGmD2Jhpd31sbg2/8WWnYjQjTnOApuVzaN9ROCiCM5XJIzoCjHUeQNjZnFT5keJ3QjHGNQNUpbEMCUHAk4GeC0hj+MOPzIOzgF6sMBwhSjChW7QVor9ZUpOiFJ1w0R5Bng+vg9blcqzsd6fj0xFzvoOBdqVHb02Iyt3cszXcyHlScABHj6dJqdDwm78hwreR1371XvljUATngWznRgVxtPivNRYXIP8X1zW8+dxFMMT4jlKBa0enDE9Mn2DsrxZIjyNKxlJKIfRA4krGbjCvHnjUcar5ZqFgpajWd6+rsPPDNVzOtkhtVsiWl1kmVchUX0b/68he6HdxpuiXrGxScJhNzZCZhc02mFNBZbeIYgI+9T4BgphS47dvMWqVKTg+OW0rnshpPZxp1exZJffTJMzdUZ2eX/qyjwViTNeJRJi0TlUpJFbJblapF5UsYWHMFEiri3jSeK7PM6/ToWIeHLQ1WU98H0HCQzwU2bDzp862KOc50ovKWajXzIcEotdE8t1EZoKA3Ua890217quLJM513hhDfFfsHf/p7W0ZZzPRjsbKms6QRunbnWlkCeC9uNRttraTN5lBEYeew0l6joFajrNV8pgwk2WpTsVxBZ9c3GnfulUnHVGoV1e0MlYkVNLjfqJbfV7kcVzwzV6yy1tXNOf4dKtL5Kanlmso4K2xWbvptfXN3o2IyroN8XtnWgc7vOxrf97yAODQK+axmIzrxka6vL1SplY1WMW+PoUyNbfXmxTudHD3SarFSs3Gk2SytXLKiL37xhQ+lVBafnal5dMCjtkZIp5QrF23XwqHlriqVsqAC3hjFHIuWPFFGijyAbAAUh8fHWCWs3VUEV/SwScIPofum+AJlotNBQQbKQvTZ6cPTMAJcA9kXgv/YhvFt2vwFy/KTCd1cXXtcfXzwQBkUzCBhm7nOz96qXsKwcq5CuWCFEjmv+AuCip2DRD4+0Sa2cdwVKEewBOFASKnT6UcjibVHKL1eW40mgfBbdSnC03hq1b1ORn08CrHgCEHVFI2MqF3kMZ6K7Dj4nhRabDqgX/F02tw/XMxH/YFHq4wcCVUGKeG7IsDgMK3u1bTmEKYTXm1UwFeQ18NXi7gmx/AEKJ5RLkUxvBBc0dnUKKApQOHhUNxQmNnvDROjWOBImutiQ1G9z8u1d9Z8pdlkbr4chznFAnwmvM74czZy7g9oF4cKohwKOlsrgKbi6RX5YbkAsedZQKVcYqA2ZMwX2b04vJxxLQ89XDGOYRBVM7EkqLBGoUxHjGtDFBx+V+6HGJ1Fo1TQOxeGgbcX4pGi9A/brhAbFYo60CFz68xzCobWO7cLDvedmGGHPFrN7GqCEWMYHZoU77oyUBAca0RsGKjJbBZlzAYxQraSVzwToq/4bM7mBPFchNB1m4QbXc0akWCUBlIJTAe12oe6lX8b+71R5FlxyVfnQN4ZMlsNHlTxCxqmMkVeMJ0G7eJhDOJrEDV5jfR7XR0eHEbPqsNhQzHqAjaMQXl/xE78NxrCYHoRkhcCmgepPcy/7N/Y5XkvmvweUhFCEW5PtIjLFjwC4zp/90rN/UPFUqFIZkTp8SU8Q9tuBOuWVDKm+9srJdJ5FUogmdzjXTxYKEj5TiEjN4z8yejkGaBIdWHquDFU7zTtFKGM9pbvfR2JgaIo9Pf2cvUF9sHM2jOqigchTYHWuri+VKlWUbW6Zz4yaxT+poskxCoUp1jPOGYlZlsgCpjwLHHgBrsZo9NcZ+7dYu4CCJoECPLt7a1tpPBHDQkPYeQIYnl71zaKh5AtPGNBHGXrkSiDmTx0r1VuPM/3GC5YQPIg8PsvJSgOF45zozgKoqPAEwwIbhBDcD44cszPVcgSpxAj550izFF7tu+auQBzlrcTPEJMI/fLNBfED4jokuw9fe/R/mxYJUUiCQpDFK0Uvfwdi6aiItZNb8SJ5TEByQtTiEVQx9sKJiCNnGd8Jq5vaFaPdXb+Vt//0Q/Uhq+7jSmTTKs/nHqPZ4o1IXKrfa9mo26e6GIZc4rN6WlT5xdvXaxhqwKiQdtwd3OhWq1sMILrRCbyqNPVKjbXZDnWcp1WvbavAt9jttQ3X77QagnlaKoRyQ7xhFoP9lUu5HX38q1S2Yz2To+lxVbrxVqxTMZTvEqhoJuLc3vvosx+cHyo6XDsRo3vnCvllC1iqJ3UeLTRw8NTXV1c6K+/+EvN1ogC06ZxrVDQpnl+x1omKcD2NLifGxxabGdabmY6OGi6CJs5ni6tRWKl8lFde9Wafesu72+tcK6l87q9JqVnz4XpfDRWvJTTKi3NYiNlMmvlkiDRgV6zjpEKVhAtxml5T5XZVietI11f3ekqMVLhtKFke6JGpqJ8pmZ1db/f0Wg+VHvc0SDeU66cVTVbN2cxW07roFBTZr7Var5Wj6ST4329u75VPlFU7D/9L//ett6oG/VKGGWDMB5TrzfSfLrW+dml4Xc4SRQp2E7wcOVSWdsixDYrHe639PD0VPO49PryQu3rGxcwK7LppnNtZhttZxsl1nHtN6oq1QsqHJf16S9/rmahZFJ0NpPXaICnXk23nWuVGjXdjAe6Pb/SQbmuYnVP17cdbWcLlSNfNNAv4p7u2re6vbnSk8ePlMtmrAg9OD7SBFGBY1Q8OPNGlMnVdfW2o89++pUePnykwbCvHKaj24Qdve/vekrjCZTYaEKlXyyoArcGCfNo5BEeB4jzIeGwOKMvqeZ+S9e3t2q1Gup3237g6EjooNgYGNPyfqAAID1U/mx2uxiww6PDcNA6U5HReTBbpTCA3I/HFZv3cDDQkPgzk2sjNd0W9DWpPMKQdNJu13YFb3c9IgVxo2s7Pj3WYNxXr902WRkLBqK2sIBAuQWax3iWbunm5lK1esXdLbwDRtKIEChovv3mCz178tgHH2OIq8tLZ8aykWBjQDHBe7LBYMhJMehsWo83nXGv+XjqTsnZn5HdAR00tiN8d5smY8UBF2sjZcnRXC893mEsCDIx9bgwrizikM1W/QEj+IbHhM5YJK0jSpHokheYiCvt/EoKtdDd4nHIEWx0gc6aYmENUT8ijrs9Dm70VhAz9ox8U+3PRmqC5bEcbNEBGqznIrQnHLoWX0QxM8EUN4yCUCtGu3UwyfVLBdQnDPVCzeELxyFobl9kC+HPFtA+j2EiNMHHchQVRsEZvNWi2VtkxUMQO0VeKNR2aFSI27KyO0KqdkTz3Zg1RIEF0HBnmxN8GMPBviv8A2YWUDDWMAgnDYZFOCgcuXdwCld4mBGDF/wCzb/0Og7Ftw2Bk3AdwytawT0OPpgugkDSnA7iqJNA3seDbLHSYrayWXIo8gKyzoFsfhnf3kT5ubNVj48CkT/w+/6G/xv3O+KSGWFard8nG0R1W5SBTMmDoCOoYe9u2558WH3paMGg5g2FfuB68e80RdeX56rU9pTOFcO6cSIBgquENva5DGkYqG879zdODipV2OBDJijfz1wro56/5XfRFL5791b7+wdBAU6hZpUyhRLPaNEjUr4/z2mwNQm+mOwtuwLS0wjLShntb2127SIvvtU1vNFSZFzMS4M6R2NxnpMN7gJwFvnviZgRcwpdP6dciygPnPvmdRWZucMPZIrC+kNoAfrFdMn8MSIbIxsqikb2SZqD9+N7P39xH4A0dSmQPNYaTS2FGGM9GtN81pFRVLMm/k9GFr+wD4FksYebbwaS4wUfaAGOq9uERAH+HfVny+rPgJoDHswm8DNJeShojM0TE7EVk4ggbAN5I9GAKCpQQayWUNEzNWOdci5gGcIEht0AH1CLKFYB5cPsO6TuBEER65vPR/E4GI304PTE95bmiQkO95UGbNQntixt4ViuSMpCzGprVOXwgqFdVYsVqvnZsQAAIABJREFUF9ov377WyaMTe2JqndRoMFExF9fr1y/0+3/4R7q5JQq1rFw6pjevvnFjWqmXbaVz0Gpp2O04AWc2Gag/nesBKvDRICCKM3xCxxqPBlpvFiqVSG7C+oY13lYmn1OlXlcamgX/bYphf06tvT3d3d0oX85r2G0rFl0D/PPmiJdWUqN+aBBhOZvp9OiRfvPZ55on5rq5u1IMseAU/9OKxWPjYd8CP6hYCF4m05HBlml8rRiitEVaqU1M9PO5IrZqC6XKFZVb+yoXM3r66NTeo6POvW7ffKv5dqq944ZiTMJAU+09O1epQNwmwpOlUuWCpktG0s9Uwa+wfysgkmG7ryXnE0rnm472ynWlMnmbLmdiMfV7955y5hoJTZYjAY2VKw0tEAYOx4qDTkeA0rZe1Gyz0INmXbH/5D//e1tMYXN42dWSGkxuNJ+RG3igd29udfbuQg8fHWsxXzuqKGvO+8ZVbzlfUbVYcCX/5NEDKZ/S5y++1nAw1ng8VzpfUfu2rdRWOm01tBj1HdJbbezpYtx2REp8utBoOrdZ8sPjY9VrVS0Taw3mE41WC3Vv+4ot6BBjWs1Wujy/VLPetIM+KBqLgQIJFSVFDuog4FRIlf3hwKNbGnLGM3uNhj1pPv/0pc6+xHstZbLodjZTq9ZQNreny4s7pbB+iK81jc09ejw5PtbV2YWLvP1my6ok+F/4SnkckM54o5vMZyrkss4MtdHmYmWYHjSPTZaxNoVyv9/35oEyjs2OhxdiLp0A6BC8mMFgaJNTyN4UUJeXFxpG3Co2MIq8J48eywrL+dyjRQLOMUiNJRN68vyZfvP552rVW6EoJa+PjGCKXXhCm43uu90QTJ4raX//0DwLyL4hxgtED86C/Dk5KBp7+/7cxIyVSwUfKIyDqGFazaZKxby+/eabkAW5WhkRQJzSarbU7rSVLRY9tr29vFaD653OuqBDCQfiwaHDyBruJkHh6VxGsVRcs/EEz42Qb2quUEB8OMzhlFAE4AbAuC8gjAmT7OHkIKjZ8SpDAkIq2NHsjJ2dZxmN2VBIMtYCkdgGNMugTpQAEo7QMJUKRVoojlxrMQbFTHu7DGReiwdSRqtMkvfmHoxYQ2LELqqK78NdCea9EUAUCjvnxQYFsZMWdrPLaOjofweVs2FvKPj836KDM/x58GzbsayNBlAAeiwc0IlQgETfY8cqiwpXvrGD6SPCuMn2EeISJql8j6jwdDpGxJXEJodAgsh4lo2ONRXyMoOYgpEW39MZlaCqqHz57dFZQDpQRG8slok8FeMh/9OTTMQokTWN/QUjZTr0AvtabmIu4kOcYCYgyqvgBbZTNIJimZPXDAR9Xico4yOz7ijFhXsJkseBShqH0bUI2aLwgJPHIReQP/ihXSNoOx/AXfG4s2TxgxX5u12cvbNJdCpfeq9itg4b/7RoXM3+ZfSicx/iyCo1X7dQCAfB0g5VDcgxgo+U3r57a7sRCrVQ5zOVAAGcu2jiWUWYE1CftAVkWJdY8BQVrI4upJCMOK1wAyk6uYb9YU/ZfM5IFCghdTzcO3926AEIYTY4B2D7QUEUFK+8B2uJJnw3Ggtj7wAeUuzXGzVTJ0DyKJhD3mn4M64jzyr7MN8D9HcnSjCStwqCIigg3G3uM/NuhFDz8cQCgwyitcnUMW5GM6cTN5JBwc5kAR7qxsheoN6geC3YQPh9tGUcWlBPJZt3hyxXGm43NzbfDupqJjc8joxu2Q9o5Fm7iSw5zyMXeaxr+JggboAIIHIWQTmdhm8RnlUKtr3mnoVZefZN4vUQ6tFMbzf67MsvvI7/4A/+IJgKV2s+c2iqGTHmsF3JpvTt6xcWv/Fs3F3fKhFLW2xGY3V08kBfvPhaTz96rkqjrtVso2F3oNurd0aVQdrns6WODh9I65kuzl6qUMorXy7o3cVFRKvJKT6fq5hK6PXNuRZk4JDIE/mQrhYo/hfKJJd6+vhUk3FCg/HS3MlAhYkrNl8ptpbGG0QZGXvGIbjI1ArKsR5mMzfsPYrFHM1gVrXcgbKJrcaDtlbLmDrdvqaxpc3vE6C7yazTW6AFTYZjFfNcv6Sq1bz6w74wjK4c7Wswm+n+ZU85LKBqeWXSWCcNVHr4SJlWS+3zlzra31Pr5IH+9u/9WK9+9hP92c/+uVIHBe0fH/j50WSlzl1XNc7+bFr1alHJUlrruLRfP9Vo0NPhcV5VkjRevdNgwB6Z8mQJ259NMq6njx6qUSxp2u+qf3+tdXygSj2vamlPW3iEK5DLuZLxrRIz4i1vlT1u6OhhS5PBjWL/8J/+e1sO1sEIYmTbipkAU6f0nY9+oLevLnR1cafHjx8ok2dzoLNYK5+t6+6mayl9PE7nu9Hx0xON5hO9eXOm+3ZP3d5U1WJVpUxBm9lYJ/stnRweqYzBazGtb1+8ULNSd3fHYZjJpDSdj1WsZj2O+tlnn6lRbamSgauXMKn+7OJK3c7AMWylYlnPnz131wtZvVGvaDofqTPqetSMooYR0XQ917hPt4QdQEm9m6mm9/CwBoEUv1xrNpopka5Y/t1oVBTPpDSi64eDQjd5dWUzWFSfcBZ4cHlIQcI8CkSG71NtpeZeLXRd9k1Cwo5RJHFnAQ1ldALfjvdm8wQWpyAilw8+RxBKBJItGw3oGAcRHSefh2u1VwufowcvgFQNcvw2a4c887Cjhnr1+o2ePn/ujvjzzz73TJ/XgPvARsb7lqtVG5zyYIM+3N3f2Un9e9//rs7P3rlACiot4luujUR2B11viPutppG1WqVsAjf3AQ4WyjcOQIpDiq5dJ8ymzHc+v7rShx9+HNnSZHV5cWWkEe7abz7/TD/84Q/06vVLR7c9PH0gULiLiwt98vFHevv6tQuE/YMDd9q9/tBqQ9JGCMUOPnvB0T0Wp4AL6RpcS77L+9FipFbcJTYEUCygSh4jwb8xehS6fxP7MQ/lnnkcEn4+EPPDGIVayFw6J2AEt/pgJh183szniQyErRSMotkoDrYxisPwK/iLGU8KhWYUNm38bycecC0XwWrvzV4j01ef5hw4gSfkgsUITihY+XzBHDpYeVB0Ri7X0WcAIQ4/a9UtRQ/8D0ZlGxz0MYINCkMKizCSDkIC/h3zUaOH9vfl2gWbCOcqRuM51gGIAmNbm3EzugJpJbs5l7chMushgd+YPb0wQu+pUq24oeGNKK52iTAchnbwz+fMZeGgzSLWWRPHyGcmBD3kggakzp8uCLMQBdnUNhSs0Bf471bKR0bZ/Dn7FIR5vMQCzSHcHytnnQUbTKaJTYMLS+EBAhNG2aFFCIHpoWB1kR0LFk85phPlPY8AsQFar8JnXUaGvhZibFYa9tpG8vh57s9OAWqeZTTGtOec1+JGV9G4NvAww/pi1EhjQKHFc8tIl2kDnwsDbvaiyXhqtS0Fc0iMiFBmxsZWdIIMgp73/V4gpk5LiBA2F2tRwZYIapL3NAn4aLuieh7ZGNno3JP3MJ0AneVeszahxXAdg+l3WGe8KWvl9u424pAXA2KswPmk6RrgjZcPymBbpIyHXm+T4fB9A8uflUvFYE9FaL0FXYE+whh4OByZl05huePjsQaMKEaCKtZFrdEKzgk0oOnguce5QeGMwj2o6KEHzEIRGJllO7EIyygmGlBMKDQtjGEf2lo4wnnptZcI+xpFYrPV0IuX3+rpkyfe8/i+PIcYw79688Z8PpC8i/MLPX361Hm/9m81RWFijlupAvG/p2U8psaDI7XyFWWJrOyE82g2GOvXn32uFI1SOmn+NxF4zx4/9mdhvY1HE81GPfXb1ypWCuY59schbYOmf7kcajS8V28yc7QogQiFHGLHvmJLYsFiFo/RyKWzJa3mK+0Vco4oAy2r54r+2W0i7pH9dDRSfzLUMimjVqVURqPBwHXHPJdQq1pXYQbKKQ3IzyZnvT9QIhWmIJP5SulEVlrFdPK4pUwuoc++/lL5TF7JRVy95UTFkz09bOT1b/ytP9TvPPo9/ek/+q901h5pm8T0e6p5OulR8vPTA33z7a8UL8ZUL5SUnUpfnr3SupjQwcOGQyQOcnkl1ltdXlxrQLFfKqrV2rNIqNvd6Pd//Lv62b/8P/Xo+MBAxut3d0plyi7e71Egx5cqM/ksZlRjLaQTauY2Sic2+vr8zAp/QDAmduv5UnuVaghpaO7pL/76pzo8PVbsH/43//4Wg1HkQfhE3d33zG8D4n1weKKX37zV97/zY6UyMV1evdHd/Y1n+rPZWl9++bWef/DEdgXJdFzlelnpPAfrVpcgOK1DdW46ur9qq1lt6MH+sW7Pr/Xw9JEW8Y3enp+5k6pX6oaLmVxNZkNVqwV9/IPv6n/63/83rWZSJVPT4VHDHLFNLKk///N/qY+efewct//3//4zfeeTj4KJZUb66tsvVK4XVa+V9OPvf0/xbEJffPOVtsu4ahV4fHX9iz/7uarpI4/lQAM3xAmNpmr3pn5IavW8yN+bzJZqNOre+IIXUnRQbrd6dPrQKBSbDWgVo1g2mHdvX9t2xjwkZ8rG7D/E3wU6x6GfBwiUMZMOoe08tJVq1WgAHTUbCJsRf+/hw4d69eKFCeIgn5xNQPmMqxjd9nt9G/bCZ2Icsd/a9wjs6upGzVbLqlTQK2D606NDZw7jP5gt5PSbX/9Kv/8Hf6Cvv/7WqmlMg9mkDg4PPNoEfeMzQMRmk6KospnldqOvv/laB82mx039bscjKyMTiZg++fhjFwSXF5e6Aa1EWOKYnjC+fntxoVgypY8/+a4Rl4t3l3ry5IkRHDgo5sRoq5dff6VaqaR8uaiXb17qd3/0I331xZc+kLmGjMVI+5jOGOGglA0u7lx7G/cKGw74koGkHCKIdlFdEQnfU6hwAO5GMvY/tGVNQMBsMm0BSdIP0G5ca4VrhIxBfgYFCMajHOKB6B/GuIHuv8tmDcaw8EFCkRjmW8FB37wqm80GpI9nyeT0KNQ9WPr+tgC0aCIq8kzKjmLKdiKMILQIhag/i0eoO3PmwCxzIxJlo9op3ocQY/OxLSVsi+KmZa0kY1cMgSP1qUerKewqSpHFRcwmpyDT/DcQHg6r8WDkIs8EcqdOBGsj1vCOhM7BBEIASsvICfWnD/woFQMEnUbIHmPR8+h0mGgk6msZ8S1J/tirl4NCN8oMxmajFdn2cK+w2KFZ4bvRvBRyBa8hRBN8Tj4/n83GtVPQ9YFRnGDXgxF4SBMgQ9TXzIIm0GYQw3VAEUmOwTNxHeIG7YEYGdqGGx7G1xPWcKYoxFAUUXBmQYZnKN+Jm4tLGRTvxD0ms8rmCuaeepwfR9EcUiy8BmKKlKqojMcudEB62IucPBAlLLDHHx0eem8hppDrx14HavZbLmLgPHo0774kWDkZRY0F82aQc+LlQq7uTiwTkmycXWN0O2S6ooylaHvy+HEoCr2+QxOxQ5NpvIi+KyOwIK6s3TH9g6IriB2Cz6Ib1XvMlMv+c1Ba55F3u26qHfUm+TPyDIDqgWLRKNMoUACTKOMsdHtzkp8bzJNp5rAiYqKy4+g5ISIyvzfSFqmE+4ORqUA0EiFNCNuYHShPI8HnCM0VZ20Q7WErEn6zr9Ig20MwhqCtaDoP9hmcOKePHob1lMmq3xv4O+YLOd+zkwcPfB70Ol037DyPeL/uNfb07uzMz3e9Vtd0PPG1zOfTbuLheqKuv3x9rkVcapweq5rIaAu3L7421efjh890eXmjWDJMtraJjXnfZNcmkiRDzTXEQzAT02zYdUzZ9f2NvekePgSZG+r2/p2qe1nlq3X9+ovfqNWqmZd7eX5lHrxVvusQm4ZFWho1NrxCMpeZEi5WWk+JPs2b/wbSuQQxTyVUZsy8XGnQ7ljhvSilldZa8W5X49Fcq01Ky21KmXxRpXxKw+lU/dlSq/lW6VhaK41UPygaWKqUaloONuqu5lrVMtpLjDW9vNG2L/3rf/JvKZFt6fOvvtRweK9xYqOx4Kbf6Ps/fKZMNa7ufVeHpSONVytNtNLhIzKft0JCWUxl1euMdQ91rFRQjEzxXl+ZXFPPnj7XatHWdDjQcXPf1m+cxXeXd8pXy3rZvdFUMz16dqzT1r5yWyk972s9H+m829MPv/8Dnezt6+zNuWKbpJsB+KnT5UJjuOHsy//Of/C728PjfeWKKdWaJWUL5I4WdHt75wVOhwbkv90kdHLyVBvmv5DvBz198t3nOrt8oeGsp3iK3LSFH8xEhpEFqs2pFpOFtsukkqootiqommlqMlgIx56nzx+rDEFxFtdksNL17RsfdoVc2cTLUrOsv/7Jp/ri02+0f1hRroAXXFG1WkPd4UQvv36hRqWm2l5V59dnao/a6gzbSsQxOs7oAR4xZJMilXeIeULnF/fKxVtKLVsaj5a6a3eVz7D5bjWcrOz3hKGqo58SaRc8EPo5TNnIgYwZ28Crm5HugLfTfOlOis4YbgHFGg7cdHFhrBAOCeb+GGvykINe4ENF+PSPf/xjbw73nXbgY0WjOTpXukwKJRNLXUgFuN4jSXthMTaNacxBEovZKDodmTPbqyoXDIYz+BGi4FoudXt/78InRC2h8NsZGMeiOJyaD8BXr1/pX/2TP/GmQv4mRRLICZl95xfnGvS6yqRSHlEHhIzQ7YkVe6wbuDSDXs9xZSCRzjJEaIEpZjxhReHl2aVGvZHqew0VyyVz8XiYOfzevnipNSrccsHGmR9/9JFevngRDpYEhUXF0VLE34XDPBRGgchtn30nNFBw2lQ6yn10semkCyKFgijC48DIh4uNnmvJaI6iCc9AxxVFsWU7ZVs4wII1hMcwoCV+61DoUagZbXs/bo0EDj7bw2zWnzcONytEudlLD8WtLXAC3w77CRBYc+9gVDF+xSokMpb1mMpGpMH01JFzkfLSimR75AVOWDDy5o0oVPAODIVJINeHYHXWJ2IEF8t4AaIQjJBpPjAFO2ub68C6dXFmBA70NKY2NIDBwB5lobCJ2IURuslnADE2r3IaTK2xa7GvXCR2oGmBT+lEgOjwo8hjve8i4riPrE0O4R0xnc8eVJILFeEcmYhPg7Y1NaO+Vw8NCfxJLC8gtSP2wILEt2rjA9ZmufZjDAUy188ZtAcH/s7O5t5sbM1D04H606Cv73Vc48nM6BMXnYLIa3Axs3oQA+Kg3sSvLKVu+960iebhidJwEL0WtyL2idQOe+FNJ44bm476Gk8XbuwQt5mdaQ5fMG7mkPeaJu8YcRXGvRQtiGl2XnrOrpaePHmsDz/8QHe3N3r9+pUbe74Pan+jZRBx8Cn0KDT4D7Js+d7BeDdh03x8A1HC7kb/4dpEgo3I6Nkc03hcw/HQnnbHx8cBIY+KQiPhJPz4OYvbJ7TRqCoe37jgoDAOqChFU0CsuYbn52f+e3DXdgbCXC8aEhoCnnPEJAgH+dxW66MEz1IwQQ0JofU01ea6Mp6HKsD+QMYvzwciDe8BZIoHT0rvB5EZ8fX1nQ5aR95TbfVixDxwUfExHU9HBgBo3vlzxHGI8pzvjahgK5umc0YwvTg+DgIvrGFevnqlx8+euTBGRITAYsejpcj99a9+5evPM0yzcXh07GtRqVX1y09/6fs7Ggw90mWNL2NzjWZj7TcPtJysPEoHvZwSrxnFhLG/d3o9FTNBKLhcohzHYLytZr2uL778Sh998j3fKxvXbxfIJgMlJ5fTq7dv1WzsaY1ydtIV4Pk0tVCmlFJyRtrFhbrjpeKZvPYOjpVYxNW962gR595gsh2JfDIpFQBGcnnvfSCQoymACeKVlArs38Q6opDerHQ+6yuZSSifTKgA0jhdab5CWJTwflaulTVcwNWW1gvoA2sVUb7Glh5pp8oNF2IdeJDbvuKxmZ4+/I72Swf65Z//tWLTqZ492Fc3sVEvvtKTJw3VGznF0wj6Mnr75tKfC273aN5Xb9BWJVtWMRssqzBrzlbzOqqkVUnHNRov9erindK1vJbjqWLjtX783Sf61/74d/XlX/1av/ryhXrFil7cvFOtmdezw0eKzzcaTXteQ09On2k+mavf6WmvcWDVbiGb06jXV2qzVm8y0iQZV+w/+gd/d0vqAkbHj5+dKJ7CVX4Y3PdnYcTocYSw1AjGtHj0EPux1swV6yax0Gw1jtCHmNY4v2upepnOKafVQpqOk8qlm8pvysqnSjbxMzdpvdb9LV5JaVVKebtEIxvmgKCbb+0dKp+paL4Z6urmTNvlVplMXtVGw4f0zcWVsiBnyZjShbRW24W5af1+z2bK/f6dErEwamJjzJX29Kufv9DnvzhXuwN/Lakafm0s8FnYYObzkaF3LEPYKBmD0pphAIztB4cFHT78E8hgKG2waGG8A++vUq+aKxeQnjByBeJ/9PCxzs7O/Xffh4dvpadPn3gjxlCWQ5IDFL4ABxCE6BBxFNN0PI46xbCBsEFhsYLgg40JAQhjVxBCEBQOWsyAfcgwaq7XzD+Bd8MGiIrT3DasYBDIsNnk8qrCl6Grv7/Xk6dPrBTmUKaYgGRcrFZ1/OBYb16+8gFVK5f17NlTf1YOSDYbDv77+zsTbI+PjryWFtu1ru9uzZNDfXh/33EhhUQc0UcooqST01MXi2yIoBV4t4Go7rdaLnjfvnn9/uA+OHqgSrUu4p8C+TiQy10Qxbda+zAPiQxsWB5fRoec0Ygdv213cDgFi3RAjGdJ7NgYXTEnicOU14bwH+hogTzP4TTHcDQcVC7c3gezB/FEiD4KPKuAtoXsXeN2jDpXgXtDgYcrPfYqFHkchCnniZo46CKQ7xgyV1h/yzAOj4LJ7V+3XARlLc71Ru0UjGO3eCUGYU1QhYbkENYiUV6OMbJP4ch1IEhWu32n6WzsdcQ6GQzGNlKmsOLnPOYqBQoCRR6NEGvE41ZQt0hwwgjU1zAyr+UZMuIZFQsgUVgvcIDC0QddpMgjOgk+GkUs/FSUrbsij0OT5sdWOH/Di5BxG88dn8vj11jShzsWEI1WoBVwGcP6mptC4SLZnMJguEyxBzrketiXfuXnHl7tTozCvYfrxPWzWMV+fqDCcQ1GpAdU3vsw+v2WCyspLTJBxEAjIHnctN7EtLd/bNFFxLDzoZmKEgYYeTKuRf15c9cxKZ9GlubURdU2jM64/ry+1yqoEkh7n6xTRGSlME42X3jh4vHh6YnX+bfffhPGnVHTApoAL4rnkutik/Alz+TUB1popoJ9BwcL92CXuEATwv20VYzXazDQBgRgX+S6+1DFMSB6Bi0KiaLBEN3wu14ta7NaGK0D3QqFZxCE0GhzLjGeB6V88/aNfvDD73s/o3nBT5GikLUCNYa/zwZnmgziHvZKqAULEmAC6hbEO8EcmIYW5G+XlhG4usG6hGIJFMucsXjcqLWfH/hyoFCR0IrzzXYuVvePvW6gz1C808BT5NUqVQvX2JtB47gvNkCHYkKDicG9Odojf5/QsODrOTQSTiIO15hrCncRbji7C+uLhoLPxUicz8yZnSmmnTBx3DrU+btzFfMlI300CNipIIJD5HJ+dubPhjKZa8VYMxZfm7JEj3l+devpkzNrRx2lFLwEadTeon5NJtyQKLZQf3SnRXahQi2vRX+insevCZXLLcVjec0HSwvdlgmCRNfazANdJplNe5LDYBiFL7zdzoDmMwjZcXRwVOIIpHypRSGlbRJPxpjScTkuNRkjx3fiTGgK0P4IFW5a6y1eswvtVYvKxWPqwc+Lx1Tf31N9r6LaXt6gEt7BjXpT835Xn/3lzzQ4u1Pu4UN9+K/8kRS/12Bwab4+I3bW+8nxA3sewrOk0Wy3seba1yaeDBPGZkW12FKbPt8jrdk6pnyrpXQyr8HdUNvZvTTr66iyr85wpi7i1nJaC42VmG6Ewx6mz+z3zb2W7u+6qlYa2sxWKqbzKtVLGk6GGve6FpX2sa/503/0H28pDPL5UlhYUT5jrYLqlSBgCiC6mpwzTmPxcDjEkwUlckld917r1fnXNiFmJDoezDXG0LDX1ZMHh4YeMCQtFJvKZmqKTxMq5crKlhnJpRRbpj2mjSVXKiUxwJWW8eBptpiYMq1cvqRFbK7pYqxKrqhtxH2IItKDUIA4oll4YPFWoiOb0DmtR0pmOTPjhmuHy5X+6qe/1F/8fz+zqiaVy6qQzJjcObcpcEKzKf43kHRxnU74QeuPh0YXp4uAfph4S/TNYhWQlhVz8qR992rNpk9/OkEKHR50HnCI2LtsVw4HOmQQLxBACjwKSTht7wsCbT1G8MEBP8NEYOB9/OfCqIbidTgd+yDjO8BPw0MLvgobaCmTsycZG3jCisqtJewfPn+um961Hj461bt3Zz6sETA095rvrSQ47Jr7+0ZLQDOweuEAYYQE+jcbjV3ktvbqYfxxfRVI03QzLPThyGKVWrnq4mIa2+im19a0N/JnXUwxZaZcCd5vKLJBRQIikVK2XDCEv10u/B5043wnxsxs9EQo1epI+YNxLn5oOysGc56wcGDboPtfr+3Rx+lEYcn/g9C9t2+IRA2gRpBiV/GQTxpSRkLcmflALlqC/QgbXOBXxQNnEjsXXO2tkASlC9+L44uxtjNNI8QzhM6HmCajGYwqUAiyYUeK2CA2AMVjE1zYWoOfp7MG1udkSuNZFw9jOUeDmZsV0hIYq8IhpZyku6dpQJFOwZYvlt2t2x5iKz1+9MjFPM0RP8fhEZCykdcw/CjQ0Plsq1KJcV6wHwmoV8IokBG1TOAYcQ/h0Jiz6CQKPPdCKDxNZCRiDaIN7oWTXLDBSAgzPpD0aq1q7pfdXWxZ1PHn2PG3dkavrC2u5U4wQTHFXuYiL0LyOJRtgJ0N6Q90aDw7cGtpbMKokHEm8U4j/+zO9Jg/A70Dva/Xa6G4jsbad7d3oXuPUlg81tzG1R+ObLBOwxWi99bRa+DrFlJodjqaCcbRStgkngLMzcB2rW63qwwFKCOsZEwxEMjVynmcIOFppjZzAAAgAElEQVSoOF32OG8ZQ1dsguIqlylOMcsORQlrwfF3jeAFiKoQL01HG0YoPLY0AbkNxL3LyysdH58YWd1luC5XA11dvVO2kPe0B+9MfA6DsezCBHj4vzybfCZI/HAbRpOB8sWsc0aDnUygDHjcvd642AlNFNsoZrJJi8fILsUiaFdUw7EjA5jCjvsTeHRF74uff/65vve973kt8X35zbiVg3eyCKgqTTmTiFgy7lx14jThjwauXVBaUzRzr2nYjcjAL1Pg/4E6WyxBKgzCHlMuVkaRUuloYmBgJHBld64CrD38O1kjnIWkodAQcD5Q4LNI83A+O22/L4Vpp9f1GcL+e3V947OCpmH3vghYGNXy/QEEUOZaVb5aupjZAQnQenjNm0v86rAQiVuw8ckHH+rm9sb0KgpHbssa/nWp5OlY++7WrxmDv4kwZbtQJp8x7YI9d7bY6L5zr2Ixh5OcZoOO9zGMkJM57I84I/Gym2q87EuFrbZpbFhWKuVzyqXWSs0z6r4bObtV8aymcP3zWa36NBg55ck0ZoLB+Js9NJXQTffez3+c6NCIG1lKIBQtaZQAoU9qNVlrtBgrlokpBUe+WtZsjhh0qvForeUmqcUmrkxsEzQFiYLmTMhSS+Vyax238mrt1UxHypUqOr+/ULoR02qw1NWvL/Xzdz0lDk/16CkNzkypRUKxxUrJ7ValfMECJOhR7CiLzVKJQlKZPYSFSVUKKT2r1JQezzUZrtTtr7QmSjZZ1CaecS5tQkvdXt9rstroHVS4Skb1o4pS842yy4RGg5HHskenDzQYoxsoqx5LadvuaZZfaxSbabaa69HJA7UZ2f8f/+yfbOFpjMZTHx4gCBBDWewE2Jv7gjt9tIAYibEoOJBmy6mm65EW+M+kYsomsppQNZM1t1mp6AxUYl1QCZGXGldaOSv4gX/N73I0IQpAzF+JNSup37/2YZFMkNPHAZl0zqljXSAVpnDVi/k95lsgdGTwG3seGVEhmNwHckzJzFaLzUSx1FqTxUSbTE7/4i9+pj//5z8xGkLhtpkuXHQk4avYbBKCOIbCWY9nKfIub6/tK0eha0I09iejsYs8Cp2Ucwghj6dUtqouZFPCEwk2KmNfSxCKiHzl60IXFbzXZmodHLjr7fU6PmwpnCgK6Vrhoez4W86jXBNRRNbf0lC7bbrWFHFxlSs1FxvY2iysCERpSlJBxDWD3FqvO8evud+wQfNOQVcuVjxOgStCp0aRYI8/IpKmEx+8vB9d47DXV4OOnLHdkoDshcq1mq7vAm+TuKHufSdKWEiqt5xqOJtqO19qPV9pOiZ4e8cHj7u7ZdxsHtNyodp+Q9lyUYNOW6vZzIahFB9v37wxcgkiSLYnKmcbTkWGsD4UPPqEnxR4c3RaFJFhYw78N0YmYUYa/LkCOMfIZmtVoMefmxAG/96LzoT53f8iPC5K7aCRgNcT9BDBZytyXoj8wKjVgyt+dDp7DBYOmVCg4Qq3K0o5lSjybu8wwh67AGAsx+/tGnPguFqtinI5FMPkCAfvOYoODideF/U2mzyINMUVb4zIJZsrGx0ANbeVTRzS/a2V2PinORJrOvNhEdCJ4EW3XZPSEcxSQSgW8Hm9UQYBB++N0CFEL4WkD64WaAuoGeuKe8PP8XxwCO9GaAgV4F1xH/k5ihVQYbyr+B9CIReokJlZcwgvxhM/j7yePwOcHdbiijSZst/fxtnzpRXmfDc4Uowz+Vni79hzTNaPeF6MhVgzcLWCSCNklVK8EmfI65kHGHHCnBBh8VOwT7FB9mjsQojDmV/kG/P+FIoUeYz4gw1ILBDuFyvttY6CMpribBvSQtK5vFNxQHqdTUIc1mRmWkk6m3ZBFF4H+wvuedwHvzN0HUVGSsjY97HRaLlwwOfOuNl2Y+U+RS0II9d0x2u8uLjU6cNHPg+s4EU0ldjo/PytlaQ2bMdEnfGy4v777Fmtg1awSYL7yuOzWOvq9lKFcjCWp8i3VdQ22BZx/fdqdYtUmBA5W5Xdl9zhSs1WXYHnt3Hqj9Wt+VA4s9fTXPBcv3r1yt57NAusp0EveM8ZAZ5N/d6JLQXvzN59mO9vyCQ3VzASujmliJjDeeTLVzR6GwRZoH4gx5MITdwpm1HRJ5TMIBoK95r91AhzoaAPP/pIr1+/0ePHj70edm5I+NUZ4RuN9OEHH+jVi29dVJUKeP5lTIdxbjfFXRk/w6wqKKo537y+Rm56+cVzy/npDOdk3Nw8BHisYVBWT5hqdT8vIFZvz9/qww+e+5xjPAx9h3UGR48EkdPHj0zBuXj7RvVqSalUXBfX51ppreP9I/V7Q+01D03jwB5lNeno9uK1v0+pVtNVpy1mv8n0xsDMGuQK/AyudTxjV47u5Z3a1x2tZltl8pgyM7VYWsQHWhhLx5Qt51RIpxyhWK4U1Bv0QlOJkXAqJPJwf/MU8uOxutOhYtmsYqm85ogtGZPPFvbW22uU3JD07ga67U01mElJqv7Vwo4ZjYOmrnq36szbKu7nlUXAt17rd374Q910LlXYTwfl83irlxd9zWI5PX+4p/hm6rOqUi7Z0mU2nCiHejeZ0WRK4k5JqXxCpVZeiRRN10qtdVL1bVbpZFmj6VbvbnraUMOkthaTQNZ5M2qr/oB8+Ll565VyzUkZ28VGb9E77B8osYppjDPJNqZqpqDhbUfnnTMdnDaUTS71ex9+oPxoodj/8t/+4y0bU3CX56AMUnQ6vGQS8vXANxmI2x5GS8xMQZSA7QmUDqH0dIWL0cTRO5PE1tmBYkQUoQchHxPkK6Acyfhaq9hK4+VMCeFTl1SmULaAYM1DWcRLJuS+UmQu55A0UZAS3bWwigYlz4IFxAiNB3UKeTVpY0UKPIxWy1VMje81W3VELsg2W9Bf/fRX+vnPfmNuGATFzWThDWU6m4dopUzwJOLggJPCgdAfodAJYda7g4MH1EUeMP7O0yyRUnWvESloR4HT5QMN4n8yFHvJlA8qxzAZgUgoh7v5YuENLCB1czUbDX377Uu/FodF4KFADGaMuDKaR9FgvzhoVSu4OGkXeXAwGJPOiXdaLjRfzZ1xyoXiMzveaD33pnx9eeVNE5dtTI/pFDg4EJMwisK+pbZXd34o6Eh/RDLHWL12x5tIs1b396AYLIL4MCrEPiAWV+e+o3q56jHUOpM0fHz19kxxm9yGzj74j4VinvG+O9zZVLlSSQ+fPXUXh+cSB0nwaNtGkWIyIpXJFoPRrY16UedFFhgOtQ/+dB7XOp83slPwSCN41P3N8Rv/HmUT2AKH4g7EL3CHQiFo9lyUYQmCbPECvCeaGiJbPP4JyF/g50XB8h4JhVF7IG3vEiX4Uhy8YbRoKxRGpyKma6svv/5M1UrJHob97kDjPubdwWOtXMto/2DPmz8HktNI4nAEiTuLm4DNoQ9iBSLLmqNAyWRLWsAHMsoIP2RgDhqvyTNgtNJWDnN/3+CJFwQjgZ8UhBh8Nw5axiuM2IPDCpSDjItDm3VmmQZgGj2L1nC4fDwDvB5FiE2bIRXDrwTNJ1UG4+R0wlQMPjONEOiKQ95BgKM0CugNLrRSofACuWb82dw/iu4BXKyFOaLw0LgHtpzGR3M4tFqW8WLgezHuDlFUIGVh/A6famnEBHrE7hfrho6a97THIsrOiFMIakBGN89uqPJCsguFIopJkCGPOy2yWNhBv9Y89H4JukAddHlFik/WjRXxSXDyQHM7faYKWDcl/FqOm9vo/ZSAz7LjmnLvKIT5brU66Cwz0YWFHCA70CGwraJAY5+zLUwspourKx0/OLWFTYhiCbQDED6oMpkc1lkJe1imY4xEB07IwS/UvCqeRzwkV1u1+22lcik3VS76LRaiNyZGbeIYRIpWBCS22YvFPQlo7bUEb4KzhXEvpvAew5fD/kzRDNrKejw7P3fDbNHCeGK+dD5DERDXeEHRVnBhxx61TcWVBwiYL420MK1ZTGf2beOrUhDz2tz79/mwUQ4v1xGTa37Bz6R5eXf2zmkG7GUPHhy7EORsYP1/8vEnnpSg0mU/ZZ8lpcN8X0hNi6UbB7jGFDjsk+yxnW7HYjJQP0QH7P+HB0dubrmHNNAgxTQqTFhYR4ik4ILvNZt6+eqlz4/O3b29XQEMQExRrTL5WW2XKmAvs1yr0+/p8ORE/euObs6v1Tw5co57OZfV7d2V9o9atnp59ea17csQSm+2CVXLBXU7V2qW04qvR27+C5WyXjPRSW4MrGTzaSOGK/ju67gqtab6d2NllgWjqJPlREuaesbUhigA9ZjgTJUqJlTJ5Vz0ZIoZtXtt+xri1lFMZE0/wCh4hQASBXsqodFmpQn7Riqpg/2WkpukXnz1jY6PG9quFmpf3uumN9dwicchAMBMpUxMhWJWY0SPpbiKT1tq5fOa3d2pQub8cqRtdqlyrahcMavlLK7EJqvT6oHaN3e6GN6oUM077q3MpHGx1nwN/3Sus3dvlS+kVGmiUN6oWMmptc2qOE+omG9qupDup1O1hzeKZRYqbdJO8LgsLtRd9/S3v/eRkvOE4vOcVmtAppVe3V7pwekjFVcpdXt9deYYLpMIk9P+QVX9zoXysYEa24325zHF/tf/7p9ubRCaJoEh50PCsV08dHilwR+jOIjFXAQwSmLxzxZEgkDKDD/P3H7rvNuUxqkQIZP2aCAK6F6EmXXwM1qrjJnhZGgofbMlWgqeA4q3qUUfoFegVbMFC3fjTZBixggFmZ8UTh4JxL1h7ewpdvw1jzDiWCCABmLGynsNNd2wWQwsHV9sVxrPJ0ptExYmgPTZc4zNyaHmbDxw9ObekEAVHPIc8bd42szTYMOCqODMTQop0NCUf5aSgOtFsRRUkcHewiiSR15zW0Uw4uThpxPj7/D96Aw5RA4Pj92Bmk/CdcZVbTXX1HExCARA9eDgYAWVVmwTNxn3e9/9rrq9ttrdtlEGDls2OTx7RhPUhxUfZDuVLoHv5IiS98rmw+fCjgJ7hUq1bBNKNrLDkwMbSy6nc/NaKPI4gK36KpdURPk7Gunw4EAX785tXs3uXcQR/e7WCAVFjg1Ho2QEl3zxpNMrPvroY6eHoNw62D/wiI31xlgLz73r6yvzTuhs6UBRelknSrMSjd2CLchGycjby7Jyirwtoze68BD/E9VqEY4XCkijejQNKGqJp4sisfgze7GFGWDErwuFDl2yx0ygOdH/+AHziMwlCqHurH2KDKNYEekcVIURmv89Snfg8yPGiGmls3cvdNBquvO+urzVfErMYMAeyTY8OGiFHFAMQE0aD80Jn7HV2vfPUeTAg+JZB9HjO1FYeY2af5b3WgCVuLu99XpDceoEkOUqxNH5svD8Rzw1aAuzmfeNUBRGXMPIu80jY3iexaIFNzseU6AdBL5gQMlIegF5CorGnfjDY8bZ1FxFDvN0OhtQyiHCJ8jkjL9IfgjXH5UoaAbPO7YriHK4HrwHjQRI4i6zNu37hG/Zwjw/37PInoPnnQOaZ5Zr4qZuSYboVEeHR++j8bjOjM040LkHiCACP2rlyQgITPjM+DhicUGhOAocvig6i9eAZsK+Wqnvu+AzDWM518tXL1TdaxpRxAMLNG+7WjpbO50ruLCgiOHZ5xrYG1Ch4GRf8HqlyBnDc16ba2v1toVdWDut1L6/d0PNqBKOnvlkFjRc6PTRY782Ew6PKaPCM08EJNxIeJZrlIp4wQ3tslBv7UVJOvZtZV5lT7pUBi53MjTtNEYofI2wcv1RZjOmD0IPqDZYUx22jg0K0ADBI8WKhPsWElrgTk6CoMA2JJj8ZoJh/3hsqggNKCj8JiFPjTYoF/s900AyAAGzubqjEFSP8htuHZMYxvi7CDLWEmcWlBr4ZkY4Tx/6PvL/fB+mLax9rJ6wK6FYpOjCtsSxfsuA3J+enJjbzP2hKTk8PNKvP/vKIpT23Z2LvB2flPuG/yDNMrZmrKnHj5+qfd/xZAhOHpQWrDbevn1jqgL7JGPeg6ND7wdQX0hIqmOrsVgaser02gZK7M06niiRzWgfgdOSSdfM1/bJyYl++lc/sf0G3wlqEV0lxSgeuOTtbuKcT3G17y60V06oWgguAUy8YAin8wkjV3jO2ct1jAmxVKnBH5Oq6bLmE/h5bRXqJU0WU/Xvh+bB00D0hx0VymlV8znzUNe5mMUGFOeZWEqZBJy64GLAc00dwLpeLDdKZvKeUuEXg7UWjhMoWjFIZojy5vxeiw0JFkutE+yXCf3oRz/UH//RH2oTG+nl208Vz22VzCaUmSd09fbSHO0iz1saBDArLZJ6fvR9nRw+0tvrb9QdXOnq5o3y5ZymC+xzMrq57uri8l4njx4rX8lrtRgqFSMdibFuRvVCXTe3Hc1iW3MN4fLn5wkl5lt93T9T9aCq50eHSsUySsTgPWd1fXuni4u2RaQUqXDVKZa3Kx4onlEEo1yHvoqxtX5weKTY//Bf/+MtFhneBC3vDugDo0pgU2wFyNaje2Cxg0bxUFA1U4ThRWXyLGSs5dro2SixVTybVrVYVjFX0MX5lSO4QGtwSL+4PFev31Gn1/EYcb7kBsYtqWZTQT1mpIOjOyJi033xFhwGbJ5k8+ErkzSJnhHW3CgKGymVsInUKwqqwO/ZbMdWAM/832JWhVI4sBAcDQUfJc4IKjwAGCIzEtv94vXgM3isDIIQKRl3HBZ2LeeQ2tj2t1YWDlYnyxP1kg9f0Ds81ThkI4VW5Jll53ojTxTEgcNl7o7RJwq7IOKwHRWkXvuVheKBQphUks0CxDPl78eIYDAZ6q59Z8k9Gx7fY+9gX4PRwLm/lVLJXaENOCcYS851dHhski5jB0bVwcQXI9C8N+uTpw/0k5/+pYq5vDMGr88vvYGzkbJRc2/49w+ef2A5+O3VjTkw+D29Qw2XYaQ3CyKS9dbICwgWh8bhg5MARSfwORzr4oyxxdqh4xzqp6cn7mrbna7fA7+wXSOw4w4F8IzrwAMZfNzMEfPhx3UPPlSMh3b3h5Ip3MuoyDN3b2lyb1Bmh7XnMVQUU2WVbcQopNgBcWINOgPWfhNRFqozfcP9DErNkLVqlMij3a1S0agQr0XQr8BXp2Ve6u3Lb/Tw5IEd3K+u4MrwfTZGcZ48e+IDiSB6Dji+491dO0LmA8+R96LIK5cq/o4U9Xjdsc481uPzYrthVbNcQPHzGGCzrjETpQDnnyH7g+zz9zjoKLhATyz2WK4jdDTy0IsSX1w8ESmXyXiExsiN0T9cv53XHNeForteI+oO4n7gJsEZ5N6hNLTHXTxmVBKbDNAJIgbtJwmSl0hYrEATQZcPosG6vrq69mH74x/9yER7hCG3dyGvlRsAkkdhRyHHdwiZvcE6x8Wp/TJT/r1Tt+8aBUcaciCjNrbtztbF62SKj1rGqCPN4fvGYU0+L6hfME2GorDEuH0wVLZQcfFNXCPvA/K4f3RkygQCBNYDI/vL61tlC0VVa8Tu0dglXIiDiLJ/sp9j7gpVhCIEmyFz8urNyDicYzg08CTDVMtwluCbQQHASHpu5f+Dk1PmrlHub+Axcn3zZSgCBT8PoGNEls1mI08YChWI/0GRznh0M1+7ycR4mKLE4qooksyB8sul7yPPopXMNNBxPNGKOjp8pM0C2g0+hFu127ded9ksoMA6+CLi5Wfz5fh7cQkobw/1ts+qwM9k9D/qDZzkgG/qEmcEjLi3a+0f7uvxgxP94hefKo5oDXQQ4+zFwsgko15Grs+efWDvT9THn3/xhd/7d370I71581alQtmUEJ4/0qN4lhC5/fLTT702sIxhn8XuhXE1exj719VtW3t7TWWTWa0XM128feUi98HpqcaRi0I6HtfF5bVOHz+1CIO1fn9zbaN+W8x02moetLwOAUdA+AALKNrHg6HR1rN371zowUsC+YYzli4UNY/H/d1Xw7H6y6GypYzSa+ny4kKFWtWWX5wvZM6P+l2PB7fsBWQKz0fK5mIqpbcad26ULaT1+u1re1tiHpwrY5rMBEr6+utrZ8MOh1P9/X/z39b1m7ee/JVyRaXKKZ3dXurrr95aRLBkerBeqLFXVh6/2/FQvXkAEGIIHABhcI5g5E6KyDZE9CVMLJT63ZHq+3VrBi67XauHH1b31L9razSeaTyXJsukpvGZUqW0Dk8Ond/88PhIx82UavmJFvmVYoWktoOkmuUjR74BjDBpAxldTFf6+Mnv6+6qo29f/Vqnj5parAc6u3pntA9LpNvbjkq5fb05u9Q2k1K1kNJ+JatYjt5npuR2o9Z+U+3R0HGfNJrZRVr1bEWZZlafffWZytmiC9N0tmIaF/ZK+URNd7c9/d2//3f0Vz/9iW3qUrGkTo4eeD/ApqhYy6pWSCuznCn2f/3P/2yL6/TO5oACBgI+xUAYZ1HQcDgFfgAlxXg60RjeSqQmopOZzHAND4fnYDpRBw+3wcBIEJ0kXXDg48S9yWeyEI9p9SCw7+wveC/2lYCG0NUa+SAuhp91LmrwnoOASsG1sxuAfO4A9ujmMxEI6rXIO0rBAJRCEaL5Ll2AQokomRAxHg75HcrChh+6zjDGMGJD8LRHgiEf0SPU9xFQwRwpaMBCoWFEKeL1hP8Pfxa0ljuz2shLLfKZCvFHwah1N07kL3KY+QWMHAazZRcldLr2DQuu9uSicu8CYZi82OCNxc/Y+NWjeIoMUFY4ZJg2Lz1Sg5jMZrVTmMGR4s/Y+Pb2iFlJabaZ2LfOdi14KJFP+x6ZnLmLZIPloGVdDfuoIisaTUZW7Hqshe0BKkbHTVAb0kDkdHAImbhiNBROEWgOo9hCCX7NbzlDjEZZfwZQuRfBicvIESN/c+GwEpnP3Ej4+0PUBemxQjYUWfwKY/CIR+RosuBS62tgPylQ4zBadbHvbS+ykojGvzx8MB6ZtoYRsa2Mo/sX7jkFDc8I19djf5A7c/JCxJVtF2ymvLGqlAOdAxybhAbcTVBtiOLEBc4m+uSTj42SvX7zxt8XEQ/XC6sPUEt82nj2uH+7dbrjNwHBcmBy8FLMMjZjHbiQiuwpGDVy7blmwdQYDh1cxUDuhnvHaMur0DFqAek0Uo2tDGpx1mAq5WaBAx7PNhAGUBiEBTQQQekb7oU3a+gLuWB8C0pGegkpNoR7Dybwx4ZuWPKZrHOsLd5QzOkzqOVfvnljH8UsB2k87nD5z3/za52cnvj5ubq9CqOydfALRLXtFA8sNqZzi8b4UtxpOEbkWOPfiCF6rVjSweG+791kMfeoazIYObmBdUgnHScEPYEQpaDZGDFYoJMsVnOHEZM4wT0cjWkoNypmUauGhtZPd5Spy2fnEKMYAKXks5qni5AKFJdYrXhcOXhoCLfiCe+LFHmFHL55m5CFbGuYuGoFOERJJUz8Cc88Y0qaLK4v+x/FGdmzr1++0oNHDxXPh8QIogjZQW87XaNnjFhtpI3zApziaVDNuoiJ+MgeWqy26g27Fn25QY08HR3dRdrEcmWOqPl4643FN6CarOVm41jLOc82vGtSRG58ZlTKRceGwYkGnWZN3bbvfQZxoE+GPQ07t+IqxYj2Ulzf+ehjo67dQc+cSArbt69eK1nI63s/+IGyq5h++YtPdXjywGPRYqGir77+0m4KtcaefvWr3+jJw6c2iB8PBtpssKK60R//rb9tjupyugq+b/GkLnt3qhzsOWaKYuSbb7/RBx8811dffelxLvcXb73a3p7q+zUj8/37mRKLicZ3Z4LAVN0/0nmno+NWQxUtdXl7r+ajZzq7ubUR/LR7qy20nsVSt72uWqfHFklin3XNOq3XLYTCWJuxNEUfDWj7/kZvXr3U45OHmo4XOj55ZOCFui1fSemmfeUEqkqxplappcGg5+vfqBb0+sXXmm02FhbOaGSWE3303WfaDhe6f3eJgZtG05FGg5XKzZQaDxFBxnX++kwXZ0R6lVUp1nVydKhGLa/rs2u9e3GmKdTofMr3BVEg9icZOK8U8tulfUkzaQQmU4MQuVRcuXhIboIeRg4xooxMOvBerS3YbvzMlJ8/1w9+/w81eX2l21dvlE/F9PmrKw03eU0WI02XI9UPi/rg4yeKxzbq3r3QwwcZHZ40bEsWjx2o054plaTQzauWb2idmGq2HVpwxK/eGBCMEISyCtucksu4vuy81iy21lGavz9Qdzs1Gr9XKSi+TPm5u2y/0Qffea6bds9j43xOmvQ3WkzWevzxoZbbhXodqDNZ7dWPldjOtWGCmqirfd9Xb97Vx598T1/96qUaexUrmSfOXk5ps+qryrS0N1Dsf/wn//0Wr7bpeOZOkC6ZzpXDgoPHG8Fy6U0EMjPFHl2sUbXImoKH01QPy/ZRG7FhRTy+iNKOaCHYKewMMyGKwtEBtQieUShDXZxgEcFIzSrIsEGCcDG2CdyZEPRslW/kXM/BGAqjKL6HaCq2p10WaGQm6wPsbzjeBxPf3yYC7JC7Hf9qN4ZyYRaZ7HrkEWV+vifu7zLII2uL92PASI0ZirXgwxXt42F46/f+rUrzb77/7jOEv0shHKGE0RjGZqPmeFEYBBM1R99E9gb+vKjVkoEU71GMGJ8RzUN82sSFz+47hNFZINLTLYaOO2kEgyKPw5fXmm9nWqwXPhB5v13IfBgVhpFpSGOIaTSc+DUazeZ7k1yQC7hAdOPB3JeCi4MuoVqtqdpeMygsQTSTCWVSWW+eLjIoIjxRCl2/Q+ztLcdh4A8cbAa4Zhgre1wbFXL26QuZpWGsG/77zssurM9QQINSg2a5yMPt3l5vEWcp+nu74hAeTYhQSnvd77wOQ/RWGGPwXcM6B+nhXgT7lhCNFd0f1rj7hDBOg38FIvv1V1+5aKqWSyqV8jYZJfPx5MGxCsWKfvLTnzn9heYJFMb30MhhGE3v1hufIawHIqoYVwcuLRfISG0O0neIFOP5NxpKNBucr2gcixWOVdvlsi0eOFhBkfjeQX3k2iEAACAASURBVOWZ8OegMIPzxre3AXVkL8Naomhx8UYRGzUeu3XP52V8BbJHkY3Hl1M+nOOKcDVmha2nB5utKoWyKRnwALn3cGzvez3zpVxkkKOcz+ns7Vtz6kATGVdh0UShRywWhQJIK16X5FxDQbm/bbuwrzabtgxi3YDsdG+u/dpO7eF5AN3bSJ9++qkVoYy14tulqvUDVWtN38NLm9ISgl7SNrFVJhlTNp3U5XVHx0enyqWSevPqdcSnIvow7/XHfUH8cntzG9EKGM0GxSyJNhzcHOLJDQTsmXl0CMlMufHeir9Z2A9onrOJnDlu2/+fq/eIsTXPr8POzTmnupXTC939Ok33cHqa5IyGybRFkRIpGbYF72TDhmHvvDa8MCABgheGF14Y0sJaSQZsCJYgicEckprpmZ6Znk4v16t869bNOQfjnN/31Wv6DR6bqFdV994v/c///E6gNpmLZDqtSieeUwJeamnJuJNipE43lcsiXS5Kc+flM97rRY3hw/GkRtzcdNgzjdf/GP1BX+CaY1NtXpwsQOq6IlFz+xOUms7amDiOIWkUUAsLQa6PcTdz5WbmsiXlmYnJ87BWkyYI6/TljUrzguWVrzUS5AaVrsw3H97HzcUZirvb6IyGmI2m2Nne0fGgXIXXwYMHD8De25MzmhDeQNwfRrVyrQVyvlgjmyvi5auXuqcZRZLPFVDKl2WOIJPd7bUwnQ7R6zO/8xGuL2+QZ3tTrY7uaobcbhnjbh8PDg/x9VdfqAWIbFo8mZTGjtesDB7hEJqtrsoFMlE//IshPn9ximRxE5XbGj7+8FuYNqqoNdtIlXbQGVKLF0M+lcTnv/iF7s/xYo5YNo1cMq0+eWpjM9kMXl2coVQoSAOdSCcVScLkCWYb0tDAeJVQJIHHT5+oTvLem7uo1q8xXq2RjGVQihXE3oUjPkWSTCcjnN5cIZxMYqiIoxQy6RDmzGPjSN5Hfe0IN7dj+BIrJLcX8EznyAQ5wRng6OARFtMxet0mwlEvEqEkzl9eYcBrKBRELOLTfSGd+4xOF2C8nGHNe3++skaR9RLFXApBL6d4HsWGUEtHcMkSA8pOiFX4LONxOBtO8Qd/9z/D6Se/wM2rVxgOmOmbRK05wVsfvQtv1IN0hoTWSuAe6xEGvRsMx1XAyzxgMmxRzJdDyb/WzNcLTYHgRAwtdduTKRAOxa3/tz/Doj/GMDpHspDFurFEvdnCIu1DnLVrrLNbBDGfrDDBBJ4go9kCCHgXiIfW8AZjaPeHCMXMuBkN5XB721aNYdi/xpTvf+3Xetho1RBPZDAcrZEgQ+ibo8WQZRptYgFMF2N4okF4vv2rf3tNkMFxDBkq3kBcaCj8D0cosDZdmVUruYyTBae64mzjKSwElguYLZ4WSusG+/J7NOJwd/3ShMylkdFoVfVIZBZM/8GHAB+4CkJ1hPTWN2qLoxgRtQ1wjTc2y41lUD8kAZ6KqV+HCxvrZeJqidutOMpZhB3XqxgJY+hck4XAo9NsoB7Q/98fAwfOseEDVaDNKa53yuMVXeDEaBjQowbIUek5bKCOl9MLajt6hxa0IypQ7Q4UXXaRQIivJaCozDUbT9sfew3VWjlhpMrg1fu14nrTIjn9lwTpzuekBkXsjnCTaQoti4yr9kqu3OpNzWl2sBw/VUQtqd+y8RQfZNQC1WoNE6z7GZGwkFOUuywee44QzKTAkYtfcTkbG1vI5vNi0whrfRybT+138/3JZe2MV5XZ5VxbMeqEpIWkhoeUmtUksbaNfbQ2AzW3p46ZUuhdJs0iPsTfENzAgnJVP3YHKjkip57PgKL+x2vJ60F/2JMGjIykjq8MGdYo4fak2j3ChxXBjeX6WQ0WmUXnptG1YBIEcpPc/V2cv0Ig4EG5VNAY7vbmWg+YQrGE07MKanVGL7Bz0nHmOjpRnjuOa5V16ZSsEySrpo5ZeVRQ64IywTP1bip0pxuXQNHZsGgRZRUUa5G8QUUBUS/ETSF1ogR7LsPMz0sHLEe+ZHQsdJr1ZTPrGjZhn8CoNZuYyULsuJP3xVEZ3yM1nnwGKAuLhorlXCGvrmuXi8GEfdrUXrHWbw3FJiUyaaf70ucwilPptGjcERvuBbI5BpcnlBnJ65ZjeUYgyaW4nMkwxKlFIpVBQiCPLJcPzVpNx4GuZTVaUPDOWkRGWHjJ0s4wHw+RzJbg9YUQkst0IfE5M/oYYs2IBOYbPnt+infefh/xsBXI39xWHYO4hXXzGcvrhNmQPE8E1myjuL6p6LjTEZhNZRDzhKWhPD07RzTLLNCwrhE+Kf2s9uNUw2WevV7FEvFYkgllDAfvJ+Ya1hp1jcPIgNKowNtuQnkJdZX+oMOeDbTRpslB8TjcqDEncjmTfjLGZgqaUPS8s0ij4bAr4wijbmQ081twN/VnZGbc9hpm43EDz99H/Vs6mVFRNCcO7Obs9duYzrnBnEuHNHYmCBulsqIrnrOB6ehQTCY3KRw1cnKQyDKZgbVwK7F/1Bbff+tNSQhoNJgMOcpmH/EM41EXncEQvnAMg1Ef3/rgffz7H/4Qu1u7CAdjAlgLLNDpNlAsZPHkyyc4PryPZ89fYSOXQ+umgnA+i1ipoIDf9x49Qrd5Kz0x9XSxdAbeUATJaAjdRgul+Aa+fvo17r13rHzW8biPx+dXeO/DjzDv9FA5O8PhwT5G/SnmUz6iRuj1G9g/egsnZ5fqN93c3pJDmkaJaX8gV6kn4FH9FwkAymq8QWoePQj52TefwXrWV3zK3O9Hj/WeKw98oQXOrk8QjMaQjKfRr/UQC9r1GglFJZHpMkyYKRMrLzYLKRwU4ugvr5DIA74ucP6ihsvOEv50COX7aazbM/QveoikctqwpxOsavOi1mlgI19G87aNdm+BeCyN5Yz5mh14OWlCDJF1Skw0JUesfYzH2a3LGCiT+2T8aawGK/XacvOUiHOTac90Xh9kGwfLMN569AGCwz5uK9eY+Xz43oe/in//b/4ct+EpCg824enX8eE776DbmyHgCyldYrS8QCAyRsJT1EajO+vBH6J0it3P1KsHwBSr2WSNwDKEXmeJ8SwECg49q7HiZjgRnQ+8uGhUMIqPsEGD13CG4WSJQCSBYDiLRCptDFy7gdrZKfoYoXCwif5gjkK6jOPyEU5OTzDxTrC1UUTY70V/3lYH7qI1QGcwwgVNOmEfEqkIpoMFUqEEdjM53HZr8GyE4fn4N/7e2kY55qpy2TGOhXx+jk9ND2GskTnuDGw5DkPHPCg2xAn3Ny2SpYRrQXarlgTwbIenRVYzVacvdGE7RXNy2YJHgKeaKGcMaxlFrFxyQJUTOmmTnm9EYPBBoS+y5/Cvj0stGJdMzV2c7F06ufT2TjWQ+/v+Gp7T4m1gzgVq7r+7rI6WdAf03TUoOJ/fMsNeL3RWPm9GDLcnVTlseg17Lw5+1jHUmNEBHXfmDwew8HfYezAtmCsitxR6h8UTorGqLQFep8jewJCNo51B810enLtTt3NmRyUQ8iFfyFmoJWUQPHfKOgsKGPFGUOq8fp1Xmk4FNZPyZqXOaolut22ZcRwNT1mTQ7cTBepAqbyFnb09vRUeHz+ZBMU4WG+lq5/TOJWvSWMO884SdNnayMrCS+16tTw6u2bUFqHrnJsA2y0REL4euXvutHwaz1I357BQ1mvrGCSM2jXHLUdxqtfiiJzBtFZFRhBJvZx1l74+11YxZj9rIG8JvwPUbXNEDR/PygLL+RjNRkV0fCLBOAS/Gj9odJrOFnj56kIZYBzbCAAro8zy3qxNg0YAMpLsUY1ZNygZNznHF3IFE9SJOaI+TxpSt+GCWXEWUKyWF0b5+Bl0TTBrcRRcpHlMyHryOiPg4siVrkCCfXsfHOdxkbJOW4FRxq1oxO+cI0oxnC5bVYOxe5ZsMvMhmT3o82pUS4BWKLAJg0LrNaajiV2H3PgxIzMawe7hgaYJa7qI/T61rlB7ynEi/5K9Y/cnBf+8B6g/4piSbCkZ5tGE/dwe5YER6FGmwvdGcMfcRzkZHSaK54/vl0xNKpvEeDjAoNtBKJbBmsYEZ1PDETBZHBqFvHR0MqH/pobNrW1slcsyn7DqkGCQn92VJpARJZvJc0eGk67c6u2tjE7c0GTTWdQrNWuTYBxMJo5MNoFuqy3jksdr0SQc66/nzObqYRUMSQM0VpxLXIYhNnaQiaM5YaNYRIguZt4z3Jiyg3m1Rr/VxDW1XQww13PFnt3C7dRyU+IgfWREm3FeC3oOLRxmUSkIFhjOc0uHvpsbyp/R1ldTHGYcxnH/wUNNlpZMZuBzfLmQxIOa1SWd5dksiuxCT6ZkNPvy8y+UN0dzDJ8BIY8f48EYkUwK9FP7lis5X9mLXdreQn6jiKg3hOdPnqPeaeP43iGm4y7qrQ6y+Q10+x288eYDfPXll8ikMuh1BjJPLFfUkfO9EzjUUMoXMeraZieWTuk4iKWm85iu2P0dnJ6cCCjzc/f6A6VP8P6kCYFrUa7In1ujN+jjolHD5t4O9vJFPP78C+kvo+GY2OXyZhG3tSoikZS0b5V6FUf71C7O0K3XMGPUUsCDyXKiZgtq7DldYU4mXdpBT1L5rz4fA6W7el4wd5a6vXVggVr7BtMFA87jynucdAeKK2EsCLV/y/gaM8wRC8aQz1I3mYY3RifsAi9++QqzETcGQSwCa0WR+KYBTFrMn6MbNi4deCTkQ6t5g2CE2uomFiMf/J4YGu2WKryCOT9SkQRygTTG86U65CW79Mzh9c40zaDEqhjfwKg1QWc8lAs/HLJxFjcRZFlniwm6Ew9S2SLSAT/KhSJqja6eCfFwEMPgAv5kEJN2B9lEBoPOTPKI0XCA4aqDRD6MwDqI6ZhygTAmiwnaow52tzPYKCYw6U+QimaxGALVqw5WizBq4xaGvqmegTSdekckAuZYhOYqXcBkghafm1xbAklslXfhpa5wMkLt6hIdjmMLeXS7Y+xubyMfD2lDHAjFMZn3EI57MRi3sF7PEfVFZNacs/1q1UU8uoJnEgLmPkSiQXSmXURKUXg++ht/y1mnbGRqDBEZJWMtpFHTCEzkl42z+OiTQ56sio0b3VGXDBrMg1Nel+tedI0KFg1hmg0ny8wRKwtfyAZuHX96PYa78rWYW+YyZHzKO4yX3itt/3rgELiZFstAkuXGa2ThLMgWMuq8V4fdMjbSxlE2kHNYSTFnVmvlRmzYqNdez6qRDPXYWPU1e2YY1dg6/hFjJtBmozwr2DZg6gJgdZ3epW281nI58i9H2+cAPxeLqQCeLkyHsZMZxHIMjdVxALaCOS0KwsJ87f28HqkYqNQpcIvmxS4ZILwbb/LC1O+xC0GMpbYHjkZNF5B9JuWAiQ1lnIfVblHszb8cYfJ3Us9jbkhq0Kgh4sW6luB772Bf4ESIR+/NyWLTqNNejz+raB/2+U4mGjG7OV+KIL4bX7PJxAJpCUaIFBgDxPGwUvnVdkCNI1lFOzYEqzxPbMkgcNQI3Ml14+u5INGuRWO6+VDkX177ZB/IilFmQMZPLRnOeXMdwGaA5YW+gI/uS404bbRLJm2xoL5kgOV8iPJGDqGQtXmQJSMzycaQydyNMDLGmmyr7klHFiCzgPRbYQXz8pjxeLJdguwWN1pcBAScycKGyIyy9YZh3X6NRnn/8+eUsye9J2sCmX1JhozO2KWTk0itHntVWdE0cbqbLXfMcqAtYkTZm9S3Oj3DOgaM8OGYl1ofxmqkmA3GbL2ZCdXDIV09jPpgZmOWrlpFqazQaDQc8O4X65Yt5rWLX3l9ikhhvmKU+jUfAcRcmiU+m+gW5DPh8uxCLJ47dmdOImNC4sm0TCyZdFYjzVq9hmwuhwRB9WQiAwsdw+lsFhsbJZlkCAKpcfOFEypDH/RamM8YTM2cxhiy+ZIe6NNhD0OymdEo3njzDTETHDdeVa6ko1W3KfMG2b4ym4kJZw6ctc4wUDku5yCZvsePn+h+4nGhdigVjyqiiPVRo+Ua27s70sr55lOcv3yJWL4ktqZyeiE9ZyydwMM3HgqUdxtNOTbz5ZKzqefm3WJ2qlcXijLiObK+Z1ZZ8t7SOAY0DbHzm8X3Gxvlu+gVspY0FbARhyO07a0tjaR5LglqeS3RWKMYJPYEj0a6T7/z8UdyXYKZndEY/Ks1zl69UgvHlOxrMindIM+1GllYFXl1iWKeTQBNLPoThNY+pMpFhd57F0tlbN7Wa4gk4ji4d4wI/Hj6+Cmumg2898G7GPWaaLd72N8/RqNVx0a5KE0d68K42M8YqN9p6l4MhvyKmNnd3Mbt2QV60xlS+3sYd7pazI+2tjVyvR4Nsb+7j2Ikhnatqk1AbTBEYXtbbHgmkRQDl80XMJovcNuvq7mgnEyrBaPVt/7w89NT7B8cKwj95vpGnba9SR8l6k+XK9xcXeDk5DkW/jV80QBCkYBqRuk65TOD10rQG8dy4VNWoJea1NFEkWTcpHrCXowXQyzXQ0zmQ6yDjCtJI+PPkhpDu10HigwlXmA3lsVyPcUAI2RKCYRirBNkl/FYhstgNIJXlUuk02UkY3k0KpcY9fs4OngHsVAQ/mUfg1kH7XELsVUSrdsRzmoD9D1jFB5EUUxE4euN0R0t4Q8nEOP9vxhj7ZupUWIxniHii6nbfsrPwW7iUMA2PwTTIS6mU/SmFPkHcbi7g+lwgk6tizlmSJXiiITZekJ9M5CIZuGZ+3Hy/Cn6vQYWwRD88RjypSRCvgCmnRWqzVsEMgHEYx4koh5Elx4El35Mh2BlA3qNEareKQbZIA72D5CLxTG5rCCvTfgEi+UEs9kQ60QE13QtD6Y42D5Gyp9E5fIK7XYD4wUlIpuaaAUDCyQJoD0hzPph9BYNDJcNzOZDucwTibQ+a7PdQjwywu5WCN5hBMP+EvVVH91ZB4fHu/B8+9d/b63Uf7FeBrC00Gs0ZuXkJlC3cZwYMo28lpizHcMd+anixVgCF9howXFGnfyaG1ostOgYC1wmSw96uUuNTRQYIsjjzk8jN8tqslw1gi97XwSaxkRyR8RlwFk4hQwsM81dRIxhcTO/DOwY6LK/BAZuLpYVzb82Pwh2Ocm9Gl07hdru73DHVXegz9F32YjYhPwCi85xdFk6dzRs/2Zs2t1riZIzrlAMkjNq5GurFcPRLursOeNSV7nN8btMKH4De1pHHbCkai9Fe7xmLu2YuyNlez67RfaKkOC5cIwPrhmFwI2sqqtPlFuRx5dZfOqltHBYvZbaDig0p+uQo1RzIToRcjba4YK2XKG0sYnD42Mb7+kYrOBh9qIiLuwaVZ7ZbGZ6rNXaMtTUOnBHBFskiTYgr0EWFw+NEcUiub2qr0f0Dg2KGd3M85lGirz2XmtAzXDjRlTwTnAbUCgA1/XujPsJoNy2Ext1r8XA0QhwF8sxojGC1XmMFLFNE/9LoEgz0WI+QSwaVNwNY3XoiKRGiyNpshUetnao1so2I4pJmVjiP693Om5lsiFAlf7N7hGyN9whKipCzJEdt1jMsuEYJ0FQlFY1mW0mOD5dkC5zzgPNBtSxaUxPR7oDKN1cPfc6IEss4t+RE7gaPbXGONet617l7yJjSFBDBo/GEZowYgzSZZPHhBVPPWyWN6RLITAm+BSjuFyjVC4jlc1gykaEBSsTa9jf3TPdreNapyaL0SGlUlEsGYFgPpeXc43AlY7MRDaDIauehhMlDHDMx2NVYqQBtaEEqQxI7vYQkAlljGDIJ1ZkNp4hV95VWv4Xn3+Kvd0taRD9gTAKpW14FzOMem3Umk0xkGyd4f1Hho7XezqbFpi/vr6+6+1lnFGpVBJYpvOVo/pQlAGvXnQaNW1iYomodK80zDBigoYn6vS+9eG39Cxfjsc4ffkSpb1DBIMRjDs9/OiTHyOYiOLdd95BMZfH9fkF2H5R2t5EsVRUHSKvXV5PN9VrbXzJmvH9NWp1MYyMZmEzhjqcl2tp3ejsFzuunYzVO15eXqBULIhB5bVFVpX1WWS3CFqpl+QfZiXSWfzg4Ru6VhvVW2xtlKVvfPHiJd589LZ0l5Rt7e7vq2+X12ksEsHZyQnKmxt49uwpZv0RNnJFROIx1Z7xGPL6MbmGuU/Ho6lAcziVUgRMOhYBA+HDwTh6gw6G4yGmixneffc9GcSmwxF6zQbG0x4Wyxk2d3ZlvLg6v0Cj08aDdx5J7M5rk5o3mkgualXcPzzGqN5CpXaLdCErQMrXJ+PGiBCySQFfBL3OBIuAR20P2+wWh0fC/M2NMm4uLpEvZiUn+PKrJ3jz7UfojgaI8tkynKDVbeLy5hL91RTpQg65dAohnjsCSo6Smy3d19S+r9bWkLQkyFvMxAzNQnMEU4yoGWI07OkzV141sBoxpHqB7riF1L4fB/sb6L1oqNEiVggimmVjgx+BdQD3CEIHPYT8MbQaU0TiaYymS9xcniKbSeL8qoJ6o4rNrRxyecYyDdBrjDEeruAJpdAe9lDYSiDOmsQlGy4GSsQIesjuBhHNBEX8DBpdFPMlSZNoqKHJiVm6awYcB6nDDVskzQI4v7jC0f0jMfrzwQhUCgcTKWyk09jf3sEXXz2TmYlTptGgi3q1onuVrTKzwAQHe7vI+tKo1K/RQ0/xPpQSxGjU6vZV9NBqjnF12cI6HUB4M4FCPIvj8g5+8MG3cfrsGSrVit5bs9eALxVHbzHF9VVFo/7VdK0qNxqELqo1LDw+3Dt6y6YCnSuLDeJ0ZQWwgtYfHyGbCcM/9CEVpdlugqGni2g+gPAigNl0geZqgvawiQ/eOSbI+5trRUTwwX3HstnukTsVN+bDZU9cEKf6MwdgucNSMXQEFa4uz9GRmTPPxkC0t+uvo8+5Y8k4nCIw0EJhURMOiaPdtgJVOH5zGTNnnEknpZgjdSDaCI2LmsWmOM5Xh8EzIOeAEoddsxGgOc14Q9kOlViLDJkLGIz90wBN7+sbZfaOxs/9d2LDO42i8/pG4xnjJ+G9xncUGluXp8AnQbLTkGDAkL/I/s0YOGPPBFodvGn/j6uxs+oIgQ9nROlGvThv3YCbE0TqslwiuNkW4gAvV1uoAFL1azrvwZEIcoE2kMivG6PF//L88uHJhZDXgByTTpcsx7kK3PbYqFx6OZfV0ubCmFozSHiQL21g/+BQLlm7tqx/1ZhYG0HyfMkpzDGPIhymMpS4AEtZaRTCOz+jeJqVhdryvdrndbRkd5pIc3guaVhYcbRL4GKjM2PfTJupcyUW1sawBKscAZY3y05IsOO6ZkUSGwq6XQGXSDgk4MIuXEZXuBmBjFughoZjOt47dHUbEPWr9oivyW5Lvla/29N4UlcZA635AAyF7sAkF2B+P3VurnPajoW1T5B9FcMuNs3uSxokOAbm9cTX5Pfx/VIzRXaHsSccVRJUc0Rs2kvWCE4l/OfX1fggp6w1Goip0w7bXMQ054iVIvvq95vT0jG/8Gu8f60ZxtomCOz4PjnOI/BN5zJilgk0uVjzvJJxIkhT1RMd99MZHr75hj4bsSijQ1hgT5BHvSF/hqwld9Vk83gfMyaIbl9q0/g5eC3SxNBm1lkkgs3iptyrNEbw+FCXk6MukJvP1VpMy2A2RbFcQjDow/npher6jt96F/F0DsNBQ5o0grxkKo9EqoAgVghghZenr6yjWVEgTMmnDCIv8wCDrQno+QjidcLjtb9/oCxEtiEwKPfRO9/WuH3QvkWtVtGYLZXNI5nOwbfyim1st5vY3NxAKBJEu8Fx6xU2dvcRiyWxHk3xx3/2Jwhn4nj7zUdIs3f05YmB3TXvrRC2Njalx+RYbbyYIVPIIckRvteLi9NTxc+QEeXzlmNhAswnT5+K7WQLAAOvaUjhGP3ijM0P+3f3Dk8/Hcs8zwR5Si5gs4aq5UYW+eILSjfJ48DsvqPjY2xub+O20US3P8T9Bw90rLioZ9Mp/OLTTxWcPGIFZiyBTCKFVq2B09NTMZbvvv+uGNNus6Uw9yHZt1wej957TwYnxnDQpUrHq/pHV3Mk00kzbvCi4oZZWYW3uK5coFje0qJPlzmjK9LpJDyMgtrawXi2wM3trcKb46EIqqeXCCTj8CdjGDbqmA372L+/g6uLU0T4cF74VWQ/mM5x22jg/r0jVCoVRUTtbu2g22ohEvWh1a7re8hEEoD26k0EJnPUey20J30MPSts7+8iHY4hFgjh5roiIwLX3Xq3qmD8yYiu7hSWE04NONZfoLtu4cH7h1gt2E+dweVlVa5f/zKOmXeKcC6AwoEfpXwCk/MhUokYBosWPJEoGp0+UoE4PPMlgiEP1lMvOpUJ+nTLZrMIwitd4nf/xq9htp5gNO1iOGaMUQeruR/zmQdDgp3lGvlsRq0W495Yn9PPeCTMpUVM5uOaNgxb7O6NaMNBvWyr1UUkkMJkMYY/vkAqkUTIH0QwEEGvP8KY65mPmY4L9CcrrAJJZMj4Mf1hPMPVbQU7+5vKNkzEEliMF+h1++isu/p61hfBaNIDYit4/dTyThBdrJCkHjgWwXWVBpUsfAk/xhggNPWi/uoSm7kk8tksTi8uUSxvoNXvYhX1IVPO4+L0RJvyYCiu0Ob6RRVLrxd7R/fgWYdRr9YQ8szRGzcRy0exmPhRu2nBm+rivXePcPbpC6wna22K/PkIgsUYe/ts0pOIYjzt48FuEZ7v/+4frhUoSOaAlniHpeDCxTgHLgIWvUFww8XOmCHu6LRAOCnx0nQ52jOyBhrzOREgAixi0Txi6ky/5xoVjEXR+I7RGk6kguV38bUWThitVc+QWVGMhPonGUtAxsME5wIaTm2VxsYOmJBzyxHYu6915451GDpXFO4yf2IRHVOI4kmYX6a0cQNpLgNB5kYMpaNDNMbmNZvpMkmGxYyl43HQ73DcrgLXjpbOXJfG3ImdEYvp6vzcsaDjCnXArYOEbOG/M8S8Noi4AF2F2WqBcHSRzBJ3oiNem0yM9TPGfobwWAAAIABJREFUjEyofa+YN5kGCNJ4PK16ihsEfh9BhY6dA4zviE9ndK44myBBOkd7lAHYZ6K7jiNAggHLk/YqzZsdwHKCMr2cGwTh5NfHwuJrGBpt8RNkYGgGsOw5Y0ApOdAM3LU/8BnN9y+HH0GnATUx1K7PVxsEa23QNaioFRvP28jYqEL7WYuw4ee/vr7Sg5hVM3aN2Qif369+4UFfY1CyeATCDDOl9oMLuuvCZfAuwRYXdDr66Hqnlm7IqpwIR3EB1Kq3ps+UXGCNOY9BJGzjU8cZTSDOkR/HmdI+0RHLNggxwaaJoqieIJj/Phz0BYL4OQg21O7QI1Nhin0+SF2zE1dbRuFwlMh4F4q6qZPi+eB7EJPpMCWMruF5lTCfGinnXN1tahx9lruRIbPnjnDtPuKmi3qyhJioVrupr7Hajv8ds8mBoJgaPr8VytN1yoc+n1NXVxVpuvb2dpV1RkDFJp+pQF5FQeMExGTICGYtVoe5cmNlV6WLBZSyReW9EdS9OHmhCJRoJKTw6ulwrNFiJJlAicyi3ysRO3sno+kCtg+OEI140e+18eVXX+KtR+8hmSrCy5D3fhcnp680/mWF1OnpKxSKBRQ3SnLHnp+d42B/T9mQ/JwMpKVRhHVpDNRlXtmvfPQ9dRpPek2cnr6AP+hFMBpXq0CYfdyrtUBeoZBTO0btpqoFf/f4vo4pWYgfffIjrMMBvPv2O+qiHvcYd5RgrqrAHRlLe1auMVouUd7dUfXWgplul5eIRSOOeWMF1mOSVb2t3krbyFuF7DPY6Z3J6jqhiSAaZksHI7DYz9ty3NrsTjeW2HWbR8MJTEZmWvnOd76Dn3/2GXb2drGzs6dQYuo+WQnWbjZlzNjd2caf/ekfS1OZzCSwtbmFABuIwlFUKxU5Q9/94D3djwzur11e46Jex969Y20s6Szu1hsSzF/d3EqXxmdd0OfFvaNjzCdk2mfSEo4nPbx4+QyxcFyuTGZG8tlGxms0JCiPynk7GI3x1nvvYE0GfTTDeDXHlCHnswkuXj7Fe2/dU07idbWGYCyJcDyF5XCFbCqPXz77GtlcGnFWDjYbyJRoArAN1XAxRX80sOfiZA7/dIF5APCnYhis5ri5raEYSyq7tlqp6tjS2BLNBhBJBDAdTrEee5AJF8ytP+ni4I0s3v/2MRgk95Off46bieXMhj0+hJJerMMTFHcjSCeCmNbHONo7xBdffolFIIhUroj4OoBWvYlKr4n9/R1kI6zdi6LZGeOjt76Hyqs6/vLnn+If/Jf/OT755N8imJwhWfbj9qyOWqWN4s6huuq9M+uB5zNuwLggdnQTOK5miMUjqDe6aDWHGDS7iPgDSBbSMup16l1l4SbzrDnk5nuKnY0jVG9a8MfiSCTD6DbPsaT5LJ1FORbHvD/AbaOF2WqtaJqbmx667aWY1//3h3+O6rCBh+8cIZHgpraPBBnCJB3nMRQiG3j85QusgkEkcxlEY2H0p2O0+j188OBt7G+U8PnP/0SFBLXWBG+++R7eeONt/OVnP8Rw2UEiArRbXTTbS+yV97GdK8EfYuVkBlcXVQz7NFgAz0+fYBX2IZdkO1UN9fE1Hj46xHo8QbPZQW80QSoTQzIVxrzPitMVliGmTaywwyDo737vd9amSbLFUCDDiXpgmKbYDmfEyIXaDA2m2XNHmzbuNIODueRMwKe0cJe1cdynyjIjYJiT0bPkfxdEkWWiqNbVVXFnzRgDuQ/5wHey1Uir8nsJ9KjJEjBVC0bInHrS/HktbFeOyddKO43P+D8HYAmccQSsXTwfVBbCKl/nXRadM9Z0RsFc0Pig0OtwAXN+1rLpTD92Z+JwmDJXs6cssW+k0Zsm0N6/tC+q53K5UTMZuCNeaQcdJpPHVayVwwS6416X3HNdwG7Fl+kXHa2jGxVCFkj9rQbgXo+D7Vy6f+5Mvm4cjDOS5a6Lv9cFr3xvLiBSuG3AqqIYdMyx4ZplILTDr9iwwJqdKGLROMJh6/KkoJ9Aj8wM2TR+cv48xzpkVgmyXdaRTLOxasYa8lyTDeAxUtSKrmk7XrwWjPlitdbYYlEU9eIeZ4OBxmK6UTT22mLtHODKzya9nnPuBfAc0FS5uUa5uAGvDp0dO8XjfCOuRz+7oINvqKYF6rgIqpS/lmJnLzcmbFiZSFxNRo8P2eGQYdE+tU7w3wjKqPkjwzCe0ejCUF3T2/GYkIFh1AN1T7yeyP7weCi419mwEAhRQujeo2QYzZBkuk4LBiaTyTBov10n2qStMJ6yfWSgYxZhFAT1g8650TnR6I5DFbsX+F/XTUymjufQ9LrGiPN8uaXyLsvNr/Ea5yiQ14UqAcdDtJpNHTO6vzlyNZYrImCqnDe6wNmqw5DtESvevNIIcgQaYMYD9YnBAJrNBpotCpjtXRIcqmN7MtdffzSC0tYWvGu6Y5l/ZnWCV9QWDQeYT0YGoukcXizEIPIy4Xi31WyjN15g//gBMpkYwiE/rq6vcVNt4K1H7yPi9yqa4uWrU7Fge7vbGmVS88drmCCPo75NGjLGI12v1ZuqnKIaazp1i8y2JbDp1G8VckvjR73RQpRl7e2+NjuM0uBnJ8i7vbpG9eoKua1tlLe2cX1yis+++ByBRBRHBweYT2aYjUa6foubG5I/jIdDVYTxGUdWZu/oSBmOkVAApycvdW+SjaDjutXuaHxNFpb3yoQ1YeCYLYXhaKL6rfffe1cNHrx/yf2TISRQpBPWbaFhBAblF4uFB8kEu71pbNmwTMflUgwu3c/sp6URgu/3q8dfIF/Iin2jNvGycq0w72K+IBDEsf6PP/sptvd2TGfKEvlWBwGabwIBmWwYs7OcTJDNF9V/zuclUybqNxX02l14Vj7k6MpORjGbj3Bzc4V4OI53Hr1jpgR2S69YBTpSSgTbm7qsMzu6h9vKDcJ8JvnXaPSbuLe3i8h6geikq/aQszYtByssPEssbht4tH+IT7/4AnsHh4gGwrjpdDAO+FGvNdQvy0wTEi07G2Uk2EgynuHTx19gzqyTUEBNMGE+Q9XhHLdSAcodMMB0OZAJZdAawbOIIhwLozdq4T/5g+/hBx+/g7/4k7/An/3oZ5glc9L0+ddzDFZ9xHNhxJIehHxzhBcz5NMFPHt2iWA0imq9gd/7rd/Fpz/9OarjET788B00b15hSiOYL4xV24dCchvt3ghffPkz/P4ffB+deR2z0Bhxfwyj3hS39Q4++s7HGLQ7asIgwB6Mplh7KB/pKAyY9Y7wBhUOfLS9j9ZNDY9PvkaxnMeDoyPFsn315DMksjFs7W6hHN9Ftz7Gae0GG9s5zMc1rHxeJPNF+GYrTLp9bajnNAPyel3FMGyzkXWJSCyO7niIuW+I/B5jZJaIeUJi+bDwoX41ApZRpLNFBMM+hGNerHxB+CMJzAc9HOwUEAj1cFu/xXQeRQBBVM+vECyE4E2s4VsNEfKHUatNFauyGq9QKu8jmczJib1aDhAK9nFeuUSY98ECyFO3yfauRQe7OyVj2ds9RRyxxSVIvXQwiNaQffQLFLiufPe737PkODItHovKUPnzwlyS1qxgiykBk0ZwjtReocIuy0VA5QTKuoGXfDCoNFyjWSt5VmiqTSIldDZhP0NgLZJCjQ9Or6iIGLnoTBMk16EW5zUCIWoHbGRlbI/rpnQAp0abZi5gOLAJ400bokgMC7a4A2MECQIQKiq3sS7rdLTwe6kLNCBMyOsylAIATn+mXKAEaE5dj8ViUNhvu2DTDdp7MKclIzYMENvxsZJx17XmjnfdCiDb5Frgiwt0TLf4jYA+dwbq0Gh3v1vg23bIOp/OeJj1bVy8XaBpP+bmyL2Gxq5ZxR2v6fi4INkBpPrdepPGbrnsCo8ZNS5bTOPmws7cNQnu2dlJZjaKONPiVfvEa42XF8+xuaip1ePujFY1AgnVy4XI5i403jZW2cbtfqeqyr5GsOJmBprDSS4nVfYRBFrDhutilgZTZeV37iILC5aUwamIclAvGSy+5p1kcg0twNQwMfDWzECmYeU1rnxCp3SeDRyTEV2q7C1lXloQFxcX2N3ZNyccw0OvL3SdEmDRXDEezRCLsiicIcKsxfKpsJvHnBlNZEOtjcq0tLzmyBbyIxFIc9Hk+eBoWzVgHig81q5Pd3Rto2VeC7yXpK9UhIedLzVQcOzGoE1Q61bXmJHMI4+TReG4LKYFVOsaceJ5LNrHlUXQCMJzaGNa/uXDin+4yeK/8RyqTi+VFsgj80qg12zUdX3RmMGHM/V50p+qzN10nXxRAhamwKc5+mEu25oO7KFeQ8HEbLjgho+jZAKHWFRjb20wlnR4b8q9uVqs1adsLSf8HQNUb67lwCaQJjs4GI+wv7dPvYnG0mwZWPnD2No9RKmUU1QUdZJffPUYmfwG7u3v4fb6UuzNwdEh8rm02j/OLs7NPESjCQFuKo0EHdHw4OmTJzpfe3sHcka3Wi1p9jguJau6z1L5ZAyN+i2uLy/MMekNYPvgECFqjcYjtKsVrMZjhLJZ7Bwe4uLFCZ48e4p1wC/QTDaXURoc621slRGJMSOMjRp0yA9Qq7dR3txW7iCfjednLy1ySXpPXgcWds2RM88V2VLqvXa2djAcsK6yqs3V9tamRm3c5FMfSQc3g9MV9bPgfRxUA8j55TX2Du4JaFA/yWvt5MVLPDi+p07WbrNjrDRbQGoV+IJe7B/tC+QygJbPZ2rjlpOpIpuueN6CfplQFADtCyC/UVamLcEYyQOs6GSMIJrMaM3he2a+HcedrIskO8k2hlgsJOaGDDUbgsgwRcNRfPrjTxFNRlHaLIldZlNFaWNPILHTrAGhJfxRr4Dndx7cR3nZxVfPXqEZ28HSv0K+EMF3NxNIT3rotIb487/6BVqzIK4nC3SCYVV7MjqG0SLU9cW9AdzfPcCw3Ual3cDMx1o424h6FgubFAT9YHjZbLVAMBmAx79ClKx9NIEZwhguxohlo/jv/+gPsKxW8MnnX+LTr59jFU5hzjiQ0BKzgE8g9Ld+89cRWHaR9lDsn8Tl9UgBy2zfiMZTqLd66M2MJOi16/BH/IrOCq0DyEQyCK8jImgmniF88Qi80ZDqGhnnUzm9FgOcKZCxZmg1G5SoKU6gclURm88ub15rbL2i7pStV/UuHcEDFLIx7JbLOHl+gnUsiMRGHrnZBjDworZoI5ykuWqEGJ27mQ2Mx0AuV4J3NcFF5RS91QjrCTBvztAZLjCaAsV0Hq3BDbxFPrOBhCemIONUMo1y6SGWkyCCM580jP7QEr0F0JuvkWK9saeH/qpmjvplClvMFm3WcTXvAIkgluMBgp4Aht0FYqEcIqG8nmd8xmTSEVQqL5AvsiUmiMUshiXTAshkDs6x9PaxsZXDajZBr9FEzJ/BdOjBwr9EbzrCklVo3jXyqQA8v/qrv7U2MOCmxnmc7kEiOAM4YiRYAeOMdGkQCHkD1hThLIBc3FznJr+fCxs1OWYweJ3XxgewGJI1M5ysIorQiTtNjnc4VqHTZzqlJiwotyGza9RDyocfL9jlXAnqfMcELHzI8xnMRVERHhytkpLXyJNdjU4ThXRWFuDpagENxDlAVJEWpkPkzp0mjTszh9tfIIesE8uhWBNjK22M69ReOePOO2ZIWPY1KHCBm4wBd/23TmOAkxHoGjm+GWJ8Z+6gcF4uSseAIgBqgn13fCiWxAGYblMGH7zGML3O9DPHr7EZpkW0Ma30Zk5Z+TdBoOtUNkez7KuOu9lhrdidR03e3HU6Q6wdRbLUnfEcU6PHcYYBLQImO858wHMXQm3P2sk55LiST1ZWhtmY1LLDxDprDO9oAQXqjJkz7Rn3rV52UDjgnu5VNrsYeDUg7wJ9A8q6fh0Gk8fSYoDMMMFXJzvhZsopx5GGBvaiTmdqdikUi5IcGBNurnOxf45zVT++mGE2GYkJYfAn2Sj13noso00LDe8HSgA81KCNlDNIkMTrnA0t1P1QjCuzSTyjCkJlwAmMWQUdncumMQ3IqeguwAR5BFG39bpYB4Iq0xZal63AZTAoEMTgVB5r3vc8LKqlsopR6aTIOJGx5zGV7o+jcso3HJe4bciclhICL4ft4/eR7SHwUdA6Q3E5bg+H9d4Itnjtcvwcicb0lwCYIIQAjaNk1QMyNqTfF3vPGBkCJP4OjZs7PQS8FsIdZEi1pAQeHbNOi32ibGkha28Accyk/KU1LRAQE7gUShtIJFIC1wpvns8E7AikCvmcqrLq9bpG8Xqv4Qi2NzfRbjbQGdAUE0Z5g3EvdmVeV6tytaZjUdVu+YIRxY0c7m/j+upKY8n9wwMxaPyMDCTmxoYZfgTEdKwyJJjmiovLCxSKWZRLG3jx+AX29va1uNeat+q1ZpC8OX/zMpJQMxbyQpqzBcOs0xkMu32cX5xrdJ9IJRXyzHS+6WgsYJwr5nUtc+zLha3Z7IqxU0evd43b6vXdiJUZl+yQPjw+0rOJrCvdtByjbjNkdrnCq1cnukYpS9ja3NS9Qy0rzRscW/P8UXbBa1YVbSuot7vb7wrk8bpn6PTu7q46Wcl2UOdpTL0FMt+7fw/eQBDTmemA67W6NlSU+VxdnIsJ53XJ96hWjUJRrA1BXnmrjHa/ofOdz23ITHNyciJZBFs+fGATgw+1yiUymYQ0693eUO//+uoS7771Fq5fnamjO5yIIeAN4OL8An/r9/+OYlhur68xX0+QK6Vw8vgr/Acf/wpKnhFOTl8gsLGBci6Fj956iHLSj+qL52i/bCAUK+Fpd45PHp/gsxfnGEXC6DL4n6NwXwClZBrL6VyVacw/XPuYK8nnJ53OE6wZg+ZdIxhm69EaCxYKU5tG8oXPp2AYsXQcv/b9j/G9jW28+Ksf45MXT9FlXdpkCg9z59Yz3PYHWPg8+OBb93G0nUQ+2MewN0b1diyQHIrEBchG0xmevfoa4RCrNSNI5ZPIlXKIeOMoxPOYd/uYTfuIJv24atSwDAW1iU2ncphRnzqfIpFNClxTN8OYkUg0i/ZtS3WAzUETa89SYFv98gwo9lCXzOu2gxR12bMFxt4pQpk41p0wQqs4rqvn2Dkso9G9lUEnn2V/O7Nck/jW2++g0azh4vYS2Wgc40YHX754jnAiJc1bZ9hCaHuNWDyIZCCK2XCuVopQMI03778HjL2Ys6s6HEK128fOgwf4+MM38eLlL/HDX/6p9K3V2w5i/oDAdfmgCE/Q8ihbjS7gjSAVzSMZzmoHSnPFi+dPlagwmTTUMbz0s1I0iHgiinrzRuA7mY1gPBkKp0wna4SDKWxkcpiNaMw5UdduYTMJz+/+7n+8JuNGCpgXPpk2tlOoF5Uhww675oqt5QDlSYUfq5npt/h/xMJRV0f2y4mM0FjWZbScGjDTPzEXx3o/ae+Wc5JduKs5Do4OcHVdka6BO1HQBeRh1Y41X1gyihLIdOOyyoh5UGQzWLFFtoAsmZPZoPgOXg4usLvTuTkjPAW58n06jJg7BvWrTd5YItMMGQgwYMa1zYKfpdNyWDIxOwKizEAy96iFFVt8hAKVHc2gtI7OMbGxodWWuaDZ1c3ZQXpt9DC2zd6HaQMNpLm//44xdLN/3WYOF2g7gE66SUNNel+mmbTj5I7nbezp6PGcCrc7x4RzzPh+6dQkQLBj62b+2e9hw0k8ktDD1B9k2fZQtm8yRBxFup+XizYXfS7whFQjtmlwRBmJKabAkXfeHX9jb2zMyjfNa9dc4ECYQInAAx7M2Hzi4Q7OAAeDazkGUKMEIdmdw5rHQRtDMV0EQBwRywnK7yOgJuPMxnT+jHLljKGmcYGLfDKVhcdrVWBWfefCSC44dAcTDM0wGw+wWszVYNHrtVURNR/PJJjlMSCzwUVWI7LhQIyWuyEgUCfY4XkmuCHjJDdst6NdMO8Rbr54LVLKwA+j2BjKGUJh9VoSCDWaLbuu/ARTU+daMCcyARjHoLxDyfQSxLpSBn4mBv/SFCAwr43Ga/MQQZ4iNRyDDN8nc8/uxvrc1PB680CuMI3dHbbT1bKaicOiX2jEIshjkj0ZXBonWOlGACFwNhlrHEswJ9DGCI7hWNpFsqSFjZKMGASuNjxeqbyefzk2dDtEeTzGsyk2N8sCkGwAYrYfu5GjiYTGZLx3w4GAxuVkFvf292T2Yedz9baK/qiHQj4rpqvW6qPVGWgzq7o4dnh6vUgX8khEQhJd54pbKnx/eLiPy4sztLsd3Lt/X3pKPmMVCVK5EeDjqH5ra1tAiHl4jFo5vL+HRDiC5798asYm9nGvp8iUsoiFw2g1mspW48HOFUuqA+NGguwSR9xkQ3/xi1/o3smVCtilXs4fxKg/UEfr5s42/JEQVrM5Wrd1sP6Sm4GAnzmMdJzTnGfjcbINlNdu7+4pVoXF9N1eW85xsiuz4UgmArG3Ho9G5tR6KmtxPBawzbBhI5MV8KYelQHF7D5//vKZjt8hjQi3N7iuVOBXzMxKrtNMMi0tYa/d1n3VG47Rpk4pmVIEEk0xND2dPH1qPdzLBWarJULxKNKxFG9jGYri6QRuWtdYztc43r8nlpHZhRHmsjGpAAFEqdkkC+6x7vDz6wpy+QKS0Rh8yzki3iVq7TZykm548dNPfoLv/tpHAhZc867F0k9QvXyO7/3K21h0a/iVDw7x8M0sEsMRspMV/IUCPKEkej+7xD//P/8dzvxRbB+9jZ/86HO88K9QpYt7tcbB9h4e7h/ik09+otYHrQfU0Ib4/FuhQwdwgMURc7lsE9Eo5quFwqTJ7vF+4N756HAff+/v/m34Tm7x03/9J/i6XUHTM8MkSD1uDOloDAMaKmJhvPveDgJoo3vzDMlYEs3GGL2ZF5N1CBsbD5DLZ3FT+yUCPg8yiTJuO3UsvCss+yFsZbeAUR3ZBCcIYzRYP7ekESuDydSDzqCByWKKaCqDaCiCUaeHcCKHw6M38PhnX1pRQ4rmrDZWU/Yxc9rICi8PSoWSIlY6rbpee7zuwx/zIZncxdsPP8AXf/kjNFu3mEfWavBIsoM7zHioGH7je/8RvCsfXj57iliQzTALvLx+gZtWFe36AFv7uxgEelh5Z4hGAhg154h60pIyhPxRpFNlJH0JbMXyqHZa1LDgsJRDt3uDp7XnuBncIppLoMtIn2AcR5tRxPzc2K5wdnWLdHkXIW8Q/ulKVWrhaAzLObU07OGtoT5sIrVbRCoWgmcxQ781VZyPNwzMPHN0Zn2E4jGFkL+V3Eew78HL55e4btcRKEXg+Uf/6H9ak3K/vaVGhYnTE+2m+MAh4GN4rLLIHOcn2RcybNQ4WPixIz6XI9RGpRqrEgw5LtE7DRyF73qgWyURd8ZiRnysQaMw1Gf29+cvEAyy2ocPgxjWKxvZ8uHA7+G4KBwJivWbzueo3Ta0QHNhMeE9tXU+zKZjlbkzZJfgRTohx+Shxd3Vzzl5eialstEqHWYEegReBvQMTBhrx68bU2XjXUMbitrgoueI/Y3NMa2bGVGk6DfQp1Gr69S1kYMLUtwFUWwcjQDSSxpjxj+ubsk1gLjuWVtsHZBlNl8bgzuNBK6Y3b5m+kn9PgFv+/2uTUFg3O2gdEbExvgZK6uuW6dBQsecsHtp3ap8Hxr9CMhRKxl2mDxqVhjMG7LIFL2qvU/+PBcEAWQwGovggWO9qAFmR3+oCjOdZzp0je3ReMvVeKlCy5yx1HIQu8u5ybGr02VMdpA/I+2lc0wdotWOtdenaiPXPeu2Y8hd6+Qr8k2QeVSHsDOu1PFVDI7rrjXtKjcyQWoRyUB7yIoMlI1Xyucw7DPywj4zX5tmAJoFNN50XkP1bo47nawBmSplHPp8SOeoZbKeRgX1KjZmJWBGrRQ/HxdSLogU2xPU8HWMrTLGkbtnbVYUfUOdLPWsZBxZ3cPwamM9eT3wvBB8EiySdev3uxoH311LCwtBV3wPwS5/l4KaLWaFP6uqtbvMRufalink9R/tbcgi+byIMKaDlW4cXYolX4q5JMAjGOdYUZsI1xm/WonB4e/I5nMCigphlyua4/KRokEIAggMCUqrtZp+1+7eNkbjvh6wjAkdzRboc65Dhms8weH2rhb/TrcjoEF3pzqfhwOcnb9CNBxAIZfGdOFFqz3AsDcQiOfml07IeCaF3e0NvHj2FNn8Fnq9AaIhghrWvPEcWSQJNxc8jk0BtTqCgRBKG2W5V9kscX5xhnv39xHweXH+4lTRJZl8wbLqFnMcH+4rrJcM5W2jjlQ6h2KmAN/ah5OXLxRMS+3mpz/9me7jje1N5DaK8K89xjA0m5KmFHe2pOUbd/pYc/O/pp6WAJHzKIvUouRiPF2h3Rng4PCe1o3ZzJy9DA7eUlQNxfKOnpINIooQCcstXavVtAnhPc4GgFiUGzs/yhtlAaizVy8F3ngf8PnATUu2WMT1bVVMH93f7JMmA8mwZoL+m1oNWzvbCqCezqcaEf/4h38hMws3UrVWE4l0CulEGqv5GrUqzSwDLD00lrHdJ6LnyNHxkYLbOYqtnFdkwPHwfQQ8mI6HqiSTbjQaQqdZRzmfxdnlhViXw/IOfvbJp0jks9rkHe3topCK4bOf/BVYavWtRwc4znjwh7/9AZL+Lq6+foVVd43c8SOkD9/Gv/4//g3+5Q9/jmdrLwrlbUx7Q1yOZxgq/mmGw70dxAJhfPnsGSYBUide9akG5jZlGAVWWIU8mK5m4E+kghGdw/FsIgJn5QNWfi9+59sf449+7Tfxox/+Kb766peYJL348uIlUpsbCiW+v8XM0iECoTXmmGC56iESnGLY6WEyXGKy8sIbjuON43eRCMYRVe/2AleVG0xWA3jDzE2NIRZPYjWja58jSRpuAoo9GS4DSGQ3pLVkKwUFIXwMjyZzObM52WndtsTu7hztoTfsggOe9XyNOTNSqEULBvDB+2/i5PkzOeEH3jk8qQhKyR18552PcX1yqZy/ercC+BfErpT4AAAgAElEQVTY2i9plM2orLcffgT/PIxpbYTbVh3BdAjJwBKXJ08wmq3Rn48RLAQxWg8FHHORsCJv+v0V0slN5GJFxLwpDJus3AuBPd2rfh1XlVd4NesgGA/i4e4Wqs269JK5lAeRwFyscG88wTqe0vODq0BgGUG/OcTmZh6NVhPtwRSnbFHJpbBbziK4YjvGFOs5e9hXqA/aiJXiKJTzCreO+0IIrwKY9RZoDluYJWfw/JP//R9LvEa2jGL30WQmp9CYItz5Eq9Oz3BbYwzAWA8Sfo2BtRRzuh2EEmtrIbaHtyh03gwrRhbwgc9FwhZb5gYRBVKPJGaOLJTHRrbpdAzbO9v4+vFTrCh4JltIXnrl0ehFrlSGHq/J4gWFEbho0dHFRYyvzTEhFx/qr+ikS6WyqN7UbZ7vsFIum+fq2wzZGKMlt6w6FqFdji3qpiUkwLEwYMMmGktxYunEsNhY1Fmo7hwQBuYM/JIZMb2T7SjN8CHtiAwkpgHk4miNHJZnxgXZWDFbBrkwWU/pxFgeRYUYWyhGTm5UM5topKasQcbbmGORAIgLLb/GcRC/ZmM7W4gtT820Xe7i7aBcsWH8Xu6+ueBQ4M7/cZxGQb5Fi5C5sH8T6xsMo5AvAn7qpqjBohbOCWeWEYUPeMfko+Bry0AkQCfjwHw92zA4WYgCspZ1xzEU36+rGZPb26nh41hYejoBVo8AFBd2mbvVf7w29od6M7E97KmluzXKT+QYYqxpQ75gJ2CY/xWbeyfKc1y7jCBRfqHjjibYmk0VHbCcTyUB8KwXGA96CqwlyKNDkYxAKpPS/dXtUAjM3mhrpSBDSvDLGrJkKqnxofoSx4wzmSNbSOueYAYUmUCFGbMwfjRWMwTBFhdF3h9R1a6x1iwskEy3Iy9kc8Gag5jjLB4rdtiSSbJ7yrRz1vpA1n+s8RqvRz6ctClxzjuvJ7J/1KbZOWJu00y1WQSIrp7U3aC4sE5aQGVwvta8anPC98LmDJ8XOYa+MhTVeZ8EO7bP8GKjXHb0rawoCwg8sKeUu1syRK6elJ+FoGzQ7WkMSqDB5xndi/xMuTxZhT4HQZw3YO0LYDSbi526rVSxv7WjkXij2UCj28HG5iZ2N7fksm026+i06yjm0/D6IzIONGtNBeFyfNkd9iVZ2NneRLVaQTSWFWO9Xkwl6Of9eVO9QbfXk6GAztqbSlWAlQeGlWYUXtNV2ut3EYn4kYibczSZymD/8FjF9xwh3zs+FJuz9C6Ux0cPTzm7iSBCqFYu0Wk1dayr1Vs9X8lWEOSt5wu1ZbAgvjPoIxCPYtIfws9Wm4AX8/UCpWIOKQrg2S7g9WvNqFTqWK59ODq6L8DGRZdi+Varjq1yCcN+R/c5tVs0Cbl6ZJ6ner2mkbJpaLkc+QTc6LIvb+9g3OuiXCzg2ZOv0Wm3cXh0jJWH+XFNpHOMnGE7A1C9roixIkPZbPPfstIjPnv+TIRC67aGNx8+kLOdywq1fxyxsxv75qIiM04w7FcMTam8jXqzjq3NsmJZdjd3sJgscHV1hUwmJU0etZmcFHHDO2bVA1Y42t9DLpfC86eP8a2Hb+Ls5Us8OXmG2XQkzeavPLqPj959F1eVMxxup/FH37uPWfUxYssWOrUxLk77eNpYwZs9xuNXLXxd7+GKLLQHiHCDuA5iyWvTP8f+7hZ6rY5MGT0fOS0vwp4A1sOJTFfzaADBZBTheAje2VxOUkqouKmjQ2yCJZbxMP6L3/47+Dh3gH/+Z/83fnH+Ff7T//rv4+nFS44CVCfZuWqi377C3l4RP/n8M+zf20Us6UXjpgrfnPE4rNJLYW9jH2FEMG/Pkc/mMBh30R5UsPINMeRkJODH248eYTYfYzwfqjHi+tUVLrs0N4SwW9zT+HlQv8b1TRULbxArzwLtTkMauEgkLua73moinIjAt/YgFgojlc8q03A64L22g3azi4tRG4tUCP6+V9VxW5tH+MH3fx3/6v/5FxjOewgkWNbGtcOLw+23UYxs4yh1iMevXsG/kUJq0cfzn/8YU28Anz//GsW9HNZRD4beKTKRJUqpECaLELCMIb5KIurLYjzwIZnIIBlP4OVnP8Kr8+eoRLz47d/9LRyxkeXZVxh5Zpgvu0gm/OjWqsp7XEaiMoqEol74B2HM2wsMB1WN/eeBBLrjBfyROIrZCHyrMWpnNbVszMZ+tEY9+DMBjW7jmRCGoy4yySR84wBagwZS9xPw/K//8H9YU4PAhY5iG1cnxR1kJp2WboG7wcV6qYcUnSn90RC//OJLdBhCyp25E8y6IJhgeCyjOaYL6fZ48yn/jho8OSFsHLzyUWg/0/iDtsvV0oMAJtgqb+C80tTYi6M1Ci2Xy7HGbRRBa/FhM4F3JSaF72+5nmE2Gwm8qP1m6dEo4MGDY5yeXaHdGgiE8Pt5s7uMmBvS6wIoATo3i46gzBk/kgVQoCv7JNngQNCl+a/TYqDmAgNaEoD7rYaLIJeVXFxYuJMnO8L6KLItIUZaiDFa6oHDihqmASpyZcUw3KlGDPpMTo4cF1kuMASh1AjRYSm2x3EkqzKIGjcuyt9g/e5czo6zmToodZiyEswZESuzzQmTVqipA/b4O9Wj6fSNCiw6mWZcvO/YF7XIe7SDpcjbTB5kMX0SWVNEzgVVNV4ykTjjZhk2LKjWdcaqlmYyEQhmzhYZBbIsCteeG3jg++O5YiWa+3vN2W3coIFz6wjTeNvnVWaVGyhr7csGhKW/cxhPsto8vwRQ6l3l9ewA5GCQoni/jSMd5pPjQzJ1nCcTxNF1yQWYuilqvNhkQNY5mYwj4Pei02xol7td3tIGh65Jmzvb8eNYyFhIret6X7ZpWSogmMCWx3Q04Ov0tdPd3NrSQiktHkdlAloBuc0n46m+n9cZGXiCW4IH9hhNpyOZF8iGMquP1wMbK/hzBHvUytk5ZOyKX/9eY8REIKBjTo0dv8elf8kw8powcOhIFNz4JOf5YnIC21R9c4RrYM90od/Unto3m2mJgFHn2onJUeC2s8HirpxjZp4rum+5+WHwK691fp16M4ILbmA5aub9Y5sv6oGDd9/HujPWOWpDR0dyJIrBcKTAVYKrQi4vgw3HzLyeqMfjdbK/tyfANBz25RbN5RhNMda49d7xPRkSOOpm7ywjYMiYdjp9Zbwd3zuyTRYF6ZOJ4nho6OBGjueeQc0E7ufnF+oA5uaK16UY6/lU56W8saFuW7JlZMaoeeNGnOOIRqutjXohX0IhV0S7fovGbU3ylvPLS5mh0vms9KR0nRAkl4pFjWEJ9AadHguGLRVhvRQgJcjj9capD3WOnLwMBmMcH983TXPQNhEnJy8Rj1BTza8FkC8UdT2RLeTrkFU7PXultWd7b1euVAI89r4ySHfv8AEG3RYSsYjqzdg+8ebbb7PxD2fPz5DI5xR1w+PV7bTQatZxfHwPkxm1pdbF/OL5Mxzs78vt2+eEirIiJ0uSG5ajwyN0O/w6ZEDh9c3zRQMUpRNffPZLaQA5QuT9pDw/arapv3B0z+zH5nDC61uilIgB4z4azRv84e//JiLrOr774ZuIRfy4eFLDxeM6Pv7gfbz/cBeDys/x5KsfIp70IBxO4+VJHf/y8zG+7sQxWHuxZARN2EKmZ/M1JrORJkV0CH/7/W/h9uwSF9UK5uEg4uEIIsyGC1kO5mDCHuaVRrP+MJuwJ3QciYFkR+8i6Ed8Zwv/49//r9D9yy/wL37+5/is/hJvfHiEv/kf/ibOvn6CkD+g8O3TS4ZMF5DOppAtZfD16dfYypUQX4bQqHXh80cwXXpkvuBG5PzFC6QCAeSKUVzcvJQhwR+IYiOWxrDXM7CJOWq9BqbUTCaz8EyC8ExXyMT80utzw9Lqt6nq0did638ulUWvM8T1NbWTzvMqGkI2k8DmRho//fQn8IcjSOwkgZQHy/Yc3ZseShsH8PtCel60OzWFWY88EzVzRJDCZnIbi84ce4fHiOWyiKzauDr5Ep9fVPHf/Lf/Hf6vf/q/wRP2YRIN4eziGcqbKRw/2MR0OENisYVUZAOd9gA7+8faUFWffYXPPv8Jpltxtba8s7mDFQ1MyznGyzZS6TD8kzUatw3ctga4994OEJ8iMAli1Vvj/t6OTEvNXg/94Qrt1gL1QR3bhxtYNsdonLcwHpB88FugdhooPCwKgHYqt8gGN+QMjh/G4fln/8v/vOaCT8cOH4gS3TOPLsBkactKSiTjmDMDiPkQdCflMxpLMQeII15Wt3S6AzT7PTRaHYwHEznbmDvEhc5DVoc5ewQ9dDQyxHVtXZdBjVC4BwliNqzj7UcP8ennzxBjibI6UQlYjMXha1pjglcUPB/ojOdIpCn07SAUjGI0nGIwGMk+zwcdx9Ctds9CehWCy7Bmi9ywblN7oIslE1tnrly+K8a3KKqFN7TTO2umBJPnu126ZuJwQpUFAC1Xiw9MG3XxBrUKLplSKGJnT6YqpjzqMWTOJvVrbgA0R3sU0FomGkfa5iC2Nc+AoP3eGTxk+yiY9wfUqECQJ8F2iKM515VqnX7uiFojNn4mdk0yaZ5gnMJ96oGomWHgpBN3QdaRwJTnkAG4rrPWsvVeN43wzVPzQfZRQn6HjeQilKFLMswQVYchc8b5ritXTBmvFadajSCX54S6Kt4cfN8uuDOdnGkTqd0h+LUeVFcP6Iyh2ThhFm0BJnYj5nJ5AxLOWFuyAtWSWV0ev4/ghcwMgZKMDNJ5SnApbSABE98L2YoVr0cnk491RWTsIrGIdGST+QyZXEYAiiCWO3/qgXjMWfjNDC+6Z2kIYW+qNiEE+HSqe6HRHV2fZuoxEwiZav4lCFMdXCii0SkZQ17jXDQ5YhWAoRGI5hayUcORGFUCBAKUyWyo0Fg3Osf2LB4xAHLYkw0cjwXaXIMCF2cmw/MYEdzp3x1ThskInCYVN9zbkQPI6PLXgJ3JFdxbzpUJ6B50dg0u82Y5h9aY4kauWBak3QeuNpWLOUEcFzjqiJgOwOvX1a/SHSlTle5D6yomm201bxYvpAia1VKxIxz58VnBDTDPNUFjtXYrkFkubzqjbQKvc70/PiOmU5sWULJAoMJriJs2mkIOj45QodaYWX2xGHL5PF6+fKnvf/udtzUCJlCltpI5ePwdPJ88HwR5/Kw81re1us4/zQdkxS7oyA0FxTgxf44RQS9ePNezgGYCgqe1NMO2Qd3b34d/vVaX6tH+IT7/8msMphMcP3ige79Zq0nPly8W7J7jCHyxQps1Ycu5rsfYN16X1wzNPCQHaIQoFkt3Ux4CLzKTAV4v4xGmyzkePHyo52eAjRPKbgQury4wXS2wd3BgY9s5Hcrsd43jwVvfwnTURzaVwE3lUgzq7tEhFqM5Xnz+BKuAH3v3juT6vr461yg1kczAG4hqo8+NcqvZ0L1j0UV8NtKUZNfOy5cn+Pa3vy2DBRtH9g8OBFL53jkt6vU6qFxdayLB+4nPGW3oVRHOKZQZ/7ysM+QGPuzDQSaE3uULfPfb38Lv/MZHuH+URDHjx2rawaLrx/WzJhoXpzh/8jN8570Clusmar0b5AoHGIzD+Cd/1sSX7TR6JFRmY4QD7AuPsBASu9sFBPxrnF7e4Aff/wF++G//GBOSB8Gg1lcGAK9YOcqN8ZSRTNRMBrD0T4EQO2cjGHTZ9TzBeDnFh7/+a/gH3/89fP7P/hVeRMZopFa4un2GD997iMiUrD1DwcOSARD4hnjMTl5ihAX8Ky8mjQG2tw5Qq3fQm0xR3NoiP4jj3T0kPX6cvfoa43ETy2ACXm8Ij7b2Ub+pwp+IotKroj3vYLiawxeOIObNYjacqlqO+ZSYedDotdAbMzKKbTJrpKIZtBsDzKdeeINBMbXqcY0GMOg3EQwFMKC2Ox9EOB+Ed7xCt0anblbMeqPeVo/1RiGHxryDRCGNyDqKH3znN/D4Z0/Q7fZR3txEONjFyatfojpibd0hCvMpzq4vMAj70Z20kcpHEAoOcLCzjcrzMQ7330KtyUgmP9LJPAa1Kl68eoJ2Yo5djtVHa/QnMxQPDrC7mUX95gKt26amSi9OT5AoxXDw9g7mwyHmgzFCKz+GnQHiiTSa9SF6HTqc18oELEVTePKLJ8A8humUUjcPRvEZYodJbGe98Ax7uHk+Qn6zhGFiAs8//cf/cC37u1NKzgWD7EmdOz0f6ceEwkOH0zG8YT9G8wlGswlyqYwcXBGmg5P1oSsuEMRkNEXUR4DoxXS9xOPTE7yq3aDV6UhLspgyH4/p9CuBKN9dgwDdezNk8wmcXN9gtfLCT6/XIgDv0hw0LHCmFIthlAQhC83kWQPkQb4QxfmrJrCky4v5VRH9G11FEvVPJ9Z2wd3vyqITyCqJjXPCPoUwFFfHPS3/jfbupfKcyNJwhbc6V6d9Qk1sHivMJuhSzRrUQsCIFzY8cNSozEB+zc8Lkg9cjmYNTBKw8iQRPBHU0kGsrl4KgwOsrGLZMsdp1kmqplhnFEtWUuuoA5gcKtG6QZ0WCzcWg4u5wm0VLBmykagzopZG0tEjCugT/Mkh7dSIOQCLCjo+LLkL48jDwKF4M2cxsRw8/ayjeeOiw/fDcW0kGNNoyGXBHK7trgpMY8JgyMbM45EeoopacHWD3yhFl5OZm4UZwb5PgMwFfhr9aeTuldtTTRzs/OyZfkaAzmGUrA7OAD7PA/+IyRtNlYFGbabrRubmxOSRNv4W88jqMblDx4jHImg1WRZPgGv6qr29PYnM6cikbo4LORkfGX0ULG4Ajv2eAjF8mDGEmRErjvmCx9n6Xy0yRwHSMjXJ4mRBx/pMtqFgaC7PO/PNXGe0NZxQkkAWIC3GjueIoJCfw1g7a5pQY8VyKS0fPy43DPx3LX6TyZ172ZGi3sWWuKyfMeVOZZyjR3UZXxe8udIDd1xr/zWQ7ZJ6d2jcMQO5wM7Vhsq8JOBtMgf3r8K6JYGwqi27RSzuiNcMF3+xo44TmkCWjBxBIJ2frsOYiyOPI8fjYo2dTTDZYJo2+O+MzuEIj0wh+1P5fezSpVlCUTuMjaEBixINMmbptF6Xv4vAm1pCRoQQtPNc0FnH88z3zmualV17u3t2rzmb0b66TDNqTuGml0DPtL9sxxhrrM0yepnDwBD8iTbjBOg87x6e7/EYsXAMtUYTk/+PrTePkSTNr8NeZGRG3pl139VdfU53zz2z3INc8dglaYmUecigQAIWDcMELMO2BBG2JRsQfMAyaBKSKEuGLQP+w5BoAQQMyhBh0YbWJrkH95jZ2Tn6vqqPujKz8j4jMyOM935fVPUabmI42z3VVZmREd/3vvd7x3wugEUNG1ssyDDvXtjVCJWPK8vrh50eWu0Wtra3dO91um3lBjL6ZGVlRfcKA4p5rQhoeVBg0DHf09rKsnSQzw9e4O1339XnQYZIHnkevho11JoNVRlyDQ0IUE/bQLqAG29+DuNBB9ViHvtPH6DRPsWNd97CsNPHiwdPMJpNBUgZYdE4OcTO5rpYpSC/pNuHZiROBchMci3/9NNPdBBmcwbjKvaf7uuzIYPaGwx0YJaLnIcsMqnMnJyEqgDk1EBufjtxumgli0mKZ2ORF7Ef4OYG8Bu/9GW8s3IJ3/i/v44H4w4uX1lH3HwiBq/faGCzGuDbf/K/4503FrC7W8LzgycYjEqIvYv4w++N8Cf3JmjlymiwvzgwGQMPDDf3NrGzvoKHhydY3drG7Y8/wZwdzawVjBncnEHsc7oTAXNzRtMkkwmmCHIR5l4J4dxDt3+M3e0l/Nd/+28henqKb/6TP8T/cfopplcraHeOkQsiXNleRSFfRJArsZYZWS+LcXOAQrqAly9ralYZT+doDXq4ePmK6gEfPXykZpaF8iIWChWsl9K499G3cNzuo1pZwnouwCAc4DQ1wTQbYRSPkS74CNh33Z2i3Wgj8D3srlxEAQv47N5nKFYLiD1OcNKYjgI06m2Z8VLcT70UxrMuMhne/zG2NjbUEnQ67iJdzWGlVBRzvbmzKSNVu9lDJsqi3xphmB3iws1dLJcX9fPCFnT9IuaoZJvojk8wxyamvTRWvTQO6gd41jtBtuxj7+oWBs1jePMZKtVVPDs6BfIVrOQXkerP1Ak9mI8xX03jjes3Uf/BMzyvN1C+uIV/52d+AUe372GQHqE2aKLWbqHV78DPpnH1xgpyhRnC/gxHz5p4+XiKG69dk0HuyZOXiCMfb791Aw/u3ke/Sa12Vu7peSVGvAjsbAZYKeXw/AfHiII0clcr8H7v7//dWCM2xkso2yqFQX8oBoVslLRkFD+qPw3ojQca3ZZzBVm3uXAS3PEfdjnO3YLIMdLct/FtTBPEdKqYiXarjVarg96QUQRN1fKEY0aWBFhcKaI7aOGg1tDmpTy+yEcqouuXdSLcOCzrTr2YxE8zZoZ5WFur4MU+R2FpVMpFVZLQsGHgMIkW0TJp7JlYKAt2pvvS2DmLjDFTBsGXZYCReeHCJEDmNi2d47SwctxoYx9dP7F/KXhplnHx75n7kqxNyuOoTYnAqs1i3yS1iRzjcdGdssIlGf+xcLyQl36qyxO5yyfk61U2njN18HUoK8q5hLUIcXEnS5qhxiwjRkPaNBcQQlCqEGqn41MLBK+Hyz0s0DHIXlEycwyZlXnA4ku4thHkETSzvSFhMXiiJZDiKY5MnkDlLHR5gzFKhRIyqSy8mO7QQP8Q0CSdvgQQthHapiwHpvSHFk9jQzvT67lQOH1mGj3ruhtwk5Ben6m0xQqy5d/hJ9rt9wRwFJ9yFr3gWKVEV0bWbDrXvUyAyXFsAkp1GHD5cdZEAiX/U6E/nQylN+RJktefDPiFCxflEOT3ODw80KbIX0dHJ9a1GgMcASv6hgwoR40um0z3XMr0kwJqLmOOB5OEaTtl3VMqbaDdOY8IKC2knOYLAlWGsg6kkVM8jdPk5fKWs0dWj6yRGlZcJA7fI8ENhc4K/nY1hYpTSkbg7jqY8cqFpLs4Ik39Xum0NjbbkXQuvicBgjaqt89XnPpZZYpj73Xjuf8qNs/+d+JYt9dsxiY7p5iD1lhZY+B/6PuzG5Ujb2dkoTs/yenjtdrY3BDgorFC4bw06bgDMJl0AjaaFhhizOtKcMjP+saNG2dfx45Q/pkqi5j5xlq7Xl/j1J3tHTNTcVSv8W4fy8vLiuugmYT3O4E2g5A5kn36dF9gZG9vz5mlUpISkPnjiJjPCYHhC0ahcEya9nHlsvXGSuIQME6EEQ41XR/q+jiybDYa2tDI9s28lDpgN7Y2cVo7kYGHzRIyO+kmjzDqDtAb9LC0vKQDCO83Git2dnb0HgmCOE4myOO9wz/jOr2wUNWIm/cJR9VvvPmm1hSep3y3ZpEtOmCt1MWLAqFElqP+CNM4jVvv/AjGnTa8GXuCmzioH+KdH/siXjx9jtYx3ZhTXL1+DauLiyqXP23UUCkvcOXQCJYsqtjZxQU06g0BcLrJyUrxs2y1Wjqk2CHJzIPSeTIb1VWsUTetA40rA5A2WM+L00hr7Zwj5kQsBq4sxfjpdy/h+Uf3cfiyhla+gN/86/8uXnz8dbxxcR3oNzGb9FEshNjYGqNU6GB1YYonTxjKexF3Dgr4vX95D8+mFYyDEsKIGl1P5o8Ca7iaTbz5+fcxnId4+OgRvCCHyM+omWU2DjFNzZHJZlSvxyEt7RIXtxdwaXcF90mEpLJ4eP8D/OO/91v43OWLmJ9O8cd/+HX83sdfwxO0AX+Gn/3qn4M/HymMuNmboFIOkPU99I56wJj5g0Xcf7KP3mSigz0r9XY31hWqffv2XZE9r125gXQqxOGLR1gvrSELmnQiDOIRxrkUyquLGE0nGAxaIkRKhQU8evgY1XIV6TiHaJTSfVtdWNR9VKudotUaYjKm3CiFQrGiZqJUmocimp+oSc6gVMhiGkwxSo2RSwVihS+/dkVMeKvWwk9+6at4dv8FvvfoI/S9Pt5//xaquQLSwxQK2TLm8xTakxeYen14oyreuPIuRq02DuoneNk5RaEcYGm5god3PlOrxtalHRm0SgsrWF9cRjEd4KMPP9Gkc5qOcHn3KlqPm3jZPkWwtYTlmY9r65sYeyN8cOcjbF7akvygedhCUJ0hW4mwIy3qDM/vN0UKcVTMqrhRe4xLl3esv3xAeY+n/7a8twpUuf6dYnO5gsajJh69rKN6qwTv9/+7343H3Ci5OXJDS3mqUVIJtVg2V8GVTukh74+HehCXy1WdftK5QB2OucjDpNeXaWCaSymUMSQjEXsoKMfO2K8JM/BYaeMDYRzj5LSFx/deoJpfg5eJZKE+OK5L8NwedLUBMbaCCwaBAE/pZD6YmTQcUP/jIQgiVKvs5mNHpkgRxRpwoZt7IaIUAYTFZbjgFsvO4wVyWTsS/Trnq42FqPdhOLOHiAHNCWOmzZ0uWsul42mdRhPtRbzheCOns4jSEaYeQTA36JnAhs8oGC8Q9IvFzIXKE/KjmUZ2SVMrrzu3RIIM9tIxSZ4gj84dMj8WQ0Nw6Ov6KNzXhYLKAOMAkukDzf1LYGYGEnMMiw3kuE8smLmPBaqUU5cWiEtCnMmG8e8wb0qjuulEG0AS5UFtILdWCvh5WYnP+RByvMPPnUCe90XWL8BPUezMsSErbyzvLqmjE/vo3NHJ6NaaFmwxTUav3HgS5zcZJm6a3IzJeBIokQlQ3yyveexGhcxUcyBPnaoawdubFnCXs9TGshxLc7Hk9T9ry1AeZDK2JSNk8ShaRGehQB6d4bliXhs3C9Yv7V2Ws5L6r1q9rhYLjoItL47C75wiYtgTS9u/TEtkDjW2Zpetfb4CXTw8ARr18dpxI63XLdNL2XIBWSduRsYGc8PniFhRK3K/8v5xbGcUI19gx6aNovl6k9BzLoSv6jPVOpOySBMFn5OdJjPKe9pNUu15sefCMgpd9Z9rA7ExrMth1DVz1/wV4Cf5wxnUS/wZwHQAACAASURBVGR5dqgzU4fp8qyRJ3GrM8rmvL5PoE6aTNfEYj/pLPtQJiJXp5iYOgxU2k/n2JN6PgKlhAHnuEvvm/pQ1nkxf5EsspN98J4hKGR1Gu/F09OmGJ+lRbZA0CiSk07u6OhIgIOLN0fBfKGs/+JzduXqZWkjX754rp9Bto+6SY4V+Tru3bsvtqxcrtg18H1p/ViDZq/V3M1k8Xj4o5baXWSx6u1OVyze2vq6mmfIqj168ECHGRns4hjLq6tyIofUaw0G2N7ZlitZuY/zGOPeEN1BT+HSvEd5gKPm8fIeu2jZUjMRo6n8MeoU1UNsPcOrKytigw81Dr1sL40PACU0KWhzptt1a3fbmHy65ocTDMMIb773BUy7HUSDAVZWFvDND76NS2+/rnVw3B3i4IQtIWVsr69jZXERH3zwPWmpVyoVaclIYBCMc9/h8082R7V3ZN2sEFugmfpDVtVRGa1YJHfgkZxExjJbq7iA8k5UsoASIiyrlIf4sRdhVgxwsZrFpaWS9LY0f3amHr7yY1/AjdUS5sfPsJGO8KJWx0HjCb76c5fx2pUpdhZOsP+kg6fPfKTLN/H7f3QP91qrqI1INvBzjVEpLqAYLKB+3MCP/cTn8On9T3BQr8HPFzHzbHrGpXKMUPV7AXulpyP4QYTNxQDv37qMJ0+bOK13MRvW8Os/96+heNpGsxvh0ckQn7WO0Mt7GEyH+MpPfhndk0O8rJ1i6GWxsMopWh/dgx7CLg9tRYyYQECNeCpC2pthNhliZ2vDJB2xp5D7Bo0AW6t4u7SNebOrseIsBxycHCFOZfDarTcxH3Zw+OwpunJaNxWbZmPmLGYTD9MRUCougYfaOe0SY5pcYKA3S6LBE/va6bdRXSii06mhspVBZSODVn2K6YRNI4wsS2PQ6uH67jWsFJdx/+QF6uNT5BbG2F4r4trqBo5e9DAOKxhGpyiUUqiMCqg9O8FoHiJLU0hIg2ygPeakfoxCOYfSSh79Xgf+HFjeWsLUn+L0+Sny7J99cYqcX8V4kMYgM0NqLY+LO9u6146ePUdloYDsYhqLfgWoRzjuH6MVtpDKxdjZ2kH7oIcBzZHVAgrzHEb1PorFHIb9gaaclMPN/RjlzQVce/c6Mpk+4mkf8/Yc9/YfYbIMeP/kd/5bpqOILuVfoAaDLI6KpSVKt6ojLiR8yIN8VmMobhoc3XARi3mClN6OovwUorSH3mggVoYXhPoLAqJk4ya7xnTvVDaH1mCCZw+OsJBdQTgbKeyP4HFxZRn13ilG457s23TlsoCczA0NDBub6zg8quHevceEF3Iovv3WO3i2/xKjgR5Dde8SLpExsZBfUVfSfLDtwRT64mlck4ed5LTxC0hQsG/1SmKd3AZCEJQAIInlnStWDkSCRuo3GL/iWY6dIkfY9cnTlm/6u5lzIXN0ELKEfRoq341OShsrQ0wehchcpGXKEGsod4frs7UOUzYZGHtiXaOKWElQWwLslOpf1NdwsdO4ch6L6SFI5aIsFo2sRdJy4pM1sPowLmZWLWejXOv6NTMEP3OOp8M5nUNmMlHftoKpGcxrfzdIF1Q4TqaCgENAkPo2jc4tqNk0cm70xnuKzCbL58cjDEZDlKtVBNSIOOE07wc5ktMWzk3dmcbcegEEeQxENiaPeqhKtercuwb3jaUz1kcbOE/z1Jbpe3F07FhEx2QmTlIxmFxRYwZz8gOf4eLFHcun6nSl8dm9cFH3DMdAHHUlrSr8yRw9FPM2viawIlErsKS8xKmxe8pa5PuzcaOMBnymyI4D6LQ7yGUL2vx5fSlj4HUyVpRsreuplbkmpfuP9wtH/3Svq+kminRdZA5SiLJFBnHMSCZYDLXLYpQBJZvWteQzmnQuK09Roc92RQWUNY7m52lMqMEt+2WYLxHf/f9MaB3bbt/PGljOQJ5rkUlGs2cavjPgmKhOXQi7Y2gUGeRMOIoq0uPvgrMdaFMfs7S+9mqT8a60tylf+ji7NnbgTN5YAgCpwUsyB8nikT3i5zXoD8Tmca28cGFPYn7etwwC5mdJswfZ9mf7T6Vn2yKbGE7QajbNBDOeyPTB9hKCXAJvRTtRpxlkFMqsTl4GOsuwxUNURi5dZhqSNaZMgSCP4Ib9p08fP9E93up0VYq+sLSEpdUV5KhdG/Q1Luazpm7wyNPItt5sajRKtprNK8wqvHDBasUE4l4e4tKlSzZuTvuo1U702a2vrulg0+52FYlCjS5BXsRrzQDn2rEmRQxklvQiHWDUH6Izi3DjR76IzGiMsuejlA3wre9+G161iKuXr6EUFNSK0Wy2sbezqzHdg0cP0em1kSuwHWYgkMx7+dWIKrv1zLR2pv100ehJqaQc9OTAODVyneg26bEAdh6O2XdtShUfKRrK/BixH2GjmMaVjWUcNDpoD0LEXhrVUg7v3byEcf0U/ZM6ppkUap1jwGvh/VvLeH3H2mr6wxmy5Q3cfdpCmL+Mmb+ID77zgWqzCGAywTIG/Qg39nbw/Pk+9k8OEIJOUetMlybUm0oXPOmywmwM5CKsLwR4bW8dreYUdz97gJ/8/NtYL5fw9NP7OKz30Z2mMaOmM/DRmbWxvFxCJePrMN3o9hGnpwqAnjZHGDSHkkItr7BrNYfRdIR5inuB0kwU0Pvm67dQPzlGvdPCX/rLv4KtLnBy9yFOUj087pxgXi4i8PMopcvYXCijfvgCz04O0e4O1F+r+CuuexGk06PQMJsrgjs65QfM0GX0EOfIZtBM614ng0lzil+MsLJNcEVp0Qg+GzAq7FweYNgIgWEWwWoRe29cxP7xZ9herWAjW8Tzx3WE4zzGmQGidIjqrCQHcZtra8j7iLkzHlZprOp2FTi9vLuM4zrbXNgLnBepNO4MkEMOrSNKZrIY0lhaLuDtL76P6ysbuPfhR7i7/wCvvX4djQZ1qz4w5ZblYcBnNhoi8lhNmdbEbDycIo8Shs2JsvTUsw2WRTBmJsLQD5FdLWJ3q4As/zdbMtIRTr0OvH/6d39H9zzDiBkloBy7NGuG+gIA/IcLTa9PpxrzsUrweeohKAhIwEIZSDwPS+vmWgEMRJhQVWfxucWpKImfoz0/hJ8v4KDRxTf/1XewklvF5vaGwmFvXr+K5bVFWJvfRLk6dKwEWeYx8c8iTPnhRsxrizGLQ9SbJ6alGs3w4vmpTtOz+QSD0QyTmW0WXO/FwDD+gjl36tzlhvSKhss1cJArixiiII2cPTxiWTi6TDYBMlgEcBTMu8UgTVMFQQo3Zcc8ML7CNjU7EWqh5YbNmI4py6gXFX+Ryfo6EbhJk8Y1ZNaG7HFkOrnTEHLhInjm+M8chrY0mSA91vtLAIVaF8g6RAy5zWmjSuqdCM6NPXLxNATrzhxClo3Ang+OabkYDGyjVAIsXg8u1vyeZIJ4I5Dhi+naDJmlxBEwNXE2huUl47iao/FCqSBnFK8HN0XbFAxgKgRX4MbFy7gxrLRN8xmKlbLuT7WduBO3XlvKFjmP98Qk1Gsjo8qFmPeqGEwCXY2YDUwao2Qgz0rRjaXivUE2g0yeda6+kvnoxonm0yAzxL5YlkKH0k5M56Hqph48fGwGFI6uNco2PSR/Jk/9FEhzXEZNKzdIVg4JzJBFdNElYsYcAyYDDa+lQ0yW72cBzpVSRYcXAgONXpOaPMcOCvj/UAyPp05JObvlzCawTDIcDeBYjI9xyzILuWvAD9JYWoIMa/U4H7Ha4SgBXslhSWDJyQhsrGxj2cQJLUwnJtAxb4m+LqEKXRi5dJMOzJ2NYBWRc575KLZeLT32Mix70vL/1M38iilE/J37nj/0/SRgtNdiB9Nk7JswkG68LMkI6+cs/kgA1jm7xSg797q1idh/J9Dje6d5wQxbNC5UFbHC8ThT/fl3NWJn2PXammI+6PDlGJgROryGMr3MptIBLjAygT2r4UQmA7Js/MX1miCTJy4ebmhGUzbifI77d+5oo3pxcIBBGCo0mqNqsj9cz0/qNWXEyUk+jzXyqjWbCkguEkBMRjg+PsIG68aCDPrdvkLpL13a08/m5sNIErJ6bIsgEM6XyihVymLruWKxfYNgkd9naXXJKriYw0qNWafPwSGufP7zyA5DVJHWqPL23TuISnlcv3odmcjH06fPcfuzu4Q4ck3zCeE+PPXnepb4KYp55IjY6TLJFGqddPFKfG3JfWvrgB329LzyoEQJBHMuGc3k2pKoBWXQtaJ2uK+pfSdCKpqgkolsZDaKcdqbSDaSy/m4eeMSxt0Q+48OMUxNMfcjZHj4nQ2wEoyRzQyRyYxQWijirfffx5OXTbz11pfxp1/7Pp69eILljRLG8yJW1y6jOI3x+P4DtKcjjFkHB5PISDbjcW+bYd7n9ZhhEsywVE3j+uUNdJtjNA5r+Pd//a/g+x98hG9872MMQuKWHKoLa5hEMTrzBhaW8khHNMB0UCjm4WUKWFnZQMkLcO/jz5SosVBZEMjtzSeY+CanIrOVZzNEOY9Bt4ndrR388s//Itrf/QzNJ/v4+PQZwuUy2rkA13av48bmFTy7dweP7t/FLJfChFOO0RwTav2Y+xnPEfDaIsBoPEVleQm9wRjjEXNGy0A0xt6FSxrrnjROtVeKec0xeHxB0WuNZkPsWnkph1IphXjAQOMU5vkIm1fW0R4f4r03buDk/j4O9mvwogLiUoR0MQ2vB0xHEQZs4ypWEHZp/MzqIDLtsyUnRHohi3EUosDe6dkEo3AkF7MXepj1cuiNI6BMM9O66vHyzRGGh3XU4wEyDGUmBvHmGEZD+GAWaI52AETBBNnqBKvlCjovT4FpHtORjwnZO0cUcMzNLrZxJkJhawFZdFHOR2r5Ya5ffr0A7/f/4T+IuQHRoKBePFUllW3T5cboXJrJSZ8LFxcy1i1xJS3lmK7taTPTad6FAvMUxbEDa5tYYs4Hne6zkBb0MBTipWav2e9h1p8hPU3j8fNDDMZjlIoZ7F7aQDdso5DLYkn9jHZC5eJCxsiqigI8ePgMlcUMUsEc00kGy0vr2pTCyQzN0zY6/YHyuaR56XWkwWCuHsXLZMeoiSJoJV2v6BB1MXLT48U732TlcHSMlOnezF1LDQ21HTamYnuHdXZaDhjdeUapynVKAOwigDWv4/fgKZldfOWKNneyAQSilEzzNEx9HGMrGLCokw31H2JDTDclPQyZIAeGkvwpXmMnUrLxrECNMXG8PqqcckYKMkfa1F1MAt9PNm9RKGQJzaFr2jeNHwcm6LdSe/bBTgXwlLeW9mSQIaXOzYYbCt+PwBuBWMqXaN2ulwn+uZ6KwSPg1BjMQoelK3L1XOrHTPsoOhZEsTAEUNxcXe+vanN58huTIfCUq8QHUm5K17Fs5enWKUzgIYemA8cmxLegZ74unqDEPjH0miHYZ+Mau/4Ch2SL5xONuba22a5AZqKG/WfPtdhw5DWeTsSAc+zPT5abXD6TQ5Hj2kz+bMPm2JY/iyy6NHk8MPD+mTjg5vCTnKCKC4oQ+HTuskfV3NJidTU+G9uolo5Rseh2oJGOyKZOZzWE0mu6IHGydxx7C4Ao9DupJjTiirpLYz8MoGijdNV8STSRgFRyUkmAlPtaHRjO9KTnY9tz4Ke7++x7Jj+Df5bUKybjYWMErS7Q/r7jCt10WJu0c76f/Sen3TN9qfG0iYYzycRMWPBE42cGpPP8Pj1rruqOP0PmHUofXIZmkumof7uczcQdbNfrzMjtXrjRnKb3PD908MVpGsI+W8/cvxy3Wgh1X6CDzltr7rDWmcOXLzUB4P8m6ON9z+eZGjS6gtUm4vt4cPceyoUi6o0mWv2ewBvZPjrEyYhxjLy+uY7N7W3FPDSOTxD5aexe2lN0E/XJ7HQNw7GNjCdTHeivX7tmnwXY51xDu9U8G+OXWCO2tmaufz7XsxkGNEzUT7C4uqy1ziKgqIkN0Z7FuPHFL6E88xCMQp4i8YPbn2KQitUV3GOyw8GR3eszi9TyqJt2bvzketo1tSkTga8OJ+yldlmlul+V22o6bZm60hk935yuRERpInC4JtvUQWw/G5/oTFGHNsEkD/xjBOkQl/Y2MRjM0WyPXOtOhJvXLmC5tIjHdx+pCWLK1gz2sNPjF4/BmldvxuDyEW6+voevfvVdPH64j0JwGX/8J99FdXFFU4yNrW3c/+QJjo4bmKVjjCmnkQEro3V4zO5Srl9xRlVn07yHTH6O3QvL6B4d4ud//Cdxc+0C/uk/+wO0vTzawxCjMMLu9iXpv1vdYyxU80hz3yBZ5vMA6WNpcUO1YXfufKZ9OBdkZfaY0MAVR6jm8sjlMujGAwSFNFbXF/Gbv/LrKJ+O8OHX/1hM5/2wg/1uB7uv3cLJ8yNcWtvG4voi2sMWvv3Rd/CXf+EXce9PvoOP79xGmEsjHeWACadpJJoGmKc9VaVVlws4enkooM02GLLVLLeiAYgHY/IhFLoVsysiF7rzDuL0DNmCj2q+itlghm7Yx+ruCvzcSEHrjedtnDa7aLSHWKqksba0hGFzim53iJ43wc7mGsqslgxjzMIYHYbWFwKsXFhGu93A+uISgoUC4lwK81YP45MeDh924GVKKO+u4/LuRdz5zvcxHjEZIcackzFNOjkFYy8Jq2F5n6aRK2eRzkbIlua4uLWDJ58+BqMY41kgeQWjcUgAmYJqin4cwq/mUc7OEfgh1ndW0R61ETHT+3/+rb+jvYsnFyLR6uKCFnYCC/65xnguHJenR/2e2T0p4MmjR7i+s4fK4iJCzzZlOvq0OBEMMrKEiywdtQRO3AwUcJuTLu+wfoytvV00DxuIRxG+8+Fd/MIv/RuIMcBk1kVv0jKt2wy6uUhMhDM6/oxxeXlQk8ZteT2HXAE4etnD2uo2ZvORYgbKxSWkszQ5mBtRTIn+Ydcec5COxLgc1+o4bZn799ypysgQY/i0yfNJVLkHNz9LWOOHocBd5z7VdsHF1osFSLk2kF1hi2rAUSzBE8cvg6GS5Q1kZdAb8QRHJy9F4fw5SqSyGhe6azkydZNlaymwzYPOXbnYOj2NchKWg4sbNQMUOEuv5wToEtkLEEKxHhx/2tzKWFZ7ODIu7oUmAha2G6CTwSad0ahoPJ4KuHMR5MJJJk8ZgLy2rI0akZW0IN/1tdUz4wrvAYITfRZ6/daQwlGOnLQFiwvheIugjuBGG2hsgbhJ56Ry9AQOnb6LjEs4EzvGzZB6TJ6YUowTcIsfM7p4jxMUsmKInwO/P69jKV9wXcB0K5HRNmOJRtka99nnznG5uk6TiroUP68UJpMBhn2O1OcYzYYyFxEoaSzFzysFZAtZjaRkGuJzRY0cFZxxSg89M++0AacDhbnyPuDGST2fAHU2JwDKe0FjUEVCjHSPJk0PvI7coDTKUyOLQz8yLBjzl/xiwwxP/fY1Tg3nGGv+fWWdOYeyRQ0ZG61eYUkCTJMnYHWOoAw0uftNRGfSFuPAyzkQdK/kbIZrv08Y7+SlnyO45LWevYWzd5MAOTv9uEZDjWLtUHX2nt3rVN2cGLyku9hes8W62EjOWPEk5uX8+iUjXxv3ms7YvXCtLUb/nF/nV1/tGShO5AgOoCqmSeNu+3YJw6kRY8okEwIpri4uWQPI0PH54ZrMw5v6jqndKpdRXaiIbWXdWlJpR5MEnzFmdD68dx/hkI7SIaaxpRAQQBQYd7RQFdtfa7BcPa8oLPakjmdzrG5uqj+ca8/x0aEYSfYt9zt9vVWGFROAcQrRbNLkYO56ubOdi51k7+7WltIbDg9eSNKxdWFb6wdBFtfNYW+IWSaHq2+/h3mrj95xHV2K3xs1NNjJStylw5eBMTqktc4FVvnF51XxR44V1lREEw0evpNDOLROcw0jA65MTlNJuHG+MWPkTRjk7ilNxuJXeE0I8KKQumY6hS0CiWv9bN5XY8FKZRn37j/CxMsIHG6tLmK5VEK7Vkej21Z0zWg2UY7dIBwjiFMoZ/JIpblG9HHrtQJ++Rf+Ir75jfv4/gePEM8KeOfd10VY3L5/gFaP6jv21foYJ4cxSUxn8NgPPklhwjdUzWOemWBls4zKbISf/dwX8PSjR/jB7Sfopll8H6DbH2raxrB+bricTGQ1pRojV8qpP7bdZVxVSrmfrVbDMm6nEWaUEDBNIJVBNp/FybSD6zev4Ke+9AX84uufx+0/+L/Q6J3g42f3kLt1DXcPDvGjX/gJ5DMZ/It//gfILxWxc2UXs/kYw1odX756E/efPsXhaIhufYxxbybtMrW+7VEfs1QIL5ggny1iNonEFqe5ns895bESMxTyKUwnfXTqNHWWMMvMgWyMSTREKZ9DPgg09qwuVzAKmwrJ3398gktXr+Df/Ld/HZ9867v42h/+n8ouLC0u4HHtMZbKBZRiD6Mu5RIpC3jO+qoXW14qI5fy8ODwJVb3FnFteRt+N8bH33qAKF1AvFDEvD9AYRphlIqRyjH3MUYuk9M0bzAeIkrZwSObzcj8wn9m0VgTKX+WxizkRCFrmu5k2cEc5XIe0xSbOSYCeB4mWFqrojdhtVsA73/7x/8olkBfLkxqesYaA9Aaz9N+UmBuC4w53vggnU46mAyH2CuvSPfWn4XIB0yhNtFyoVxCZzhAPpVGgZ2ggY8+Q4znRK9ppAsEgR4+vXsXtz+8jXeuv4OH9w+xu72HxcU03n7vBlr9urEsbCYIqP2yxgsuCmxXYK3H6soGBsMTPH5yB63TEX70Cz+OGRcBTcd8TOO55vgcK/IUx5MnxwIaOTJXLshqRE2NzICl2qzfaZ2i3euhN2RHZk+6FcsR5ObHzcPK4qlxUqSJGD/9L41paQxIkfGgXssHti/s4Pj0lCY1WaAxjZFhRAxHwX4Ko9lIrOJ8SqbNGDYGsvJ9spPz6OT4LAmeC6k5aW2DEXvgdDoEacrUU/4do18skiRxNxIAceOwIvq5XFGshmKWVBLLYqJqMnkEcYzYYK8ptXs5jUN4glWornKjbNzHG1NMnti8qUYb1O1QNC9dl0a2XCrVTefqrSzXTc5gF8KcMHO8x5h/Zy0LBGdsGjHXKGNj7IRuwCNhIzk2mbDvNgZK7JHk/UrDDz8jN461iq+hAC2bIQiiOMbhA07HZJLXRsDKgwGBrEAe0whIoyrixMZfZugkaR6h0z5VwOhgMsDcn2skR3cgq7N4QFLNnaZexj7K2UlgOp1JPMzXQOaOQbf8vCicJ0gkiOP7SECTXR9q6Kw3lg+7YlKcrtTMRcZMWYwLR5TW2WvMlbmQ5RgHtUK8h15xDDsFogFrp0XUauIMPGRM3aHHHN6JwcE5lP+/jNorOC6xR7xqdjmT5cnEcg64nE/2jIl2KMoBSgcEEzftGRPnZuE6szh3tQNc1lljv5LxrPvN2c9IQJ+AptPk2vnH/u6Zg1vOb7vvzMdxzr4lTuPke7wKMJP3arduQjXa92d0T1KzyP+ma++wtyQuej7cgeYsL5oHDjuQKd3JdTDrKrocTbWYvDKeZnYfD4M0e/U6HbEg1IOO2E6S8XHp6mVsrK4qMor5f9RgVxaq6oZNxykcNU6RL5XUI0w9GF/z9s6WABKfpfW1dTmBm82mRUeBgJNZdXk9Xy2OgWs1rK2uSubDUSXr3Pi8VRarmgZpvZrHGPYGaA8nWNrYQcHPonZwjP2DA2QXFzApZLG2sYWdjW1rTyKYiyIdiNj1rHrFmU1FGExNcoJGlnazKbkQPzvJhngYFpvHddqzKkuCfX2+doCV7M6bqe6M8b18Bvl+OQXg5ou5p47aICZ1xNo35k97KGR9XLqwgQcP72HA9zMaYZm6yIUi6gfP0BrPMaZxYTpRNWc6X0AlV0E8pl6dycFTlIMJbl7fxc/87E/ha3/0DezfP8H2+haazQ6e1LuIghwm0xE8aueon2arjnq5I4G83DQjvWWY9zHAAOu7i/iNn/vX8c1/8Ud49qSGTn+GMRt5szlLQ5gP4AfAYDYV2zofD6S31/Ewm8fq1pYaephvWOF1HVinNke3XEcInNKFHJ726/iln/7z+Ju/+m/h4Tc/wMuPb+NkUMOT9gm+e3KML/3UTyM3Z55dD6e9uvbbt964hWGnyYUf42YTg2kKtWEsRpf5f5TOSJdPkERZUJoaW5IkPlZXl3Ww7vXGmLLZp1hBLhvCi/uY9D1E0yymXhbZSgA/P7LQ8RFDxQNV6PW6zAIuqFd9eWkFCwsrePnwJby5r/DiyloVs1QfGe59gznazTGiiEQXaXybdjIfceqNEWWnKCwE2M6vo3/Yx/FBG7N0Hj3uZakIJX+uz4vAIJPKiDiZsbd8NEaUonwnjQxJoqKP2umJMgoxS2E+JoGUUjC0N4ulk1XmLCUCGaYw2LTGz3Lbo7SKbm+OfNPw/pff/e2YuVpknLR5OsCnkSeztshocFTodD4cDZCRaE266hPMT5kvlhZdm5kAi+kiFjIFMT4jAtJcRicP6wmjboQINSVKE0EW3UGIfKqIzCzAd7/+Id576x3M4ybKiwEin4iVox8by9GkwAWBJ1RS0gycZe5cGJI56eG01sbVS9fleuDFU8RJlkCPCfw2TrEaJDv5JQ0fFjbMui1GG1iBPXUYw8lENU5cXkkVk+1jkbmiOxhj0DcdzasMily3WkVmSmmnkeQv/NzP4eHT5/hXX/tT5HML8JHBdGwdv1qcCQDUsEGAlzgR56bbIVPGUNVkw7IZkm147j3xj9RFSgvKhB2PxswlNWfclBJWwNgvG1Ols3b6FIPg+mtNX2TbYhIQy68nKyV2UEYH/jwT5vPvJ7luBOBJKj4/I56SLZTXQJ5tOsbeCaBxROLGo6avMyMHmS0J7V0uHmegDPElmGTulQKcFdhrDQ/8Xhq9GvbT1wo2OKCnyAdzLxh76Iq8+Z5zQU6nPzLPXLD4GtWvKv1e3tzYkmhZILO7gSw2h6DN99Bq1pS2Tz0GAmM8o3Cmf+Tm5LiaoJe9vmXjiQAAIABJREFUkcybzNB0UTDALN1nWppMsqwE03RfUmzPz1QgTzWAZnjgnxu7aiA7CeFWHJDb0IURqMVUBJBe9A8JzAVcUoxoMZChzD59jZle7G1y88yoIYSxE7wmZEZoyuKCnuQEmtbMftY5GDs3tZzDKyO5XtW+nY1XdW87EPYKMkrMFUY22pg4GQ8n7LIj714BcecGEKuQTr73ObtmY9QkmsWZQs4q/AjbbZMXvHVMkCwxr4yDE23WWeOuPURnrKgjg34IXOozUweza/1wJhXTzDoKyU4P9vy5DEeCDR3s+JkmXct8Bl2vuElDnIHIjcqlWXXSE60Y7oBumkQzrJNNlhNa1LCBbIIcMn0ESorBiiMUcwVUCxUwhYEjV6693Jg3NiwvkHsHD1jUB1IuQIkF13zT41koMdduOmj7g4GyI6MwVHcnpRxc049Pa4oP4n3ObLbJYIRxOEeRDQetHl68PEJ1dR033v8c1q9fx9raJsifJRmnSWez7i8dqGwkm7T6cD3k2sFDNF8fe5l5zZ7v78uswms+nU0wCYeqCJyMOLHgAWquUVp/TIMKg96t/o+HejEsDPLnhsuLPOPjn0U8HaGU9/H69Qu4/+A2njdO1ZG6tLCIG5cu4vmjh6j3BhgrKcEadjIZGsaYYQhETI9Ox8ilmNHYxtWrW7h1+QZe3D+Q6/jFyxoGXg5TL40g7UJSGBUmdp0NSrEmGzQ1MFh2muV+O4efj7GZyaPz/ASzKfdlVjWaBIjP8DDuIiixE9zH9vYW8gWbOjGhgCQHJ0a8fymHIfCnI5yERprVluEUqXwG41SEeS6Nf/Sf/x3knzbw6OPP0KzV8KR3jFNMsd/qY2PnItaXV/Hx7Y8wDHvY2tyWo7+QYTZupFagdp8Xc0HviU1ZNKlpz2USAAP4dfLi4Weu9Zb3KA/JynbUSJ0M3gyzMckTX0HSBOq5iq3F3GfSaTqAC0oTaTZPsbhS0cGn3xmY9g5ZTNMeRlGIbDmNbOyjMM9gMubn5mPKKk4+OpzIBCkM4yH8LHNI85h3gHGHhlCOu9MIedhmsQNtMtxjiZd42Oeon22oHiVFpnmnxCmOrX6OE5sgw5gt+iWsSYYtWjxUxXNP8oQ4oJRsiphpH8ocTCHD905Gl9Ok//V/+N2Y7B1/mcbKspa4aJPCZ3YTtVDaTONIgI/U92mnoZPT+tKKnDCd0QTFzhyvV7dRbE/Qa3cwWS6gX05jshDAG4dCwjzfTX1g6PMFVfDkWQMP7jxBah6gME/hy194H/nKBMfN51hcXUKj3VLW3vrihnJ/lM9WLmokyF/84MslggmKjmu49drrOHjWUlBoHJHODjVC40PND5SLAEX65gzkhTdrNSl3CcxVtzW1cXOybbHqJ8hKr2hjQ+tY5BguZLXPLJQlnJtDZ9BHOJ8rFoAnZo5IPv30NsqVVTx89ALHxx3MZtyQTQNIBpUfFCtMmP/CgGKCGbptCYAomD5tNs1OLvBlY17TARmL5izC+mzI4HQ6XbcZ0JVK8G4LvuWnmTFDoIc5hmTh+Pm7OJVXO2zpxiX7qZOK76tAWkwgr0c2L50kF3AZQJzjVvEkaV+MmTRrzsEpR6lSB8xkIXdiij/WzB8WYULQNpd+iGYYnn4TZyXfFzc4LtTcTLk5UNzN95bErhAQyemWYlxIYCJ7ruROl0R3Nj/X5DDD68fFg0we73XpHbXpULjMKh3HcGpzPm85odmGGYcU3WYzzMB7gU7H0tZTBM7jUCGkimeU+85BAW0+dt8Q5BWCnAJpuUgw64wsiOQBHhlHjqTOc94sq4vXjuMpjnhHxr669g+CEF67hKk6AwkC9QZQzkCThZJYLZMjlux/nI83eZ34+fKz5olX95xrBeE9cGZIcGPGZKSbSAaSb3wGqJyDOWH/EsCUACmDog6UnQ+Q3bcxp2MCrF4Fiuc/J2HpLOIi0VLakcgdihKThXvTr0yqjf104FZh0KoStAOXkWrn18YOWPadxUyqt9uA1iuozhltXJOK+3rTRTrAqtxFMnlJrqDpfG1i4phjx6qe/R3HLtqhw7kpeVBLNIYyyZybZQzomXHo/Hs7BtwzkDQl8+MOYMyus6Zm+zNWJmZ40NCuam5L9Y6nrT6OF5o/g/cnR8GaALlqvvF4iGq1gioZxCwP9ANJYjid8Pls6tk1EH7IeKFoJoDHtSKaWfD7+toGHjzaR7s/wntf/HEUVjYQFctYWVhFHgy0tjuHQIBuYX4E6WygaVMyleBr5sEvcYHrgMsDv9zfdnDgs06mLkqbzGE+YazVFL1uBwdHL9DqNTGJKbRnRhsPORmkPR7RAp62FMgbzNPwOjEmgxMsloHNxSK6vRa+8fEnYktLuRI+9/o7ePbgCZ4fv8SMQeqKIMkgrSzYGWKOFVNmbAwnPY3eijkPn3/zTewureCDDz/GS3axe2Xk8lWkopniYSjoiajB5LOZlpBAmbFcSzKFPHLlFLJFD9PeBMPWAF7o8lRjuu2N+e5nhrj25jWMa13Ujk6wsrOu6VQ0iXDKnzkhyMihWK6i0+nDo2yLUxuybZMJutkZ4kIa/9nf/E/w9vI2Ot/4DE8eP8JB4wR3BnUck4EbpxXUHOU5/Zph0u/CDwqoMKA9Z9Fd7KcdjDgWZ/QaMJ1wFEiwk0axxHrSGSJOpbwp0tmUlSVQH6lotgipUkb39XDIyY5F8syjkQ4jaWqhq0XkiwEKRWqXu9hc38C9uw/g+VkUmDnKoPLTPjIxrx9H6VPMGYzvBQjmvphm7kvDOESQD5Cn1CkVYzwbIcs8YT5zcyZlMEaOGntOXmXpE+vm+YEmpLPJQHV1sV8QUOXrp75StEvkI5fJ8s1D0hoylxElCox040GUsoSUjDVRQAgbw6O2vsQquQoKOdtbGZHk/U9/77+Jo9nM6oxIXXOD0yjMFodE5K1ohvlcpee8WP3JUKezYJZCOVtE2A8xHYTwJzFat59gpVDG6597B63sHLXiTCnr3CoyfoAJ3ajZGCetpmzRtz99iNNaBxVvCavVFdx6dxcffPxNfOGL76kbVyfIXFHjrf6wp6ooMiJkany2a6SZ2dTAZDTHxuoWJkMrSafDSDqoeCY7PcEpwR6Fy8q4U0CxiW359UndGW/6RPiv+BTqw4iUk43Ogh1MWC/fOBcqW+gVkulYMIbvMhSVPZYPHzyS5fzl4QlavSE6dMu1O7phyY5QQ6ithCBPrIixqtXqovKBgiBvpwI3jrOoEb4HIidzSPIkrYVtPke9fmrhrIqyON/gra/XTm/8iXLqEtyHU5V7y2HqGF3LirK/S4CnsSzdsGRCw1BsKE/yKrDn2NhcN+bqI6BkntqUGYGW66fMRWcC0QYpE4gFnPDnJCNCmlCoQ+LIUkBeIyl7v3rqXeMI/22soFHVidPYQr19RfqwjYJZWQyFFQvFqBQBfGsO4eJPAM+vUYWTMxXwuCgXoBuXijVTiwKdunaqojMwE3hoNI4x6Lc1WuYvblDzcK5NgOCBwI6aQI6xdT2Z8RTkUaDoFqaFZL8he0yFBQjiXNA4D1vS4Tn9IUEeXxdF9TIEOIZGG7mq7pyxwTG2SbRJYnYwU4CxizYGtnHumRvDUWrqCXY5mWSqE30dv9+rLtcz8Ehw4K6VfS5u+02Qj/u3m0LadXLa0jPtYAI4E8OE28BtlGkgj19rsS6vjl5fYekcES7Q9krAteFHx2g6sKcIjYTldPNUVRryUCspwhlcdF/ngJ6jD/lJJuaNJIw60egpV/OMnrTDThJFk8gnxMJKh2amLWMnX/17Tivo5AkJSFc8kK6Vq6VT57j7POUYtTUoYe81DUnuY15Lsj5kBa2UW5uGmC8XUOwrFd2eZW7IBFAc1/Jl8PuQR5FsxrX/JMHWdog0oG6ubTMsWU9tIL0aWQyFRDN6Sc5sOuxH6I76Wj/ouiejTQmMDjEpH/V2H0vr2/iJn/159KfAiLxZyGQQBvRTK2uHXr1v3odJfSVdp1Ma3mheyWvNos6Yv9SGImmMsao8IKopImbQaoysn7X3zXUk4HVwAJC3P79/imFZGY3SphyZ+owuYrh4DuGwgXH/GKlhDWlvisHMw9FpG9M4ha3FRZw838ezeg1D5l8yPJ7MOKfHmRgTfyZtWzQKbWoVsSbRw97WBt68cgV37j7Ak2cHiIKKQo3p4mQCAjNpy8yWY24jZogZsB/agZ51d+Wyj2IxhVZzjFEv1DiXrK3ilvxYgJNkw97eRWAcKueTLs5KicHEXG+Y8MAYM6YJUI6UQiaXxWAeIsN7YR6iGYzx1/7av4f/+Jd/FYff/j7ufu0b2D8+wuGwj/vtBg6HQ3heHmE8Q2YhxaEHJp0++sMQa+tbyJWyODw6RjSjQc/2Xd5blAEsLSxJYsBqSAJt6t7pouboU3E2nAQNRyaj4IgyzQQBju09jAbUqnmWvDBlFWSAbJFkFZ89MwdSZx7OU/DJys5iybK4B5AdU7NQjpmpPlKOZSNjGkaxdKzaP+MJ4FuvdDiJEI2Z8mCaTuY2gu1U1MySrcv4uofI4PJ7kzBhEknMIPGIWbNcoy3yipu0ygVYI0cZmDNzKecRgQ5hs3hicVmOomcNQ5wyN3k+U4T3W3/7P4pZmM2+QiIIbuLs7LMAWnuAuKawXqfZbuHq1asyXsxSQPu0jY38IhZTRcybIzyunygB+8X3b+NLN9/EW9deQyuY4kV+QmO7xj2Zmbmc4jzQHrSwWK2g1xthOJhj/5NTVHIrSFdC3H/8A/zMV37MhORzVszkdKNN5xMUGAZIrRjT/jMFjOdNHBw9QTzL4cLOZWTYjEGGjidVofhI2jNqwLa2NtFpt856Z8nq8X3yZud4UaNlOp58My7IaEIDAkX6Lm7ERnWOoeHNNWVvrI0+CbqmjDyhu6zVErBkh+6L/X0sry4pPJpz9uagi1a3iy5Hvl3qUtgkYQwO646GZAR5MvPS6PWGCvHk+zX8FQv5Cw/on0hmAgJ13hC9fl9jZJ3S1aVreWluEGfJ+RRyZwKwoJsVQwIR2nRjgXiLnnhllOXGHInQPhnH2imeAJgBuXNlKBJwkIVT6j0BQqIxoqPI5Ytl+HCmLV/N4LKNsrgpsBmAizNDNckmEeQRQPF6kOk0nQ3d3caeJGwfNwmCV4I5jeCZ3zUeKWCWDOyQo944Nl0SmTT9m05E2xT5uqmPIeCmDpTXRK5yl/GozYQUe5pAaobBsKfQbAqGCfIIKgNW1s3oRp4rXoH3iTbKICPdEz8tfnYLxYq0tREd55MJJlGIUJ3KPMkbeKP+j0wdwbSeGQF0+ycxAPBhlwNWZoEkOJhMp7F3tqlRXkDDkmM9hfNdjARHDfw51Ou9AkTss7BrnsSD6H7QiN0c5GdjxSRiREDPDoaGg+xAId2aUM+5mcFAigHOBKAIML7CsiUMXALhDGgai6h34MKsX5G4GQPmTE32nux1aEz/ij4tYenM0GBVVXo9OgG9osVLaqwEwEzTmAA6scRJ3l7ysDjmLzmwJMyenrkkn89pSe39OsbQUOiZ0/cMzLpuZZqw+B4E3NxrEgR1Zhkb2drBxNjSc2e0AXEDgTIfea6Pm1pTMosCeTa+JsOWTlmrDe9ZXmkyCAQ8YjN1HjMmWL91YF4KaOlVDVwmzUF6W3zvXGPl6mfjTVamCWq4qGslmOHGx/aRAlMYuNaR4aDWm/3ZfoDVnT1cfu0NZMtLKC+tIUWipz/FJJpKd61Dt8blDJ3nuMoyRZNDsdYD6p+40LobKjEs8bc87MqhzNB46tlYZi+9tZkt0rm0xrUaj1Gr7ucE9GLqqPlF3gAMwMiu7iHLKdW8j/ysjsd3P8LG5h4ePDtAYWUNBebDhgP0yBCxHGAyQI5j62mMeeBhEE9QmUZ48OEP4NGM50c4br3EzuYq3r15S89to9lBe+qh3R0iGlOH52M4nWDUaMGnxKMQqFKU+XxqrRrTuUsmETipTwQORj3Wh5GVAsLUHBNWgcZ5rFVXkA0oT+qh1x+jlC+L1RzOh8iXOSliaHQKk85AbCN3OjZODCZd/Np/8Ffwn/6HfxVr949x92t/jPsf/wC3j47wuNPF8XCE+jiUjjCoBMgvpvS65v0xup0xKtUl3mRoNNuIZ6zLZDpCTkYO1v4xCPvg5Uv0O0MxvhEbpXgI0WNDRynHxtBrJfpL5ynYizAKqb+bKW6HYJWHby7tQYGh8mwBsvulSwMSDw9jys48hHwmuDYo3cE0iVLEkDONxorL8ajD9HzkygVkAt5/fczjNLRVT1gNRVwRQyp7FjpQu08pUcBngWYei/Mq5wOE1DcyXDem83bksl15AGf9JAEv1wneuxECHmyIG+dmLGJZhAivTEY/i/tFHJB3TyOIAni//V/+9ZhImTU3uUwRuUwe+TJ74cjWzDHokQHLKaDvZe0EO2sr4EkvXS0hnkZoPXyB3CSDwiyPfiZCfz7G1eUVXNvelWN04Ed4NmggE+T5+CFLwThjJ3Ip1E5bePbkEK1WH/lsGWFtiK/86I/iZeceXh7v40s/8iU5HYlu6ZLliKDfbWFFNUChQg4Xl1YxTU1Qb5/g4MUhXrv6mtyVhUwRi8UlAS8ySyubO7h24xYK2Qza/SY++PRDtRpgEqGQLYo9m5DtCzJGt+phNn2WcuTE5lkMCgEQ/5ynWTF9bMBQpVBaZouMH6PW7OKw1pAweXGhrBqO8Yil9wFyhbwWJvUL6kEsSEQtwT9FzAw7pVNzyhF0E5VyFaeMfhkMUG81BSK4KPVohPBSOD1tS99FJo5hwNRR0TlMkMSxtFyn2lRtE2WxMw0ipMtNi8ITsHMQ2vHcjUDtZMwFnaYBGQ/k4DONmhgbVxHGjU+6LQXoupgOp+9S24IiUKyijOPhc+emhcvy+/AUn4wkzYlso1WeekKe3simUiydDSycmRuHa9VIxn4EdPweHGcSEBLo8X0TgCasl/SdqlUzZx7/j79n5RlfHxP0TQc606LPkyMjYXj4YZ4Z9Uj8LJWMrxG7dYZSuC1zA8F1qOXnjLFSJ62dM6W7syDkWBuaxqJO36HrKlbGAAUPKEmTBMGTpuzMgXP5h8nGr987cJUAi4S54vvQwSATWIi10+GRfRV77CInNOZ2odRi2py5ImnOkPaRBzVu/gRaiYuecgCCYxfCbVFKxoYn+jOBDPfCEgBkMSvn7JxFDCUjZAtTtgOJ06q6Mac0apQNEPBpJG8HRxl5xPgy94zGG25iZMgIAuyeJGMtrafNNO31uX5iSgTMiW6iexsp2+sRs+dMTcYingPBRArhMG1i3bC/moDHxMjiQKxdCvsCO6jYEUwgOWkN4Yat0bGzrThQmYy6k2nLOQh2AdBGwtkvx/SqKcd+mkZLWg+cBEHg2zG8PKhYzqC9Hh1sxIrayNpYV5chdxZRY9eJn5MOa+5ZSz5fPRFcZwS0TSajg4q7hhp5uxoxRhwJlArQ0nFv1VX94RiZbAGTWYyllXWUi1WsLq6gXF3EwvKyy7TnfWGZd1q1zvIW7fpyNGbaYHtOxUAmOkkd2nnQ5edMLaxlh/J18L4WsRGbRlz6Sbr2fbLqgTTHaS/GiH9ezGMhl8O010bt4CGCNA1caa3dOcpC4gzK2RJGlJBQfO9RBsOD2AyL2RgreeDZ/hH++E+/gR6GmKbI5oW4tHsFb918T8Yzsmlra5cRxQQAecRxiF63hj/77rewubuJpbVNDIchWid1tHtteHnqENsoFsjA5dHvUntITdccARtHJj2NoqOQekwyUR0Xms8MSFaW+tamor2A7UJZ5DNZ7RsqG/A4lk/hH/6tv4Fyv4fj20/ROKrhpF7HpwcneNYbY0jDSz4LYh8CVw8hCuWimq8Gbfbh5i1KZEK20MLU1YrC/F4JSFPoDwdi03iP6qDhYp+osdMapnzVuXvGubWSGc7pc+q3+9qDkqB9tSRlaQL1ZLgczacIAw/ZmQ+/Qz0b2TaGzjOHlo7vGCmCMzBeiq1CNNyYSzu3yFiuFFIztgvxwEC5geVi8rCkCZOYdOKIjEas3N85XeK9RpcyjxTzIf0GoQ7SU64JPLTR0q2iCU8FC/OUdSWTLCkWKyLl+HtF27nwfK4X0uNxkhSl4P393/obMTeygKeGGZ0o1DREqC6V0e2NEHAcyqLnGGj0ByjTMhxNsX75Ak4IJF7WcXXjCk6ftzEKIhy0jlH1oNqznctXUe90EJTyWFxaU3bdNByjsriAVCmP+4+f4+Ski8ePnqFxfIrrm7vIxCHe/MIehqMOUlEGa7sbKjEmu0Ghv8fcLy0iUAr8zs4FjL0ZaHb5+AcfKLKj2+5htbKKkl9WUff69gau3XoXx7VTzMMJ1nZW8fDwEW5//xNUA8vvo+6EVPdiqSjhLalVbgTWpGACdy1i1vQuAMITFE88jAeQhlGaxhD5fAatdl9p7DduvKa8OApkJT9xi4p0TREZygpCVrcQQLKDzycICDAksJhNUDs6Vm8lR3a0ys+5OhPFz+YoLS/BS2fw7PkhxoOhmjMILnhdRiH1i6yoClE/PkH7tKn3IicVx/IqHufr4p+xx5HRG5DwmZqD8WAA9qAKaJEsdqYKsk18WAzU+jptkTXkL2ObjAGSwFkbY/IwpsUMEExRy8mHmM4ogjVeEy6cfBB4g9LZpe5cF3UgswY3JrqIJ6Yx5MidOU2WiThxo5hAf3c0HGj7lFuOrKJifThGniqPkA8D2UcuYHyNthe6uByXAUmBOR3dfM0KI59bBiD1mvV6TWN/VtHxWkTTuVo2uBgQfBsoozPdQKrCVblocfzD6y0W1nRfycbuc2RCPaOcQRZerNG5y0PitZA0wGmruFglNWVW/Wf2e2P7mDo/0kLAv8PXZQYOu962IJqxyhzDbgTrmDRuhHYfmL7LpvD2urjJ8XsK/LsIFd5zZvSwEb2xc27cpotrYI3vP2GITXNmsFenUYUVu1o0ZyTgz+UAmmwTF3yBdgdexLrxRCsjAscrvHbWuuPpGaVpwKr/eB24oQwHAzFEvJ+YT8b7XMG4PMxxbKX3a652cyjb6zkzXDjgKoBCo4Lru1atFYOPyRI5UJjI9vjfjEU8r1+zt+D+v+4TyiQMfJ9r617RULoRNf9O4pQ2PaBdXIfHjIXU600YeANo1mxiWh6NUmmqcMykgPiro+xEiGxPhb1SjU0da+fm7cnrNFbXxQzpa13EU9ImoQvh3MgyPrk4nlcArd2P9v3PQrH5+fA1x2TKkoM0R+jcCljrZ+tnOJ2jVFlAubqAldV15ItFZWkq+iWXVa4gpRi6Ii7aR3mmTj6QBFXzs5u5Bo5Xw76V76nDpIHDBDsrT9W57a1dJ5LpajAfoHfSwOnLAzSax8ik59har2D3whZa3R42li4glyqjORnJUfvg07uo1Y9x9eYlvLe3hi9e2cCjpw38P3/2Ae7WHmDkMbbMw5XLt5DPLGFpZQ3j0RTv3HwXjXofh40BPv7B99BtPkd+pYyFzVXk80vY2riA5XwFzX4LjUkb43ETQWaKgp/Hi+dHqKxty3SWoWM17AEZsrsZNOo1ZLOx2kdGIztMVSpFBRIz9iuT57QrRKthZAP1zINpDYXsGH9xawuduw8R55cwjDx875NPcMjq0SK7hGPUTuvKlQvYbpLNYjgbI79UQYpkUa2BzmlXJgMGYlMPSWCV5WQom0Yqm9XzzimTABfXG1uQNKEhYGJaBydENPTIaeraduiu5j1EsoqtMKYTnmN5eUnP5eLSAg4bxyivLyAeztB5XsdwQM14oAgaNTpxHecon4ZR7v+U90wYYeZjnJkg42fhjX1JxdjPTlKQo38lKyiKhmtTRuHMBGv87wSqBO1cg3wCxiEnnqy2z8BnPiOf3HmkFhqaXOeBr5xA/vUlhpuvruHZ02cy2XDdYn2o+QW453A/oXQhDe+/+i/+ary2sYbl1RXsP3uGfm+AYpZoHfByXLhCLOYKeHHQQCpbwaDfQpDlGCiFMp0prS5GvSnCQYzF9VW9gYVcHp1TjiqrcuVsbm1jdWlR4ZeFVIDtjW189MmnuPP0KT7/U18RMLn36R302iEe3X+Mn/jxdxCk5lhgjVA5g6Y/QTVbwKw3Rr/ew3wyxfVbV9EbdEz3USygxZLugycYTrrKvvFCH2vFTeSKWaxvr2MySqHdHuLLf+7LyJXzQA5qHKAY9tGzfXz0/Q+RHk9AuwUfZHbGJlk0jPMgK6lk9z5HdCmd7Li5Won8XNlmBHs9VunwtEq0TPdxtoT5zEN1cQnNTh1BznL2GKPieyyW1xRWGi+dgmVZj5GvlLUR3fn0M7xx6w1tVARuU9rJc3nlBk3iCCeNGsqFnHQXoz7jA+ZYXlkR1VxrteCxRs21KDze38cnd+/goFEXOMxR+0HjMYutFRHiIxvkVRDdajQsuDfRUnEzovg0IIgaiiFVvIkrqrfNxsZ1SQtCEtfB8Qwf3P6wb+NOoy60SFpdmoulcBtUstjzv2uMQlG0WCEDSmKQ5DoKrG1Elv+sNjc+xATbvLB8nXwPyWuk84/OXQJkLv4EFgSAjHcw8BipfUBF1p2O2EsBniCtcGh2Nwt48HRGMAcoZoWAjI4zAhiCPYI7an54KLHMOWo+eA85lpPMoU7IZu4hE6CEemngTLeXNEqY/iwBBG7k5tgFq9wztyCBo8wsAiCmZeH6QnaVDz01SWRQpGEkUGP0Ae8197U28raRJsEjQToPU6o1lAPbmDibup737JKBNlbPPk99j2Rs++q4VFPoVxg+AikHoOTcT4ChkwUQ+OhacyRDBMBFWwHNBgi50spF6NzL/DMeSgi8eS0lZ+B4RPE5Hi7s7KJerysWSYyrZZErmofPI0cc1hjAaiEbCQtIuvfDVcE0XAZKEy2esacmCUlClB2Hdj4Cdp3Her9nMMHJPx2YSnqRTZJ3ZgNxoeqOEnQgKtFBuupVuxbusxOWkUzIpbEfAAAgAElEQVTXdItynWtMLj2Ci/9xNnTF55wbWs5g3atA7wzkm1LgDFG+AgzP9IdJbuIPZQw6fHVOXJ7p9s7Gy2JKyZi4Q4Aby9som+uDVYhxrSDDZppa05LKGO7igsTUKaQ9B4+1fXGsjZ3yD5q5+PxznTAW356bJCWAbSCVhUVMZpa0wOcpeRZ5GLKxmI3zxew4ExIBhNbJFHDcPMb3PvkA1Wxeo8he7xSrq1Vk/Zl6rTmSXiysYNKfY8bDYzqNH3z7W5jOxxh7IX78c6/jV//CT2HU8PDhd+/gT29/iJPhCfKLMXZ39nDwvI7Ny++gvLSFzsF9VAt5eMEiGrVjNI730Z9NMM/4eOv1L2A+zWC5uukMglN0mwdYrmRRKuVw78kT5Df2sFheRynMYBQOMPUmymebhiM5Xjk29zMlmQ18dXSGGI36KC4VxTRRZsKDV1lTqQbefnMX2cNTNJ81EC7sobS6qarLu/tPMCeOCGfY3NjUsyUDRIqsoY94GqJeO9LovxuFuPvwAar5Esa9gcilg+NDESn83I5rtTNtKYkXSYRc3BendZmAJMBYrS1KL6BejeuBtKC+grjHrsOYADWgk5sxWRwNpwN86d33cXh4jCf7z6Vp59Y2dT3sWUob+H8k1jIsf8ggTx0lMcBCSnKgaBRh1KdTOyWNOqdPfI3cj8aDkfZtNqVofeHewhYWpxeV2Ygh4HO2HzH+JKV9SUYaVgv6QC+aILtQwnKuhGl/hF6nK6etDvwkmTKBppb23EBgnH4D7zd/85fivUuXNJ6kvZ05Z8WAERxKzMXBy0OU/CwajS4Ojk6xurWmCprawQsBt631FcwZWZIvodMf4dHjp4i6IdaX15FToXaMYj7A8xcv5GK5ceEa6i9P4M1SCEpl9LwYz5++xKQfYqG8jhvXbyKV7qFRe4GVchW51SrGeSDN/KDuGOuVDRwfHmHv6i5Ousc46Z2oCJl6jgcvHmDuz5DJpkBeuOxVsLa9gZcnh6gUVrC2vI3Xbt5AZ9DBxu46TutNLQbLm+v4oz/6l1jOBPB4guBo0Y1/zJkaaaEgiCMYMPrFMgT5YZopgzcc9SFMwh5iuVKEN53IGVQpLSprb2V9BePpAJPhRHotajqkcfbZOBIotmPY7xsdy9NCIY8XT/ext7unD5EgbEDNZJpmgZxiaxgOXS3nVD/Dm1a9ltx0g7ROs8VKFe1Wx+n1ArGTx60mHj4hpd6Ui4f2foZhDseh6pPoyFWPrQ7hzgnIE4EMASysN5aMnZmN01PL5KPjjOynY/II3Anu+PskloWjVYIdOtnUKSn2xXKuuI0JUDidHRfi5BdPI2om8X20aEJRJZoBPYIcfk+CKitGt64/ZnVR3C0ew4XbKkSSYtmkbkqbtqfPlUXqqoqSq9lOa2ouoVyA/cAMjx5a4Kt+WQWCwBrlAdykCSwUPu2iWpJoCzMxuFw5sR5J04JtxklAstivRB9m/Ip10Mpxm3Sp2ghXoML9HIEnx0bKKe3Gi7xOtnGmBWaS+Bveq7zukh24EFVTQBl3Y2Ms5wIVe2SaKgJDjkg5PufrTmJadDk04uc44vy1SNTtMhAtsuTcLWwj4HPzxNl716W12jyxoLwHXRWhE6SaOSGJU1FupLVykLVjHEZGAmVKfExrRuaRiz6NPP2QzmcmyLBKyE7N7HDWWFeWArrdzLySANbkkMB7JWkA4aajtcGF6+prTFB4zoE5vd7ZHyRRfmeOXbuVjIE7k4q5b2Gfd9JWYw+jA4aun9rYPHfPJBpHd0g1U4k1ydhM3FCWmemMOSdoEUOcVL85LZ0c8WfB0IlBxxpQEh3mOZC1O8fMF8ZgGwh1zJxjAe0QmKDH8zia5L7la+OzrOsoQzzjXaagKE5tPBxdOymEQCuvPf/M9StztCvgJpNXCt7ctJMCZy7Ums+B3OlpX+CPzweBIqcGfG44zfBzeU1CCOz4c6nfpYyDhkM2glhPdEqOViUtpFLK4KNpkQ7hh8+f4BLjR9JpDIcd1GsHFN4inUkpO/bW1VvgcO7r3/0eDmrHyKamSKVjTLwZ9jYW8Ru/9pewl9/FP/9nf4j98QD3ak9R3vBRLlXw4ukB1vY+h/Xd19A++BjebISHT+suyDkjXSJbh6qVFQTpEqbjtNa1UjWHaiFAasY2jBGanNKs7yCfXUA1Lmo0RNYpnaKTntdjrE5aL5NHmkHOc2PHR+M++tOenKl0kXK/OXz2EovlEO/c2sa4NsRklMYou4ERx4SpSMbHMOIIMq3nb2/3olqwuHfQDby9tqKg+D/74Nuo7q6LbLq6u4eHd+7h9KSOo/oxMrkAH3/6Cd58+20tAa1WR/dun60v6pEOJaehO5d5pZ1mHUNqOZ3OlNeEeyKnMpT6MLeRh3Ka8njYG/eHKAZZlFMBwvkMvVlo1Z8eUFlZ0sRoctq2h49TMOruGXszM5kOx7V8CqZk4liRSuZZ9aDM3+V+6Yvg4s/lustRLddiP7IUExpBrAuebCHnZtLkaC0rskJWvMYcA8zw3o99Ht2jGhovD2Xw4z1KyQ8HBcxcTQ61fA645E4mM3i//Tu/pmfPNGZQfdZoXMc8miBXWsc0TGHC/j23caBQwDCc4fjpIW5c2sPmchH17inyy4vojriJZlAcBLi0cwnP2scYDBroN1/Cy1fQC4GtxVVc3djD8aMjZDIF+MUiHt8/wnTgY620iOWlErZfr6DROsZSYUk9p91hF8tBCSv5BbTqXdy5cwfXX78KLKfx7f3vY7O6hK3VNdw53kdz2BEqz0YZlLwi8osVofHAK6FcXMDVq1cQTnkT+3h8/zHKhSouXL6Ejz76CNUUaeS8as+oW6H3iR8mPwg+6NTKqUKHi2s6pdMFnWE8aRDgtDstjMMZdvYuY9jvYdChVm6Gq5cvYf/pvhYY2s+r1QWV2EuLQdRO40Y2g5PGCZ48eoxqqYSltTVsbG1h/9FjXL54WSNjdvXyYSnmS0ZDcKw75liVK+pUDKdGRlp1bYMgGGCLAuV3fC9kb+jEonNqobqGk1oL/dEIx6ctHNROcMroGwIwsonFgpXRq3HDs1Tx2VxJ6ArJVOF7ZI5TLqaONeO9pGxF15cqZk2sXSiXM6+b1eU59smN/jS2EoNiI07Ve9HYMaEWMqOHhICMO4hAkzZGq+6ilocPFH9PRocVYXI9ucBlbkKsY+PX8euTXTVhbJKoEIaiJoyTaW+oWaRA10KMLQDaWMVEN8QHjd9TG5bqw2w0J7er62RVbIyLsREoEkgy4HfmeHVu13M2zLROiQNT7l6XRyc2zgFKHi7s5yVaSMt5M/BofcBkJgRK+Nm7gwpNJ3R/8949Czl2bKzdRwYGCfLkRzgzhCTuTrJqbjTogKEOLQ4kJ/oXjd01Fjx3efIbJiyS+XLsZ/HzSHSBIvDkrDWDkZiwxAXrwEQCkwT84giry0s6KLFmbqGUlw6MeZflYlkHGcpOVCxPobsDkCkCBDfO4ymbi7iWVUkq3JhVDCIPcja2YzgrPyc1rySRRs4BkujZkrFsMro9A0hnYMce1UTXqpeQRKS495t8bzOUOGiVjG91DVw8jvtPCchK7kEDX/Z9DRsbA2rAJ9EzmvkscVMLy73i9tU97JjhMybPse52YDk34ehnvZLlZ+NcG00lfKRNrk37SGMQ/zy5jgZk7SulK1Jtk31//ltsrqs7NC0mR3N2eFPdmNCl9OkylCRmGnMy22f4qjRD95gC3i0lQVEybnSejOOVfCCwymeJ0wwaA9yxKI6xuLiMIJ1HOlvAwtqqoixiAY8uTk9PUC0XFFLMScCtazexvryGz+4/xqNnTzGLO+zIUOvFWjmHX/nzX8VXrryN//Hv/vf41sExwsU81q+tSlpw8uIEueoVbOxcx6T9CNFshB5HhGRt0x6WSwWE/S5O6ofqVp2NfPRHA5RWCnj95uvI+jyQztEfT5FeXpBMp5ouq82EE6S0LL5TTIYEGj68QlbTrmyKh0TKH5jpN8Hzw6cIUyMslBexubSDy0sU9h2jNwkw99itXMYsYnc7TYljBcYjy1QCH6UMCxOs5pJB2IyoKS9VVY4wZl1pJkApyCkMu9vq4unRcxlDau0W3v3Cj2D3wh6ajQ4jnLG2vMKwSAx6bfh+hHaHWuk2jg8e4bBWw3g+R75cViOXOnFnc3ROmxh0OghHQ+mpEw0q93a6ved+jLHHgPAhllYW8dqtmwj7I9Tu7WM6nsq0MWX+KU0euktTyGXzOvDPp7Y3SQLAlAnKOCjZUde8EQ567pzm1Y8t6oXJVedNRj6yqpgdYRZOUFZRgR0FOeouLlUwG/bx/3L1JtCypWd12D5Vp+Z5uvPw7nv9pu7Xc/frVndLjRDdkkAiILAxCAtCMIMxgRWSEGexMMYMgWRZtpMQSOK1bEKw5eVgxzZCskCgbvU8v3m8785T3ZqrTtWp4Zys/X3/ufc5WurVr7vfq1t16pz/3//+9tDvtFVqwnudLntKhqKxo/Yj1d4yqsyH9fd+5ws8VMNzNUE5nUwjW4yi73axt1tHqlDCra0N0MaSj+dAV+/s/DS2tw+EHm2395GM55DPzMLpuEgnUqgU8uIObfbJDPbQ7lRFT0b7cDlbxFR2Ck7VwdzcSWzsNRH249i+t68i1/EA5y4sS8HxVIk5PRxluWjWaiLMjPkZXL16FQsr00jPJ7E33keB72sSxhtXPsTWwS6efOJxpEIpYfJ8prsPSUUTMHgYDbvSJsH3XslPwZ5EReMgAkfWgEmzhwoyCXS5xagWT3U31DpxTMmFgKc9Ws0JAHhCKpaKYgQBTz9RG9evXUW5kkM2nQDzp65euopUMoOTpx6Qih+p4OoPJPmar0HdV7New+7WNvIViopzWLuzimcvPoND6gmlbURzf4qFMgbeRMaKTB7nJt6qN6UBgQtfMs3SOmBjawv1RksCLtnY0esPpEKlPxzIYsgcHWqSRAfAxYsjEDFT6OIqrRMU41J35XNMrRo9no6oeeEmKABHldkmekIXTT05G7OFARbccviAcyGnroHsG8cmvI8VCCl45PgsnmCZOzVEkvF5JOS/f+zH98k/p8ygVrbJFhL8gqNKgko2SjCSRSZ/5vMZsS43bI59udEQkKqTl1S3AhZhPUx9VCCyF5MIR8J9jodjci8IaOPoNggWNw5Q3jv8GYErNBDji77OjDSFfROBrm7KEo5NHYx0kqrW64gHkeYS1S/RrMPPJ0HeQu2r45jmDi4o/MyBSUIMDMKQ8d7ln4vLa2sIOFkp3fgF4JggZqID2VgNoOAvAiMHGVbBHsatLaNMA1yD70iWJ6XsjoViBqTwX/O7DsCjvH9pIeDzpTqu+6abMppQgH8c/qtMkC63XPEeuXABWxub6Lfr0i6QzbOOqSO9lowtSmbyaDTbcsrVEaZGrRyZGSScXG8iAXmm3SLg6HhSDz4TPxcPbtzueb8o0NaRd/DWFfdpXFAAnOTJMtdDDkdH+jVDBN735+/X3Mlif1+VXKB/E/h8n55P9ZPH94teG24G6qCnDEQxrWEHj6Jv9FMKMDKHD3kGjJYv6HhWCtaAr2AUfAQyNTT8CMeKbk3vXnFLK9Q8GvnrdQhaV8x7Cl6bnyFgOOXrNTVypus6AP5qJDKOa9NVbD6JnIX5E/UeO2YXA1aR4yxpiDCxL2LZMP/MtTBglKUZxgC74LPxu+cBS+4Jmrv4+Euqg49UkgdbuuXpFCbjr2aBE0uLwmbdursuLQewPXT6HTjDAeaKGXzh5U/iM+cewr/7o3+Jr165iU40ivOPPijVm9VqA34kjUQmD9tqYqrCrmELw7GFMPVm3TacdgOTMZMVuN3m0O83EYs4WFyaxdzsFJaSGRQjMRRKRSCcxmEL2Op56ESSCI36iIZ8tLtk4OJMyxaAQUMfwZBMLuwQ3nrvTex3dhGNhbG8tIjlXA5Z6lrtOBBKwhpGBGQzprlHUxnXuIgtSQa+y7gVT8iR3d0ddLttVE4tYeHUimTdxXwbMTJcRhKycbCNu9tr6HsjrJw5jWJxCulEFv7QQpRtWtEYms0qrPAYUzMF7Oys4fBgC5evXkOT/fRWGAvLKzh37kH0eg5uXruhbF+jJo5XMpLMd5Dn0PORLmQwtieoDlp45hMfw7mZJbz69W9i2B9jMBij1ezJITCeTktCg9sfIEQj5IDeagJJauxowgEGrJaLM/N1LGCNLTASxaVHHNGbikHMYucudePsOg+Lfpj7YL/fk1YYkkG8/uFYRPZd3kejkSsSMrnvOOaloUyKADSDj6/bYxsSwfrP/dp3+fFwCnPFZQy7Lkb9AcIJsjZAfa+KaDGDDa+NYWuMaM9GIcMvu4fS4hI64z6u37uKmfQJzEROYdTqYpYBxqNtDLwewiMbkWQc+50a6rUdlIsZhP0oOnUHES+G+YWz+OjaOmw/glHfxcNPPymBw3PZIsqFgpxwwnQO1fbQHXdRbzWR8Aoo5ktw/RaiOQ/pqQiiSKJ56GDMmpwRUXgfCSuFueySIOoOS7RTzLKhjqqPen1fXCwnZ0+jEC/Dc6ihC6NQLsEdjqXyhNlHMbpvJDtOM9IIfiQQ2YCGdqct+gJn4ODkqRUJw3UHZECi6Ll9bOxsYG6+jEyaY+Ah+u0OOvW2NGXMzi0gmy+hz9/PzCHWmUQ066lVb4glPp5KotNoY3F+UYJyO85ARsHVAzYQjMTx3HcncPtkOBjwTLemar8YoMjxsB2L4cr1G3BH1FrFhI2j2IGfn9lG6kPjCMdGOpMRkNtqNfVkx1EqIz8YC8KwSTm1hzDitDSu7jOhpGWD0xtUN0Y1M/BkISfAyURuYskZMmXupM25gEpNmcljU2ZHKW7p8DVnfzrYqKHQUaZuFKpZm8jJL2CACD6ok9SA6MDdqUxjwCLwfYhmUNx86iYlqOP7adFwY9gkYb8YSCoaL9Wc6YKv495gE+W+w9fo0yhCVtOMWAkYgzEsrwUBq5oDdHMUti7I3iOTZpy0x2MtHY/K6CsQ10sRuo5vg5gKXgcCQWUwlC3h/UrGkiu9NlQY7ZoBFxLEyaBMibmhllGBn5noqYSAiwrBs2kDUMys4CRg5fRzBNBTwZKZwR6994CV5AeXQGuG0Jqxp/TfclxogK0cFsjOMHPRsCkByKOWxUw1DcgiE0qzjjKmBHi8Z7LpjFybUaeOYiIsh66+O8Zhr4f+yEM2W0C12ZIQWp6axDnKeBJhHTRMl78+Oijwng8AFE025v4zRwm5TpS4CDC4755TIHgc+cLPLg5dAyACho2vLaJ+M3blnwuYYmWLFNio61cBSTD65vejMSGG7eTvMepJPs+Bw1Q/Cyefkpli2i2OjRRBhp6CF5UJ6Ej8Pt1ggGyOenfvq7QTJBXcr9qeEPx2MeszBJYjfyOPOCIlDfaX59occjSaR4GxsBzizDXvxyBzeS54rUV3aKodDYCT6QJfQrIsFYwe5woq0AxOS0H9nTq4RRhMj6OyJvLsUT9MvbI6yQW2GANNEM2i146uSsokeM051eB9zOeJzyYPX9TzMbfMxwMnl7EwP4urV2/DGYwFADlcA0Me8gkbn33xefzI80/h9a/+Kf7Va+9jEE7hkYefwOWbt1FzuuJMDXH9DfdwYmkJbstCvc4WnTSGQwfuoCf9pRIyHy8gHhrgU0+tIBwbYna+gI+Vy0jWDhEZuOiN4th2C7jsJnDdT8MeOug16oikpzCh6zcRRZTrfJi+DIa7s6XBxu3Vm7i9fRuIDXD6wXlE+wlE3CTGEQ2ZLsUyKKVSKGZSqDouWhPNTg1alWgu5Hd4UN3HtRvXYU3nsXz+HCp2Fjkrifg4hNphVcbDvUkf67sbRJpYWF4GfBvTpXmkYzmQgSeA6rttHNS2EI5OcFjbF11evdZA3+F14NoWwuLSCtrtrpQ78Aln9anlDRFia5Fhtj1qlhk8HAOctIXPfOHzmOpa6GzXcDAYoOuM4PYmCOfTiBaySHB/G3twGZi9dhtuvylAmwf9UTgCn40okYSQDzFZWLjXT2TiJmZOGhs5wqXZr9vVRIYQEE/GEScrO+QYdiIgO6pNArLsSK6heT7EqW5iUziC1iYPE2VERzslGb/w6x/zk9EMoj67/bqoVOZQ7e6Abr9b79zAQ489hn7Kh9t1EKe1MxTF1t4+zj/+EDZ2NrV6aRRFzi5iHPXhxy3s7txCMmajmChhYkXQHI3g+h0gNMRkN46p+DJ+6mf+DrYOt/D/fP0r8Fou+vsdVMqLeODUGZRYqBxysVnfxtDpwJacohB2drYwW1hAMp5GMpeCM2iJsPXG7ZvIFQqIhBkYHEJvMMRUoYIYbOm3ZZdd3+9jjD62tm6i1TrEzMwMzp98FHHkERqGkYqmxTnDzZpjPYYgsqNPjAKS++ZI9IkYBUzo587ujsxBpqYrornI5NLoOQM4gwm2t7dl01lYmkGnXROGspjN0KaJ1durskideuA8wnYCq+s7spDUagco5nOYKpbFOs7Ng1b1bDqrzk3PR6PTlkYLonQpuR6M0B14aLWYsxM2xg1KANjOEcHFZ5/F62++jXaXXbBRI1x2ZREQAXnYCJnpwGQES5zO1oHcYNQ4SV0QtSqiIdQomSE1UDY1A4zNoBhaHXbcxFjFRm0nN3Bq7wJdkW5cWn8lTiDZ0I/jKnjzik6BWkjzmsrYWCKYJsgToTartQbaaxtovvjz+fNkw+Vo2eTtBaAsYGX4z8wS7PVoxVe2I+j8pJFGXdua6UZAGoyVuWjQRcyfK5E00bgCK9EzMWscaDSb2kVsnITaY6psEP/HxY8HAuo7RGQvwCSgPzRkNtA/ygjPaNnUsU1Wz4jnxcUcaJe0JSRgUAPdXNAccsRmHs0LA5qTOlBtQxERuhn5iUnEgHRmRioyNpU5ZsPUfD2NFZD3KSf2Y0en+W3HWjGCGDKRRuMYgCcFr8c5a/xRwTg7AEy6r5oRh8R46KarTJOUJwuzEFC9/PzZbE4q4iITF4s8VNocfYzghsNIZQs4PGxKlidzsMQAxT0/SG7hdycAI+ijVZ3Z0XdoRuVBlZYeHI6bMYQRDFR5Qeae4a7kO5ToFx3TByBPAbOBjOaz8UU0gkF1kQETx+9C70/hgOUvaiS1U4vYzZKUAAI5sgSyERjntLTEkCmQaaaGHet7/U/NILKJGD2mhhvrAVd3F3OICNpzDCbUMG39H9cTORQb/Z+CPa2f0iDlgGVX13QQsxLAy+D7FSbbVPrJ5idmIW29CcC0gH5jrJE/Ly0lyt3x8BKYl0TWYJ71wLQicgmj1+T9qakAbEBSw428nvmZWvvFf6GAX5naAAGLglFAAzu9w6EE3GFf8lw5MSIA5LpLFoeRVWTfTj+wgquXb8gBv8uDBRuPKKqPAp/8xLP4yZdfwuVXv43/++uvwYpncf6BM3j9g3fR9BwlPiJk8F1UimUUUwXs79UZ5CYAwbbJ8uxjeSYLv9HCX/v0i3jy3CzysSQGTQf3rt0GI+SeeGQBoWgCPa+E2/Uo/uP7O3jg6Qdxr76HS1c3YcezsOMxJNJJDYl2+byFpNDAHXZw6c7bsEItPP34CsaDDDqtiGQWMiJtPp5CPhZHOZ/DgQM0JjEJLua0JMKDOaU7bh9Np43VnQ14hRRK87OYCWcQcsZwOwOsrt/CCH3EU1G0uk1h1yXbNJVHMpFDJKJNQX3Jk+3A9/uYns7h9p3b8DwLvW4fvXZPxpmMq6pMTWN3d9dUyHEPcQQgkrTnui11nGywsj0Mo0CuXMDFZy4i2hgiMmQvLdmxGCKhOEKZFKxkHAka6CY+eoc1vP3eG6g5VQwm7BIOwU5mUCjNYCo3Bcsdo7W3h1q7DjfMWBiNUWMG36BjmrvE+DURUobkjoQ+GTcxD580kJAqZv6jFVY5k6Q1cJROxy73YmrTLXYIawycaFl5EPpvfvMZP53KY+hQoJyCH4qiM6yj06pjuNNHpVSCaw8wGQ5wcmERa1UXrpXA2KJAv4dRd4RkLI+onUFmeQqJSgaZmI/pXB7tPQdPXnwefd/CpdV38a3Xv4Hahx6eWPkEfviLP4b5MxVc2XkDt97/CG9+7VVMZ+dQ263hzLkFlOZziBSjuH37hlR2RG1g7A5Qylbg9tlkkRCBfSmXw2HnEJOwh0a1ibmZRQGiHBeTuo6EEmInj+dsbO/fg+MeYmN9FU8+8RQm/Rim8yelO5fz9lFoDMdleG4Kk8FYbhKOFCUahCfGiA2n10c8TiDjoNNtiw2bYCqdTaHTaUg/IzOBxoMx4hEmjSeRy6VxcLiLkycW0TisottsodfuopCfQjyZQyxVQLPTlZkkczW5UJO+p0CYTBqDSAksXDIfZH1CYdFO2okYGo6DhjPGK6++idpBQ+zl1PTls0kJkGa2ULXWxN5BA4l4WmzzlkXq2cF4YiGeTIuTWEYenofBaCClx9ripPo2YQdFt8HFm+MIZXQIErhREBzq6MdHluHW7baMtUUnZ5oZlIVhWCtL1YdIpwiIFQySeRPwyLBjYXqUAZGTs+jKFNRIYn00KqNPAjQyUWSaJADWMGQBMKQpQzbjI6ZJX5MjSnHH8nAinbb6wGiKmNmoxJzPz6nifwp7xTwim4HqLHRUyvw5S0TYqn1kD63WrcnlEwE5uyCDbdxMqe5rFQkiRWRMyYdTQJGOI4MRgpgkZOzNXD4FvprdqItT4DLjRiVRKQYwBayM/v0YIAXAUMGh5vCp4F3DdHW8qGxaYMDQzY3jh7hG4wSjXRk5qNkigA3aqhK4fE3USCAKO7rK5hfBpmlYJLKu6ig24c/UxlqamcYRhLKOGu0SnIwZhCpF5eWyiJCpqY34IxTjIcRpCKNTL5nG/PIKbty8A4cudRnTasAvX194I2NWUGAVmAmobb3P/WsYHpqkdOPXv2nsjFZlBQAhAAvy343uS0f/x45pGVkHIMK4zeXPSXUf7ymg354AACAASURBVGvj5DVsk4BDaqgpD2CHJfVoZI2opeT9MRjK5kdeUaqfmIVoRp7CjZuwbakfDFFXHJfX4718/6FDARQPizSi6b0jz7o5zMl402Rkyj1k9KK8coG8IDB1EOB5NFHIYeA+c9FR+PNxXMzRn5Fnhq9rRucmdF7vuyDSR1nu4KLr9TaHARNRxPd4BAwNI8s1hN8VxfkEHhoGzu95hCjd6sHo18ToyGGQm6apShQG0bQxBPE/zLlj97jNxATerwz/Ce4rynHITk9cpFIxPPnko7j64VXUDhvwY3HJ4YxHQgjHgZNnl/Az3/M57F2/g//1j/5fnDzzMDLRCF7/6G04MYaeE8QxmD8kFVwPLM9i486q1KIxgYCqo+mKhU89fRb/2aOPwGruw23toRKfwuqlDWzUenjx5U+iWOlLWkI8vYTtWhJffWUVhcdXEF2cwlf+xVcRjuURLxQlbJhIiAwlmxyivoc7tz/AONLAqeU8mrt30ezGMPDy6NBUFwK+9NJL8Do9dDt97PWA2wdd5GcqKJSLiIw93L1+HadPnkCr38ZGdRfxqQLy02UUEYNz2EQsFEW9U8X6/l09IFge0pmUjD77gwkKpWk47kQyZHPZDOIRH07nEK36nvS8lytzWFo8gb2dPexsbgpDn0qmZP1mfiq/M+7xvC94cJdniPdaPIxx1EJ5eR5nT58RLR46Y2SjWVghVqdyjBwF4lF4dhgs4EtaIezeW8fd7buoeS1hHn3m6VHLGM/gqfOPIxeK4c4Hl7DbriFUSCE3P4tEOo0Kq1KbLaytrUnsDzXw1NyHo1HUm02kMhkk2SglMhxPDGLS7DFipSUnXmMpTpAeW65pfUdB42goQeM8gUsCyC//5nf4iWQGg5GHPjFEPIkEHSR8AOpNVNI2XnjmLO7cXken4+PmvovrW4d49rmHcbC7hrliEdt7QGXhBXz6Uy/jxOIibm9cUS3XKIOZSgW+NcBq7TrWDm7ja1/5K5wonMVzD38C3/ndn8I//L/+IV57568YEY3vfuYFPH3+IWxsr+Ogto14CtjY3ZLokJlsCjGOyiIswc4LaCkWSxJ50XA6Itq8efM64vEostk04vEInF5HHESpRB6JuIX9g3VsH64Jw/bUhacQCRURtcvwmQ0oI0uKvpVl6jusjeIXpfVoh40a5ufmcVA9lBPbcDgWgCejvmhYqGWe4GgS+ejmZSzOLiOKKEqFkoAiPva8YdudOvZ2dzAzMyXdc+EQ328FkVgCLo0S7khO26xkidPk0urgBLMAOV8PWThsNSQcmYvzyPJRbXfw2vuXsbNLl6uFXrst4YrRiI/ZuWlk8jm8/f5HSOXLVNih1yWdT6zIWb6PXLYgGX2s1OLJlwnjBJccH1DvxUVWABNdoKMJ8vmCgE6ONjky5v8SjAwgCJPFh2CHTlxdGGXzMcyTdAjSESSBupohJ3lj7L01Lk/ZXAXA8aQ1ER2Htp4osyGMpjF2aHiuahtlREcnE7WAHI0JK6VVW0HIbsDyEXxSE0JNjbgoTVL+0WhUMK6OxoJwXMmcMzl+BDW6kamOjro3aQBJxMwIUd8X/x/o+6iZ1M3b5MkFIzgGPXMkapynwkyozeAIDjH/SOv1dHTE/8KNip+177Jo3TAMhvmUH/2fNDxoTp1mjCko45sjEKd2T0CdiHTZBayBx6pj0o0v2EdFPkWTiRShK6OohJoyk2KMCP6Sd2+0Z7IrK0MWGBkE3AZ6NCPWl59t7hVhdOTfa56eRvwos6asDpk4jtf4BsYSYk6jTSqVxnjkIZ2MYGfzLpJpisCZa5WCZ9loOxqhI8G+pjZLBNG8vww5o4ab40y6wMQgn8iAHIHNFiut9D4QZyivyxF2PQb2AvruC68WIs30yaoj1HQBGyZQDi0GMgvTbK4L5Q9ippLvmb2ynjB5LEcXWDfhWCiMuM1O1xDa/QE6fCaN+SdM558EpSqgDzR5gslNlIro6Y7MCSorCNpVRPdj4o6Cnmc+S/x6VcNKkGtc4CYzUp9xCQYwzz71uOZwYcbfaiDSKAjhFo1pjIcMSlhEJywudMMQEnCa66dyTzVVaPMLzRlhDbo2I/TgSQqekwDU6bOvEUtykJdfa4XfkWHFfB49WASNJ8eOXZUj8H3yO2AgriUBv9LBYdhbCuD5oPhj7SF94eMfw/7mNna2djGQkPK4NHgMIwOcemwFP/HSZ1C/s4H//Y//PZ55/pPYvHcXt7ZXEamk5TnletPpUms3QibhwGpOYDc1iutjL5zHFz/3aZzIxLH+xqtobm2ikM3hYLeHvZ0eyitLGNkjZLMuTp05h6s3aviLqwdYHeXw1Geew0vf+xn8uz/8E9y8vYHI9AKS6SJGQ2PQCQG5FFCvr2Ji1xBlXM04gtsbBzjouBimkpirlPDTn3wRe6tbOGiOcWV9Ex3LwtTcHJIZSik8vP/hB3AnI7zw7LOo7uzAj9uSmSemKz67nkqGWoMuWp0G3LGLWCohH3Bp5QHJRSSjJ3FzIikaodeuYXv9Dg4O9kXvTsBLVp9yHmbN5jJZkWcMuj114lOKMxmJ+Uq+L+nwnSBXyGHpxAlEY3Sq2sDAl6IG6Zonm0enscihQoJHUpEIbt28ima/hcJiGR2ng929bThgft8IxWQeK9MLOFzbRMt1YKUTmFlcklg5rztEv9NDq9NBfzTEybNnZH+lkWN/Z0/JnGRSmlooPWDGnigImZlHgoE7umTd8SBNrSPzfgGn2xbNHtMgRF7yj//gb/q94QCb1T2EExHtQmv1EB56SMWSyCZCSIW7GIzGcL0o3HAZW9Uu0oUw7ly9ikeXH8YzF38ADz72g7j20TXMz85g8fwsQtEQPnjrMqYqedjRAbZq1/HOR6+gttlBbJjDmcJD+Pn/9ufR5Jkn6uL3/s9/hA9f/QbOLs+g5TSQykSRToWlbqTVHyBFAajHEMA5+B4NAjExMdBp6kfCqLZqGI4cJJIR7Nd2JOBwbW0V2UwFU5V5uN2mhA033bpUVlVSFcxMnUbELsqFLvAm8FRXxY3E6buIJTkXH0irAjcAbtjcHNrtHtzBCMViUS7m0vICKpUC7q7ewtgaY+dwV9A120PK+SlkEll54N96+zXML03DHQ2wvbuDB06dRTadh8fqleEYfdKy7gizlRm4Y/bxdjFXnoYr1WNq7x7IGJRsXAixbBrvXLqMb7zyBjwS6b4KZJlBFLbGKBQzaPa6SGYLqHfYPUgRPTPChpLvw8YHVr9J5hA3wnhcFkmOFXkS5cOljRBQjRyBQtD7KuApjL7T14R4jnupFZPstZBY5MnoSTsF67rIPEwoSCaD5yho4cJq8vXE3S1AToEFYwmCcRgXeTVXqK5DnHamq083BD2Ny0bNGiJximmlmLpQg8VZRzTMHxI3XzD+EpCkm5lsQDw1+cfvTZ2qytwctUewp5aaBwkUNuYCQ4Xo6/BhpMZL2QbRI0qItApkj5ki/SwE1nRYKbjSUTRfmJ9DquDui5pRJsNo48yGFABIQwHq5mzMGgHrJhokY3Qgg3FUJ2bE88GYTsb48vtMqlvgm5BWK/25AmxMtEVQk2dgnTFpKLMbuBmpTSJbKhsxFyfD/gaOYL22OpYO4mFUf8mfyE1V3WJU0ekYjQHJY8QYUD0eyqmVzD5FyNlsHl1maLJCijl4li2d2ZRxcC0hK00TF/MsJStPJqI6wiRjL7o3A1L1Mxl2LvBFKFcn31PAHMtBg9o8Ay4CEHU0MjevceR6NeNqAROmgkxIE8MQKeDQ+zXQYUoupJEj6PWjI5QHwj4S0TByqTiy0YQEy/qhCEacCAgap0YVCJNNZJ8rjSrGDU2WUu/F4+ifY1OCfk6tKNPgaDHHGPBC9o/3gIAlAWH6fjVDUxP4g3ozXldtDFE2VsGgGYUbvVugyZX/Lvcer7Hq+4KoGh7M5Hk0AdMKLPVZFYZUauqCA6aCk0AGoeG4qiXUEbO2nXBCw89B85xEFvE1TGyRHvKUPeYapbpgvVdFLsIxL52TDM7n0XBCTk/NOwK9TW/1cNCXXDiyfEsnFhEajXH72nX4NJuNLUT8OEbxAR77+Hn8+t/6WbzztW/in/2rP8WFxy7iww8+wlp1B9nFKUkY8EYDNHdu4id+6DM4WYkh4jjI+jw4J4RtfGh5GXc+eBfV21cQGgyRiWZRrfUwmITR8VjZNcGpszMoTs/hr16/im+v1nHPS+PlH/p+/OhP/Dj+t//+N7G+vgt/fgHJVBH5eF707NS+xZN9XLiwiPXVS7j60U20q3Sjk91KYJiy8UPf/3mU6WxtuKi7cazV9rHZPEAim4PFg2k0hmyxhEa3A88dIqq55dje3UbHdXDhzDlE+0o6bFX3MZwMMTM3g/XtbWTyeSwtr0jXK7vcqQ/sdtrotutIJGzs7WwIMcF7hfmH8j1R+0Ztcm8gh0Dur5wcsRmJB2Tq9xkDyBBlTrhyuazoN5KZHPLFCmybHcZR8Q14zN1kLBW77kM2EqEIQpMRrl55H+lCCuWlWQFg+zvb2G4cotHriju5kikgPrHQ6vcxkEaEEEqFMhKRhLCNM/NzkmwRSSZw9sxZpOIpCYgeDkZIZnMI01jHMW44CmsCycOVuDE+X5wexbjGqS505DoY9Lsy0t/Z3RYga/3Kr3zWd60BOmjDCw0QjfnIWRH0my4aTgLTZJHGTfhRTsh78PoJdFpDJEsxNHd6OBd7Eo+f+RQ+86kv4rDfwXarinNPnER72MDO/jo+vPYO/urNb6BZu40o2shgGguZs/jr3/mTeOaF53Fndw+HtQPcuHYJ+/WrqHfvIjsbwfbuPaUbx0AynRfaNRa2sVRZRD5VRj43g/ZhT/65O+yhwZDmiIdmr47muIvd/T0sLy0hlcrJa9ADl0rHsbq7hp2NHUwlKzh/9kn4XkLaOWT7MCGqk5ElYCpbKqDba6tQczxCoVDA3Tur4vTkTcYT1ezsjOgXu92m5PSwaP7Da5cxvzCDQoHlznHMlBZw49INjMcOHnv6PLar+1jf3sHCwkmUC2WMei3pm92tNrAwuyAWc3Y2kokq54pIxZOyYJDG5cYkoxofuHLnFt549z1hYJOpAvoONQbarJFJhvHQhbPY3N3BtTursHgaYb0YNWRuD0OifMPEcKwsZdueggouWhOOGhh7wLSJ4VDyAaWaTBxv7G8lEFHBOJk7CdeVk74CicloKBlNBGccy5I5o3aAYzf+O2rjuj0NRyYLIpsQe2cHrjJyxhRB/Vzw30x4uIzQA7OHgANTLyfVXtRQ3TcO4yaozjndiO6bnKq5QDRL1AOqO1L+2cRsULLFnyNaQcnwChx8CgpUmxYSoW8mnZHvRcfOQxWiE+ix7DxGNliZH2UjuO+q2YI/V4AwWS5pCDFjQHkvyq4FTBCvlWxUpr/YIEIBJNRgaEivaabghm4qsah9ktcQ44xppDAOUh2NaxYZr5OM7YxuigecwAmtY0hl0wK2R01JphosYIaCUbQBSaq75Kau9Xj6Px3uBoaGwKwhDJ1kCqqzWMAex6AcfxF0c2xvIBeleAR5IX+Ecqkgo6tGvYlyuYLDw7rUIFGgzDggZp2N3bGON0ZsbGEAAzWuzAfzYRMH8buiLkczCY4ml3rd7nObCojQMb8COD0YHNW3BQ0SehGPWNYAKAgQMf9NjRV6fwY/QxnMY7es3mfKVsko0owvxRUtCnwPkxAL5118x/PP4O/+4i/hyvsf4R/89u/AYzd1KAxXmjksxCn94MbHkR9F4IaNVdZKacxjttnURAWduNJyEpgWmDSg8Ueq29ORMu8/icZgzJQ5QIlT3gDTQJ+rjmU5zigIlPtTgZey+kH7hzaLBCy4uM+5LshYPOhIVgCm3cCmqkw+jpEMmHB2mQIYTWDwnUpPrbnneC8HZin9jnQd458RCYX0Z0cNq33sCOenYNsCg40ZEBwliCagNYwiUwJCEUty+ERIEYa4Jx85fRo3Ll+StZGjUITScMNNfM8PvID/4qXvxhv/4es47I1wb/MA7753Da3xGG3LQzIRwnQujC88Po2ffOk5HF66jtVb69jcb8nh/uSJJakBS2ViqO7fxajegd2YwIpbyM+VcPnaPmLpKcQKMdQGfeTmT+D165u4stPGAy9+J/7rX/l1/LP/7h/gnbffx50QDy0hlCNpjKMTZKZSGIb2MTuVQcTxcOvmDhw3zrwEARypko1f+KkfQ/juOnbuHeCVD+6iGxpjFAf6NOgxxmowRHl6FpFoXMLqhajnODUWQ6FSEsYt5lnYr+5j+3BP2ixWTq6gWq9LexP1dcuLS9KIwWlPq93CYNRHaaaERrsuY1cmVpA4cZ0ByH3RNMhbjGsVn2+OqUvlEoZuX6Z9DHUWNjbKvY/ZiWHEUlmkyaqls8gm0vAaDnZoSpktY5Z6fzJ6Ix+h0QhX3n8TyRTdyGEZk1K3eNBvoul2pWUnn8ogayfR7Pcx5uHH85HNZDE/NwuH4D8RlxIFEjLT5QpyySwyJqOQhwCPh0krhEIqSzO2RLIwn4/7UzgaQc8doN1uSmNLXFj9Cfb3t8WJyz5g6+d++Tnfp22630U2F0MuG6dxEr1OHz0nidn5ZTQbuxjbQ0wSY3iOBX8Ugh8LoX0wwNRoCeeWL+LsqYvIT0+j7fYxtTQLO2Xj6s2PkJmJ4NtX/hzf/ot/i0o6hJxdgT3I4oULn8eZMw/jtfe/jTfeeRO5Qga95hYeODONWDmCRncfvV4dDllFn4SsJ+xaMV7EdHEG2UwBjVob/iSEXCqLYq6Aw/Ye6k4N45gvdudSbhrFfBa7WxuyWDCE0LVGuHH1Bh5cOY+V5fMYDix4PQdL0zMietze3hd9Yb5YErcoR7DcLLn4cBHYWN9Cdf8QC/PL2NrawiOPPIyZmTLa7bqkiXPx/OjaFTktVCplVEpTCPkhvP3G23LCfO75Z7G4tASHIz6PppA03nv3bazdu4czp88KY8d07Ggiif2DKkq5As6cOoNGsyXGi7YJ/mWTyNW7t/Hh1etioU8l8+DUj84ejm0qhSQGg46kZ/dcsrAK4mgcmcqlcHJlEVYugW+++gqiVhSxcAyxEKM4NHiUNwgXcmFg+Nn7A9EscUMgDOEGKYue2QS5f6vbVRm1ABQEv1a3alQeNO5aBER82NhQEbCAAWuhOXZANpORyjQBjhRTsxCbjtAY1UX6XgJwxsVWGhyYC2faH7iIcxUJTt/KDGl+oFSEGXH8kb5M2ACNIRG1ltHs8f0I8KVQ11amgKwNmTqeACVwOAiKpnbRdIKSdtdGD2oqNRtQrp9pU+C/o6ZQ6mvoQjZmDH2/DCTXjSfQ7QUskDAqAjBtPc0dT3aFbVHjhW7AotETsMeNyphtLEvCt2WTM6GyEhIrG6IK14kp5LsxgIabtbRrCFOlbKkAwGDGadiNQM+mZgzdKHUsyIVWAax+HnVHCoAx7OL9YEFBno+QTzBDvSg5PQIxDdwlRmVkAd2QhVxGtKPU6CTiKQm1ZYAqu58Jurkx1Op1uV50zyuw0oDpwC0rrJIwUhzbKigORnZH1910vEmnr9FbBsyujJmNXjK4X9WWcQwS+ZqBHk+A7xHLa7p4eX8ZU5dBw3Jf8RqJweeo3kyJR9Yk0SUfjngIe0P8wOc/i5/+0o/j8nsf4jd++3fBLoYur7OMe0LiBOQGNGRoJsPujeZVvxMaovSwpU0+gUFC34loS03sE+896bcVnRpL2o0j2PdFh8t7Qw88Jp1AdLXqZud4Ww+HymzzGlD2EbD4vGbC6HEiYRO0mXGs2YhFbE7drtEAB85ZHbGaiB1jLAladfiPgdEpeFRMmZu8R74nOYzIZOHYeBOYn/QgpDITfZ8KZo9AI59pbsQ0aEkLLSvRPY3lkvxQMp4h+COyXtpB+tzjjwrI63QdTEIROBMLp04U8Bu/+nN4bOksvvLl38OH66vo+1F88NFd9HygAw/2sIpHl3P4xc89g9qHb+ChmTnYoQS2a31sbe6gelgTs00k6eHC49MYt2tw91rIlKOYWangW6/VgfAiGk5XDHTnHjqHXHFWQOI37h3gCz/5XyK0Xcdv/u7/iN1cXEBe3PXh2H3MnZ7CbCUFz3Vx9/omeh1Cqjh4PG712viO55/Epz/2NKIHdXz40XW8dXcLPXa0mwkAv0y2NGnUFFsobBlrk10WuRTlJ/2B7IGReERClHkj8tqXSmW5Bzudrj6XFpMDqI+PSUYgdXuMIeMa120p00WmT9hXM95n0gBzGUU/SvkMn2PRuI1E9mAnImIyZAtWPJ1BKptHPJdBOpFEd7eK1Y112IUsTp46g2Q8hSELHFhNd/V97O7twLKjiDJhnYkG6TCstI3+oIcIEyrG/OwWvJhmD7L9gtOuVColByQ2cVBvn0tnESNbPQL296tiEMsUS5L3l4+nkbAiGLjCz8vvlzxcbyKgb+B0MXEdeGMXw0FPrg8PFNaP/N0LfjSUgDWKiokhk4whkgH6o744Tz26XVqHGNseHCJ76YSzKd6D74YR6YWRik9j7GUxVZzF+TMXUO+OcOL0WdHW+bku/vzyv0Zzbw156itcC5Ybh9crCS26u38HM6cW0Ga1ynYNF06eBgoJjGwHY+8Q0bGH/kETdjGHPseFPQtzlVmEyQxw06dOYJJGJpRCG23stndhxSxsbxyimFrEynwRzeoG6swQYvJ4Kip5OfPlWWTTJSRiWUxqTcm6KS+fwM5+CzG7IC0TTW4MNrtktcKM0LnTcdCsK7gk6GBOUK/XQq6QwsDtCjDY3NlBMpFR5spzsLe/DcatFHJlTBXmkEmmpf6qN+xifnkBB60OTp08hRuXPhLhNJm7VC6Pe+sb4qA6eeKUdM5y1NTjSIgxE7EoLt26iW+/SYC4hUy6BEwiSHAE602QiVno9xri4hlOQqg1eZLUlPLvffk78egTDyH5wBT+p//ln2D11iqSdhJxKn+ZRzfx0e50hIljODCZKlmOTSYdg5SZNM+FXM0VQwFWGs7IuBQHyQS1XhpzEbAUfKjplGUcDBdUMlh8gNVocNyGQPaKmj0BlrLZKosQNFwoKNPXJXCQxZZjIjPyJZ0voyNy27xPTHiyhDObfDBhNM2mqdl8OsqhPi6o8RJheiKhbR4GzLF3kX8xu4iNGnwf4mqksBpMix/DYeYRyPBR28lfW3Ly5HuUUbCJRqF7V0u/dYQmejsRsKvRRGpqTN0aNxjVPenGGQQ6K8jTUnmVxgf5bqYpwzBFgZHhiD0TR/6xi1A2VgIH6qOE4TVaRaNbUlDNBcWTERcBjbIcpjHB9O1KqLERvwvICX4GBdT3xYfIPSGbuekDNQ5gAQ9B5Z20hBAscDMJw+emaZycEq5LN594E/heqG2iZo2nckuaCSTXsteXe7NNk894ItVBZFlGZFr43gn0qHUMWDURGRo9l9HICaNo3OfBdRG2UUaPBo6ZsGHlKY8Z0+AQJLqvIALFAF2BWSYvTyJsjJtTp+GGwTNMV+BMPQKlorDl9R8D4REy8TD+1pd+GD/0vd+HD996F7/2G7+NHl2GvK+jPHxCXH7xcAT9yUAcgMIky8iRzKkCJ4I2DRw/dgAHES8Bw83PzkMsnz35fs0BgN+d6utCR4Hbwbg6YDL1aqnhJTDRBEyzRgaZ0auMenl9gnvI/D0IdVYu2LDBaggJHLQ0JbDOMTAAyXdsRsnBASoA3OoS14ghAe4SP6HaQBllm5GzAEV51rTlhJ9AtZPMxvMx4s+nppmh9OxN5hrta96bFyLgCAuAGHM6AA/PPPwgmtUD3Lm3CY993t4ELz19Hj/7hZexbJfx9T/5Ki43trBWb2Fts4lJJA7XtrAQa+NzT63giXwUxVEH6QhjvSZotn1s7tSwe9CQ79AZ7uPcYzZOLGYwqNeRKfqIZi289X4G0dRFHB62MHG6ODWdk/7amGXj1aaFJ77vS3hk5Qy++DM/jXtRmusmsPsevMIYU8sFVJDA2o0NNF0yUmSzxuhFPHT9Af72X/shnC6W0V7fxDfeeB036Xz1eEixWY0rJMEIvAdDiHs+Bt4QDiHixEdE6rm4xYYlsFynSCoR4HhUOr95oAiF5PDGuP4wXawcs5L9dV0ko3GEOI52RqKxyxaycCdDdPtdw7Z7yKTTMrodDyfSOEUMIswxSaCIJ1l90TEPwUkhWsqLMyiXSxi1O9jeWNcIrVIRiVJFsnkxHEs7F5+ZHI2U/PmNJlpeG6MIG7BcWCO+ZlginFzRzEYkNUPiv6RfW9dzsnJs5hENvGeh4/TR5z0ZiyOdK0iRRNqOYRzyEY5HhWxxyBCHQqJJtkhqUNI0HMDpNLG9s6WGsp/69ad9nggTBG2jEZIUj0c8ROMxxCNpNKsN1PZ3EYqEkK0UMBi5cPoDpFMlCUjOhuMYj7Ioli4ghDTKpTkpNG426jj/4Hnc2b0JPzPE1ZvfwOraWwhbaUx6NtCOIhKKYr++DyuUQixWxEphCiuzc7i7two7NUEiO0HEctGtHaDecJDJ0aBA924aWQ5go2HwpSyycbR4ZxxUO/uyGWys7yARSeHsSVq8+7DiEQwmdN4xBJHxKBHEIklMl2ell3Rrex/eKI1SdhrWcIzK1IzM4KnMjEfZCccThKap7+4fYmzZKObKgrwPa7uIxEy+nD/B0hJ1g0qpNt0B3nn/fQw7XXzuM9+D1bv3sFSK48kz8/AjzLobwopPI5Is4va9NbhuCNFwTtjJ1TurSOXzWFhcEkG10x2IO3Xn8ADOcIhme4CFpWX03Y7cPO9ev4vqxjZC/SHScRsjt4tIHGK+yJWmEMlk8N7VK8jbOZycP4FEJop762vY3T2Q06VNk8mYUSlxjKSLlfo0GiC4xUYE7PDkJSMKM6rTMMdj9oybLQXoQTVVkIkl4cFmPNTu1gXgRewkPI8tIm1hNJnhd8iS6mgU6aQtdDuFzBxxUKPIm5+6EfhS/AAAIABJREFUCgmONIusCvgNW2JGh8GGMmIfMHOP2AfoMsdKXZkSieX5yuoImLKRTiSE9WWdX4bOKyuETCYj+XbpdEYW87hk++kWLj2ENI0wYHs0FD0Yrw/pd44F2TLCUzpF/tTatbsdYcY4ymLETKfnoD9gnZIraeygPZ+aFcZsCIDSa0ogRLDIBUGa1FinQweqMZoQsKi/1tScGbG56qFU2xeE5iqDdiw018iaILdOR6T8+aJDktEtGdXAQGAaKUx8x1H2GFtYxFikRo0gc+woJiaIAZEAW43pOWIsj2JYjANS/rxGhgiQNyXk8thxSi2zHcMQGjeujNdp+iCLFIlhMiJQnyCWiCCTYxCpL054Ms+BgUeaSyQzToEtzSSUMniC2DSchI0FHA6Lto3l4oYNoJ5Jxppkc0Ti4Uv/M2vjSC8G2jC5YbhRycjeOGrNQSmQCeh9Sg2bNqMEpoUAJgYM87GuL3CP6nXmoU2qvyITFDNR/MyP/whefuFF3Lt2B7/2938bvQng2GH0qaPj609CiNlxjFmcfnRI0lgjBZw67uR9oe0xfM5NxuQRWFeDw5E5hADP5FJqzI/qVFXXado2COnMfRYwmYGEQjBiUMJ7lI93HMgshwu5J/lc6HhVW19Mg4bOsjXQ2oBruV6S3RvwdXpf8bMIKJPDgwmLNl3NBLKM46F4XdYI00musgIj2ZT7RH+OMPKceDCXk9knZJMofvepyOPFDMOeWHJ/aIajahQpgxl5Q6wszCCXTOPKpbvwODGKjXFuPoenT06jEklib2MXLcRwZXUbjfZYkh/86AS5MPDMuTOItlsIU0o06uH0yVlMVRLwWwPcePcSouExlk9kES9XMV2OwB4NYedCSJSz2N5YweXrQC9Ok1ISIa5D1SoY57FjF/DpH/0ZPPLi9+Bf/sH/gX/+p/8avclQGLbCTAYdp4FOrYW+M8HAp9uUQNbCOGmhsjSFLz77ceTpnr23hqur61hrtDDyQxjw/g5MNSIT8RBh/iAmiKXisqZ1Wgzsh3SJ0yhELRy/o0C2ocZptYmTLNP4r5AmEvBAyjVTKiopC9I+cJIwbBLhdI0HU9FaQlMhDKI/miwdtfPwuWKDhJE4pHIZLC5SQgWJZqJ8iKtiOl9ELBKTiraJPxQTSNyKCWvHTzjEEK7vYhLSujKuNQSWvDFpmqT+Xe4h9qVn87JH8L4Mqv045iWJks7lxA8h5Qke9xsglIhJGHOOIdTprFS0kW3MZ7JSGkFdIO+1ZrspVW7W3/mt5/xsOiVFwZxPi3YhxsaGqIQHJmMJGR9ys5PxUIhBfB5ymQra9TYm/AHJZYwns3jg1BPIpqdw7oE5ON2GCrPtMXp+F6+890fYbrwLpxNH53CCScvFQ2cuYDKiYHoWN2/sIexOUM5msXe4jmTeRn4qBivkYDiqw+rbSNhZxHIlca36tQ48pogX00glsgKoHGsXnj1CrTYQdyzrZAqZvCxs6XIe9zZWcbC9jrnpCg7398UYcfb0eaSmC/DCcezd7SFlpVDbXsf5hy4gHEvCdy2Z7yczISmcZkdsPJtDbeDixOwpjBnnYk/Q63dkIRk4PeSzaYwnDsIRH+/euI17axv44uc+h6HbQ73bwM6117GS81Co5JCvzCJXuYDi3ClYyQRW7zWxv+uhurmNfCaHR59/Fq+9/jouPvwYmtU6Oo0eau0mtvcOMBlEcObsWewd3kNqbgYNK4oPXnsbra09JKK2mC8ef+Isnnr2SRFu2qUCPrh7F2/8x7fQO+giZEawHCHEc0nwfOT0JojHsgLyxsM+FubLwoY4XRd2jExcDL1uW/LeKIYnw9h1tC+VD1ev15a/y0jT9Ofpcsz+Q30oJ5bSzZl0BeHQBOViUrKBKBxe2zgwWWBdRKmwc8PyoCTScXTaHQGA3IxI2/Nh5SOlrlBlPggCuaCSLSTAC8couuepm5IJC+lUAukUY20KKBTLAs4IEArZNBJyKhxpdpK42FwBejxN8qGTfC5j7mAlGxkfautUI2QJjc6mFHWvKrNHUyjpdKmSkpRhJtRzPEC9GAXCPpqtLhqNnoxaqN3pdOiO4ndBqzyBmWr76MLTdgkRganT0+jIgvBaZTZVK6dVT1F5Lb5HvlfRRpp6Nl4wAkbp9J3o+D1wvRIUc/OWzZEdt4y3ISgjS8Hv1ejmAsG+fMdG08fFNwBLAh4M26iaQM3Dk3EXX1cc2eo4FgMLWZJAS8iFmqJnDmZDBCoEoqoLEwORTYecGnGo17V9ml08Ae+cd4RsVuOlUSyVsbm9LSwkDzN8gajsBBB2hadmHl3YJsPvhr/F5iiYvcUhRmLYsMfaK+kJdajj8og/ppoKnkttGacbmkEn43gz8pVrbZyZgVxAauKMMlH0aQz7Ni0zQR6iVOKZDD4u/AqaVQfIzYHsAw/J5Dg9e4ypfBy/8FNfwscffwabt+7ht/6Hf4zDTh9OGHBYlM4xoUdwxPuWBoKAxQ0g5fFBKRi/Btc5UCiKptIwa3pgUKezaAoF+KhmN2j/EMescb8HYCmQWajD1jSVHDl9gzYTfYak05pGHCOv0EYXHWkHmrngmh6DMTL4NEME95oefjSIXEPfxalt2GZxdPIZGE8QpdBzwlgojfCRuCLJAOXzzbYYPVAeV6hpt7RkORJs2xaGIFi0ZVIz6jiIWhxE8sA0Ed0eb5PxxEW5kMHS/CJuX9mEM3bRjfaQtV08c46mjAHpQfS9PK7f3Yc7DsG3yYF1EEEC4UlE2CaOBaOhEbzBLhamxjibLeFccQreoIaw3UB2uo+w3ZfXihfiKC8tYWdtDt96s4pOOY0Hzj+I6t0tDOo1ZKMhVEc2dttjPPvMZzE1u4B3L7+Fy3evw40wOona6q70nDfaDtxxGBE2XPghdK0BHnrsLP7GhSdxcO0mtvs99K0I7qztod5pI5XNyMFW9GciE+E157UIYfnEsrQbkRTK53JiuOPafVito9+li7gr6wLxSJBJSfZZquZMe5KMxHmQkspByL7Ko8mg20e90xJQyP8g6zQdtiRWKEOiLjqiMWUuJVKWTozEgGaaZQIndpBXqs+g6nJ574nuLRpCIhJFcsKRcwS+ObTQZDO2JhiMyd3Sgj5GlGsUpQs8GIQsFEsl2YcYD+MyBsWE+TPibG9vV58BZrYy9SSZksxfTyr4GFadRCaZkv7derUu+wUBH6sqM9ks5hcXhDiwfu7vf9xnfk80NIE76WPg9TGR4F0Lo94IhXQBYzpNuamb/C46fJLpAjpdH/fWG3j26Zfw2e/6QfS7Ftbv7WFuuoiZmQLeePfbeODhaXxw+5u4tf460jkf195q4fmnvxe1fg9v//m38PKDj+Ov/8TfxFe+8ad47ZU35YKvLFZQax6gO+mj7R4iW4xgMVeB32EnYErYxTOnFtD3J2ixMiTJWMIxYqkh9msH2N4folKexcxUGd5wgFIhh57n4u0P3kahmBQ33XSuguniItyuB2c0QDqbRSFbwcbdXXRqDi5efBJsDWnut5GJZzDyBqjV9xCxh/CiFq5urOKRlUdQiDGCxIXrtjG/kMf+bgMzlXNITaXwb77+Jzjc3cWFU4v4jsdWUJ5P49Vb7+LP/s23kPKBi08+hEcefh6dYRLDMY0NTUzcAmbLz8j8v8PARtvH/Il5bGxt4O13PkSpsoiD3QYGnTGSSCMRS2L3cAcjO4IOwyqtCB576BH85I99ETHbx/q9m8iXcqg2avjGq29hfa8Bp3sgDpxBDyiXShj7Duamp0XPd29rAw439AijXQqS59fttuAOe7BGHjLxFJqduqzvuXxJBK3ZXN6YC7SBIJ1OClAqForysMQTKTFajJwBonyo4kA6m5FQy+2tDRRyKdnYW+02ylMzsgAM+i3kUzlEeWL0JzJ+k3w7w8hwcaa55s6duwIUODaWMSN8VKsHIsDPJJOYLpUCiIlcNi0gVDQ9DF32fCTiSVnwC5k0DvZ2JOaA7uJkUpsT8vm8ZBRubm6K+Jr3Pt87R8MMSA7GP9prO0RE3L4U8cYFEIl5gpokjnyjymIxcFsNDGRv1Nk3ErE6dSph6S1sttvoOqrNfPPtt0EN5v5hTcZrg+FAxvDSthFOyULL63q/9ojgkH/RVSoRJ9zECLDJPHJhsjxhJgXgmX5jyf0LDBFkSlmpZmJBjgT5DOke0YWu4zIZ75oMNS5GfD0Z4YZsWHLyVDaLix3ZOG6A3DyDyJwAtASbvzBsKhcTQKj1RqpzEnZE7c/CslEkzVHr0KVhxUcqHlO9ipye9WQ/6vXxn//ol7C5tYVXXntVq4EIHskkhyLwxNU+woTjtjjZiQmipmGB35VDNoGjIo41ef9xcMxRoGSlEZzy/dlyfUXmJqO/488Q3B8ygjZuZwkADsbopm5LupgNWSFxG4GJRge3R2PLwJDEazgZK4dL4DBfzuDnf+KH8ewjj+HejTv4rS//PvZaPYyoo2QEDVltHo59UqJkcAPm0AAg0zqhrSUKwOS7MaYlee/GiCUD18BlSpB8NJY/fk2asDQOJwhBVuAvY3rDwsm5wEgM+PyIrlZC0vX1eTgKHLv3605FGhJogc3oW4Bf0NxiWEdlR1VPLa5Z4zLWMniTP2jGsXJIFD2K6mFVc2ic/EeSh+NWF3Hs6yxe/s5sU60GJAs8wsLcLDAeSrVlZWZWmi2YnUY5D7VS+XQcj5w7jw/euCS9rk2rj4Tt4vtefh696h4Od/fQnSSxttOEM6DOljFBwMBjy1EPGT+BSjoNO9zFfD6OB8pZPFQqougNsX1wA3NzbIG6i743RH3i4+zSacxkpvHh3TGu749QTYfx/Ce/E5E+sLZ2G6HoBLMLp7C1U0fULsKOJuCHx9jZ2cbq3TtoY4hYIY2IFcVMeRbVnZpM9BgnEslG8fAj57HcGWPryg188841ZBaXMPBt7G/vCQgh4GCf+N7BnvTA15sN+Z7n5+flcMlDNNMYSqUS8pw88XA9nmC/eiCgcHdvV+K0mB1HuRUzDgn4eaCnro1mC/bg8uBMlq2YzWPQdXBYq6FDVswcFOSgTqOdHLzVAEenLPMRXeauij4zJHpBSTswBkABfSZRQA5iMmFxZR8k/Kbhgnq5CDV/1DfLDeqJLIIh0UPKcfouohMNAWfOLeU6zNzN5PKyX/AQwMM010DeIwTVZP2EhSSITGZkT2YmYjKa0D2i10W+WNCDCs1BMU3YkMQLJoLwufil337J391aRy5uw4qHUHMaCCVSILPIuq+EHYM19pDL5ZFMpiS3LZ8pYuIncNga4pd/9Xcx6AJvvfIeOocu8qkSEqkoXK+Dtf3r8Ow6rt95FbOzOQEWP/jZn8XZsxdxfe8Ofu93voz5UQbhbBSjjIX5xXlsb2/CaRwiHLXwyDNP4JkXLuLDy+/jW1/9BsqpPBKRLKq7u4jZI2TKefT8MTJpG+ViCoeHu5iZWcD6poPbd1kpNotBp4WF2SnUey2MMEIkGULrsIknz19Ev0ONThiL8wviTiGNHo2kUN3q4OTJBQxHbbTqPeQyBZx74CQ21q6jVr2L8tIC3rt1B6dnTmM+Ny9faL2xh+29W0jE8ygWTiK3OIXXP3oDzz60gM7WNcwmHGRnkph76rywZdlEBZfe3cSlDzYxvXAWdniIg+33UcwvotNKYmruJPYPW3jm2Sfxh3/8h6gszaJQnkKz3cPNa/cw6HmIDjMI+TFML8/DGY+xUz1EyAvBaXXRbVaRTrDixMIXvvB9cuNcuraKK9dXkclydOUgnZ0XSjhsD9FrtUXrOLcwI/EprXZHIlaKhYoEeJ48tYjaXl1KqU+fOym5f/VmS4Sy3NxFF8Dg6BCwv7sjurZKqSynNIIVnnwq+YIwnSNraG7kEaZKFfQ6bWHjBn0HdpyuvSHm52fRqrWZaiMLfRBfwF8f1g6RSCaRyaSFEQoCUWmLd/o9tFstvP322wLcTswvYH5uURhjfk+k8xOpmIAlsZ8zU4y6T8cRkMBxMwW6Ifb6+UCj0RDmJp3KiNaQDx1BZSpNDWZfHi6CT7rkZqenJZCSYwbW1bjuSE/wjP+JRdHu8ZqGhKrnv2TWIoEYgRIxWjIZl2YVGTVxQ41E0eu7qExPo8M6NjKYTg+NZkOcVaura7CtBDbWNuUEGHTvMguRWXHcfhj1Q62anHaNmUOcvUzZ99nlPDRjLEVWA3cokoDAhXxcNq8zK0/GURPRduqITMNZg3gMHc9zM2Q8jzqB6fciE8fxeTBW08GoEbQbbVPgyBT9mq3Mo4y4uCBTgRaOyCHQpwPYG8kiTT2UMJ0UTCdikgbPSkUOZmwvLNKLF5/9mISV/9nXvirgLkQnbreLdJyp+WH0Rq44zZlVRQe5NZzo90+mkKMhjmZpmqF5hO/EpMz7NkdRHO9ZEkIeNnEkcuVltHTcy6oOWmWBgv+R6ZIDjUgjVN8VGJWCRpZA3yZmE+Me1XEvwba62wloT82V8Es//WNYLpWxvbaBX/3y76Ex9MV0QVxHgwbEdsEMzRD6DEM35hlxx5v3Ic0Phpnm9yBsm2S5kXnQKJNAQxu4i4OxrLJqrGiMiKQiYBwVNKneTtolyDabnxFoRIPX4DMlDA0PA/xz4rxX09D///feH0UU5Ega3GVGtcoQ689kf6wGbQexKnqn6p0oWZ6WBZeBs3KdNQIoMF3wGvNwqN4b7XRVM4evva48zFBX4rP1ZoJ+r4nPffYlke78wT/9p/Cpm4mmhXmmZCEa9vDwubPYuLOBLtl7kN2L4rueexxuu41GrY7NaheuZ2NudgXlQgnlfAGpnI1cPoKKbSFp9RFCB7PJPA6vbWHn9nXEMMBDF89ga+cWSmGIO3TqM5/H5P2b2Ly+ga9fWcMdZ4L4qXk89vSziI7C6DotHNR3MTM7j0Khgvo+g4wdlGbKiIVsXH33QzTtEebOrsgUbW9tGwfb+8KSIR3DExcexItPP43bf/kGNu7cgz9Xxjs3b2LuxCkhHLKxFJrtlui8/+xrfybr9ceef17Wzc3NLTEonjx5Crdu3EA8HtfEARpVxi729veFeUtn0rhx86bkyJ08dUr2gIO9fVnzFhYWpBaMWbK1Zged/kSZPtOwRJA4NTWNdrcrv19i4kyNo/R7D1wkYlFhcoOJENdX/jfVQmtqAkEZwV1Qcyf3Ag8DlHDw8MJ1g+simVxhtVVmFEsnMAyp3i/MfYjiJz5PYnDTakJOxLL5gpgKGdnGvY2MHO+1ZDotzB0Z6HAoglQojlSUmsE4Dus1ieXhc0KCgDWhnBQQ3E2GQ+nptf723/uYnwjbSPrADtsYeMrNFdEwWXnsq2PAcCqXRZg6pLGNmdIiJuMclk6dx2PPPo7rV1exsVpFKZLHoNHHKDLGU9/xGP74P/w+9jbvwOo6WJldwcL0IlKFJN66/Bru7H6IZy9+EncvdSSDhrTE1FwciZRqQ/aq2yjNZ8DKtWEX+K5Pfx929g/xtW/+W6SiPlprGyhMpTBJjpBKepieysDtUaeSwmSYBCV6cyeW0Ng7QOuwjkQqgYN6Fes7G5gqzmPUBDLZPE6ePo2xoxqTplNDsVSAN/SFHaSujroWIu1RfR8r02lM+rvojGP4cLWDR08/junsFBynjeF4gP1GFflyHo32IdYPDkVYOpfawpkZD7OpGOKZNK7t7mNrz0UytYxeN475uQdhWUk0yBJGO7AiQww8B6HxDA42+1icmkKpXEamMoVLl99FLDLExsE+6u0+Et4i8rklRIpZ3N64hYnfx2JhFplwEvGEheWVeazeWxV9GUOW07kSMtkSrH4bU8U82n0P7W5Pmjp6gz4ee+opFFNZTcWn42g0QCIVl9NFp93FdrWJfHkGw1FPNgoCLY7AyKjI6WE8kiDGuZkZ1KpVSRmXO1jYAB9jNmSwdiWTkmaRRruFTCKDXDIn7SmkqF1qH5kxxQ1BshoZ1D2Cw1MTfDQbTWSyGc3rGo9k4eWJjmPkpcUFrK+toVwqyv66t7eDVrspJpjpyqxoKMhCsVi70+1I5zDHtgRBBCLUcPR6OnYnq3jz5i3JQnzooQtSk8Q/Q5ZPzBhkCcIWqrVDTE1P6UbBzYnJ+ez5leLzIPNuhGQqIUCQujxuOqlURhYOnhxF1sA2Do4yqKcglPA9NJttFAolZDI5yRYkYAwiX7jg8HuhoJvXgy5kjhobraYwXgSEB4d1Ee822x0Vh4/HqB5W0eq04ZtFQ8KiyUIIkOYYhJu8souMLAi6EPX7oOlHtWas2dFGBsP6yFiL+Xd04AZMlIJA/hGxVxDwmcxCbsYBS0MRv+aOmcBrGdUFXa/K+wTZagSOYtbh6JX6RcpLvDGyyTiG/S6S6Rjaoy5i4QRsJOB2W3jw9ANYOjGP1159BaExE6ojaHN8R8johzHggs+xIDcXgiKyU6GYeHdlxO5PEJPvl72vIimShXrEyB82toSZtUcmT+9zEegHVWAmqFfNR6YyTICwAiLNljxuXSDIEnbOdNny74HhJnCsq2s5JEwDN0Vv6GF5Kodf/a9+FudmZ/HqX34Lv/PP/wWcSJItilIpJl2qPsXt/M74/eh4XkPERxplYpJHAr0cf7YcouTecPW7ExlGANqOu4plkxOnNJ+jmNznkvdIFjsYTps8SflnwxDyD0kQsWg3tbeaP5fvjc8A9VQB6yvMoLifVRcnd5cx6Wi8kGl1OYrCMScJpf3UWEITlwkLNzM5AY989nmPyaHXBCPL7+embTScbKbQQG9l+o5NUENhTfjM8+2xnUkyVyc9vPxdL2JxcQkffHQdH1y6LS5nvQV95PMZLM7OiUGR++JcIYWLD57GYbOLrd1DAWE8LHF1orSIv7YHbSRGdRTtO0j6e4iEJti+VMXu+x3sOk08/ImLSC5MYXZuCjvvvoeEF8bi3ArcUQhbBw38xfombg9cLDx6Ho8+8TQ8B0hGbBxsb6Ix6GD55ArS4QyuXb6B6YV5DLouNu6sYxjzsHRuBWOHrSDUqA+x0znEMB3CD1z8BKydOr79zjtIFYto9geYX1qWvYV6Yv6VpbbMdXFvbQ2LS8sC0vjPEkFFd/V4jFw2K991LpsTfSRlQdQF8z7nekyfwN7eHmZmZuV+YU0ZgV4wDZibncXu3iGqNaZKsL2JBxsLqXQafWcgDl2OgilZkemAHB6pRSf4H8Mii8/GCd63o7EAreCgT/OfPCtMJDBaWk6DhCWWXmKVf0hwN2UynLJICsUYsUwSrjXBmG00EwomtFGJTwbXZep5KavhBCDFqaRlIZtKiWmP14VTMI5qpR6P0qG+1nKSdCCryTgYXjsZ7cJHr9uRfYR/dTstWD/8i2f9VCSK6NjH2AqjPRzBtWwc1tsop7KIWWRoKGIuwY5nsDz1AM6uPIKlEw9iFPZwe+8aNjbXce/2GnIo4MLJR4BEBLFCGF/5978PgLNuC6XEDNKRIlqjGkZ2G9X2LczMncL+TgR7qwewumPMLCYwNZtFCAnUGlVMz+ekE7RQmMLJpYeliPnjn/k4/uB//jJizQ4qJ7NYHdxBt7aPhUoZszMLaNb6mAyiiEWT4oyVTDme9T1179jREIrZKdy5uoWlUyfEiUtXiut0sL23jscfu4AoEfjIlQU9XZhCIp2B16/DH/Swc3sd9SZDCpcwNV0E9Yz8eaXSHNb3NmHbbbRq1zA9zzqlbXziqUVk7SHa1b6YVlZ372FiZ1BrU782g3TmDParbYTQw9/4/mfgeB7abHp2Evj2X7yNYi6FVq+J1YMtnFqYw2I+j5XzM0gVUrjx4Qgfe/YHMQzHwTzKzY0bONiuwhqzY3iCVCaBbqcpNxTvdy6aiWQcjb2qWNi7jotipcSuIxkpuOz5jSQwaDu4eeUqFmanMTc/LeNoijg7Ax9nLzyGvtORjYPAQ/RVDJkcDtHvkUHx5O85FsWbzDUKnoUGFxMAY2D6sGNRpLJp+CNu0jYYFkodXzLD7ty+LJh82KK8sanj4uis58i4lAsGb3A+YLSh88TEhHSu5eLsTcY1VBceDmpVcUMXC2UMHM194+chPtF6IF/GygSA3Jy+9Zd/heeeew5Xrl4WFo+jgBdf/KTGQvDBoWmHDyKbQGIR3LpzG0vLi5p7x5iXEKvvyPglhCETpyLt/tSMOj0ZM3Q7dHtZ8tpkyOk4puZEmRM1O3Dj5ViK74nX4v+j6j2DJTvT87Cn+4TOOd2+OU1OGGAQBmkXmwN3CS6X5C6pkkyX7TLLcpXLkl0ulWWxykVb5bL8wzbLkkxKtqQy15REbgJ3SSywi10AAywm55k7N6fu2zmePqfDcT3v142FB4UaYObevt3nfOf73vd5nyDGq2NfQlEx6hqq1TK6dgfZqawUtfweIhIcj5umH7V6E7F4UpBWbpTcVNklMiWmVKuhcFQSFKlcrkjXyI2MohHeK462SIImz0PSBPjn5MIwKYMFHjlKkujBLF5FrCdCQWSKz5xSbHLkRT822kmor1ejWMVzmiBFn0SChA83VvfKyFDyS1W8l7zm2DOOY26ODxkvxnLM5ECXxuTzM+g4XRj+CMqNHjzdNp45e0r2E/IMu+Ryejziwj+whvAONQw4QpMRpopS47r1MAfb5aZJ70lX9gReu4E7FL4Pw9EtvjdyQHVgSIqDqMtZoo9te4Q/pzJ+lW2OEjJIlJ6Yik9I/GM0aVwYihJ0nO7C6z5RY6skjl8lpojzIFFPj4HpeAD/+e//Dl49dwG/ePNt/NG//g4sXxh8BCnO8HqJotLIlQcFC+rxOHVswSP8zjEyNRHVCM9WuIu/SpNQiR+/Ut5OUiqU6pe3Vj23okAV5I7oxq/G01LUfiLhQz7POEd6osJXo3AlYmGuq0JA1chViXkn3npjS5qxEGIyXpYCcvzeBfGkb+X4uilereI3SmE6FgZx/UpBN24olHpamTZPTNvle0SBPOYKjq1hJkUx1zUpIOSDatr3XnSjAAAgAElEQVQApuaIgOw/+g9+H441xNs/+QVseyCNW5KN+ZNHOHP2LFZWlmXK9fD2dWTjIViuBjMUxfzcgvBRmVJCFSZ/vNFtwNvcxYWlBhL+Mjw+HevvrOHJL8rYo+n3sVV0TV67IU6mk9i8dhORgY7g1Cy6/gjuVRvoBAK49PJLCIXj8Othek9Bd1082n6MaDKG6fQ0drb24OfI1tWxs3eIhdV5GH5N+OmSFsFs9KCO02ePIzMwULj3BDcO96HFYgjq3M8MtPs98U7lFIXXjYVafnoarXZHzg7uWUyo4X3n9IFCgnqtJnsRm1hBr3XuZwEcFgpSrNEkeeLHmIjHZS2JEG88dTksHqHe7grnjalRBDj4T6fdlQZ4KPeTjhH2ePrggS8YEC63b5z9TBEg04BqtbqyAhL7H7WX8wxgM8xftGOZCI0mTauK4HTh4RrmmuVeQLNin6b2/b6yi+F+SIUw932JxGSG+NjQX1Gu+Vwr6oBkN4vUXK0vNSBQYqJPjpDFS3Ps3yqeq+M92PPtv3fcpW1HxPBh5DVQ79po9DhmchHSDKzMzsNld+8NwzSSOLPyHKL+DFK5OBAZ4GH5Jh4+vo5W7QBaNwpvjxmRK/jw+vuIxPuITvkwCNjw2CFogwjgAzZ27yOZ9SASS2Nn30Z9uwlfR8OZiwvo2S18/tO/iWsfXUMuH8VebRelXgWhbhgvnH0FyaXjeOcnb8EoHSFzPo6fV96DtVdD3BNEYiqGTsdCAHH4XE1SMrR4AK2RA98gjNnMLFqNIrqtHg73Gjh18QwGZh+2VYKh2SJWaFWPsDSdFYFE1+1LhJrtDJFfSqHdGODJ9TpSgQTyyThmTkTRdCoorJvIJY+LT5/Wf4LlTAmpxBFisRrsFuNsIni41sXqsQV4vAcIpqLouF48WUvh5h0HWiiOsNnEs8dGOKqHsNuYh12vIUj4WLcRTBtoeKvoFZt4Ye4ZJDJN+EIWdjZyiEWexcZ2G6tLS2jV9jGiV084Lp0px57ktjVaXfiD5M8RSeuhVGoiPzWPaDgMX4AGznVUKk10Wg5i4RRq5aY4g89OKauawaiHll3DYGAinZlFOpMUbgUXJhcTH8Juu4VqpYxquYx4NCpqKjmgxM1f2W1EA2qca42GaPcsIeR6hh4EjaB6KMSOQEWEiTWIJG1wLMjfzY/tV7gB8OGXzNmxiTALr3anJYjexKCV5Npqo47SUVkK3YW5BRmPcpyby6ZFCWf3Otjb3YXdtbG7tYdet49Pf/pTuHvvthRm5AKurKyi3mhgZXVVHnR+bopQ6EH08NFDxJPkVOhSkNF4k0VSLBFH3xkonzvx+/JiZ3sbC/MLcqgRFeRDT5sag3xX6QI50lPKWjUWUgccx6csosUfj53heER9885NmFEfllaWFNtLjGT7QmDzcTw0IjpFboZCQES1K2HcIxGk8ABl1cXPw02XYwbyP9iBc2xL5JB8Ft6/aq0mxR0lNjY9u+ot9O2BFM7dDvODGQhPEYFXsiI5bhOETka5nzwwRbP6samx8LvGBtQKYiGPhARopUqbpFzQhmLk9mWdaCMPAkZQ+S0yms0zgA99+Ii4aV4p2ouWjZbmh5dNIo2RPQMZUbNQHYbCqBMVag/hcTwYmDosGi6zkBQUlfAXxykUffTFjFnKFPJvaE/EA4GelUMXLjk4niH6RK6o9+AXjVEeVRSooaCqbjm29ynUkoX02A9RWb4p9FONGye2IUqt+slCcTJCmkT6EVn1eE2kgxr+3n/ye3j14jN4419/B//7X72JBkUjTF0HCy4W5j4Z1w5GiocpRZTE3CmuGZ+nic3LZK3wHsrBwcLoEwkqnyzM5T2PC6CJsv2TXohj8tp4zPmJYnI8op5YBql0GqLbyidTUi3GSldePxFJkNowyZFm8cfieWzbI+N+eZ8KVeO15kFMGsiEAiB7jJggT4y5ldhDZQ/T+04p2vn3kqM84SaObY1E9T7OBeW4cQxfynlJs3rNr8MMaojEfUjETKTiQfzhP/hv8C//6Z+geVTH8eVjSMUZp+nF2pM13Hm8ht/49W+gW2nglx9dwX5xF9FcDs+/9BJMWpTQPN6jxteSHe004Ta2cOmEA83ZBN9Kb9fBRz96hHU9A8+pS+h4bFhOC4PmEUZHRwjV2hhlpuGZXcZBpYNUbg7nz52TWEuvx49OqysNNp2yD4p7mJqekeb7aKuAEacfPhPHF+el2OQI0B/wYeDaiAOIk+hfqklOrT2TQ204QrjPa+CDE2T0ILtP8h3pa0d7qoFwuCf51+TpMQVJRJ3jgo3cPE6JQpGoNMVscEW04fNLAIEI7Hhfez3hYrNZJ6qXSCRlWndYKSAcj8m5RKGDz2sIp/rGvTsIZ9NIplPK65DKYFIlDB3peBKJQEgadE6YyJvePTwU5I7iRuEfjh0CiocFdFqdsQE9ny4+Q8r7k1MUsXEaN7qC/NHQO+BDn964zkAKd56PXooDxOhdWTQRqeQ1EGBKrOrGanfSDcYcblrIyBru8xxQ3qu08lJTIZX4pIQjvzJU9/yt/+Kc2221kInF0enZqDQa6NhDMQJkfMap48eF6NzpMFw5gVAgJerL3FQG3X4dxfY27EEJllPAcGBi5JgIeCOKB+F30B+2MBq2oQ2iyKWOYejz4xcfvIPTJzPitbZftuFpeRBDFJm5PLZ3dvHKUy8ik87i1uO7KJZK8Hp0PHvyJXzx019Ham4aD24+QOH2Dl5+/SL+5bt/jF++/Tb8wwHCfu7DFszgCE6njWwsgZkTz2C36mBgj5CIxnGwtytIV6PSxVPnlxEwu1hZjsDulrC3VRQemVdj6DdzXA3sFztiJEyj5421daT9UeRic+i1NBw7NUQs3cXt2x24SMNLs99BF9XSNiL+JlKxAY7KVE32EE8uIRGjWrcgBUw8lUP1oIxsdgHZ48/j6o3bGFo1ZFMzKJcstBtdVKoNNOweLj3/DGZmMmhXWrDrNvrePYw8DTi1BUznnkata2MuryEbLkL3RVFpeFBpJNGxQxihr3hWul/4ZrqooyGRLaOB2uCGNOv06rDaPVHx+OjVYxjY3toUQQCLlHqzimxyCrnMFAI+HbUaibdddKwOgsGAdBuEiZs8VGPxcSg4RRgRRaAnwmSS8zDAYaUMezjA7Pw82o2WipUaQsaD9G3hoUPVEjl+3AyVbaxCgPhgk88w4deI67egV37F1QsouFs6eKJiyi9SlEoz07OolYn4aZidmRK+ggsbf/3jN3Di+Elcee8jDAdefP5zX5DG6datWzhx4gSufnQNZ86cwfnz50XtxffHMQIJr2vrj5FIJxRvLxiWMR7HDzSSFgRsLOUnH4WbQDKZkANskr8r/D8igJohqlp+DiGgj6OheHYS6eNmqJSA9CEj1SCC7e0tMJE8kUyMVbBeUZkTQfFT+MGIJRFW8D4P5GdSfMFjkAc6BSTMIObIj4Hd/DpaBBCRIyDBP+d75obK4ogbnUN+FIBmoylcFnIyuSmRd9lotyWGsNO1hI+outshbItWAprwToTjJFYBykiZ6KRCjH7Fv5v8PBUVxbtFXzuO7vpiW6KRcM0mwrFl/M514vS6SMei6LWbyKSTaPWBUSAGw7bgtOrwErH3KHsESzPQC4Qw7LrwOF4MyWVhgSEqT6JHHgyGLKhZWKgwcK/XRDAQkOsb17zgqrZ0E1W7JxxWjntHQ2ZisjNXiNPE+06QIFE7kxemDjOxhxlv4jLJHo+4uUtPfAInPL4JP1KhS2p0zdehQpYlzoDZoBETf/f3fwdfuHAJf/K//DH+8sZdNBmqTp8y3jGPAy/VtSMW2YrDQyERCxmudRZnvXEOstwLHkLqkVMjURZQYxWtEskob0pl1TNWEI9/V8W5Gp1OCt2JWGOCoHGNqcJ2IuKYCE/U9yj9xzipZlz8cz2weeUBKAUxC1OOy2mVQWSWBfxYSKTUt2ocPhl/06OSY2A+W5Ox+oQvKJY0H1u5jNXP0mmpBDjBZMQzUtnd8PqrZ9GLeCyKAJ8hvx+ZVAKZZBzxcAixSAhWu4Vnn34a169eEyrJ/MIifGZAqdl9fnznL/4t/s7f+j2xMNlce4zNjTWwLv/Kr31VaAMOBVlDcsbIGmgjTIGhU8NqpoVRZxMmsz4tYP3mLopuDJkzz8L11GGGffhX/+5NjPQQLlx6HoN+EPU6sFmu4cxTl5ANxqQJtMgTI4rEPdULOHYXLauN9fV1WG0LPbg488KzmM1Mw7UpZuLXWDBMDwLDPh5eeR8N20Y4m8X8yXMAFd8tR6gnPa8jhsQEiSR+UhDckSTQ8OxgUS0cSVEvq2eHa42UGN5nESGMTahlOuC6gtrx+9nMcwrBwo8TkqOj0tjnURPxAS3svETzqLAtVcTy6va9e/BHw9Kshyiacz0IkJ/baQmSR+Eh1w9trvh6XCssvtjo7+3ty3NHUcjW9jY2t7eFIsNJDM9Mvhc21N1uT/Z/OpBIxjc5e+K5OKblENmWpptrfJwLTQGbSYW3MmoXDir52uP9QRT4nHyMybwsnCd8VCWAU6i3cmIYxwCKjZkqHj2v//4xl0auU+mUzKsJU/JWaqYfpfIRVlaWYPfa0r2kyT3STDEK5CipWilgNGrBNVuwvUfoe5hK4UDr+GC1+kjNTsNq19GvV8UfzzRTOPn0y/g//8W/wLPnFtBoNZCZW0EukkNx4xBaKAnTjCAycCX94S/ffhtTyRlMRfL48me/gROr51Cs7OP6lZsYlHTMnUvgfusXuHPtPQxaFZi9Gi4/t4Ll0yG0uzVgqGOzqKPYDKFQLeDyS5fx07d+JtYvptfEciaAlNnFhQtZ7GzdheuEYPiCSE4ncVTcx3QuhZERR6tHQ4WACBAapTU4TR1eO4eVpQIWljq4/rCNQo0k6jgcRFHt6NCGXaDfRiCcwsb2IfKzi7A7bXTKh4j4gmL5MBUq4fTJaVjBY2gMErh2YwfVvce4eCyNY8cv4Ofv38Tzr30RN67dhFMuIZNNQQ8FcexMHgtLU7j9830korM4aB6g27yBufgulpfOwvXm8GR3GtZwHv5wEN1uC6bhwag/EkVefnZaFgVFB/t7BXQ7yoOOcFI8ncbc4gI2d7ekIDjY30PQF0QmlUO7XkWHY1FaS8iDrssYlxshHxJ2/yTAKgsBFRbPcaooYkdEuCjSgMS3JNJpKSSIULEgD/gZvm2g1miLZ55YDRDut+nkbSlDTMOUh3oySiGPgQcTuQgs7iZwOr+GmzvVSZEYR1YW+gMbkXAM62ubWJhbRjQSknscCAA/+vH3cOrkGTSbFn7xzkf4whe+jJMnT+Dd997D0uKieBsyUzCXy6Hdbim3dFF36tg73EM6l1bqXo+OgMnrbQkJlteFiCPHEA8ePsTq6jGxEuA1mKRfEHljkceuUiB6MVVW41oehEQFibBxg/T56aXH4pEFVwfNegt+MyIKYR5AtIbhqJx8GfJamADBTYjRPxNCM0fV0nCyYLaIVEYEsSRSyvvGzpl/xutXKh5hZnbm/2crQO4mR6RKRcqsx5iEjXNT0/1+sUxoWyy+huh0eqhW6zLeaHQtFMgRbDRFjDNxfZ9kg3KzYsFC5IVIE8UpYvQ5HAmJ2RMw0e1bPGEwl0nCKhVltN3udmBwk7UdxCJh+E0NAR/NaE00LQ4OGG/UhNfP4mGIfruHUDqHCv2mBgYM+MXHi78Y7sfXHGlD4clwdD0S61qO9mh+bcI7GCAy6iNKIQN9qQYDtAeOqCc1Ht5StKhCTPKHOVImz2w8UpSMZFYwY7RIUKmxuGTihzfhH054fOLLxiJmnJgiB5/Y29AaBeh7h1iYSuAf/f2/i2PBFP6nf/hH+GC/pMa1TLmhesnTh+7KoEh+nnArJ8rS8fExETbImHxcfEnE7ViswO8b56GoLNlx9NfHggjhH44jwSZy2Enk2zj9QviU44QJKQRFhqiKtYk4g3+iRsdq3D0Z8QqKOR5pqaQVVUhPfpQgoyymJfJNIadiXSEJLaqglGQPonIsVuiTOR7/s2hTxSA5lWo0LCNeZiOPSNVQFI9UOiFCgWgsinQmJcVeLBpBLBwUukCMikkS66mitEeoVRuyNoORIB49eQivYeDkmbOSV0sqxfd+8O/x2qdeQixgwm62cPfaDewebOErX/2iuAHEIwGY3gH8uoVI0IGHytKjQ8xEbTSKDxGO6+gx+tF2oQWz8AaiML1H6LkjbFuzWOuZGMzNYy60jKs/uoFH5QI+9bkvID400a63UahXMbO0hD6TFZg0QY6tx8Hdh/dwUCqC1cClV15EzJ+Et08EagS/7oXTawGOhYd3biA0P4PQTB7GwIegJ4hRj2wzKks5haB1Fh9bps94ZW8n4q8smdjwKFsg/kuUTrwMxRScTRO5ekrwQtUqqTiClUu+OvmzpuwXfB02/9zPiHAPnJ6Iqbx+E+1WR5oNhgpw7fH7RPQjnqMEcvwyVmb+q1o39Epkca1en6uoUqlKU3FQKIg1Sdvqfhwvur6+iXx+GrVKDbVyDdFoDM1mC5VWA75wEJVaTfZeNknkk/P90w+We4t6xtQ65tpjIauMxg0BXdjcUxA46TSUs4Qy4lZuXJMc74n/KXmtEyrF2LSbyN8rvzvtMvdyKpWC6ziIhgIS3stK+9HjNeSn8jKCSKayaHV70AIh5GZmyPISx3nH6kAPAVrMg45V4vEEfRBHacdC9whYWD2BuTPHcefhe9BMC4eHPRzsVhHz+TGbm0fIl8LCQg6V6q7AqOsb27hxYw0e18SvffHXMJUhl6qFgB7G8uIq3r3yU+xsrGE2lUatX8VWdwf13TKW0nnkQzamYjY+8/KyEC9vPi7gyXYfnUECtjaA4+kjEg2gXD3EzGwWjb0KTuRXkJuNoFjZRbPRgR4MgJQ4q9XkZFmcpJMUXtguXMOHO7vbyGgxPJNaxbPP60hkGvjBW4/x/o0dzKycQqHaRSKzgKZdlSzguVgSjWobHW8YV6/fg99rYibmw3REw7mTS1h//ATZuadQbXhx5vSLCIW82Ni4huphFX49gmhyBt3OHl69HIIZsPHRzWsYOH6EfGmkgwk89/xl3D/YEN5Eeb+KhUXywwyU6uRTJNGu8iD3IJkewRoy586HRqGGdCSCl14+j1+8cwWmdxrBeBqHlSp9ZSUGam9vRwjnROkofvF5QjD8A9Q7RSEAMwSeGx9XG53HSRLlg1AtV7C4sIhyqQy/j0gQLVT8qnBh52UyhoZpFyzEDIH/OTVk98RdlCpKOdyZNMKRs23L63KsSdSI/njMiZ1I2ql0ZHHHh5Gv3Wg0BHFJxBNIpJIivSd3hN5UlNNTNTY9vSCJHAd7O6i3ijh+clkQuv/7X/0/+MxnvopMKoNyoSAP1Pz8vIwzZmdm5DOS3xMOc6NSUTj1Zg3ReEQ6MaJ4EV9UvobSdh7E/Ow8EK5ev47llVVlpin5qV6xmmHXGg1H0Kw2ZEOTYoxK4x4LYi9OnjyFvf19QUSJ5nF3YoEXiYTkWnS7AyEyVyolGb+LUXOAXoAhPFl7IhmJ165eFUNPrg2ihfVGHYbhE3sYikb4+op8z3sVkO6TZN/NrQ2J4FMIaVD4dzKhEu67QjMsq4MeBSA06AyF5JrQ81DyY8deYzzUiXSw+A1FwqJyI/J17+EDGYvQG7DTaaNZbwg6xw2Y5tTRUASVSktQtVAsDHoTdhpVyWmN0bSdHe+IfFoHAZNICtXRRLEr3IUw0oKI8YBgnuXIlvVQKlfRHgGOPwDfyA+/J0BiIWrNlhQtFG70hz1VPIh1izIidV1TqY5pZWF3EWHTkM2i3GphSPI4bWNM2vEoEYHwF4kysVgUZELxuCZWNBN+pfD1mKIgkYCkWPBQUwjHBGWamGNzU+ffSfEoHDMPnKEFM6zh7/zO6/j2178Eo+bgv/sv/yFuFKvomgFJuqD7v6bTgNYUr0qxJqHQx6fWGt8X36uMOsepJCJAGatieXCIwlk50sq6VvYoitsmTQ9R64E6pCbRZhP17SRSbGJarDiKCoFTGgxl2yI+aPK51XBbJVZ8AuUdj/2VT9747Bsb5H5sycPyQtA21chM3qPiQ45tMSZ2MWPFL19PUEwWzENLIvL4GcLBIIJ+U/zbErEopvM5hLhuTEPQY4qeiIYSJep2bYT9PvStNvyGKSgYx/3tjoV7D+7h85//FA4ON3H/4X257idPX4Ch+/D43m3hCB87cwqdRge3rt5Cr19GNm3ib7/+GvxOBTt33sPiXBSmv4foKIxugc9JE8NRD+mpBEp7JUS8UWgRDWaC3rRNuHoIXvMS7hQG+KsHj3H61Is42Grg9tZ9nHvmIk7OnobTG2B9cwPzy6vQuC+7XkmN8DB//d5NXF27i8RUBqunTyIbziJmRBDlmmm1Eda8OKgUUHO7yM7MIBiOSdyp3XYkVYZ3SFgYQvdRymhRanu1j9cH77IICMZZx8JLGxf15M9S+Ci+qGP9jEwZxok8YtBP6ymx3PHIeJc2LIpz3Yfdd5TRcDiKvq14+SwUoevC3+ZZIXp2jkrI/yTyRmuosaciX4dnAvfyySSKTTffQzKZkuJUlLd9B/cf3Mf09IzsFxQobm1u4aO7tyTDmKLJJaK3jFjr97Gzt49qvS4G7GQliLKe83hZ0Ep8JEk0pMwxko2CQJOViFLyUvyjjLoVb1poH2xcROSkDOQ/fi7ZEBEV/7X/7LQbDobQoyFruYQhOS5BA8uriyJvJsE5yISJeAbhaBK+SBgectcaRyofrdlFJBkVTzurX4VuuHA6JgwngeePfRbf+Nbfhj+Txnff/lP86b/5n/Hsxc/gr/7yJ/jMsy8gGYjDqjsot49guW2srkyLUuTBZhUBXxIRLYS5hRyGng7u37stmWx76xvY29rAb3zjc6i1O9g5quD04ln0m13EjRKiWhn1w20YQR2+1DE82WwgEluEGY8gPZ3D/Qe3EI7pmFlMYfPBHnYeFeDoQ5y6cEo2w0qtAn8kCD87mmYL508dl+6mXK1iYAbQ9Uexc+MBlhHA9IIDGCU07RiMyCwOm10RalCZ3HKaaPXqODszjW6ri5YexeZuGXZ3gJTfwVKGnZSFqcw81h4VkI4vAIMQ9o/2MLuaRyoQRGn3EMvL51As3MS3vjWHo9JDMQW+f6eIu7cO8NrlF2QxOwE/kukFVIp9vPrpl9GzO1jbPELhsAmtp+Ho8Am+8vVnUO9pKNSAXCiD0vY+IuGhJJR8+P4WjHAS3mAQP33rLSzOzWF2akq6MDHWtZlXrCOWMdCwSojGMgiEIqjVq2LNEEtEhTDL4ufDD36J5y49h8JhUbJniQpx8xbrCpcdoC2qVrFZ6PRkxMHswGa3gUAkAGInLBLES63bh8/jQziqDniqtNjtkaSrxrJeWeT0SPL7fMhkMigdHSkUq1oRBSvTDzzaEDZRRFojaDp8PiYhDOGI35wuI+394qFEIQ2HGtKJJPok6larmJ2dww++/wN8+3e+LQ8dR4nCszM4IvahY1MRrIyDabrdLlNUQVNMRfAVXo87Ek7bHInUhjm2gyCiQUL4UAVqj31hWRhzvCdZuSNXRgXFQlF8nlhwU4FcrVWQzaaFoJyIZwQ94mdh98zCmEWeshToYSo3hQ8/+ECKwtNnTonq8f0rV/D6b3wT+weHCAQDcoCL0k1X6klaFiRTSYnioyKYhR83UqJrzGzstpmKqkxvuUnx/vqCfvSHI6SyGbxw+XncunN7nCUbwFGxKKkzQdOUdIBYMomW1RULALEnEfPqhhSpWxsbkgTwVz/4IRzLQiyew9A10WhU4VKtnsuImIjoIztqkqZDugnX7iPkC4hgaveoIJYVialpWOUqQkQo7a507WJArRvo0urDNaANdQlO91CtzJByzqxcG8Y4x7dHwQs0+H1hJUoZOvANHQQHtqBhhp+WOgPEkhnhMxPl5OYvFjkDcj6pMlUEfhZxYqRL8cGY/0Y+Dh3+ua7VCFZluqp0B4W2yWhXfNmUDYsSYzAOifwwF/7QEH/yv/0TZONhoDHCH/3X/z2u7h+iJRFRqqNX8XtjSxsWaOMYt0mkn6BnHKeNhuJVxlE81zsPZ34eOSyoepZsah6IahzP/+ffT5Sx/Jx8nY+fk/HoV/wPeagLp+5XEX2CBk6KX0VOVNzUsR/mx0jv2IuRrzPhGykVrCL1TziBSiihyX1Q15iWRT50O8pUlwWncH6HVOaz8KZ1UVDW8MzsFNKZBCLhELKZDGL0oWPutM4z0A+X4zyi0LScGaOrfPg4HeEEqEfqin9y4Lpod6l2b6JYPMCrrzwHx26gXq9ic2sTqyfOIRKK4mh7G4/XHuPSy6/gxq07ODw4gtXbh4Eafu9Lz+GlC4vobNzG1pMbSCQ1xPt+tPeqqLTrCEZDWFhdwNb9bfSbGqJ5DbFpDUbEhJacw7W3drBw4VN44gzQRxwbW1XceXIH6elpvPzqr6NUbmF7YxPpXA6BcBSmERaOdDrkR6F0iJ/d+hBzy4ti4XFy8Th6tQ7ChglPz8Gw2cZaYQeZs6vCMfMbfuiGX5wF4rSbEhsnNkiMeVMIrIy+Zf8lB5muHX7ZwyZjRU4xWFhFwlG0203ojN4be75xr+F9YvNLhIuNMpE9ySkfDuXPVc02kq/jBIPPGRG2SXwf+cbcZieIOe8jQQbyULkvUqDE98QGhF/Ls3XymlxTfF02o2yu2XSzEeL6Yb491yLfF8UqN2/ews2H9zC1MIep/BR6nS6CuonC0REabPK5p7gesath4VcuH6HeqMk6JT2I3qL37z7A5samcOMnCng2yJFoWGxWOHWlEIWpSnQaEPN7mfUqo2bHUlGj4mH6md/OukPHhbevIxKLCrmYze3Q2xfPujOnz6JWaiKeSEMzfGJFQhLVfnFbHgZjZIiJIG1WIjmOCffw8tMvoFXuolZ2YHds4cm0Bi2cfofwph8AACAASURBVPosPvzlHeiDIS7OxHBmeRajgYPNioWPHu7itVcuIhjQsbR6HkeVHj786B7agxYy83T+vgJTs1G8vov/4R/9j9gqH2Lj/i5eOf8asnNT+NFb30Or9CFevryKm3evo3DUwvZ2C7WGi2MnjiEWm4Fn5MNcfgabm/dhjyqIpSKod5oI59LYKxUlGLlRKWNlfhqnZnMID20pvFxPEO+v30Yok0IulUdp9wiDlo3541kU63vY3Sng5OmnUe2OxLaCNzw8Vuv4DA0NohQDcopoi1FFOOxBLKZDY37ekJ2HTx7S509exvTSCq4+uo9e5RCtcgHDkY7VlSlkMxaCvhEK+7sY0tNq5MFC9jSGTgBmOAXdU0HQu42DgxpKlT78iSUsH7uA+9dvYXf9CT7/2kuotvrYKTalaPMMdOnsLYuEcz+mpqbxW7/5TYTjGq7dfB8//9lPcWL5JAyXKmWfxFkQDRi5DtKZPO7cu4dSuYiZuWnpmukDJwrMXh/JRAqZVFYOeSJHcngR4qdtheaVQmwmnxd4nJYdJr0YfUPAP0ClcwjL7iKdmEZYi8M3Com5KDdQeiRVq0rxygeF4gUigjyUeNgQtePhpYj+5HKZiIeTYtdCYUYwHMTDx49kLMmHmbFi/D6OQBnWza/b2dvFbC4Pvh05mHUD3/nOd/CVr3wV87Pz8nCxYLWpLgv4RIBx49ZNzM3PYjo7A32oUA7hk7A80L0C9/MhJBeHnSA3OSZtEA0gLMZukJ+jVC7LpsbPN8mx7VqKlyL8Ihp3+gwYJjcUUwrr2lENi3Pz0p3SiuOoUJCCd3tzC9lMFpeeuYS1tTXs7e3i2ecuycH31ltv41OvfQHBUExQPR52XLMThIbFHQ99ua7S+TbUZjsawRnZMn4UJNfheMOUiDZnMETXdnDx0iWcOXdGqY29Hty5cxv37t1DKhLByHZkjC/q1XHRw1E8rweLYSq/afGSnZpC8aiIGzdvYCY3A91joFjYxfVrvxR+VCqbxXahgFQ+D8uxMWi14DBrmSNzw0BydgZbxSIc2iIVSqB7AC0JIoEQXGeEdDaHw3JVeIND1wPb6xXrKJ1EbZp8+zREaf/jenBYqaHXH8GnkbdkwHJtWgojyAQJpyf2LdrQI01Pg/F0vI6ajmanI59Jxbgpnp1022PejfIsNIW3I5ydMUolGzPRivGBxU5+Mg4VUjXzd8frgRMXu1vGP/j7/zE+99KzQK8LjKL4w//qD3G7cIS6ZIWqaC9Oa8jZYdPG9yFJI2NTY6X2Vd51YgBMfmlYkdCFpzY2Keaf81mZWK8oxbDi5YnnH3l+koWr4pmUKEohLsJ5G5sjK9sY9TkmcWcqpU4ZSU8KO4Xq/Wqcp0bBCtGQ34WH11dKXqpjjQmyY0iKCF9PJVKM4CNPa+ggHPILFyoaDSKVjCE3lRVEPZNJSSFH2oQqxkeoVxW/mNecEYvkQsUiUfFkFBI97zeRRo4YSakY9REMmmJcq55bpSLv97p48ugeXnzuKTRbDUH151ZOIDc1A80e4M0f/Q2ef/5FbBcPkF+ew8MHV9Cub+PyyUW8/NQ56DT77lSx9eA6Qu0yzF4V1W4ZmVwUywtTuHv7CSoVF5n5ILLzYaQz8+hWuxjSfiWTgRONotbw4MH9ArpdB092Kzj92d9Cw/KisL2H2cVFxHNZ9DvMfR0gEfLh5u3r6IwcsQ+jGjgeicBn0DSY54YXm4+fSAORXZwXtEkoCFSRcvRq9YUT3KUhNo3nx7xpUkFI8eFa4KSQe4pYNJFTSQSN6NTYLJ3f98l1OTEVZ4NNhS33SE53WPxxzYidDZFhrpkx908ZavPMcsdNlImRWFZp8v1CIRoMhIbDddRq1RVvloivpZTBXP9iwi/+hrSmYq6tTygPbExTySQiAZ+caVTukoPIItUMB0VVy/NPxunOUEzYR/xcJMW7LtrNppybnISxUKw1a9je2pECMhyOCipYqdQQCAWVGIMG9vzZPSXgqDWbqHI0zD3cH0AknpBs9MLhEZKRhDg9lAsleJ79UsRlqoXWpx29B2bEh+mVHOrdqthssAD0mzEh4zPk2+NxEAoZaNltWPxhbS+GvT7m8zNwfYwiyyAVS8qB98b3/0bGk/rQxbOvvII33nwTcX8Y3/zqF/Bn/+wf43e//Zt4sr2DuztFuJE04hFT4kVcJ4JUZA4nVy4gsRDBT27+Fda3ryHk6+N8Zhmvf+HL2D/axcadO/DUG7i1sYPDRhOLS2mcPXcCG9tbiIZiGHSGCATDsOwh9g97aHc9mJ6eg8/wIhY2MdIttJwqZ7LgkVyqVNDt1JBLBZAg/8sZIBGeQrfbR9uowdGBlqWjXbfhGWiIMgrMZuRXFzPzS9ivt9HhaMZvIuWLYJopHS5w7PQJ/Pyjd3FQ3BXCajwR4AAJruUKmufVw7CbwHxkEYFQlCGpWMil8eDWdSQSUSTTUTxau4NcOgqnU4Ot9TB/fAl224+gmYXjGPCOqjCwg+3NImZnT4sNCx3u9x49wrDbxeVnnkF75IGt+5AMzOPW1UdS+PCQIbISCUZlZJiZCiGTjeJgb1uuodsn6uBKqLskLBCy7nWl85hbmJXuh2ieqJ0YDaOZ6PcGInJgkSc2ER41stUDfhxVK2g3W8ilU3CHDnqdPkKBJAZmByN/B4/2riKejCCop5H0TcPTDaHdaMiIhGbcwlGT2CwIysTuKhQJSfHEw4cbBf8ld44HM1WYLED4cMpoz6FJq4twKCzjEtMMibcVsfuD0gHKtQKa1Tq6lSZOnzqNlaUlfPjhR7h+/QZ+4/VviCkni1rNpLDDQZMxbqaOo1IR89MLGLR5qHBENhRDZ446Oc4iN43FL6kPRHc4vqMa1up2pCAMsjNkYzBWWBHmLxaPsL9/IKoxHqS8xvQQMUzaPXhQqZQFJT5+7BgKhweC3h3s7+P8ufO4d+euCCC+9MUvolZvyPsgh4iE6J/97B0sLx1HLpsXRIb3hu+BhQbzLCXX12YeL5FD+2POIz94qXIEP02bO12xaWEhVG80EUskJIO3Y1l48aWXEEvEcHhwIJswEctOvSkGp0SHuMGyW5Xxy9i6Q7prj+Kl8PnhvSU/mIcsTVJv3r6Bp5+5KHSAQCCER2vr+MrXv45ipYKdjXVUigWMyPPRdWRnp4V60HEU8kIrAnJcFhcX8eD+AzXGc11xm+e9sYYjtBkwnsli2OvC7/al2CGfrdkHXM2EXw6hPnpMrmROrulDyHDRp1hm5JEuvjMcoiNIA9NOvGK2TQNTIn2mL4BQOCKdtww9Oabq0kybxaMuY1OJeyLSwbGVh1F6NNZWsyopbMZjTKXCduVQG3TL+Mf/7R9gJR2Hv2fDGUXxT/74/8KjWg0Nqq0ZN8C6bQgRurHoUMgGxz6KQ6eQQ1V0TQQNEy8xFp2TQo/IpRR1YvasRA0Tv7iJMpgHJJXaoZBCW/j3ExNo/i5jaVOFzYvJLK8TH6gxkijxY5ry5xPq4kjZVah5ldSfH79PheqpA57/LSPnkStjVn4dKQLMoU4kYkink7KeM6mk+NPR/HZAE+zRUKx16IlGaojpNZRVU4A+qYrjxIOTnp/klSnBjEptkWxpcqN0ZYfBZ1pyQ3m9KWTrqVxbIuwP7t7GsaU5+ANB3Ll3H9F0DpnclKi03/vFu9jc3sOrr72K2YVZFAtruHXzXQS0Pn779W+gUmhCI03E66K7cw1+ew89u4iluSTyiSCuX3sIZ6gjOx1HKGJA90QxGhlITeXgCYcxisbwePMInZ6GxVweP37rCnrpc/CnFuXs2lhfx+rqChamj8mkiV6l7199HyO/hlg0gZPLp9Bu1oXvev7cWaw9WcdRuYLZuSUyu4VfygaTlmq6qSFG+zKNyTLkkTIliJ6ejtx7TiPYRMZiTDBS3phciyygBK1jbrimCTWFdDU+S8KhFJUzPfVsmSwoWxE1ZuW4V5weBowxVGpqmTQQHfcrgKLZ6qgifrxuxfKH+5HyGFKCnNFAflcpPkoUxuKPrzXhw4k3nmf87PGscfrCwyQFoieWJh5B38hT5vNCnjTXI2spGqfzDOzSg1jiOB1pbEl7otCQxR4twvjc9HoO+mPPUn42oooqG70j8Y3lo7KgksTHI+RFDwbY2d+XwpD8ambabq1vot1owvP0VzKu4Xrh6Q5ghrxYODkPM+6BNWjDDx9Khw2E/Cl4eaM8VJ/UMBp2JFTZcXR0KoDTGmAhP4fZuQQy+RiaNr22XOiWi3gkhVQyh3trG/jwo2v4D7/6ZUQ8fTzevIERuQxaBIV2GTuVPZEfD20De7ctPL/yIn7rla9i5qkk/vQn/yuKB+uYzkaQi3iQDbnI+Qdol2/i1Rdy2K8G8XgP2G0EUKqNUD86QjpoYGUqiWQyjVbHxs+vbSK/eh42q+bOAEkthlCIqQIdhKIB1LoNaPEgyu0CIokRTDeA4lYDYc2DkD7Ac08ncdis4YkVRbXcg9Z1EfHoSAcjGAy9sIYuSoMujFgYQ2bqtkZAcwifHhL0pdTdRdupoms1sbwwDb/Pi0rRxmDgg0UVFYMOrABmsjlF4A0lpXheWozhqFbG6tnnUa3to7B/D0PNQttpIRrPo1bpIenPIBJOIhCOSYYdi2zalNC+4sEHVxDyuHjh0kU4IT/uFwtYDD2NZ06+gsSiHz+/8pZ4fNFDy+lx3OeVzmRz4xHisYgUHZL32Ccu5YfpiyCeCmF96zFe/dTLuP/grhgIc2HxIbNaFvqWg/kZ2pVwnMrEBR4uHtTtHh6ur2NmagYzuSy8ro1Ok8KDMCytgo63CD1eRTBioFvR4bUSiHlmVGarq8ZAyiyWHoNt+BklE6TggcRqFYdEdSQVWISsfSYf1iG61lCQlla7AZ+f+a1NiYMLmCE0azb298qyudbbZTijJqrlKjq1Hi6cPy+8Qn62f/p//DP8p3/wB3KQfPDRL3HyzAlE4jRq7qHNiDi7h0QshYAWktEBH0gedOwWKUC5d+c+spmcSp8Y8Rb3pCvuOz2kM2kpAsqC5NEDT5cDihYrdG4nF0wOR/FYG8jGQFRCRCc+pebkZsJDemNjQ3i05MRxw5nKT0sRISgIo9V0Dbu7O8ins5KNfOX997G8uiIKNSKULMBYzIktTrcrxZ5snqGw/DkzoXuMOfRRCadC3XkPxIuMm1okglKpjItPXcTO9q6EesfJaSWySa/BYV+iiSxbRQlyXMnPwZ/NDrzbbouZda/bFQUvLXVMv4GfffgBPv+lr6Cws49OtYmtB2u4/OJLaFk9aT5bnTbmZ/J4443v4dz50+g2LRgeorcRKfCv3b6DC89dwr2Nx+LDSIoAY4b8TNHwEh31Y+SlAlyDp9eRaMdysws9OQU9GEHzcF/yj11yN4Q76kWQofFWC/4BlfsxiQOkBxgtcTi65sgwHIujJV6DSl1MRRGtaYRALqkVfbk/k8KPKKcgWWOzX14zUY/K2IoFhxIoyAFJK4lhE599ahrL8Sj81gBHXR0fPT5AESO0KSLQaH9CRbIXHpP2KRzbjjNnveqQE4sWQb0oMFFioY//mwqosVKY60cpadX7lwNxfDizWeCzybUg/z0WPKiRqhI8CL9JrCPovarWjGL5KfsW8dyjk4em+Itc61QG/0p5rUjlE+EJpwOT8S+fm4l581w+hal0WKKx0qm0Mrel4l0zYPDzjCAcTrGFGajX5PVWkYMqxUYUwuOcYOHs9VTcIUdkYkc0FpDw5woNYOjAzwkBTXcsMSWF1zThjProOZYg7RRFLS6soNtzcHBUxuzcHFJRPz66/hGKjSbOnziJ2QRH5Q386M3voz1s4pvf+haGAx+cdh8+ppVYj9A9+CXCKCETHCBheLC3U4AvYCLsDws/1etPIpLIg5Hi8fwSHH8Ma8Ui2sMhzs+mcPPaHRx6V5BaegpaMIjq/j7Wb9+G7gliaXEVPa2H7do+qq6FVDQj9J7K4QHy6STmZmZw99EjUdPGYxlG/SLG5psm71ofztAWkQPdOGLxLEJ+PzoUdFoWupYlHGHGKqrxpoqFlOLcVfF3RJg5ieCi6Y/NkrlIWOhwjXKKoMQanGww13XsJcfnSIQ85FXa8JE/22fKzhAuuZOjESIU9A3VOhejZI7yOU2hAIfcVUmNoPCDxaUplJAJR1QhibSoUlnFbHzYlAVpf9XtCQhi8/kYKUcAseURKyb63Y3N/dkc0WbHGYkpMmlv3A85luY5wkhGIqCqsTIlM57CHV4nnV8rlCNFb+D6C5DaQ0sf0imGQzkvODUjEEE7MaaFiNDvhV/PuH7dB21ApIZO1Rn4Mz6s7T5SXZZLQnkIoUBYDjwieI12HclYDIYRxMZmEdlkGouzeXStuiQhJKJ5eIcG9D5HdIDlerD+YAeL+WXEDWa2nsajw7u4fv8mjEAUsytL2C0WsL61IyNVzQrD7Hjw9RdfRnwugjc++CGa7S2cPDmLU8dOYHf9ITx2CWHNwvJUBJ1RFMWGF00niIdP9lCrlBAzTDx7/BT8hi4oTDx/GjPHzqMtDuojVPaKCMQHcH1N4fK02k3MHpsXVW40qMPjcuRVEs8uq9nE6nwWd9buwZzOw9SD8HS9GDWbmEknxdzXF4ugzhFexI++66BRGCBiTOH5Zy+jWiviys0fi7XL0MNxjwnD9aHdGcnGX6nu4/jyErLRFKxaH5V95uUmxc8vmQ1jZnERA0QQjOioNXdQKOygUj3C1My8xOhE/X7EIlns7FQw6hPZWYQFTUKeb7/7HrLBMJ4/exG+fAoPjg4wFTkOu+7i9LllQeEKxZIgLBy/H5WO0O226eePhfk57O7sw2SxonkQDyU4x5eHg6Oi/EwWDx/fl6xQ+lJVyjUkfREkQ3EYNGgO6Dho7AMDDzLxjBCbb9+5g4W5FVFFefl9NJwd6ei6dYx8XejBLvocCfZ0hMwo9IEX3hEfTj8aNWV/YphBBOjVNKAJJnk+3AAI9TNtwkaIvLEOcwVHEmFG6w8x7NW9CEdCYv+iuZqkbVj9Af783/57vP5rX8OHH76Py59+XkyGD3f3BEU6Khzh+csv4s/+7M/xrW/+jtg6PNncwMz8jIxr6S1Va1ZRrVcwnZ3FVHxadXWOJQUMDTWXllbw4O59zEv8Di05DPhMDyyrJV0buy4ebNx42AFykyFXhRsIIXfNhSLr+k1YzS6mUzkcn12iaZsgsQVm9eazaA5beLj7EFPJPKYyeWxtb2B+aU463hJHxi6QSSaxv7cnn31megY/evNHeObZi2hzrMBOOhxBIhLF5voG8rMzqFZqCFG9Sq/ImVmYfi8Oi/to1hriR9dlJBAFD7StITpl9+R18lPT0D0UZtiSLNNp1+DYJDK7IvZotMjfNURpRqsS1hfDAWMFDfF/YqHAIq9Wr2B2flpGHSycdI+JW9dvCgr81IULcp2oPo9HYzh5cgU/fOP70tmSlxkJRlBttuELhEVVR3XchYtPCceTiORR8QAjx8HeblH4REY4hACDyztMsBliwIIgHAPMAKr0G+NYmbgMffXcIcJEdPs2Dg73kUxmEPTH0W62haTP69Bot5DIZFDvsGhko0OhAdFMhWBNNmdRcxKVIqA8sf0YGwATPVJWNvw7ZVsiSkQedvQU9PSQDVk4k88j1B3hQbGDo76OjjaCTYsGFnTMEHaVYIIHD4sbSeQYR63xPU1GXvx7OYB9KsdX/hVESx2OMhabpECw6KQSR3wsaQFBorwadQqvaVwkDYhskac49rXjqFVFiymYUuUVKxsIhRKqQ4zwIwfOfL98XTYyVLISnSPVgeKiZCIh75XIPH8ufzc1FnFqhMjcaTYaMtoVTzHj4zErCzuZDjiK55sRnmtTXodkd6I2gqaOkUI1YjfGRs+KX6gsWRx55jmqo68dm0J+NqJ4ImzxkpDfFBSZNkylcgUb29u4dOkS0tEobty+iWKjipOrJ8aJQzbe/umPUHOrEi328uXPwOtoPEhRL96F0d9DyrOPiFuFTi7ZoAuP2Ycz8EP35+CJnEQoeRx/8d2/xvlLz0ELBSQ1aHdvF/5BSxqR7X4YF1/6IoK+qDTLTreLhzfvYHtzA47Rx/GLp2FrLoIeH6LDANZ21jC3NC82V7npOYx0Pzwjr/CmKdg0NA9cn0ca3nw6J1Y9mu6XveTo4AClThPBeFS4evFIlJCuXB/mKnuJvvqDknFLX0ROBMnVdnvjHFdB6pS4h/dKDOnZfNMwmYUh/2yg3Ae4ioj+yrrtcx/mOUDuKhslTTKGJ84FwtmkiGcs7umNX5fPpZgljwVHytBePT9ctyzsxcrHVahx3yJYM4BNcRItYvwBeU45WeHnYVSiyUaKQinG65E3J1wJqoRV/i2fIU4KBP0mD9T0S3PN1KNJdKaYCpGLy5E3EUyZpqhGa6K0lckMp0EsaiMRKY49L76edCkVDvkj0DyMLBnA8Q0QTAcx8tJKwESjbmHYGSIfz6FMh/xWGxnGbHi96HDs4dOQjjNI3hV365gniV7VQdCIIJLO4W8+uILAIITPPfdZgGa3moWNxmMUqzvw6x6YvigKpRZRUxmdPXX6AnzDAbJBRjOV8dGNmzh2LoHsTBDPXPwcHq+tY2v7LvwjHWkziVKrA+pQAsEoRh4vdg53YDgalmKzyKdjuH/3Jqbmz2Fq4SQ6o5EUdKl4GNXBLgrWEyTMKHY3tpGbSWFgUcARgGFG4DHDGHkMMQ+O+fPYL+wgnGOMkQmn5aJ9dAC/NkI0n4QeZSEE+Pw6Qn4NpSNuank89+zTKJa2cfXWjxGMAs1uDa2Sg6gxhTANc4ddRII2hnYFF8+uorjVRcK/ij5fv+lg5NehB8JIJecRjnMkVMe9WzewNL8gQfXNRgUet42lheNoVEcwjR5yU0QTo9jZO8K7f/0TLKWmcX7uFNKr87h3tI1IIA30NZh9IByMQvdzgyQ8rJSCZAmFfRQSGGKSzEgWy+tg2OphKpqG4YtIVBbHHv6IiZ2DLZWxms4hZ8YQ8ZKg6sD2DbDZ2YA2NDCfXEAkoKNIV3SNSt2gdC9UuRJJbFo1BKMmCsUDZSZr6JjKx+HzOfD0wvA6YWiugXbDQjicFksU3aBUnw8kVZYO8vkM2o063D6kK7X6FjS/V3hnRA84kiGgTpufkT0Qk8xINoart65iMT2DX175AF96/atotavY3Hwohr88tD//xS/jn//zP8UXP/NFZHN5UYSSvxoKB9HuNTFEH/cf3cP5UxfgsQxYTk+EP6Y/IOO6gD+EzSfrkq3arHeQy80hGPKg2SpD1/yynsRklMpTpyfjXLtrIWAYkjbab3XEmy46m4fbHiEbSOG5pXMwbW6KXnQI92sjXN+5gYqnCk9Pw8L0InYP1uHVR4I0EEGyHRdxGgFXqgiF4mLYXOvWoOkuWo0azHBYUC+j72JmKo9t8j8H7Dq96I+8WD52AkO9DbvfxNbapvB0h3Rup2paM6RJ4Ah2OHayD/vCqNZbYi3Ss8rQPOQwmbKhTc+kUa/X0LMYveMgGIgKasPxu2Wxm/eLWKXbaSGdTsGgv2O/j6n8Av7mrbcQTYWQTSdlBPzOj99GNBDC00+fxfff+KEUZYlEHK7bx/bBEWbnl7C6sIibH11FLBSVsdjW4Q5a7RqSyRgePdjAoydb+MxXvoSgoeHeh1cQTyTR7HZR57g6GEKDYpMBYDouet4hRmEfQq4HIR6QJnBUYbOYEe5NyNRFBcd0DI3iHCKYHInS32qkEiRY1dLYmSM+x2HCi/J5E+q0FGBKpUtRCg8ZHigTRE+KPJpji59hB9Ggg88+fQnBZh9/c/MJGnpImkmKCwxXV7mXUiSOtb8TjzkpshRvTNARoUFwADSSIorouFIBc7ikYunIIySSJ+jYkPF8TFdRvE0emhx1fdIAnJ/HJmI2zreWQlX4gSzyyNcbIyTMBaYqllzHccHLvTQaDUnE5Mz0NFLxKKLhoKgiKYyRhBGa64ajKqvU9ci6Ic+Th62g0uNfyldT0RHoWcmfTVRODnzNK55nRF2IrPP7aM8kdj7j9BEKAj4u6hwVp6g4ebTloIdsSFBZsYMRI2VTzm4WC6Sa8Nf9e/eQyWak0Xz77bckWWc6lReRUqvfxokTZyQ7PWroeO/dn6Cl19FzLbz20muI6BF0Sx08enQDizMhjIpXkDGbSPjI++xBDznQI4sYBZZRc09h5F/Fn/+7H2JxeR7BsAcai6rhEPtbj9DHALv9Ib70tW8ihIhw7YlCm/0ern/0HtYON1DvNnHxmUtYSs/AW7Ox0TiEngyjsH+E48fPIZOdFTqM0+pKLBpV562+JRQFq0GQgMjTEJwSuhw/BnX4k1EY9Ijr2QhyKsHx48CBTkcHzQePM4Ie8KGtuUjGonDp2EBrERGCJUQMxP1FWdsoWynmq8uIdEw34Lqd2PGIsTe/nwbKfJbkeVHqVUnmkQQgggOaINocpcuI16vJucQphvjyhYKyFsgjFAEaG9Mx4i5hAFwntD+hqIvPNd0jaKo9HAl9i8WiRjTd1DH0MnqVo2AlnhKak003CcapMapMJQxxrSkLJiXaYpE58cPj9ISiP1qyiOiJdlbCOaL/qlIbS2E4tg3ynP9M1GU011x+Ck1PDW2jAbRdhI0gpnIJ8Zey9REO9gowRyY8PkM+MB8yeps1O0yMcBAPxqT7iUVi8NpDuD0PBt0AvHoK9x4f4tUvXcZBZQN608KJ5Rls1R9is7SO3fI+QnTntwaYz88L3JxOT2N+YUV4Cptrj+B0mkjPhGGPWpjKzQgpMpNNgAG1Tq0n4z2GxfX7JNB7YUQjKG8dYHTYxIVnz2B9/wkDRBBLTsPjS6FdbmI1NQUnZOFx9RE8DDTu2oimIygUt7G8mEM8lkKl2pELGQrHoLkJyfyMpbxoNTqw2x5Egqzs+2IfQfTAa5CAWUXfpoSfrtpRnD03hRu334FraWm6SgAAIABJREFUMsS+KYaLhuFHKBSFY3GzccSYd2d7DSsrs+jWOR6eRWO9Do+l4fjzp/FwcxPZzKJws+bnptHo1rC+s46tzU0kYhxLBOAOPGjWbfiDQ9hOBSuLJ6B7TXzvu3+J2UQWi7EpzF44g7vlQzgNB1OxKRnHMzeYvLRwPIze0KJTrRxAQX9QHoC9oz303B68AS+8DS/mk4yCI4/JEb7P9u4GNMOVgnBpfgneDuVGQIDmuqER1htPUDqsYnXmuMDIRAmHQ1u6rEFvhEgyjO3DdQQDVN1p2N0rSmF07uwZmAEDbauJeDQADzfgjomQnoZdV8iH16+4b7QkcHsjxMMUElREuaTrYWhejrc6aHcpkvAjHPYrXz9yavouhoxuMIlqAFa1J0aYkURA0KrdvS1s7+6h2Wzj8jPP47t/8X189dd/A+lUFpFgWA5x5ppa/Y5YtDA2y/D4kI1MC4Lo9XnRbHehiyt5XzznGPUWiyQkk1czeHhyzZK8rnhJRKs05ijafXGXJ0KQTafx3s9+AZ8/hGeefRGevoFhY4hXZ86jfVDFWruMs5eeQiqTwgg2BuYQtneEO4/u4C+/+2+wf7CFr33ta+hDg6v74Bt50a01JNSawdlD3UUwEhbyOBV1nW4Lx2YX0ShXcOGpc3jzzZ9gbmZRfOD8tGjhuNhHsYouqSD0XOQGRRNQRgkSgMllpwTJOCocyqHKQ5Q8wnKphHg8Lf/PHGY6yfNg7nT6yGTyauxv6oK0y/hfhEp1iUaLhQPCNzxz9mncuH0LfQogeNA6Nm58cE0Q/sPCDjZ3txGMp7CyckzGpjt7NIwe4fzJM/j5Wz8Vp/nLL7+EDu0Mtndx8vgJdOo1PLh/D+cunBdy+bUrV4QbRCFJrWfhmZdeQjSZFjP1q+9+iJpFMdgMNh48RJw5ykFDOH2tFpMVaOXDWD1Nivu2rayB+A/HplxsLJwIXnlNCgTo2TWQrl3Qq7GggKIQjsyF8jDOl+V4VxAiokcMIqeH27CFfM6H3/3SV2BvHeH/fecq2j76HJJrRjyf3DYVrSY/lG0OURdxzVcO+fL38rqG2LKIn+Uncma5Nsixoj2yzQJHhBRDFesk4gmFTir1r7KWmBSloXBI8qOJUiiBhjLEEHUuCfleRWsgzSIRjyIRj8m/9KLj2uBIikixKFoFFeEByQO1L+NYXjeKIIiekF/G98dfFFVNMnBJn1CHZl+oEzKKBjmZSoXOmD++Z3IhW+L7qcbAFEMJ99ey5O95AEtRaxjSiClV8EioDpl0WmgKYjLNwxUQlbtKJ6AKvYdqpYJyuYSLT1/EtRvXkU6lsDizgEePH6HcqODsUxcRDEeRNHz48L130NY70oSRVxtwdRyt7+HBwzs4cXwOlfX3kQzUMZ1jeOMIicwcfKGz6PZnYRtpwIzjZz99S5JtUtNpFPYO0Wt1UTjYwvziHEpWH1/92jdhegLod6km13BU3cfm7hrOXDyF9fXH2N3cwpkTp0WQSKqSeM/1mVAUwuUXXkH5qCq83Il/IzNdOTUh/yxIs3Fpapju0oNF/prHlWslfEmaD8MjVlM0S6YNDZ+LuYUF2KRtdNoY2GN+q/jJTTiZahRK4RqRfV7n0ZD30j+OY6TP3a/seXiPuVapiGUxp5J4VMymCCqI/oZDMtZkJjnvF7nlvL9i8cP4yXBIUEK+X3KFiQCLZdjYqJmKe+5XHP3bNBinAIVuMaS3jBN/yOHlWSV5ufw+jorHjQeLOa4tNrhiGSN51SqikutOTJKZ60y7MRG0KZESlbZ8H+KzJyp4Q9YZi9vJ9xDB9yxe1t14NIiFmTSagTbs2BDTRh4PrtxDwOvB3PIs0osZCYhv0qYkGhIiablSw9z8MkYDDe16D2F/HJFQTCDEeMiH8mENPuTx2Vd/G7nEGeQvJnD74Are/+4P0aseoWEfADGg7CplnFWqYD45g8PtQ1Hotfou3r1xT7qPp0+sSOj4pz7/KVy98h66VMTGwvAztqdLom4P8UQQrc4AG3uHWH3qHPx9HWu/uI1zL5xF33QUwhjLYm27is5RC/O+KEYRF76ZIGoHVQTMAAbaAOefOoNut447t26LyazihVCoMS2msqaPnAAP6jUbM/mMdH7b24fY3z3EN17/BjweUw6tg4M6CsUqXn5tGVv7t2H1+yLnpkDFR7XMaITj89Ool4r4yVvvIBDS8ewLT8HU4ther2Lv2j6SRhInL5/Fo+1NnFg5h0f3H2MqncPssVnU7QaS8QQO9w+xvbGBp85dRK9D41byw6qYTmcF8v7xWz9G1PDheGYGmRMn8KBaQ7/eQyqUxPz0EtqNNmL0OOIGze7c7sLgpm2PxHaCvkuNbhVNqwGt4UMMSRw/e0I8knKLc3jrp3+NpYU8Rr0+QkYYYSOCh/ce4+VPv4rmsIntxhZu37yLp89eQiKTxrUbV5FKkHuYR9ATQ1+zsbb/AO1mTTrfs+efU9wCrY/7Dx8jmZ1DOg+Yfgvp4AmgHUZcS2N//xAeP2QTo22G1jOl0fDqA9D2ouO4COhAxO+F1wiIstcDR1SxbZtchyZm8wswTU382ayOcjsPBTUsrSzgw2sfYHv/AO12F/VCBabmw29++3fFqy8SIOLFaWkfwYgf5fqRCFCIIJ5cPCPpIET4SFUg1257ewOlYhELc0tIJ9Jwh+RjDXH8xAoePVyT8GmOU9OZjPA3TYZQN5swaMeg63jjjR+Jp+Qrl17FiYUziHhj2Hr7JgIjH2JnlxFbXQQYSt1uYmdnC5nVBURW5zCs7WDgdrBd3MWVm1cxMLxoHtYwnZqSgp6ZyMsnjmG/UEAykxWF4ds/fVO6zpXFBRiGBz9/5+d44fLLYo4OTUfY8EsSDgwIEjaVzwg3jBszUclKuf7/MfWeQZadZ3rYc3POOfTt3NPd0z3TkwcYJCKQBAmSS3LJda02SdrlutbyD1tlq+w/Kle5LFXZZa2ssktlWWWvLG2WQHJJggAIYAaDweQ8PZ3zzTnn4Hre08NyV6EIDrp77j33nO97vyeKNoinUiK9vW4L1XJBHIe8FqyN4im6WKRBKIxKpQq1mrpPgyITYC0aKUBADBbMW+SiSidkIZ8XBHL/6BDVZhnlUlEOmxvPN3Bm+TSePn+McGwMWwdHGB+fwtmzl/D8+X2kkvv49te+gT//s/9XZCaRiUlMnTiJerWFibEJ3PjsQ9RKOUFcOJDzJF2p1cW91hj08d//03+Kta1txI/icFrscHo8Iuj+6Y9/jO9+77vIN8qIzUwKQtJklIvNicf3n2J/+0AqnBrVulBaLFc3Wi2isaR2gSisdFcOGG7NRZ4mIEWMrjhxleYMpblBWeyV/6YWtMzBtVjVgtM5wu+99x2kH67j/VtP0Hf4oOcBotvGgAcIKHQO1zLFbaro7njSF9crh7zjGkFSXYxbIT2qNF8oVCoHQa5ZUjN3HL/CgU0csmqV0KTcZJQaKqVwnsO/UEwj6vW6srkrXcdDcbVGo1E4HDZBgAk0kI7l0M7oJm6wI95YA5VQdBwGmVnKYU+pIGPYNLtJNcpGRzOMmUgMaUsGiCtZd6Rq+XlSyD82NiaHBr7GF65goo+kZLnBSkXacCB5ivwiuudyuwU1pZZMHMmkrUk5HbcY0HBATS2pWu4P/Bxtdof8DH8f9Y98/RxUZdNvN8XvzE2drvNvf/NbuPHlDUHNL1+5AqvTjqDZhqsffwxL2AWH34lcLoH52ATSWzs4SqakbSqxfQcOSw2TU0SlrAiFz0ClmUOp4oSarn+9FvG9Ldx9fB8X3riCtdV10WtT5jM1NQmNxiT/TIzPIOLxw6LW4ovVO3CEnGLw02KAW59fh9PrliDy3YMEQuEYzp1YwtO7DzE3M4/Y+CTiqQwMJup4NXKY5udr1OqV3FOVGnaHRRpjeL9S40Y3/ItEAw51vVZb0NJfh793acSziOlKiW0yyPWj4UJMbyqanIySckBtKw9A/JxJo/P+Y4wWhye68/nZK80qI/n8yBxw6BPds2TLEQwg7ao4cBnJZNQbZDjnU8ODlMhElY5J+bt5D5B+FUqf9Lya+cCMBNPCaFDyhRnQTqMXDz0zc7PY2NiU98BhkgcsDnWMFyvlC7Lm+Xx++btemNx47/GAwUGURpUXhzxeQ95TRCs5jDK54QXi9yJWicM1v4gqS84eX8cf/y9fGz17dgdabRN9ow7pRhNhZwT1TBMvLb6MbrWF9edPAJMOercdZh1Hnj7MNqd0Jk6OTeLqp5/BS22E0SYI1aBVg3aow8XT76CR1GLefwkH9V2sph8gldjC5JgPZxdnAfsINw8fiFNz49lzoDzC6ZlF+AIGPFx9gK5OC5fJikl/GNH5OZjdLtz6/BOo1F2YnHoMOn1oexr4eepTA6lKFjq7Xm7Uh9fXYK57cebSEuLZPQzrGnRaA/imxqCj5qNQgVo/RFfVQqPWgdlsh93rwt5mFoZ+CHMnxlFpHUFlMKFcb6BZqsEftKPcJbpTBXWbJrURBpUJk7MXYTW7EN99Luny3VEPzXpHKrsM7i5G2jbCwQhKpZzUvBkMXhweVqDvjxAL+VFv5XDm3AKerT5AszOAyxuFvmWHpmfGdnxfbp7FqSXMTE3h5s3rGGhYRDaEPxDFaKiRgvmZiWnk4mlpJ3G7rFAbgPOXV/A//+n/CLfJgAWaHeZOI9OijkgriCl/h8vrxMMn90Vj+NXL76LWqyFbzsFhsaFYzqPeLyM8GcFhOo5GqoGILYKpiQk8XX2GndQRojE/pmMBJLYziAWm4fO5sbO/h9nFZWisemzE11HI5UXkz6DZw8NdnD65BM3IAIclLI0CtVYeW7u72BQdWAi1RhZTM3bk01VE/EtwRJuwuntQl7zo5oww9G3wuX2i2am2ObT1YFTz3jShXklgoB7CyHq6QVe6iNUaogEWtLoN2FxmNAc1MQ+UWXHW18LvCWGk12JnaxsnJ2eRzCSwcbSFgMcnYu2tvX2htRZnFuD2eGWg4cLOLKdmuw6NTgWjxYBuswunyYNOtyl/Ri0Ys6/eevt13LlzR3KxWo0OjDozDBKDohUXJhcaajNNpE2qNdmcWZ/FzfbUmTPI1auop6uYtIZh7ZthHVjgMLqQSxcQnZkWd3il3UAlm0A9l8Zo6ITbFcEITTxPPIFpyohMJ46+pYlqto1ek5QSq3SYcabk/VGbORYeR/woAbPdILrSvYM9odDoas0li6xWgM/pkQXbaDchm03DxdMkS7vFpcmMPit0xK00GqlHYoQQy885HDDkmtmFzLdi9RAbG6RGjHHFROB1OiwvL6HXb+Hw4BDxeFoWwEq5IhV03MznF5bxhBl8lQL293eFVllaXBJzx9bOBuWfSGYLqJQbePnSq2g0cijm4wi7vfjis2tKdZnGgIuvvIH93bhCpW8+QbNehD/gka7eielZhGIxfPL5NdH8/f4f/H0k4klFfN/qYH5qBvqhCnvJOM5dvoQvPv8cp86uoNJrYKTSIDY+hXymINdhLjKOn//0p/BFg7D73Vjd3hCalWhfau8ItWoD1dFAnHdMyueGxeFWtHt95n91lLonqX5T3JzSGMJ4FgYz6wfwBgz4wdtfw+6XD/HBkw3UjTZp+pAidsnN0glNRiSBqANtBhyOFCryRZaj0mCiDNhc45WaN1Y/cVOTHD0ytlKMrnRGU1bBzY2Is6KtU/x+HHaCwYBogqgPoj4u5PfA63ZL2O7M1LT8XgICEmqrUiul9EYjTCYGNDOnTPm7mbZAJJdxGXwm+L6pm+P/Jzqv1PYxh40ZmBoZrqRDmfrHETPwTBK7xGFBaTtQC5XPLmqpQTvONSRKwo2X9zYpwRdtHPxZRjc1xHHLWj7VrxthmKPJQZNIHQcJmjzMVosMFhxyeADn8EuEkK1SRFIlbHfQx/jEON7/8fu4eP48DuJxHCZTePX1VxXH5QB4dOc+nLEIzE4zqpUMXj7POKy7aDQVveDjpx9Dp2/izPIiwqETqNXN6A2t0JsUpJwZk9ruED/+4Cf41u9+H+vPn+L2jRtoDru4cPESdH0NCpkSvvXt76JbbqCcyGC9msTE6Tks+INI7G2LIWQ3dQi904rZuVOYiM5gyu6Fz2rH37z/H3HlyisSpRRPZsAjtNpkFimL06Tk2ZGeJMrL9IMuhzlGKFFHJxWvahnseN2ld5XNMQwadrqQz2TlMNPhukJ3vAz9ykAl1XZ6g/weDmzSjNNsStYonxFxpkubSVeeJbvDIfeIUteoDGfUcvJ/6QKnwY3orpjYBOFj3zvRMCUKiX8uFK+GeYtGoWqpr+R/VwK7lWiVFxV+4lwndXscLcRhTwl5VgZ83i9E6PkaSsWCot1rNiVjlt/H98oDAK8r7z0ZaqVM4FinbTYLop3PZuWec7rYIKx0+UrjE5Hs4xBz5TACqP74f7s06rTLqFVTKDd7yJZbmJ1egHZowe79LIqpChx2EyIzEcCiQqdSlEXb7Y3K6ZsPuFZNV2VJ9AQU0vdaDVgtdmwfZGAZ+dGK06mWQxtNhCf8qFRzmJ+MwBtzogiiHl0kjvIwt/VwqA2YnvNjY/85gtPjQKeHoNUFZ8yDeC4JLU92/QYsHg269TYGNQodzVIbY/Rq4QjYkS2UUEx00c9bxVZea+bBAqNCsQiNTSuaDeOQbtA2bHZSeAwWpEiRlSxmlA81sFo0cPtUyJNS1ekQ9EbQbFdQbMTF7Ud61Gl0IuiJYKCy4uOPP8WJyRCWVxaRyKdRztVQypXhiBhQaysLPk81pUYO3Y4GrYYKYY9XXEv9YQvRmA+Vehoujx+T04uopXpIHRRR56Ks0aGcKsLFk8yoC6vDLQnjDpcPdpdbst8cFoucxiQEt8MOWjVMNh3ur9/EsFXDlMOL8PQycm01NF0Itdka9tAcNnH70XVY1HbYRk7EZsbEUOB2+rC3t4tg1INsNYXNo03YtU54zD5MhmK4f/cBCg1m15kRCljBfBm9yiILODcjvZ6bf1eGgVw5j96oh529p9BqhvC7fOh3NDBoPaJH8rjMyDea+PHPfw6dQYPvfPerePLsKrR9Hc7MXcHYohldVQH6ZgC6lgtoGqBm9Uynjt5IA7XeAr2WEQdtaDVNaAwaqC1WaFQjmCSVnjU6L/QSQ+QrCWxtr6LVqiLimsXSifOAWYN/83/+G7x29mW8/vYb+Ou/+yuk4kmRH4xNTsHj8aFWrEpmVJ0xGTwtazWwOSzI5JLw+t3IpnLw2oOifRqyY9JoETSI7m02UgQDIWRTBQw77LC1QaUidW+A3mhEMpsWAW/A6ZaFgDoLLiZaowFDox6moQ7egRkerQMOjU2CySlov3vnLn7jN38AGK0oJ1MoJjPIJatS6Ufrm96jw/SVGeSHR3iyfwPxozJSyRL8/hBcTqc03BCFHLLBuDOQ+JuhDtAYNfAFvDhKHEku1MbTDVj1doxFqCdkBhSdtnVyUTBZrSjVSLWyhqeDm9dv4s233oTGpIfRwGeFdAM3c408g4xPoKttbIxUL5BK5VAu1cVxKRuAuofx8XE5ND5fXZNTOcX2fG6XllZw++4deHxu7O7uwON2yWLOTZVD68effoqlM2fRrDQR8YRgcxjw2acf4uWL53Hn1i2hTIcqDSJjk0gm0hL5M+gwgNWAZ6uPZQidX1zC1MwMbt+7h6Fejf/st38bH//4Z/D5AmBT7VRoDDuPV2EJ+DA5N4sPfvozvPbaa1AbDNja3sa5s2eVRbjXx+r9+zjc38crb78Oh9+HdCkPs80m91N8ex+/+tWn+M//m38smWNEdlIsP29wMxiiWm8okR3SmqHQNwTWhIqhwFvP+IU6ImMOfPv1N7F/7xmub+6jojZAPxoIpd7mZEZhufAvyiDH/l5uBIx2IaJBWlvcsCoiAAy3VpAqbpgc8AS1Ir11bMoQV7U0ePBHRnA67bBaTOJIZIRFKBiQ7DkORYrxYyAoHN2NSo8ona3UJsmDIsiMDHtadmKXpJeZejnGCymJ0AodxUYDDm3COhxn6hGJI+pIpIeDnJLFx4GYmsK+bHwul0vCvqmd+3XkiyBxvEbULjEYXUFaXjQovMgm5MGCaDMHCuapkW6kfpGIigzaokFsCXLJIVIiOVSQEHNGJj15/FgGPdK5HPI4FNCBTD31tc+vwU2K2u/H5mECF86twGU1w6Yx4LNffYaxxZOwuWwopPfRbZfh9dDFyoafAZ7t3EIo4sVkiAOzFTqNG2a7GyodB9ERuvUm3CYL/vI//RXmXz4tDTG3rl+TfNlTZ8+gV25iMjKBhdkFiWFae7YGz2wM7rAfFgbI9zoo1Yr47O4NFAdNrCxexFxsXtDE9P6BrH1nl09jKjaBg0waDaY5UMJlsaJeLClVZEa9aHy7HGwYSabVS7c5qVYeJuiyJzLGJgqlX1tBPnltefCV+5xmC4nVUeJYeLDgZ0W9HPWXL3Ss/Fn+OWvAaKRgm4+EJ3fa0tbD7+NnyO8rFouKm3/I/ESj3G8cSkWfJ2Hkim5W6H5mmh7TuQpCpqC5LJBgZzF/FzXfDqdT0QUymJnIMnNlGZPFKlHpfYZiTqNejiYSPmUMuDfRZU5t4HEckFoJVebzLuHk/YG0BPE+VpzlSmc3aecXcUK8H5XBTqGyBQWX96Y8D6pv/hPNiCHvzP1X0UnjDKBabyOTbqCStGBu/iwi81Gsbz1ApXyEkNMLt5m5amGotQZkyim0GnlxedmMTvoqMOj20UIf01dOS/jxxoMDaFo6uE0+WF0e6C16QNdEJr8Hk4kTtQ7ZTBenItPQdYY4e2kFjpBHErV5QzWyOXhigN7ah7rvkCkY2go0PRU8hgCMJj00+hFG5hqOUnEYNWHEAicxavNhqiFfTsBg76NYT4nuqd0cQTO0S0xDq1mDzaHD4uIcDnaScFsCQEsjJegUqZr8RgSnY9g/bMNkdqHRKsLrdEE9oOh3KBTf9v4mJiajMLGVgTCuxY5CsolGuY9v/vAt3Ht8QxZ8iajwOFGtFNGsleFxWrCzsYHZiWVU6yXUemm4HD70Who0sy04rV60DCq0h31EfCFkjg5gZZOCyg61yobzly+hhy429tfk9/XrNdhdLjHLmAZqvPPOG/irT/8KG6tPMe0IYPzkCpK1DjT1tmQXmt0eZOtZPD94KBo6g9GGMa8Pg2YXsYlluF0+PHt0Fz1tDeaAGrlMA50GMOGNopytYm3jEG6vA16/ssBTdD3mnUEt18JkIAadxoDuiNE2KezlD3CUeIpTp2bQbQ5g1Nmxv5dB2B/CsNNGS63Cg7VVBIMhiW4Z9uqCqhk7FHB04QraoRu60aloYBnZZLgol5jDpoHTGZQGCq/fiXIrJxRuq93HoDsQVxM1PtRt7O4lpLO22ymhNcyjMUhj/0kFF5ffRl83xM9+9jNMRaYxPTeJ3aMtca1eeukyht2hdCAazVb538X5Rclyo76PiJ3FZkIydSR0ucPkEaSDFAUfbpZ/B8f82GbxeH+AgCssFXHlSg5Gg1Y0WRzkMqW8uG9rhRKC/iB2tnfkhEr6hq5PdX8Ey0ADk0qHfCKLAhdSnQ578QO89do7+PwXN7Fy6hX88Af/APH0OurVDOYikyhVyugZVejqy1g/uoNSs4e85DTpEA74Ua/kBBHxBILisKuWS+ipdPD4fDjcXZNF2h8dl2ysaCQmjloi2d0eqQ01mtWSUAvdLjP/uJDaYDCY8NqbbyJXyaPVbghFVM7mlQLwITOg2rCYqQNUKF+d1gSTwSbVUJFwCJ1uRaqD8rmK0CRc5Bu1GgL+gEQKMGomEPJjb4+9kUEJkSZlEo5GcP3LL+HxBxCwOTGqNmSgevL8GS6+dA5/+/7fYu7EIlZWzoqI+8Gd20gc7iPoDWJ+bg73792WzXjYG2EiFMXjhw/x0ve/jpmTC7j9/geITUzCOTuOUiaP6x9+gsiJGbzzzW/gf//Tf4WZ2LT0bFNf52EDULWAQiGNg6M9OcG//fbbuHnnHlxeP86dvwCXx4Pt/T3cvn9fhnTpUu1RM0bzSksckBwuGKTNBV6QjmZTAqipY2qRllTp0Okzl7OPmNsLbbWNw3ofhc4IBvVQgqdHRLQGI+kcpR5Iel5Jd0psilL9paB6CpWrZse1aijRDrwvGO9C5JHmDBPzRRmGPxwhGgnDYjJgajwGl92GXqspFZcc6Nk3bebGLe5crnuM39EJpSYZkvLnRN+U/DNuRt12W16vDFHckFk8zzgTI9ENbmhKpp8Md/xZaZJR3Llmi0muCdEWDnx8ztQjRc8khhZm4dGowiDbY1SFqBEHBnkNvDZ9JSNN2moU0ZMgOdT6UaIhxg0eLEnhsa3BYJC1X4T3RBT7HdF3sadWAn2P3yMz9SRug+hOvy8DJw98/KypU7x18zpMLhd6RjOunD8PB4eDAfDFFzdw/o235T0bBi0cpXZwlNtD2DuOdrOPhzuP8fZXvwqXzgvdQCvOVLWBZjO+175o3ux6DW4/vIOauoc3X3oZB+vruL+7itOXzuBwYweTgQgmAmNY291DqdfFzNSMIL7q/kC6eCmh+fL5A5Q0HVxefAkOjR0mm1kaoEbVJtYfPIKdOl+/C9ZoQAYQDidERMWdKm5QumyVz73BpgijSaKSeC3FfUzNnrRf8B5gPaXiYuV1ZNwUP1P5h5VevGZEX4cDSS0gCkcETGh6OnyPo0RInRO5EzTPaEIikYDb65X19IVTXeJ7CFaRjj92z75wmPNz4gD/4nuI4Ante2ziUJ4hxUVNPSeTDxhlxeYamqnoFlbRAEJ96lCp7GQoBfWlw25PEEp+eZwOOcjzdSvaQva7K3IMxi/JgHZcMcn1SrL6RIOqHFZeHEQUQ5YESCo/I051yKFIUPHXfl8zslrUCAQJo7LkXYetwxzK5T4iriksLp6FyeVGIr2FZjcN9LQwaaxwGJ0iAFQbhsjnMpIRRI5fqybeNUE8AAAgAElEQVRtVYfNacaJC/O4fuML1Ms1GaxGQwO8gSBisSnc+PyunCinozGpDUqlc7CqVfDY7Sh3uqg06xhpRxg0WjCTXnBWMDbrRa1METb/7p5kP42aKtSZPO1zwmBTIV8sYW7yHFQDAxrVNorlfaj1TQSn/DhK76NVq4E95y12BWsMkmU0M+ERcf/GXgadhgo2hkmyPiqbQGjMArNDj2yB1lkHBga10CkUq1aTGXjMZozPhLGX3EemWoHF6kQsOoFacQSnNYrLL59FsZLC7XvXMNL24Qu4USpnlLgZ6lt6Q4S8IdEeJTIJ+H1R6DQWZI4KcNi8UNFUMBxhOjIBRvrs7D2D3xuDyx1EsVmEyjzAfnYdBg3gtTjgdoSRS1ehLY/w0sXzuLX/Be7eu4mw2YvJ5TPItLsYVppwWezQmW3I5DNY33gsNTBGkxWMeyWaplWZEPCGRcdRbWYwtRDAqG9GMduEw8A2AEY09GC0q1GsJ2CADe3KCB67WzR+fn9QBq1EIotWpysDURNFGG3MF7PCqDLDafGIMH9ndwtasxlHqSx83jExZKwsnETYY5ew18TBBvSaAfyhKLQ6O9otHSwWB1bXnqNR6eLC6ctiCOj1WghEfHJqH0qIrQqlGmmZobQbiNi2U8d4yInnO4/Q1Xew+ySL3/j6byOVSeHg8BCnV87hKLGPTC6OkUYt5gAieBInpNNLIjkNJsyqC0aCyORSmJqekLiSfmcIzdAkFGK3zbqzAfRmE3RWlZganA5mHwIWrU3caOxaZUBzPJlAMBCA06loWkmJra6tIxoOC33Bh5k0Ic1BDoNJst1KzTqGOrUItufGZ/H0+mOEfJOwWQN46fwFWUC0ugH+w9/+BZzjUQQmvaj2Mlhf35TqHSIYdO8yyNdqsYnJgHQyE9pShRyi4Qge3fhS0JhALIZivYZzly5Ba9Li9r2b6DHTycC2GwYa043Ge4KoRp9EoWjWgpGQBCc/evoQDgqxGTZroEmDehsabRjFQxE7oz6UXlxKL258+QlisQkYdFZlkNaqUavWMDU1Lcjlq1deFWH2weGBoOqMSUinM7h4+TI+/eyaDFB+lxPZ+BEaTZ6SR5hbmJFB4CiexIWzZyXcdW97E4mjA0GtiSJ2Ok15DllTNRGJoNtsYebMSfgiQdz5/AsEgiFEpiakl3R99TncHh/OXbyIuw8ewmywoN9g8KsOewebOL08jxs3rkJn0AplRNr/MJ7G9Nw8xscnBdVld+/kzLQgpdTm8XNWaCazHBBI7dGswk2G05k4atUKtcmNZajVo95uoD9owEQJSq2JRKWDGjsxOyxmp/5H0c1xgOMmyQ1UCfRVhjxuGtwRqEfkwMPQYIJ3HM54T5Ke4usRSYEGEs5OokrZyBnqTY5CosOERqIhQgKuJSZGQV1oPqLTkhulBNke9+Vy0BGROLUvpDvdbtmYymWl4o7PBgNqORyKNoooCBsStEro+a81f8fxExyIiIxIU8dxU4i0cwyVwFwOBKyvUlCinqJHFKpN0UmJw1HaOBQEiX8f34s4nEnVdzqCGvM1C3pMbR+7uY0GVOSww+gKUnsMkB8qkSojagqVwYfZnjJMsoO52ZRg8lwmgZ98+Ev4Zmbxtde/AlOPQ8IQV69excorr8kgoyeyr+3h0cYjsLiAjv+9QhqXLl2BbWiFpjfEqNeFwWJBRzLgeNgyQs3YoGwaT3Y38a2338Kw2cBPPvkFIpPjGHW6mJmcks92a3cfgegYAi4/1EOVkk/HwbhRw6cPb6BhV+HM9ApCjqC8Hpok2vUGNO0edu49QrZVxdzZZQQjUUGkOo22yFCkD1f0bEoaIm805b54oVNkv7qih6OOUlA9iflROos5/LzQwhFNE8SLjmYe/HpKvzcHHF5TSgP41ZfwdSVrkocHfg78XlK8inOfeXQdoUV5eBDEmvVq1ZoMpRKCPCAKxvgb1hIqGkIFRac+leoYdmQrelXRvfG/caDl75QslCGGWrVQ9xzyaNboMHKJaySbgdotGWzprH/h+BUj0nG/srhkpbVDGfiUy6E8s6S2+WwKJd9T3isPhkpYtPI8yzU//n5Bpk+/ZRo5vSP4w11Y7QHoDQGU2gZ0+zr4LDopXMfIgXTpEOV2HIHQHMqFBiyqIXqtCrQGTo8mRIKzcpJIZbIYtKowagmj91BvZNHrV2AOBFAX0aQBpXQTn/54HQuxFYScMdgdrAupIpXegy/khXfyBOKJJDT9Nvx2N+bGp1FFCkbXCJVKA+FAFP3mEOl4GtlERqZjinc5rXd7Q7TqfcnaahDdGqUw1BawcO4cNre30a+VYRgZ0atrkCk3Yfb4cHomgPjhDoojIw72i/AbAlAxsFHVgcfehVFHJ5sfGmcQQ48LTo8XpXwZ6SerGLNa4Y+6UR11kB0MkM3k4be6Ua9oYDaGhNocDtqIVzfQ6GVhNqtgc+ihNYxQzrfQa/bhthukWaRWYpK2Bf5ABOlMBePjc7h38z6i7jCCVjf66hZ6BjY7GJAv5mEOmpGo7WHmFN1TR1A31XCaxlBO9aBODfHNd97BXncNP/vgJ/CZfAjNz6NrNqOeK8OqN8PjC+Ng5xDtfA3L80uYn51Hy9bDL258gOxRHCadBTPTy9jdeQ6rdSQtFAMisi47Bqom8r0juMfMKDTiaKQNqBypMD7uhSfgQN+kQ6PTx+baHvQdHcacUdT1dQyNQ3iMPnQKTUHqhuohthO7Yto52EuiWBhiemwRr569gkE/j2xpFeZmFfZRF86oE22NGpmaBmZXBLXWCFatHXaNFYVUAvG9XVy6fBlW5t9Vm8g1y8i1S1Cr+XD3kCskMGyVMRN0IFcrwRYJolnsYzI8i+uffI6XX3kFnkgQ8eQBstkE9g8PsLS8fBygCTEY5ImsNDsy5PEUR6p2aXlRIl3q1TacloAMb81GBRqdWRCa+jCPQrkAg8EGg9oEdY9F4CahrWT4s9vQqdSVDZj0MiOxuJhx8TKYYdbQxTiSTDxNb4CpSBRwmvHlk/sYadWYicSgb/ZQzddQytexGDmHseAU6uosPrz9CWJnVnDywikxqjz64ktJ2be6zWjXGtDX1PA42ITBIUclEgCGojtMJmTXDpFJpeBnRuTuDkxeJ069dArJ7BFKuSyq1bJkD3INZ3E76QqiLG2iN6Tg+n2YbFYUa1WYiYTQnXcseqbmjOiHxWoUBNBudyOfLcuiPxopQ6BGZZSqKBnkBE3RI51KSbyL1+3B1tYmSpWSaH+4aZ44sYjV1TUZGEiRq3UjNGqUgqTF5MGF+2B3H1PjY1ANutjceC4VV4z7IYpIdIgbABfWyVhM0C+dWoV8qYjQ3ATCoTCONnbE1delIWzhlGTx9U16HMbjSO0fIRD0IltMYXZmEltbzzE+EcO9e/ehV5Ml8WJh6bSEe49FYvjX/8e/xh/+0T9ErVGF3WkXepTuPA7gRJqUbDAyHYyNUMwSihFDoV5rrQYMRp3kLTKaaGpyAu2+TkxH5WZJUNhWQzEiNDqNY+0a6/9ySig3lFopm9Um1JPFZMT8zAza9RoKqTTCbACRSAmtHEi1Rp3U+JmPNVeDgeKSJVpFxIbDGJEcGha4edG9K4MStVDCFDHjSy8oFvtQOajxi5RaJpWRnxGKajCQuigtoyKMenmtpLB5LSTORaXk+hFNExRuoOTzKRSzQZyRghbJcDs8jkJRNkHROBF5ZoMAw6+Nyu+W8OVjJETQPjaONJWMPG6iHD5l65TWDqV3VWhw0QHSQS2Et6zNSpfoQFIn2IFLPRqF/xxGuG7zFynGAsBlt+AnH36AwmCAr7/xNtw6E5xWC37ykx8jtjiP2Zk5oN4W+cROag+VYh7lUgGu6BjGolNwwgoStAzQZ5dtvdPEUTYLfzAkUSYqjRa//PQzfPX1Kwg4rfjFrz6Gy+sR1Ac6NZoYYCw8BqfZDpfVLWG+bIwguzKo1/DBnU/R9hlwamYJY54wbFqzmAqqjI1hZ22tg+u3vwBdbisXL4g7uN9iwsNI9KAqIsqUzxxr1SQe61jPxrBirdKtJ65kBkqT4hRpB/PveCjU68WIx7WW/06NHr840EtFpF6P/f19sCHI7/crrmf5pI4PBewx7vfx5MkTTE1OCY1OIwNZNd77/ExI2fIAyGefnwnfH+nkF/3MNNPwV9IY9SKKh7pWHT/7VkvuOfmdRoNESXUaTRnqSNmyV5vrNjP0aNTgkMfnkfFKRotJXgOp5xf3qcSlHGv9+KxQp8thlPS3vF65r9l33pLXIkgykUY6ciUSRokx4vVhZJjQui/93sxo0KygV84hEHEgOB5Eta5DLLaATrOKcqmKSrWLar2CoWYAp9aLoCsMlbGLw+QWwjEP7FY/GmUVqgWGJDvh8FnQGTUQinpx9bOfw2lVQe/1oTwYoXhQRznRRP6wBoc9hEBoCo1SGu1qVipRYFDBFLBL40bIa0O/0sVrZ1+FfcyC/fQ+rCMfLl64jLaqhocPbyKT2kfEbcewW0fsZAhPnj1HPauBSc/k8BFG2joGmhrCgYg8eCanAc8frsKn94rmxRnwyGvNFnIwmSjyVsSRbr0Z1qFGstso2B8LTyI6OYvtTBr9EafoAZJbO/DbHSK4tnlssLstKBcqGLa5EBnQqPcQtMWwODePVH0d6eIhfH439EaGfTZlY+p1+rDqrGjXO2jW2+A9bDQ40c4xbdyNUr+Ecr0GnyMokLzJqIcjYEaqvI/WIAWDUwOL34tGtSlRMHadD9n9KoYF4MKZc1D7G7j2+adw6F0ITkagtvPkPUImkYbbHEKt0EG/DfgNPizHTuLsGxeQ71fwPLeFv3j/b3B28SLSmThypSNoNXaUCy3JXJqejKDeyqODGvq6Ftp1oFbsw+FwIDYxjp1EXNAYs86KbrUNA1EeQw1aM9CrDuE1+RC0h2RDUOs1IoTO5Ei79eFyuHBiehr9QR3rmw+xYDDh7fkTKFZ2YPNakG0MoTIHMNB6YTRRt7UJvdaGRrWLpZPLgoKUGzUFxcMQXodHHsh4LoFGPQOzrgWXK4xWx4huZyjRH6x0m5mZEa0Z9XQ8ma89W5VFmo5IOsVMOmrrSgLLu90uPH++KsjHwsIcNrc3YLO5YdA6YNCqhD43GF2YXTiBzcR9rG2twekaQ61QRcDhgd3sFET68y8/xSuvXEEhX4GWMDupKptFcquyyTQCXr84w91ev8SYGEqUNUxB5bJipNVh5/6mNKiU63E8Xd9AMDyBi0svCYpt8Rrxf/27fwunz4/xxUmo7BrkE0kYdTrY3Q5pfOgV2zCqbHjl0luollpSM+fyOGC3cqPro3i0L0aivXgSRaJ2fjWcESdufsGmjBkwQJSoJNtFaCxiJygDnXsdDp0V2GxOiRayuxzy/Em1kehQumg06+j1eDrnqZ00jhoejxuDQUty6rLpEsw0tPTYiGGSTsfNjTURcM9OTSOVSmJzexPtXgfBMGl+L1QjNVLxBAxmA+ZPLeD+rTt48ugJxicmkCEqZiZiSOqsK6f3lZXTePLoMVq1uvQ9irC60YDL4RBNWLnTgMPtxLnlZRjUWjx+8BDJSglTp07id77zA2w+XYM3HJIWkVufXxPDAqM9WK2mM5sE7X389DH29g4Qcvvw8pkLqDXZ0tHErYcP8V/8l/8In3z0kWSmKcu70mTGmiNBKY7jIJrtJrxehvXSuEUai5uXYnigzmdj87kgJlOTC6jVu2LO4sbhtnpRKBVgsptFx0c0u0ld0QvEgq5n0kXUSBmZtq+RdhKidAyY5nBN5EvCkYd9od8VlIsuaKXyS+kQVdAvRsdwWCaaxp8ThzBbK/QMf9bJgaBSrcpmy/fHcN0X6AojLKQBRMPAc8Z0CTTx6ww0ImX8ft471FyR3uPgzoMDnZtce6iRIrpitzNGRmkUIVsg2YIUprON41jnx01T2kOojTJbFM2eipQvYyyUoY/DnQxyDP02MX/RhUpFCVdWaERFQ9bpKddJMVZwyOkKckQEl+59SoyIHiqGFTZp0WHbgHo0QDyTxsOtTbzx2huwm6zwmi24ce0aHFE/ImMxaHocxjVQa1W4//AWNnfXcPm11xHwhmBVGYXelc1cDZEuVLs9RGIx2AwmFEs5fHz1V5ifW8Di3CJ21p5idfUJ1C4r0sU8zp47j/npExi2BnDZ3dI9TmRVw6q/TAYf3buOuKqOc0srmB2bhF1vQ7/DIWUEw1AFVa2J+8/uI1VIY3IshtOnTsNkcyJfqmGoZn+wYoqhxpJd40wl4PWhpk1JQFfc2bxe1IJz2BMHq4b3pDKkM4PR5XYpA1+9Lp8fEWReb36mbBPhwE/anJ/f/v4BnA6H3CO8l7jeZLNZGZaoq+ReI7pKdnF3OdgpNYc8OPGz5uuSWBNKCBgXp9fLf+dnLjpTZiEyfJmhySIDkABKGe4ZRUMnODM5pJ+XDRi8z1kjKEYmRVNLCluQN5Yz9JiZxwDkYw2dSiUNPoKe6xRtKe8lDnN8vbxvOehJhp+Jh3Plz/i6OfgSsSbKyWfCxtirP/qXvz2qJnNAvo72IA+NpQW9wYNcvi5DEN1dGpUWdpcXlVoLnVQTPrMb/hkvHCELNCZOlSo8f3KEWiqHr1x5GeOnJ1HulHD77k3YTGosnxhHU6fDeiKLp5+tQ982QafSIhAehyc6hS8/+RiGAXvrHIiOj+F7v/MN3H1yHT3UUElVsRhbxuSpceTKBVT3RvjmN76D7CCBx88+x/7uI3hNWnhsGvjm7fjk6lUY2mE0qxoYDG7Jz+Pw1anXhIaYXJpGcu8IqkoP1XoZVo8FGqcFz7d2YOpbEY2OodTNY1BqwNZSQ+9yYevgAF4HxcUW6ajtj1RiKSesa3e6kCznoTWQLlUh6A3BaY+I3iify6J0OIBBZcTiuRCOsvvIFku4cGkF7XYJu0cbcvP2yhoxcLRbDRSLNRwd5dFP1+Fl+8CiE4eFJFyOKGrZBiaD41DZOthJP4Hbo8D4Q4NHHMLDdhdWnRv1fBe9wkgCkwfWMjY3n8Nl9uPE0hTimR2MjYdFp3O4lkezQhNNBJX9EqKGIBxeL1auXMSp917CdvoI/+s//xdwehnSW4TeaMPBfhJ+hwNnTi5i9dkj9NGF3W+TYnlSfX5fBH5/GE+eriMUCCPqDyOTTAoyZvVpYHNxUdLArHagkR9i2AFOLizjMHWAj69+hJkTU9Aa1JiaicqGQBfiKaMdL4XDMOsL6PaK6LAgnOhdXYNKp4MnG1swGCKwWsMwmWygdDxRLaBRayLChVCnkWy3Elso1G1Ua0fIJuoIuhYkdFnynEbKw2mz6aEz6OSkdf/WbenZnT65IBq1SqaAbK6A+aWTgrox3NTjcsBmt0hl2v5+AktL52Ex6GXI6/U08AT9qAyP8GyD9W9qdp3g5TMXhbY16kz4uw/+E977zrdRb/RED6MjNdvrIJ5MSsPHwomTMBmscLp8yBYrKD7bh60OXPnqW+KGXf/sMfx+O4qDOI5KWZSabXznm9/jOROmoA9Xf/EzHO7uYWJ5EjVdEwc7zFxkDZ4dvWYPJo0RrdIAC1NnMX1iBSi3cHSwj7ETk8CwiGd3PpcTKekcogCjAOCZ9OCf/U//HH/wD/9Qml4oPGd+TKmUQTDogcNpl1yu5/eewmF3Y35+GSqim9QkOZ2iZxmR1GX8AHOzWNekNaPZaMkixliWVrMtzSBE+hqNKg/AQi2RDn304IEMvxTKx5Nx3Lx7SzaP73zrN2HSGXH3y5uITozDFfRhb3Mdn3z0IU4unUaD6IleaVbgoHHmzAUJQN3dXkM2EYdppJNGEkakqEcjaQbpmTR486tvo7h7iG69IQHNhX4b3ulxfOv1d6Dq9BGbmsL1a59h7clDxPcO4DDbEZmegdHuwMLyIllsXPvic3gtNni48VZr2DrYx+zpU3j1ja/g2YNHODm/KIs1hxYORszAokuVG4ziBi0r1V/UeTJBX6+Dx+VGIV+Qa1ZgS0suiRPTixgyy8zB7lUmAJilt7jZa4gRgJun2WlDsVKG3+OV7DZWftkohpf4GKXxgtdItFHMvyNNpGFOnRIx8kKrRNSOGxzzOykW54GNqIfUksngxU2SRomBGDH4+4nESI2aDDltGfqJVjBnlBspG1Q8Pq+ECdfKFRhJ1TLmpNlUqFCVWsKxGYVCvRWvmcS1qNWyqbHSr1QuSasJr5mSH0ZdnFJKT2eu9M1ygOT6YjDAZrcrXdesiaImjTE+x13CHBj5Ax6PR7Sg/F5eC+qxOJjQKEKKsVopizZMaFoigcdUIIdZIjiM75A2E2ocNcq14Xs36bRIZtL421/8HaZm5/DGG2/CozPisw9/ieWXzsMXCqFarMOsM4q++Pq9q8hXMzh/4RKG3QE8Fhu0NA+NVKJ3Y5bkgN9rNsNmIMbXw5e3rsLJQPzTF5HdXMXdOzdw62gLr77zNs4tr0A30MBncYs5jcM6kVtVr4dWsYSrj+9gp5XH7PgUXrl4GbqRTlItaBjT9gZoZHJ4tPUEFq8Vu4+fYSI6huVz52FxeVBqtKX1huAEkW9xY1O7NqJ5gG7yitzHHKSpWWS3sFTeWcxC7yptK4qpQIbz4UgGOaHOu/zceV9ZZKAnivXCNMO0CSKnpHA5MHI49Lg9SKXTMmhJYDXReHFbK0YLqU077kXm/cR7RrTDIhsYKlEupD6PW1tEZsD6SpozmNF3TDdTcsN7hgdPiQsaMIfPJhQtaXsmCzBCSZzAYtxRy+GE14T3F/8Or9cn0gHqckVicRwDw/dBzSolB8rPkPWA8j0arRha+JoVIxLZCSUOTXXqOzOj7GES7VwTZj1w4dwU+lYdDgs5aA1WVLIl2EYaWL0B5Ds9NFN5ODR6hEMB9JlJpm9L+Gg8XRGN2vzkBLReIwrlHGrpHE4vzsPtsMISieH6w6dIb2zga6+9iU8+vQWDyYkTC6dx59ZNoaZMAzuCNj/+5O//EEsXZ3Hz8B7WNndFz9capWAxq1E9AN792vdhDtpx/dYv8dGv/ho+vQ7nFufQMXRw684zRO1RuOx+mY7dVg+C/hB2qxsSSFyJFzFsdTE9MYZSs4pMpSAp1NVKE9qGFecvXEC2mUSrXIShO8TQqDQKkDLQ8OTSHQpCGAxOYGAw4N7qMyytzMFk1sAqwaYUiquQPNyBjpR21YqJyCyGqiIa/QbOXXkFe/tr0tjhDOrhC3oxqFphghMHm/vw+YPojYC1+w8RDngQPOnB+u4W6qURRj0t7BYHuqjCaANmpoKw2o1IZTKiQ6KI1eoI4d6ddaiyXYS9PpjCahwcHaCebWJ+YRaVWh4Rj0/aI46yNaiZ+caTFp16tRZK8Soi7gkEXOP4wz/+EyRKGfyzf/U/oNCNw2pzCJLldJgljNrqsiFdyKI5YBVbDuVkHm9cuSynl/XVNMZDE3DbrKh1iqgNymgOGohOhrG1+RSR0BRWH6fhMgZwcmoZZo8ej57fhdtjRqmSwdlLZ3C0m0KvAlh7AyxGQvA7h4g6NTjhsUI76gCaIWrDPg7yBVSKJoQjy0gUq4hX68iRUhkaEHOE0G8XMBh2YPJFUB/0kK1lYFSbJGw6W6qjO9AgFp0VLYzfZVJiIOo1uZ5379+XCpqlpWVJL7927Tq++bV3hUrb2d3B7Nw0tFoV0qkkSuWaDMJzk1NoVMqIxabF6XvA4G9SLdUOIp4xOPUu5FNZeJ1uWJx0tw7RrisVaHSRsU6Np086VTVDLW5//CUWphakR7KYLsJr9+ClMxfgM9sQX9+U0GEG4rTVbUTnxzB39g1AY0M7n4VWp8JhYhfR5THc2b2Hx7fvwaTSw2fyIugJQaVlDtUQ1XITs7EFRLwRGIZDPH14G8uvX8SDGx/h2fZTZBtlrO5v4+SVJbjHPPj8i6t482tvYajlCReSAZdNZxCNRBGLxqDqDSV0mQMmdYW7yRzGZxZE/8dA2FqtJMXx3GTDwZgEcnOo4qJtMhMFb0rvdL/bRpMbsNkqtFulUkCtTNOSB5GxKHb2dvHTD36CXQ6m4Sn8g9/9AxxsbSOZzYJ5+W++fAl/8Wf/N979xnu4c+8essUsXnntNckN84WiohEeqbv427/+cziNDOtuIToxhZXFk3h05x6Wz5wWuvbjjz8SZODy5Uvk6PDFlzcQ9gXFMbqwclqcxsVkHMl4StzcYX9E6FBPKCAB15988hHefe9dPH7+RAaRpZNLqNTr8Lh9MpjSxU1kK18oyMajuDZJAyq6Ng4EgipIgOpQBhrer5FQCIVCGX308eGnH4qU5ezKebR7LaVns69UELZ7Sg9xOBxBMZuXEnVqBTmk8fRPpIgNGWQx7HarbKoiajcdD9/c4Bh41CEdxtCDriALEk3CDNBKWT470Q+qVbKBEwnh4Eb0x6a3ynDDoahSrwpqQho+Eokci8WBVDKJxfl5caSSEubzRNUC0UU+I4FgQIbHSrks2j5pGjh2GiuxEw6pJ+OzyaDyF2J2vk8OAQxYPjw4OI7fYPwKHYwKksRrzCGP6Am/qPnkpsqICqKS4tBtt2VDFQPAsRuYfy8pQyJLku9p0CtRGIzJMZAKbsjmy+tKeQYRGm74Uk9FhFStEwf7+x/8FHafG1977z3E7B5c//hT0YM2Oh1hh3wONyrZPA5zB7C4LXjzjbdlyKgUMtLLrbc4YdMZkdw/AswGaBggzRK+fg9bz5+i3O3izMsvQ13O49Nf/RIPCwmsXL6Er77yNlS1HqxDPSr9LhrtNpwak+hRP712FVqXFSuvX4GeaFenJ25oDl/spzX3R8ht7ODmzmPEzp7AmNONv/l//h1mohP49m/9AC0Tg91VaBQbEp/0IoaE15q/g00S/dFQnOjZTBrLC4to1GsSRM5rqDUYBK3iNeR9T6SL2XcceohscUBS3M7KgZGHHR42qM/ltR+LjslhTqJIALg9LChQdGuKSUQx43MfjKYAACAASURBVIgOk/o6hiPTnSr5jgriSNkED1dc5Hg/BINBMS2RpuUAxwMrDRYc9kSLSo0h7+4Bc3kdgl7S9Eek2OlyoVgqik6TsS2VSkk5UNCEcvxc8/WQyudhg/ejVP4p3POvQ7xJ1fJ55bArzyDrZpniYLbIEEy0k7E+rHbkNVJFTltGhNvnT8yhkEwgc3iApraPgUEjCA9vlG6pBIvbg/V4QvoanUYDpiZnYLSZEa+kkEznMRqacHrmBN59520Yo3b84//2v0LU6obP5RX7cLpclZOtulNDOOjFE5Yc213wuAOoFpo42ErC3NNhyh/BwjgzpaxYfvMiDtIpqLR6pPNrou+zGcIwG1yYnp1HrnaETH0H+d04qukc5pfnkUylMTU2h+2NLVB9H7KP4czJc3hauo18KwVL24qQ049Ot4HN+B6a6CEYCGJ7fQ+mngNjYxMw+9hHV0e/3kAddRRbrFdqIeDyoZmrYCIyjU5Lhb5Bj+iJSdS6WRzGd9AsMKPOIyGf6HaROUxg1LFh2NXC7bTg3KVzaIwGeLZ5G8Uaa9Rs6HRbiO/W0Ch2ZSN3uxQaOXNwAI/bCs+kW9C/bos0k1LfZTKRm1cStxnXwdaLcr0Mk9sCiyOI9Y0jDNJVTEejsISUjr971+9jamJc9B66gQrraxvMUYEj7IeO4cydJoas4+rpELCEoKnakd4v4Q9/9COYPDr88vqPUWwVkC2npLHizXe+AhcXXa0et24/QGY7AfOApwmtBOKOj51H8iCN6WgIrrAZe/lNbO9vYXZ+EiNVC7VGB19cf47Z8SUM6sDkbFSCjL+8/kt85Y1LePL0DuwGJS4l6vNhLBgQV7LXALw84YXHUIXZ1uBxCHB5gYYNq8+S0Nu9uPZkE57FczD1NAhqLVjffg4VGxfYZ2uxIsde0VIF0UAIgeA4arUeGuUe5iZmsbu+ith4VNA8Bosk0ikcbO3IgWF6YV5E4dzc+ZDR1UfK7INf/hwvv3QJ7U4Pe0dJnD99FrqhCq1OE+1BE6aAAWv7z1GpV2BRuXAydhaDTgvFQlZaPRjcerifEvZi7sScdMXqVDqhH9uVDir7efgNbixGZxFdOSPuyHY8g2o6g7XH95QNxO5E39DB6sFTqHU++LxT+Ppr78iCpfXZIeFbLlbtjdA6iKOaLKFRaWFqbl7ojvff/4+CoMzOzsClM8CiM6DV7uIge4DrD64i0UnhSfwZ3v3ue/CEffjZBz+FP8R7tYzl06dRKlUkXJjZfd985xtI7B8hk0hidnIS927dwl4ij/e+81t47ZU3EBuLSjvH1aufCbqioemiN0Iw5EcymZDhgostN1MapUhjD1iUJD2hLWysreHo4AhfeestNNoNfHHnC1TrNZQLTfyjH/0JmqUiPr91C3a/H167BVurz/Dqq6/i/oP7SGTSQottrG7CYLYIUnLv0R18//u/gb/+9/8e/eEIJ04t48n9h+jUm3j361/H8+fP8Wz9OfxBP37n7/0Onj15KhQg9X3c+L/yta/KkJeNx7G+sSHUMjtMN9c28d3vfQ+3b9/GmZUVBMciCE+PI5lMysLOof7E3Anpv3xhgCClp1QUqY43CTbEELFQBi8OJkQGCERRO8fhxesPoVQr4d6ju3BYXVhZOSP9y9xYHA6PbIxWG/u56xLubdGzg1cjGiTStwyZlXwwDnDqEQIBvwxRjx8/EbSLpizWmVF7xjWnUCjIZsINJhKNCi3FwYqoGpsFqJ8iokHUU1AS6FDMlETXxEovDnmhSEio6GqtIn+3hYG2NH4cdytbOFx2+mi2SQMP5Vnb298TlJuhxkQ+FJcrKWat0Lh8L0T+uTmPyItR78eKwE4H4XBYDmLc7Knd4kbIZ4GUPb/4mgXhEVOKYrjg62P8yQuElcgMkUBBfaAS5zP3TqJEPHhwCOBwx+sodDq1h2az3OOi+aLZwmQU7RavGQ8I/VpH2nP+w/t/gUq7jlff+gouzC7hxifXEJ6bknuG8hWiyA9v3UFz2IbRbsbK8jnJwhsNmsgVC7I/m4ZaFBM5OCIB2Ch7YEC9Wou9Z2tYTx3gyrtv4ejpE2xtrqFo1qDZG+D77/4GUOnA1FVBbTdjwBy67hAP7t6DzmZGopTHyGTE2ZOnYBA9pEqoVg45+lYPzf0k7iW3MHFpCTGvD6NGEzc++kTqys6/9Rq0GhPQ10kiBVuOitWyUp1I05lkxhnlEMJDQb1SlfWiU2ug0WljRNocynBFBEwGGr1B9GhiSGBzSrcjBwfmlvKQwcgbIspcr1+0QHBwJ61ZrVQUSYGgrIohhqiXoOMvPjc16y+Z96sgweLQPs5gZB0e0THKG9icQ8ST9xHrIfmMMr6MDBAPM4zD4nPnDQYE9eWhSjp3LZSlMLu+Jo0nNONY6U5nZAqdxn3Gxyivj1StDMQjajyHcp+L2Yh6T+YROh2Kno9GEb1eYV2P3zelJkIPU/+4eMY+Wrqwgky7jEwiBbOWhoUOWmxP6Cu6g4GGEy5Lp2nLVxyiwYkJVFttgUB75QECxjDeuPQKTszN4cujB/j5Zx/gRz/8fRTLFfzlT36KqNcFC9/8UIVio4iBoQKXz4ZKpQ5Dx41B0YR3rpyGx6nDQfoAVosDfueYaJ529jahMQyhMgFt/QjxwwTOT53G5KkYbh/cxN7zA1hUNli1RhFY55oF2QiM0MBrCEq+T8+TQr4Vh6Zlw8HaEUJuv4jy6+o2rAYbeo2+9O26XAGYHR6Y6Wpld52pgYP8HjLxBGKBEE7E5jA7fgLlXF30W0aXAQ92v0SqkIBVyyL2Jqamx1HPdWBTu2HRO6AeGmAyOJHJZTE+M4ZUYxstbVYo5FF/gBK7gamf8diBjgbldB2dUhkzExPwTY5JpEWxwABqI6xuDXa3tmDUGUR/VSs3pI90oO6h3C2gVGqiXGqgXSxgdjKGoW4gTslrH3+B1y5ehmEEcVh6Qx707W0MzRS8ajBiXREpc5tCVwwbTli7XpiKBpxZXkGtW8PD5E2YwirRN2YyOQw0eqiHJlSyLSxGpkQgXOw2sbp7hHfe/X0k9hMY1oroaarYy6zBaqUrTY12ryGIhU6v0N9HySxingjKqSxSe2t48+VTqOY2cW7pDJxmH6xmvSBFhTopHxX82hbmwy14LbssC0ZXzUHWDwytGDSBu9t5bLYs8GjUcA866Jp9aGvNaLVLyFRrqGlsKNSq0Ft0mBqfQeYoi0tLl/Dw1lNBgyiCb3Yrcjrk4nOYSODZ6qpUYBFdIjzPh4rUFYdsVgB5PC6EY1EcptLIxnOYCk2IxrXWLYopZy+1je3Dpwjap7E89iocVjXarTLqRAIsVjx+uiaxIksLJ2E3O9AoN1EpNPDmK2+jm2+jkyjD3dXDEw3B7HdJhEsxfoQ//7N/C71Zj4Wzy7i3cRvJ8hHaNR2mI0v4+oWvw+cMwxObwIg5Yc0aMvk4DCaNBLeyKeLkiWWwlLVaTuL+/i386s4vYVFZ4DL5cXLuEhbPnEJDVcNffvln+HTrQyzMn4LBaMat+7ewuHACo34Pk5MzWN/cRiZVkMDk33zvN1EvN2RQCHi8kiP3+PEGfvjD38P42DS8PjfW1h/C7SZiaZXgcJfTg2arIroi0v5c3LlosymCjjxu+BRou712/Omf/gvUKnVcevkyXnvzDUHy/KEAPvzFVfx3//U/wft/+Rdi+IDFKDq47Y0NnLu4gkKxgGuff4H5qTkkd44wOTkh7QbXbtzAj370R/jlz38i1UsDo0EWbw4RF86eg8vuwM72tjg+/W4vPvr0E1x8+bLSnwqVOGBZPH/v3h1ZxA/iB4hNxGQNurB0Bl9+9gXmphYku21iegYWlxNaq1m0OuVKEdGwX/RuFI3TAENail8cEGgKoD5NqY5TxNYc+HLZLJw2s6BV7BVm9Mn1G1fhcnpxcuGkJByQTrXY3IKEaUZ9udcYiWIiIlquKI5Haqvo4CQSVWdeqEXoXdLo6UwWp1dWkEym5aDIz53IGT8firupJeJzIKYQ1rjpqdsbSlQGQ6y5yTjsdqSLOTS7jIWpY3w8JqgNN0XmJZL2IlpDKQwHVsbzEMUm+kIMg00p7IgW96CG9D7NBAycVQT4hXxRKKvxsQnYbQ7EE4lfIx5E36ampo6H6r4MAHyfvC9pChLkUa8XVz3fD1/z4VEcbpdTEJBqrSqbvdB31FWJK1Mjbm4iLaTyiAgRJEgfHcnAR7paukd1WnHfcjDhZ0QhP2ldcUmyqmrQg91ig3GgRzqbws1nt1FulhGbmsBrK5fx8c8/wsTSAoKRMIbdLmrlEva3tghrotZqY2lhRdyaw14DtXYZjWEDIYsPnVIb1lAAXWoKOz2ErB7kto/wNL4OQ8iOQb0h9WsVnQrFSg1/8Fu/C113hFGtBY1JJ9r7R/fvi/Zs5sQcPr93G6VOC2+98hUEnB4W3cg9Typf2+6huHWIO7vrmDx/Cn6XS4oGuC5WSgW0mw2MTc9BY7TCNtJh6+lzaCxGiRFrDvvQU//W7cFoNUsYeK1RwxmieUcZpItFDMxK+DQROmmD4b13bN7hAM3sRVL58Xhc1o3JicnjblvF4MPhrVKtCbtAXR+p22qlKui1x+NVmifsdkU2wLqxkdJ3LFrObk8x50glo0EGPqLWYnzi58tXNuKwxjlAGSJFy4ch1DplP23WG7C6nWJM6jWJyqulApVsH9s+Br2u0uby/4vx4UGOBw1F/6eglYqrV2nc4OGBbnZ+PhwqXyCPNEGRsuUL5PeLKIUvlv/++nsnRhMzE9CYNVh98gx+dwDd1hCHR0mkKxlxzwW8AdmAKDgdaTrQm5jtZZabjbBwM9uEuWXAsDvC6ZWzeHy0JvlUf/DtvydZY3uZA5RLObidVty79RD1ZgWhKSsqzQo0LF7OdBE0heB0qeF0aXFibgJuB4OCa5LQrjKM0O530FMNMHP+JD7/7DOEtXYEpyJoO4BcPINWqY6g061w8xggnc5BPdRKQTIzfyyBLvQWiOt10BxgwFPtoANY9eg3a2hVGrDow1DBgsXls4hFQlh9fB/2iBuP15+JMPXU/CKcNhOODo8kFsTptsFk1+H+xm3pvT3YPYLRpEM46oa2ZYep54HX6Rc3XaXWwO7BNlweM4qtNLS2gYjVLRYjzHYTKtW6REm0G33UK010cmVMhaOog4szEPYu/n9MvWeMpOeanndVzjl1Vec03T05DznkkMN0eBL37Ops0u7KsteQLUAWDNj+IRgwsH8M+I8AS154pQ2Szq604Ww8+fAwk0POkMPhpJ7QOVd1VVfOuYznKVIwgQHJmenur75663uf93nu+7o5NjcHhhbZwiGFcp6AP6rGgbA/RrKwQ6mXotsyUiu0MHc6nFicp9qt6ANp7eEGx6anKQuM1e0kOBIi28pgdlgp5Kr0Oi2QESjiEnLQ7TvxDAJ48lbsPTuzk/O0nQ2qxjLx8Sh9M2yl0qT3j+iVe8Mc4XoHTzhGdGyKndSRJhpIrNjA2CRbOMArwupWc5gYEY0QDvpoUKXYymPLG+kelLE0Dvm1b11lcsSCySC5mKKVkA1ewK5xdnaKBL1erO0NYtZ1sBkx2J2KLsEZZFBrsXrQpm5fIre7jrF6iHVkkarJQ7FZJieZlv4IGyKEj4/QlgxUqxXXwIe158Jp8ugG4vO7sTttunnevvsF2UIRfzikmBFJ1rBbJZvUTDafwePzsLW9q12ZSqmksFPJOUbkDJ0GxWIDm8+APVyhkbMQt0sEUYvsUZJuo8tIfJRkIU+v1ub6hWcVzC0j+Eq9hd8ZpHfY45ULV8lubjOQLpHDxWgowO1bH/Hux29y8uRxdXkma3v87NZP+Y3v/A+8duXb3Py7d1mYOk4oMakFbTqzgy8c0ofS1sYaYV+Aajqv0FNHwM5hZ5sP7v8CU9+O3ehjNDLPqfOn6TqafLLzLkV7Rk5ZtOt9nq6tcPa8pFNUMJjsWGxeZiJTPPn8MVF/nN2dfdW4yOhZchzzpRpLJ04T8AY4yqQJBN16j+TE7XJ6MPSNipkQBIJonTS5YNBXNJOMbIX9KCOu0XiM73//+8p0DESDzC/NceuTDwiHgmyu7fPCtev84Z/8O6xuB4vnzrAwPUWtIC57QV242N/ZZ/nuA1w2B2Njo8rj2z9I8eqrL/Nf/vOfaCZzMDHKzNgkzXKd19/4Nl/cv6/XNTM1weOH90mns4TCMV689iz9bpu/+Mu/ZHZ+XiGn0lHYO9hlPBHXItBusPCzH/0MDGa6fYMy+k6dP8deKklCMC2dJpFwYKgB+3IT0xzjL4Gv0rWTAkNO+BrILigfJdzbKebzw2QI6SyY4cbNDzEbLFy4cOnL+C958A+7IEG/R1NetH40CQi4i8vmRlIbHC67pqtIoVVplVl+/Ih+G+Zm59W1KEWLFGJms41qTcTedjVkSGdLjA5yfdI4Uw2SCOWLJe1CppIpEvE4mIVVJ3qkhsZODbNfh0keqt+TzcsgBypxEg5H1fK6RccmXTzpqEnHRcZtorfTsZxTZBVop03yxYuFErGYdNjN7O/vKWtTvoeClgcDFd7LvZPOhnY3BMMhqKUvI9qkAyJGONn0h8aMgf63dIEy6eH4T36uFAEy1pNukXxvWadfBsfp575QluJZ1EeiX+yrXlFfj8etLECNzJIu4aCv90OmKmKqef+T9/FG/NTaNV6+9CKffniTM89d0gOly+akXa+R3NlmN5/F5vUyNzaNBRnF22m0yhTKmaExz+rEE4oJg1cRZZbOgPZRkX947yeYQk7OHF+iWimrHGtje4/f/LXfZjQYw6H4ozoDQ5/v/cWf8eyzz2oj5O1Pb3BQL/LK1esk/FGcJsn9HqJOjK0umc1dPn3ygIWL55iSDmu/p7FeAY+HkhSTtQqLJ44T80Q42EnRFGCvGC2Ep9hs4XW4CMei2t3dPdjh3NIiW3fvs5c6YPLEknaS1ZmrcX5DXqKsd8HF28V9WiwopkhG+ONjCc2PFSxZX4wQgrfRNTqMM5M1I6xJOZAU80XFO4kEQ1I65PXIiFOKJDl46FFTJBPyWq02XWdfoVk02k5GuCLIkKJfO7dG7daJAaPVbWvzRiMBzfLeC/dVDEgDBT+LYUjcuZLDrJpS0db1BkMD1MCga1LWh3If1cQkebmoFEAOD1I8pw72GR+f0GsQ2YJc7xATNpwEyNfJGtfC+JXfvjRoVkv0aiUlX0vclcnsYmx+mtTgUPMORx1xxhLTVOptNlPrVNsV3ZB6BgPe0SjdSpvKdpZ+30x0ZExJ/MICax80VbsVGHOxW0jxZHsDU0X4dh3cITOtnoFG26UFSczjxBN3U65n8fRanD15CqcniCvkZuNgQx1pDq+XhXNneEe4QhiYnF/CEAyT2lmj36pgpIfNZOX47GmsNh99k5Ny7YCNzS+wmYcsHYszisNqIbe/RlGEoW4vxm5WBe+lop9u20UoEiPgE7SDuPECbG4dcmLuMovzcyw//oBKp4QzLF3InI6PjvIZ4hMjVJolWt0CGKt4++O00nZdaZFoiAYVWt0Sh+nNITdLbNc0iY4GmF1KsLWdpJAxUGu2NB2icXDEqD8i4avs7eY5NfkC1aM6E9EE/nEnR7UkZqM4t8Te7cIa6FM0bpHcyNDM9Ym6fPi9bgLjfmqVBp99cIdYPMjIWBiTxcjY1DilRo3UfopWoY7dbcXiMZFPVTBI5IHXgalnwFEaEDOHGeQNTM4ucPrSRYz+Fh/c/YB8u0mjXMXa7JHOl3B4wyzMnmFldY2j0g7xiSBYOnQaDR0duE0eErEpVraSKiw/tTRJmX32Ko9Y7E4y1nRjra4S9zQYT1h1ZC/WMYkp65usmA3jGMxjJEsGqplVJmwpZSP2zF3MA6d8CtSdnUoOMJovkDvcolLcoOUYpWzyUXe42CsXKbTqGHsm1X8WydG3D7D1wsTcozSPSrhsLhw2Jx1jV4ujRqvJD9/8Gde+/U06tTaV/Swhvzj22lhcJsanJ/nZmx+xNDOPsVbHFrJhDJip1BsapTcoWvCEDGyU3yPqXcBcmqbRbejp3juw4/cGWD/aZz4yzoI7QZ0WxW6FqgyMmwbG+xMcn57j8codugMH+WKbEbud9975MYe9Q7752tfIPNyn4apRcVW4sPg1FkfO8MU/vEmn3OL8c9eZPjXJR/fewuyOkC02iAa8dEsV7n7wEVa/B/dUAnukjcHToFhp89qrb1A4rFBtlVg9eMBubR1bzEDQNMLqg63hadPexROVEG5hR0aZMIY5uL+tbnzBmdz54jN8/oBKEKxeN6FYRLtPhVyOWq2Jy+fB5Xfjdno0Ys6KnW5bOGJmDUNvCuXBBIa+8N2MjEQjtMtifqjg8IaoNMvsJDcpJndVJO6w+7n0/HP8lx9/n1KnwczSMabjYWS49uTpAWPxGR7ffahGEZfHydjYpH424tEYszOT/NF//H2CsTBGq4OXzjxLPVXEHAuDWzJ5s5w6Mc/K03ukdjIE3CM8c+UUycMd/uYHP+D56y/hCwbVXFAtl5keSbD++Imy5kq1Gg9XV0nnchw/eYqvf+1r2v2Tak0KTekiqSFBTusCH9UkCela1b904Q3HLqLhEizJV100s81JqSxjQsmd7vHF/c+JBGPER0bpyvcRtI1ZOHFdeoY+3frQ3GOwGYajIyRhZIDBIpuWcMcaNIwNHj5+xNljFwj6QsiIyuEQJFBVneyVal1HVjLal01LEkzUjPDlmEiLR5dkjw7HpHKtUuyKa1x+X/5cjBfS1ZTug3TopOsi0WFiIpHCR7pnUmBJQL0ePmUzFddlSxIlZGTdHRZnhqF4XQwYUnClUilFY8hB0mjoDzNNRUut3RB5JgzdtLKJD5Es4j/r6+uRzV42awX0tmXsZVKNk/w9+RopbKXrJ539IXdvGEUl3Z58rqDsSXHdD6RrKjBbgfnKwQQD8dHEEA3T6WpWqxQAlWZDZUzQ0bD6Tz/+lLG5CXaz+1ycP8fKg8fMn10gPjpKq9bH3OtRPDrk3sEOBp+b89MzGMTRbJaUEQutaoGdzC5Wr4O5qROYJNiu1cdhNFLPZnjvs08weGyY6OhnSu7vjZuf8+1/9Bt4bV41X9hMA5UP/fzmBzxz6Qq+vo337t5iq53j9edeZcQdwiDRZCazduEFFSKondvL9zh2+jgz45NaZBfrNerlqq69zY0nKlVKjExTrHawSRiCzUE5I6kYZjXYSANJisNGq4Jb6AblguZQRydHNb6yXmvp/u9ye8mkc7j8AXpWMxaTdMQ6WuS1Ww2FcUf9IYrpPM1BD2c4gMfu0qJKpB6tbk911RIf2ao3dP3YnU7VkIoxaNDv6NRA0C4y0tUkGKORfKGkGmBx9Utyh+B/pJCV7qN8BsSZLutQ3mv5DMnBRE0SjbqOb+XIIK9TQc9yiBE+riSf2G26t3RkLXflPR4my2hb0mbRrp9V1r043CX5o9/F4Xawu7WpBa7IKKTDJ59RKTydLrfqGaUzqd08ZQXaMZx+PjHoyQi0lKJfgYCEng4cGkw8c3mEnmlALlWn25MsThepzK7eDEvLiKFn4plr15TPdfv9T/UHi6ul3u9QKjWgLoJiJ3NzMTaz+6TrRaoiJhexY0+cHzLysimATNrAEmcmHLmuWuOd9A0Ozp47o/FPrXaX8YlJ7E4rmdQBNNp4w372cikO06v0elWC3lGqhSZjIxOkUmn8wlrCQCaZxGBuaJLGYa6gIOOgzamZoKI5SBd21cXnM0QIeMLUmnVsEv/TbGCyRWj27Fx/7RVW1p5ykNzS6J6FxQV8QSc7yS1t6wuaQcbQR+UU9W4BbzeEteoa5jkau9i9MDE9zt17D2l3KlhsXaZn5lRTIukI+6Kxag7wOUNDzlAhz1g0CMYah0cVEqPPUq91MBp7MqGkUDrC4/bj9HnZLkgx3iDgMZHNlKmW2oQk9szjJTae4N69OzRKeY4tjOALyElBOGwd7CE/jx+v4rP4pFGGxWWmXm1QLtWIxGOU8jXinlE8PTfpxzKODvH8My9z8tpp/vivv8dqapeJiTEiPi/FdAOXOUCtmaPczFHrlzh+ckm7XplymmR2D3PFAVXhBLqIxcKcOr5IsZ4iW9sjXHdjLLQ5KKxhtreYnYwRNbc4HXXi9csJJY+lK1FgIbINB5uPl5kL2bD5jVj9Fs3jNVrd4HVSqjlJpt30O12qxSwtp49ko4stMU66WidXrhKwu9RAVOt2aHZl6hvC7fOwd/gIu2QyR2bo9wWmOcRLrO1tMHF2UZlm9XwRtwBQ8zk8ksnrdCoUWcZgQY+PWrONT+LpxmYYdMVlnSXf2uetO3/OwtQzxB0XsbmEzVTEZWvrusqUWlyaOUdiEKBczmKw9djt7hGMRXBXQ0TcQYqFNNHJEOnSIY39KumdNOlKnvljc2ytrlJuVzl56Qx2Q5jnTj3Pytvvc7id4vTVV0lMeFjd+ISDWgOjx0vI5+Ngf4et7VVaRhuZRp/jS9M47GjX8r//7/45W0+TLC5M8f2//0Mi4yHmTh6jPTDz4zd/htkppPoa/W6DrnGg3dkTsVPc+NEnahD6+muvcefOxxSOChg6Jk6cv8z8iZM4zEZSyQMePnrEy6+/SrPfwmSzKuHe3DdrUoLVYlQUhOT5ymhtyMOyaz5tNnVIvVHB5jJzUEyyW9inka9QOypztJnm137zN3jz03eJjESGpo1Si8vnr+rI0e1wsLP6mGa7R6Nn4tyVswrijvti2rl7+903CccibO3tMhqfwGqyEwhFOHZsgWZVMor7pHJ7PF3e4OzJy0xNRqnUCvznv/lrXrj+Mm6bk+TuHrl0mmvXnuejDz/k5NkzhKMx9g6SFCsCifezsLDAk8ePsAzgeRHDS65lqzksgMwmTZ+Rk7ho92RkI2NGKToC/oAKrMXJJ+NTs3GYdVmvF2n3miw/ecjs1Dzx2JhmOkv33UyoxQAAIABJREFUyazpEGY6Uij3jTRrYus26pi6lCnpz5H5jxh0Pvv8Jl1Tn/hYgkRwDItRuoDCDRRtW51Ws6M52iIMFx2VjHlFmK6cLhkn14Z4lbHxcR0ny2hZCihxQooOUw7Z0mlYE5KB3amFl4xwpXiVcZyMamVzkq+TAm3I0R2yF7WoGwyGWaLCjPySJygFniJdVFDf1Xtjs1n0lxTMCq2VP1MsxlDzpGJ0gzD47KpjElesCt4bdXw+j95vjb60O3QTlWJOXpt0TOQaFUvXaeuIT1y30iWU62g2h3mpBjWK9FSfrSkbEteWK+gGrtBl6f40pXiVIrepWqtPb37G5OIMmUpeu/u1co2Z+SkdBZux0pdDQL/HndUnWLxujk1MaKpFVzKf5VzQqZPMHlBp1RhLzOCwehn0DLjFnNKo8sm92wQ0laJNKZfh0omzfP9v/4EXvvkGs+OzuAaii62ROjrg1spDXnnxJVylLm9/8QmPqkmePXGZE5PH6AqHbiAFhVPNkr16k9WdTQWGRwNhapUabmHaSbEtKQ3tGumDHTBYlabR6A5wuD3ayaXTo1Nr0RKmm3IarXRqZWg2eLz2mIHLrHgXKaDLFSm2zcqnNdvt9KwWfC6nAtZNJslXNlDKZVXn9uTJU8qNOiMTY7idbuLxhLq2a42GYlTEFKHJHmaTpqHIWhKZgkBUzAaTcncVMTSAumbXQjQcUc2gcCPltethgJ4exOT6RCsrhgzRGUpXUDrZIkmSmECT5C1Xq2omGhZ3Dj2ASTdQ1qjEZNrERd5q43UPzVDZaknTXoT/WyuVsJtkfxOeMJSyWZWQDDOeTTS7cviRTr84ed36WZFaTK5JOpmGmUXnwD3uxzHvZePeOp62m0FLAoDtROaslDuSBRrWIk8Eq2urj2iWy/hwYWwbcdi9WM0O1fCVjtIMem3qhg7lZhubJUIiHGIy4iNVy7Jw+SzWcIi/+P5f4RIPilS9vS5Bf1STMl575TyhoJ1itcFBKs/M7CkcJhuTsTipTJb7D+4xNRpmIhEnFIySzidZXrtLpSlFXJuga5ZYaEq1EAJabbVqlFJ1HAY3CycnsPstpAsZpscmaWQEzGsi0yoSHI/yk5//mKDRxvz0JPce3sHVM2CtdbG5xrD7Rjh59RRvf/AOS4unSISjpLd3GZ8dp2voqA7k7oN7mtMqYy+rzwilAbVkBbfk1ZYyXLl6WlMgPv9ihZWV25w5PYHfHeTwIMv6xi6hkQRVcbZZQxrVVs7sMWgV+forF9ncS2MJncYTClNt5BX3MBqLcf/+I175zte5f/iQ9SdPGbH4sEhrvyesXI+6wqRtv77+iNG4i5kZydc7otPqc5QvMnp8jo2tXYxNsz6ULC7RMQxD4yOhESplYUzFKO0XiJoD5DfKhO0jLF08y6u/8i3+19/7VyRmxhR5Yqza6RYGHJVXMTjrZKppPG4ficA4joidlYOnFNaqxOxR5PkwOT6KZL2cOXuCei3Pyu37XDhznndW7zBwWwi4XPjzu/zT8zMEAhXoH0K5CV0rpaadrZV9wlYPtrAZ/6gImOUB66cnIlhrhN2DPgIsEZ3OZ6tr7JSqROZOUO4MaLa72PoQVoikl2bLiCc2QnlQpOvJs7OywaR3CgtBAp4xWrUae0cHHBkqeMNeDpNy/+MKNLaZnST3DxhQJRD0azc7tV9gYeYsxyeXVDcjTMcn+3f54P6PmR07x9ee+W0K5SL+kJsfvvnH/OTNHzM1fYH54ALPT11mb2OFdGYLpjoc1jKMeRbI7+cIe72MnfSzmvqCvfspJoNzLM5f4K333iVdFQDvgn6WJscWCDuCZO7eY2JkitPPvc7u7gOePHyTVLvB8Wcukc8dsbLxlHK/RqNv592PHuMz2zV83Oq0MD42jdcS5Td/4zusrn7MwuJJDjMFuk4rtpCD//AX/5rZ6QTprST+mI+mocFc5CRv/+Aj6oUmv/JLb/Dhhz8ns5sm6AjjCoxw6dlrnFw4xvLD+4oVCccjdAxdqu2GFj8joQjlfEFjsQTkKQWCpFVIckqn3SM+ktATeLGUpmsosZXfY7+WJuYbJewM8/1//5949sol1jJbXDp3jt21DZ4+TvJPfuef8/jRXazGDrXsPrlSjXzTxItff4H17RU8uKgcldTxeufeHbqGPp5gmNjoBE6jlX6jw+HOLheunOPp3lPWVrZ59uKLRKMecsU01X5PeYD9WhtDt8f7v3iLE2dOsX2wy7e+8x1anS7pwyMmpqao1OtMz0xz85OPmYmPMpkYwyTib4PArns6jpGsSkH3SPGSz+W1wyfYhWHsURd/MDCMPmrKxiJpDQ0dde0kd7l66TkMfRM9BaiKu7KtJqFKvYrVYNFxeaVTVyBuoyjZsFLcNOkamnz86Qe4fD6uPPMsjXKDhdlFjtKyUUlhJRojcf0N8zzle8t1FkQ71xfwqsTS1XV8Kx07MTxId0wKvGA4pLnCUgzJeLbV7gyhxS3hxqHdMtn15O8LB1C+t/yejFyliyiFmbDN5PelINPsURGld4ZFlYjWxYms7kJh/VktCmCW4lY6g9JRFOetjO3knirI2GD4ktfY0XGaaLVqtQpmk0HxQq1GUwu0iYkJ1tfXdcws+4qM94XnJqgSKWS0SDYYFH8hZpFyoaQdPZvLqU7aWDSqJiaBPQsaQ9A1lXpN5QJyoHE6JE2jwWef3cYXCxGIR/j41qdaPHz3V35ZCwvJhjSKI9PhYH13RyOypqcmlZso++bRYRK7qU86myKTEylEXNNixGltt5jJ59N8vnyPpqlPYnSEleWHvPHcy/ztP/yQucuXWZxexG924bQbebL+iGyvwenFEzhzTX766fusdLK8evk6MWdI15uYVLTwFndqq0OuUlIA+sLMHLvbu+RKBTXkiLyiU6/SazdYfvJE5RoekYg0mtjcTqzSymx0aJsMtPs98um0moL8DgfbqV26dpgZn1Yun+hBBeUm6LWKwImtFlyiE1VpQ1OvpZjNqjZ3/yilWk4pxERW5XC6dCSrjlWzVR2xAlOXAk/GsTK+1QSJble1cgFB6kgqj3RBZUTvdg3RKZ02fo+H7Z1tZRaKllB0o/IeDLoD1cgNuY3imO0OTRMIUsdCIBhWKZlq5sTR/aXGrlSpUpVIxpG4ckulAJUjixArRNsnaB5ZJ516Q1mjMmLuCGpKJn4Cyw/4lMEnr1cKPtXHGo0KNxeYu+gCDVdfnBp0bUWufHue3YMC2UyPZt6gHaWpxXFu3rnNUa7K+Og0fleAQbvJ3uaG5ptaDDIIEeE+lOQCm21a1SqOkEPjf4qlNpnNHZzNNmaXm9G5ed747i8RHPHzB3/ybymU9zl/eZ7JkUW2V45o9A4Ix+1UGy3aDfCYo1jaNiLOCM4RP2/eeIv5iQjGTgtDfUB90FHcS9jnYDQS4Td/+Z9xmMyzvHafWr1CJBChkm2T2Stw9tQ8br+d9+58wt7GBicSE+CGBzuPiLjG+Jf/4n/mP/39v+eL5U9UmxZ2hbD3HcobC0VGmDm5xE9+/hbT48dI723TqQvKYpxwcJRMJcPVF69ql7VczbKx+0j1NjKWKBUqGg32+quv8v6772rXz9gqc3ImwYRfImVW+PAog30kiAUz5aMOPssIwW6dizOTHCVTBBMz3HiSZnpugVPHlyjV89RbVXa39nEGnYyfjfPJjZskvKMK9m032/hdTq5fv8b//nv/imjMRyzsUjyHPBA7VWESufBP+KlUy1QzZWT0kxZIqbNFv1en0XRhtgWJJiZI76Xpyde0HJDvMRce5cL5c5x95Rl+8OE77JYKWEx2tjd2OXNhgWDMzc/f/hEet8Sg5ZieGWf+2AylfJ333/6QQaPHSCzBYbbIi89cIuK2sLrxkLGpGEf1OuubW/htbl6ci/IbFyfJl9N0ehWigwat3BGt1oDiYYtBzYE1OCA256eVLeOwubDERzG4pLVuwux1QLtCsevm4wd7eMKLdIxmSs0cH35wg17bwMvXXlJ33PrRFvlWkfkzC6w+forTYCXsTmBo2ykV6hicLlbLaSKJEe3qCMTTMOgTjPrp9ptk0rvEwqO4bDE+++Se/nc8OI7FaGN6YYJi+5DV5B369R5LieNKjE/mU7hHBjS6bfqdEBenr/LwzWXmZ6a5/tJzfPDgp7x78xdUq236lS7fvPoqZXuetx/8lLDLwWuXX+bWDx6wsZmi6xdRcAsTXSbnT1GttPjWpavc+vBzTpx9kWOnJmn2kiSzGR48vs/cfJRyo8RP3nyXX/7Of8OrL/0qDz67w8qjZZKFPR4sL/Pc5VfpG3rYA0YGFit9rFw79xKTo3H+n//4fxANuOgVOiydO0uuWSXoCzLoGLh/9zE+f4jV7XXWn2wyPTKtQudj8/PafSjkswRDMmqQEZqoUwzqVLNomL0U4U2dJAgWxun00W70yBey6k4ci8SxOax8vvwZ6UqR6MQ4BzsHnD15kkG/xPe+9wdcunKGrZU9Qq5R1ncOee3rb/DRJ+/SLef4J197hXy1yg9v3OC5F19Sl3dcIsaWlzU94iCZYnxqErfFxd76LkajhXarw7nzZ5R9mRgNk0zmcDlCxEcCPHr6gMSxWY5yeRxY2Fpbx+Nw6sP+9ue3+W9/93f54u59IpGYFjeJsXHczmF+p3RT9bTtcZJMJbVTJyd8KTjkn6/GSSrqFqeoGCcwKGNMYcPCygsFyefSGom4srnGpbOXcdrc1DvD8HNDT+K7unrP7BY7MiOUjUueTbn0EaFAWMdHdq+ZVH6fer2jJhgpKNLJDG67HILkZxk0zq9ULGuH8OnKUy24pDMVCAa5cvmyJg/ILyn45GdLMSVdbEkyEM2VaPYmxidIJlMa6C7OVnHjLiwsaoEnLmbZIKVAFCyPbK7dbls7FIIy2d3d03FtRADhXyZjiHBdtIRS+InGT8Zksq4UrisMPI9H5THiCBYQrnRHJeFD0BpyPWr6cLv1notjOhjw6Wi+ocxG+dk9zTOW9p0U3PJ3pEgXLZakr0gRK+xHkSCI5k74jX0pWiSoXkC7wHhsGFspHSHpWos2zCxIkk6HUi6nRfiD5YfYvW6i46N8fv8Lqo0av/Nbv8NRKk0xfaSHxUAwxNburm7qHpdLdWImo0VTQdqtCr1+m529beyugKZhHB1kCCo+psbe4QEHWYnVm+Ph/Xu8cf1VfvrzX2CNRDm9dFqxSj6XlVz+kP1chq9df4nqdpp/uPELVtpZXrryIidmlmiKLEeeBeJCNhjpNtuaumNx2NUhLp1dm8uBzyUxlxVsVjPlWonlx8scpJK8/s1vYBQcis1OqyZg/QFmh51M9kiL8GgwQtwfYW1nnZ3sPmdPnsFhdWgxJezM0pEwEL0q/ejWm3js0u0Xs2iFpw+XKTeqJOYmh3F5Os42YVFdJnicbmyGYR6xdFNdHo/KCuRgqYk6EuFnE8lIR8essoaEsCBFvUQrCsrJrJg9iTAz0Og1cXm8DNomKsWqQp+leAsGAqpTlcJRDgJiTh2Cv1vazZNoONGRinxADmyCP6uVKtQrVb0u0aZiNROOhtnZ3lYouGTiyoRROp5y0BJUkDwrpKv41Wj2q1xnAWSqacgpcYQmDCfOBgd9c55TV4K4YjG2MkUsBg/FoyamgZtCqcrANMBt9ZA/KNJu1/C4HDSKMkKwYLQ5KIn2SOCZHfj173yXyWOTCpn9oz/5Mwr7KeZCYb7x7V/Sv5cp7BOfjpBpHrGx90iIZNi6ASztAK/+yiWebt/l8f2nTMamSG8eYu47mZ8+BSEbs6fnKOUOeHr3PsnVPcbm57GNhPAIkLDbp1E28NzVa/y/f/x/ExDwp9HB9toBpxbPcOX0Sf0Q/Lu//lO+8bXXSNjdDOxdbi3fwthwcu78ZX5+/4ccFvcZi7qwG13YDD48DnkgS0xQk8ToFN2OgUGrSaN4RP6gwdLsOVrmJsn8PhOTo3i9dvYONlSHEY2PcJBMk9zLMBaeYPnBXS5fPU2nmMfZ7RAYiC6jybbfRsfnIZvKsreZIRoYw54rcm3pFGaDk3c//hzf1JzyuTwOu+oE2r2uVvUDa5+R2RA9eXiXhPeXZ3QkyvqTRxiNfXbTG5w5e4y9nSdMTi/ydHWPwkGOhGTLGqp6gjA2wGx1sba3T8TT5Mr5RW5+sU2tbdKszRXhjsnm5x/HWjfS28pzZnqBM89cYOrCaf7qw7eotFuE4zEyR0cUikcaaed0menTo1GRNdWn0uphtrpp5mskRsbpGayMhvxEnBYsnh4mJ3zy+QOWHzzmX/7uP+PkiJ/27iNq3R73lh8w72pzZjRAv5Qns1OkV/NiDrSYPB6gfVTC4/Ri9EcxubwM5CRub1PvZjG6p7BHT5NPWXG4QvQNdVJHOZpdI8autPC7dGw9UoUsoWhcxzLhgAeb2U1qP8+TJ3vsZEsYx6IUWx0C4RGFCktUl9MnLrUU07NTxCJj7Gxmyecqij/ZfpLhpee/hj/sJTYZ4Nb9d6jmslg7A0KJKE82V7D6TWzu7tLr21iIncXTiHLt+asqL/yjP/039MwtFk+d5M6N2wzyTeYvHCOxFMc6aGCsd3jw/lM2dtJ0fC7oNIl6nHzjH/2G5jLfef9DDrZTLC5dYunMIhbXgFuffMTx47PsZVfZTW4NX8tWAbMhSjZdpJgvMTEX09P///Yv/hdMTiuP9tfoW008Wlnh4tx5puNxfv+Pf49OvYJBxu+REMfOn2QkPEKr1iVzWOG566/TtzvY39pi9f49nDarJipMjI+zvbnO5UvnSKUO9bRsNZho1ySgfsgok8SSertJx9jDMLBiMshYsofJMCAWjCmTrWvWaY+Oq6w2Ex99/A6vvfEM77//M1q1KqmdHAtT5/GNxHjrow945rnLtHNHXAiEWTqzxOOjXbJ5ET076Bj7uHxuAmEfP/rhj7Vr6MFGfi/DqXMXWdva4sSpJbqdJotz0yw/Xsds9TI/Pcbm1hozp46rKzafyvDZzZtEwhESsajmEC8tHVdH75XnnlO80+jomAr+pSDweT16MPQIvkPTIgyUSuWha9UmG4skP1h1bBgKhzSZQ9amZKIKH6zZkdGRg4Dfw+7BHvceP+Ti6UtMj8+wc5BUw0I06KfbaVGuFFUbKQdA6XFLR02wH36vX99zKZqdQTvz00vEInEd0UpXSsbdtUZFeY8iHpeCUzpqiowQTIPJpBIdKeikUJPfF5ewdDVW19Y4fvy4Yk+k4An4g+paFjOHoln8fo4yR1p4yfeScfxXDkd5/Zr2YR2OXVV7VC5roTYc6w60cJNCR8ad6XSapaUldrZ3tKM4Myu568f1e8smKHo9kVVIp1B+ydfLtUo3TDZguX65pzKulY1eNkzRCH4VeSYbq0hrZPP0+ry6TqUIlDHcN7/+dT549x3dvOXaXF6PJrAIokauR7pAcp1D08AwEUSK4HKxqIggub5MLqPazbnjSxyk9tk92OWZ514gHAhSzWSVT2cRDt7RoY7ao6EIyd2DYYfXICP2GCZTn9u3PyUQG8Xp8BLxhGhUq7pfr22u8vndz5laPEY6k+GlS1e4d/8hbaud4wvHsQ3M9Dt10od7DMRUZrEyYvPys5vvUfIaOLV4mrmxGUztPj3tOIlRwIJDYNdmI7W2gIFN2r0Tw4Df7aGWL2lR3u61scsz3mbm5mefEolGmZ2dV42bFFSZo8wwUk6mh8EoAZuPew/v0ejWmRdDk8WqLFeRB7TKdXVGi7PZ0O5INIwae2oSxdbtcVTKER6N6ZjycC/Jxv4eL7/+Ne0Gdxpt7Awhx5JqIx1pOaQUs3n9PAg+Sdag1HFtSb0KBSlWSpp40xZWrtlIwO1ienqCVDqJTZAzop0tdsimc+qUlc7tEPRcVpe6aM/lECSHDcF2CXxcur9iEpL9fHVtXe+XJOwY+ui6kA55tlggVxBzpY+g6EXl8y6xa6L7lINet6uFqXTt5Nq/MhMpaH7Q126rAL6l220YP+YcuOwQDVqwRgcYwn3csQCNppG7vzggHp2iZZFuTwlHx4ElYKVYKzMo9DEbnVj8Pgp6KrIQcvgZC49qCLicCM0GL363gxevnmNyNsHG7lPS5V1a5gaFVolyuUohXcRUsTEVmOPYtSmOKik2bqwxFYpx7eopOlYbb39+F1fMpTBhiXgKeEKqBzRabZLzhZsOPqtJHcEiRuy3G/zSG99lZyfL1MQob/7sx5TTRfb29wgdS6iDJWILMj8/QatbYTub46hRYnQhzOrqF9j6wpLy47BIhS1avyCLx07w7gcf0rEY8Nt9GMt9IXdptmCxViCU8PF4+67mKOazBR0fRb0xZs8c58Mbt/Cbo3zj26/yFz/8Q6r5An6Lm9lQkFohx06tzImrz/Lp8iNFBNisRhw1K7/97d9hbeOASrOGO+JgZe0BoaAT68BPpdijOqiTzCU5d/4s8dEp/u4HP2dmLko84Sa1s8vW5hoXnjlHu1vAbKpidvpIFxq0SnWCbj+j41OYezbuvHdXi+NNOTXU9rlyZobH27tUWoIOcKhubXx+lp3dDId7OXxlM6RqvHz6GQV2Bs7O8Jc//REre7ucP/MM0xPjPF25hTdkw+Q2s7F2H4e1T6ZgoFDq4jIPWJidI53KMhGPY+q1mZ2f4Mn6UzoOLzPz8xysPWZ3eY0xTxyzdDwMPbyVXV5dSuAu7ZFZP4C2F1+iy+SSk1amiF2gOY4wh6k0LgsEJ1zg69A3uzCZR2gVx2iXbHikwJeTmnHA1ubnlMtJ/IEE/kBU0SKtTpV0dgffSBwcHqy2MM7oOB9urfPzOw9xTyxSSBXoi3nA3mBiMkS2XlN9pKAiqjKC6Bqx1aNcOnGdi89cYHn1HiMTQQ4P92k16ty8+Q57+1u89tovqxvzsLhKIjDDmPc0m1tPuPXZB8QnIlp8WO1uHt17qIkJAUcEY9vCpYXT7G6uk+tkaJj7rB8e4e3amXaN6JgxFI2SPtzUjev117/FO299wOjIBMZBE3/QiTHsIlU+5DC3zd3lXZJHFi5d+Qa9noNqIcmvfuM6B8tf4PA5scejXH3tWfaz27zzwU94/OQuTquB9afrnFo4h8HZxRE2ESTB+blrbD4tEhqZ4/IrX6Oc28TRy3Dr5qfaPRbx+vHFBT6/9YmOKfuSH2qx0aw1FBIrJ3x14GYFxm7G5fLhcQeol3PiWWQ7ua8jn2ZTBNIo727xzAzFRpp6P68YkMxBiXSygNcV4uy1cypmf7K+wbQvzHQLFpamMMfs3Lj5gOOnr/DZ42Uq3SYmK2rc6jX6mNpwuH2A1e3n2WvP4/M4cFole7JDKl/G6PAQ9/u4c/Mmr3zz61qYhT0+bnz0IXPH5hW5tL+7x4XzF3j4+AkT8/PqKJQxljywI+GQjopE6xUPRdSRKtOrYkVAwfJYs6vgWpyC4joWHbMWPv2eFgpSNMlgRwTnI5EgG3s7rO1u88y5ZzBjwa7anD5dEX93hvw7cfnX603BbOmh7fKli+QyR1RLVZbXl4lMRBiPTmhXQhzjklbQKDWw2M0KjJcug4wtRSMpSAnZaKSwk6JKNhnpLsimo44/u13HnUril7HWQOKpylqwytd/pb2Tr5N18VV8lRS2MiKV4ky6csKUkz+Tjov8zCFCxvNfEyjkvpeLkojS1Y6bdAel6JMCTLRW0uWTdAzZ0L8C6o7ER/T3xTwhrDsprmU8Ojs3w/rmuhYroq8VBploQZMpcQkn9Nkg16UaRwUiD/V1ku+8ND+n74dEIEp3cPXpinZSorGYojOEsyoObVn/cp8cEl0oY0dJbXA5WVlfod3rc/LMOSoSRfbOL/jaL39X703YYaOUK9FtG9jO7FOolRkNxcgdHjE+NoHL6yJbztHvtbVLbvV4GR+fZlDvquNWkiR2dza5f/8OFXl0Z4/4x1//NqnkIffW13nx6ov4bC66nTqlaoGOJA6NTbJ95xHFVpm2z6zSotGRMb0fUuANWl2cFhuDjmQe9XW8KAWGjBZFdyb1gLBGpQiV90Rg9MKZFjzV05VVEqMTejiwWaxkM2nuP7jPS6+/rkaogD3A+pMnPLp/l0vPPUvXZKBlRuHJIt063NunXWtorJoUnKV2HYvXic0zfE+tkirSHdBrd3EE/NpllJGsPGMkB1w+R8K+ks6aGiHEvStSCYdQLirDdSeSgWpVC3rhQ1os0vlO0a1VOTzYw+dzK3Vj6fQZFpbO0e8btSuv3vcv4cZivNDnmNmk3WSRGAwjFXscpg6JjMQJRaJfRhMa9VA4dJSDwy2hAEUt+kRfKoWtQpIl/sxmVw2rXPsQ1CxeDUERNfXwJM8U+TM5EIocznD2xdlBuZjHbOjhSfSIL9gxhcxgdPD0gzLlozbBqIdquoyr66DnMlLtNqhnKiwuLuKMjfDprU+Jh8JY+xbSe4fKUTIZ7Qw6drWVzy5M0mqXNa9VNn5huh3mhOlWYtAGS9tKzBOjFWySLh9iz1lwdg1Mj4eIzkzgikeH82iXncvXnuXHv/g5WXE5dQZMjU3TqBzSa5U4c/YC77z1Lk6LVbVSdpubdrdGLp+hkesyOjpDod/Q7M650Cg2Ww+jvYsrEicyMcb3f/Bn+PwWYj4nbkeAUqFLqVpU4Kq0e6Wydgd8ShoxNU306y3cNgd9Sx+Tc0C2eqAPkkZZXDhuBl0j05OzNKpNGpUG1VZFtVPiphKgrq3TVUFlT2z65RoPN7YYiUUZCQfwGYKcWbhAMpenVCthtnaYmYmTSm1Qzks+XYBsr8KDp48ZD49z7uRFdjcPmFocod7LcbifYWtzi1//9V8mmXrKwJCl1hlwkK1hxYrEagRDPlwWN48+W+fc+fOksklq6R1ififecFAzeo+yNVqdnsZECVdpfy+Fo2pkwTPJcfckoXgY/0KElsvBTz/+hORhSR/8x+aiFGuHbKXX8HtMGLo1Gj0LA5METmejl+4+AAAgAElEQVS0zTww2Rg0gdqA2EiIrZ0dxhZOspdMEnKb2V/f4+TMObYPsxxms3zn+bMsegZEchtU9w/ot4z44w1mj9vplVr06kaqZavGgY2EHQTGLOCsSpuSHn5Mtovs3JdDhQWDzYQlKHFABVqtLLVaTnUU/YGZ0Eic8HgCRzCsLMBOA7KVFq1AgL+58QU7LQcOk5PtJ2u88OwppqdH+fjOQ/zRMG6fg8erT1jZ3ODE6CVmYsd59spVAmEPVp+gBNPsJ1d4771P6HZMLE6fIVdKs5G9g9Eg3eMEZpNcR4O+qaEfbLd9hLu37qocwlGzMekc4/TkKXVePSk85OHWU/omByG3H6/Fjtnm4IVrL5Dc2CCd2cMZtmle9OnxyxR7e8SPhVhNZXiw+pSxyQiFopFaI0QgNM75i1fJJDc42lvHZ+oxszjLUa/B5EyUY0vjdAZV/s//6/c4fnqB5MEekxNjNHtl3H4LzaKRoH2CydB5fvGTm/yb3/93VPIpcqlNNRBsbW3pKbfVrONy2rUrJN0SiQ2S1ISvxpKq95GHrtGgD7NBX7ooVu12uMNe1a8Ji+3J8hOi4ZhG5eUraUymAStP15kcX9KNudNuUunXqQ/aeDxhLs6fIHP7Du16iTd+7Q0+ffQFtUGXXLlNvd0nFo+q0WB3e5/ZyRnuf36PC5euMjE5jdnQVcOXQF3FlW90ekgEg9y+eZMXrr2oImrRVj1+tKyjHYkcS6cznDp9hrffe4+Tp8+oIFo2/bFEXMG88v7JWFJMZhqZ5fHqA7soh2bRFEl3odNVA5VozhRq7HJpV080aiar0LoEXVRj/yhNrlHj8smLOM1O8oKnMQwUcO6QUa3VQq0u2dhSJJpVqC36M+n0SHLC2v4WE/MzuCwO3HaXdjokiaNWrGinpCESGaMRKZCkgJJMzMN0egiclW7elw7br7qQooOTZ6F2TQQgLHo6h1M7WjIq/SplQjpqcg/k34pEcbtU0yc/Q1hlUtRK50PTKyReSjZozd3tDVMCJI9XQbJ93WTVgdtua5Gs12axKF5DNmspzL7i+olhQpyQYuT4ryBagR/7PEPNlNGo1yoNARmT6zhYOleSR2u1DNEe4tpVrI1EFFq1+yMFj9wPEeHLxixsw7asb8G1dLra/ZJ7Id0v6dgInUCgxo+fPKJvNnP87Dl1w9748H2OX32eeCKB14i+L7KfrB5s06RHwOUh6PGrkUZ0Xw6fS7u24jC99/QJk1OzdKvCYBOAriBDjrj7+aeceO4Kt774nLFAkGA4wv31dS6eukBcGid0WZNi0zjg7KmzrN1dJlfJY/RZdb+RDq84RJ02B71mW80p8nrkGWWxW7XDKzIFAfFKYa9YkXZPf3X6YgSSDqGN+8uPcARCqke1DgwUywVW1p8yt7iIw+6iU+2yu7lJLn3I+csXEX+q0WVnJB6nVijogUe6WnYBPa+ukauViU+O4fS4tWCTwlPfHymIXG41Msn/m41m1VrK80WMQqJ/kzUjnzk5YImhQzSxkisrhZps+jKKF82fFKzlXFbRa2r87HfJVYuKswlFJ+h0B/p+SwEn+7toTuUwIIkXTqdDu5Ai0ZC1JT9T3LA9+Xv2IVJnKFkZmoQsVrMeOuQgJ8WyPFvkoCfFm5iDpJv31cFKuoRSFA5TVqzazZSDh+yBDsl/lmfMhW+cUpOvxWXH7i7hDVUw+PuUanUKGw7SGzXtkBirBqwNs2IdWoYOY6NuTpw9yb21XTaerjEdGaFdb1EplnWzlAezqe9CatuGcaAiQIsBDWSWm+d3h9R+3O7XtSV9/YUXyJjzvP/ZhxiOetjbJix98Ic8jE0lODa5xMWLlzFFTfzpj/6c2Ysn+PjtD5nwxIiOuik3MvTbJlL7GUalXW2x6KJvDOqki1kmQ6f5rV//H/mDP/tTKqkUo0YDsUkv1pAJ48DL0tJZ/sOf/yEXLp2iUjzCZHSQzzVI1ZKY/CZCiTArqytYDWZcDjf5bJFBvqF08Gwtz8mLx0lld4lH4wrkNXmdpEsF4kTwGx3k6vs82VyjNbAyMjbCSCJMOZfHarRilfi4SpODZI6oP8qIL4KlL8gQC5GpOPuH+zitFhoCke5VaPcL2LwGdhslqq0eld0KS7F5Ls2e5vQLp/ng/kc8vL8BPRNnTyzQ6WXocoDR5uIwJ1ZzKcONjIwMP5TbaxnGZyfJVDOkk2mcVifH5mZVe9TpOmlUWhRSR1jtBs2AnRmZ4uhxklDJy8svPsfC+QmKZgvb1QbvfvYFTQE7uyxUG2kGjhpOU59OtUDbUCMxHaXWqWByO+g6XHRLFtytkOqGJPLF6vCzsbnJwrFxpYa3qx1aHWFkJbh68TRf/OSvuebu4agXMPTajE61kEl2p2qgkO6Q2unqhzwasTA6aQHXkGjf7rvo2c6STbm4++4mnrCHmTMT1NtlRid82KzbYKrTNwdoW4MYPHE83gipgyM6xSKVSh1LJM7f33zETtfH/PQimf0UlfyRJpH0DQHmF5Y4eeIYyew2733yC07PncHYMOPsuekNWvinHOwefk67v0OrPUYoeEop9blKioIlRddkJZVpQqfFWCLEQfYJ83Pz7DyqQt3E/uoW885RLidO4Op58bg83D34ghXhLwZGsEespJuH7B8ccv3qdfZur2Cz95m8HCa7UiVUneTA9gjfCTvLjw/JF5scmz1GIQ2Noo+FxRkuP3uOvYNNYclrJ8nmt1PoVyhm95gfj3F8/hh/9Td/TtVSYXQmSCIhkNK2CnzTEhTuCDLjvcTnb9/lV1/7FsaBE493VFlZd+/fo6ybpQl/JICx16dZKGkMU89k1FD0fq9Lo99RNIJZNCdOhz7UrE4/uXKFYv0Ip1uySPs8ePgQi1WiqIz4vV7mx+b54vNldvYyhKMeGq0su9ksrb6BeGiCE1NzVHY2SG5scunUBY6/PMOHy++yupzBYx/BYnbQ7Pc4LOU0NeL2p7d57sqLCH50LBHm9qc3OXPyFPupDIFwXDU3qf19zi6d1M7VUTnLzs6WdscmZqY1Wm1qdlZF9S9fu04hl1fzWiq5z7G5GToV0fGYqMoARthcXYkNaytUWDYh6XR6fH7tBohjT8bZMuIyCyyq28EgKKTROD/94Q+0224J+Dg+tYipa9RORaVSxOOya36lpqR0BFPRwWSzacEm3T0hJRSyhxQbTSbmFxTVEfQGaDTaivwIeT1UW02y2kUTTtmQDabRUAPRpQ6hzdo9+DLvU4ov+W/5t6ReCERaijaf1/9lekFTO2LydV+NS6UwUzZid6ilG7oUhwYPKQClOyabl2xuAjmWgk0KRRmBynhNxmHiPJYRrGi7pMj7Kq5Kdni5r6Ldkq+RToj8PdX9uSRO70DHtPJ68uXS0LyhxhWLdvWkYyebsnTm5JoFWCtjZ9FbKTevJeJ9gzLYqmIacntUGC8uVDWVmM1MTU6SO8oOo9TEFSmFolyL4DRaLe7cukWyVOTcC88z5nbz47/7WxxTU5w6ewarYGUsdow9M+uHu1i8LkYiUeamJB2ioWPrSkOmT2YCHjd3l+8zv7hIt9XXFB5x6DerZd5/+03VlhvsFj668QFff+Pb3Lp3n0snz+PomjH1ejSqAkzP6qHk01u3cXmdqt0dGCwsLJ5AQCACWdZxd783LKx6fTWnHRWyurdJF6pWLmOTNSxKc5NNeaQWixGPyEjuL9NyOpmIjOATXb8Nbt+7zcTEOLHoCG6Hl48++ohCMce5U2cU2SJmFnkfDw8OsDjthCfiWkhnDg/VVOHxerQr6nG4FNfVkS42Ei0W0HUk68Xj9WniiLqcW3IgaLG9vUMgEtQiTuRPcuBsS3dVXO0V6QqKftCmLlmbaO7aHbZWV6iWiiRmJxhYLYpZs9qcw/zkL4HbslbEqJPNZ3U9yTqWNa6O7lpdIcpWj1sPfaInlO6ojr4NktPbVm2j/GzRHwpeRoa08v1K+QLeoA+zxaS8RtGVakRbq6tdcv3MfFnkyRHQaXeIJm9qIJqQngEcwQqR6R59d5VGv8+NtwvKD/MZPQxqHXXCSB5kIBrGZGhrHl2+3NDZuF8q+Io8GMSILAu5z0CIuSaLcmDMAmaUtuhAAMpmTDaHakpEJ2cTWKTNSsvcpmfsYe5YGLQGij8Re/jkeILJiUlCsRChmRBrhxsc5DJkD9IsSMRYv0yrX8XStXPhzCXFMajDymTEKRwhkx2fc4Kp6WP82+/9a1wuM4ZGE4fbQDDqZNQ3icvs5Sdvvcmzzz9Hs1kjPjqhkTp9T5OqsUAyf8jqkzVswvXrC/dJbryRdCpDPVdXhtfkYgKnLKJ6h+n5Y0RHRrDbB3zw3ttUSg3q7RpWgeK6hvoVc8+iaRhPVvbIF0Tf0WNMOEKtpjLCArERxmfm2d6XOJ8iboeBbqNMs57D43WwmW3yxnd/iz//3p9h68CpiTmuf/N5Pn34CR+89zGnTp7VVnE6s83MbEjHATJKjAXC1Ktlnn/lHPfv3mc0OEOqcES+UyaTTOOyOxQ62+4NsPsi7GynWXuyi0SNj4cjfOf17/LO375D+l6SpcQY/9M//U0qlj5Fu4G/++Qjso0qXmkGW2pEp1xa4EgbvVpvYraaSKbXmBXgdTRC6Qi8tmmODg9IpfZYOnuSje2nzEzFaLf7PFnZwdEPcu3Sq3Ro8sU7P+TlsIVAp4jL2CQ2UmNyWiLuAzy6e4BM9UTnlJiCiSkPGKq0Kkb6xjBGxyRW6xy3P0mB3U1l0OL+g095/VvXiU37xbhLptbhqNpUqPNUfJpf/OgtRV2kj46whn1s5escNix43EF67R7ZoqAiHHSqbp45c5HXX7zCrYcf8XDnrtrcd7cOaFSNLJ6cwRoSUGqDbPoQl2OK7GGHzH6GUMxHYiHI1uEB9R6EHEFNa9k9vMfrr73MvRtbtA76NHaaXJy6yKW5S5yYP8aPf/YjbqzcUZPPiCNI011ns7bBytY6Z06dpnNYYS+9Q8FWIuSMEreOYUx02SysaFazPxgmMT7G9kaaelEE4glFLlS6Qt4fI51KEp+I0zZ2FDYecvrUQfzejXcYmYoSHYtgshm/RFN0qfYqykzbf5KjclBnMbGEqetkeuw4ifE47W6Dp2uPmZ2eJuDxY5JNsFKinCuq/mvx5En6RgMb26tMzkyxtb2Dwyn5pjHaXcmtreN2majW84xPJbh99y5HMoozWJibnCUaSOjo8Rdv/pyx6RHMHtjaT3KYzeOw+CgdZrl+/iwbd5fxYOdbv30dZ9zED//hXXo9O2OTC7x14wZGn53nLl7h0Rf3ee7KddwONzNjUd5++01OnjrF05UNnC6/jg+jsShWk0V5d+VGWQ0czVqNkESDuVy4vD7VpiVicd1oQsEg+we79HptxuMjTE9NkSsIBFgK12EouZ7KjZJdadMUhuSBdP3Mw7FitapFn8RB+YM+vB437/z8Zzzd3uLCi9eYjo4T9YZ1dCiRe4N+W9ExBemYYqJUayiYVwC8sumKKH93Z51m38CJs5eQnpmM+CKhGPVqVbEWR/k8DUl90GJRcjglkSKvI1Ppzsk1SQEoJgop7KSgk38kIUA2N9mIdItWJ21NO7bSTdG4MImu+v+ZLSTmSV73VykYX5lR9vb3dTMTXt0wQUJYZsZhaL1kfMpI98voKy3ghKGmY0OrFqWSiywFmVynbrr/H03vASTpeZ93/jp9nXPuyXlnZ3PALsIiESBAQCDAJJEiKUuiXZYp+WK5fFd1d7oqq65s1elOsiVLZ8k0lSlRokiKFEEQRNpdYHOYsDthJ8/0dM45Xv3fAVGF2gWmp/vr7u/73ud9/k+QUFkpoLfbSSVTmDWTWs9k3ZB7s4A0WTTl2FX7iQKFhyNzRU4okClsn10BT3msAEgZwcrPhPETJ7SMLqWrVDkuO51DN6dMe6SSrI8KDfY7XDy4fYcP7t9m6uI5To2Nc/f6DRYP9vnUq69glc++p8dhcbJ9sIcm4f52G0MDgyR291XeoITnGujhsttYWlk6jA8zCPs1oORUunaD+VvXqei7jM3NcPn6Fc6dO08qkeHkzHFseokocirXsNXqUHmt1+/e5ZUXP0Fyc4P5tXWeeO557GYLTotV9VLLexODggByAUH7qQPcXjdhnx+bxaw0hxLjomJ3OhKebSRgcXGQzbFeyCuQ5zNa6Rq6LK0uKX2pgPWwP8K9+/fU6FIcy8ISS6TXwsICk0Mjit2VTaJNsyiAJCyzbGoko1LkFo1iFZ1Zw+p1YugbFEsmUUwq2kY2jDI9E8MIkM5mVK2Y2njahX00kM7n1b3d5/Gr76kmrKHLrto8jFLrl0jwYHGe8PggsbFR3M6AcgAfRuS01bUrm161QVGVZNLu4lYgTcbTEpi/uraKNxRidGxckRLCkMq4VTSMMpZW14XuMCxZAVgd5NMZZfAJxIIqTkXegOSKyu8268KsNnE5XIcNGRKqLH+KT2Qs7OkLPSl2XPdwlyOP+8BVwuyRFH8fS7eTuHVOWuWyskLLSEocLOJAMuo0NJ0VuxQt63pUi0JJS8NBVyVnt8WBiEFZlwXkiRNH79Bh8ljoyK5P6RokHLmDXDoibpQLNxwbUuLnUr5AX6z4NouqAxueHqZlbLKwssDxkydo11o0CjU0u55gxE8pXiEWGmJgeID13S2KjZqKFbE35aIyYbRpbObvMn50BJvLjddjo5xPkn2URFfXsbmdYOrIHE88fUkV1JdqFTayizQ16d218+DuKv28iVa5hUF2l0bI1+rE7+3j0mwMToXweh14HA7C/pDaHdpH+zzYWERrhpg9Osmdh2/h9XuplOvYTB61wPb1LuLxCgbcOOQmW86hBX3MnDmN3z/EzNFp3r32fRK7m7iEHi/msBg1jpx4GbMrxHf+6a/xOW3YDUbOnpvl4eo9rn34obqI9yS2QFpLQl5VQC4uvpjPjdWsxxaysnR/ifHAJPlmlbKhhSbVUSICFWejy0Gp0yOdbbK9XWTQ5mbcF1Gu4r31FO1sm/ZOknP+MCeeOkXeWMc0Pci97RXi6yvUGxmOnh3B5reD1YSh76XfNXDz5o+wmHvKhbgfrxGKnKCczWC3mRiZHaBcT6tcPIcnQDLfpPSoyQvnX6Wkq7F67yqXfEZs5V18pgp+b5lIqEu3YWdjNU+9AnYPDM2Ky8lOM1OhXrVhsQ5jcQXZT3SptId5uJVhfm1TjUUdHgeTj13g9HPP8a0f/VBlQ3plLFjusfNwW52Lwqa+8PpzPFh/RKsrQZQhDAYLqVqGvXiK0laXFx57Eme/Rq6bpGapcOzYDO9fvky1Z2N4KkKjv4rL5qOU6dMs98glyqSSeVweO+EhJ5JXWeo0iFgHGPGPsPToA/weB4aqnfa2jmnTHMaGxNJM4PUYWN9d46DTxKHZCHZN1FxlVhoP2c8mMdusOAwa6VKeRyKBsFoI+/2YvSI860JXxMd5bD6nEgNLdqQDF27Nw9iJUXqmNomDfTWqkJuvRwuQ3Mpy9PQcV69fZXJyHM1uZ2M/gdnqUCOOsdkY80u3SGzGmRqY5fj4BepZ0cv6sNs1FRmzdbBJJBjE0tFw2IWl67H34BF3r97gE2+8QXhkiD/4/d/hK7/8VZY3ttg/2FDtGJPjp5URxmM1sh/fwhP2sL6/Q1uKx+0+Ejspjs2epttqsr3xgJWdFUITEYqVqmqauHNnHofJymxsBEfHQGUvzdiRAJ/7yqv8f3/y39AcXoamTnJz6QE9uwmv2Up+L0koMMRQdJDPv/wcVy6/z5bUOHb6uJxeVh894sITjyumUcaBspF59913CPqDCmRNTU8pmcfm9o5ivmTU6fF50Bng1u3ryjH8uc98jlqhpuJJ2r2ecvxpVpvSMUlshoz4hLEQpki55+TGLS75rug+W7QadaxGI29dfp+TTz3BdGxMbcjrrfqh61CkHjoBCHZafT2Njow3pdHFqX7Wp8W1ax8oBv3chadVTR3C5jn9tFWXrbS2dNCJE0jMXmJSMFtUTZSwWgJ4ZCEURk1WnZ+BPNHuCYsnAO5nTlg1Zs4XDvtyHU41RRBAqBg32YBKmbss4GpEJk0SHAbZyvrUFk1S43C09nHNk6wVMmqVDlhZTFWjhYwIu10l9pfjEoAmXbeygArAk9eScZgsoIKyFFj7WJMnoMXn8x3qCftirDiMeBEQJ2BOtXRI3I2Ag7Swq/L3w1w/cWbK60vws2ymBVAc9oz2MesMH7t/TWpMKy0I7YaEJZtUtZcFPZntXd68dpnBc8d5+cmnVYXZn3737/n6179OR4KFTRa6zQ6b21u4vB51viknZl7kMV6qdWnTMKvR/OrasgILHl8Io8miJk82Q587H13h7vYq5oAbybsXt/poeJipkUkGQgPqd0SSJOv6XiJJtlHn0qnTGPMFrq8sE52cUtEcNsk17OnUdK7dl6DtvoryENODtILExOAjAfiqeUHAXplqq65GjkGrm/c+ugZBD1NDY5iaHXb2tlWzUEmMXHod40OjKmdRMInH61VaXV84pLpnQy6vYvklYkm6pQX4mJxW9JqR2ECUWrHC6vyyimXxDUaREFQZEUudX6PbxuH1qBadvNRySoKLHO/AAKVslqjLxUEygcPnVQ71Yr6EWTYxYpQy9JXmU+tDYn+PdCpBz2YkNBDDoTlUrqFo4NRmQIUeS69tVYFfVdn3sVRAmFzRSMomSUbJDoeLjoyQZdTb75PJZbE57CqgXU4+Iax+dq2LQa3TbJKvl1QTUaVUUd9/VwxRmlX5B6TVRsLEhRUXk5cYUnSRiK0vCf80+owddTB9xk3DnsHgsrJwv09irwMtKGUKqoKkZjrAEdOrSiETNoq7HQ4eJdC6JnoNA5reRrNTUeGeBk12bNLxJunrHdxeJ96YVzmEaFuwa1bsZj2TE6M4XFburC6yEd/FImi03VNdtMemRxiOuanru2wd7NMo15ibO0Jw0MvW+jqdqhR0Bxkfn2RtOc7dW/NMDA1Qlboll56gpLuWqvht43RbFpr6HmPToxSrWfrNMj67RjASZm1llVwiyfj4BF2jnr4RcqUcRVLobX3GQ0epF9s8WHrIxlaSVteqMpPOP/aYqp/69t/+DUMBJyOxECZdn8GZIGZfj75WplgqonWGOXfiHGsPb+IPeTBaTfz43Q+wud3kCjnGh4+xsVRkJDRKxB1ia2ebr371l7h2/SpOr4PHn3+Sv/rmX3BkYFKNhDKZNLNHz3B/eYF4eQOH14nF7mJY8vNuXqNSTDJ7dIqdfFbtVOrFMv6Ag3whwaA/rBK2UyVhUYoM2UK4B90UzSUVbnn8yBFarTq1eptkqo7bN0i1YUCX61DezjExPsXq6ga+UIjdpTViOguDHj8zoyN4Z4fp+Uz84bf+EI/fwzNPXMKgVWmT5SABgeAI+cIG8dQ+67tJdAYTw8OjtEoN9B0dw7FR9JYmtqgkkuuI7+TJ7/S5dO5VjD4L28u3GevmGDQW8fWT+FxtfB49uXiNQqYl8jtiI0580a40wFGKS2vAIDbHMDt7uxQ6HnZrA1ydX6Ju6EDXSrdnYubiWY4/fp5CvczS5ir5do1qvoXfGWU4OsWjlSVefOkYS8t3WFpdxq6FmR4/Q2Q6yjf/4s8YD89w78NrmDoVRo4Mgb2Pu6ujLa7RwWGKjTpf/MzrJIoHZNt5br13k6HgCKlcncvX3sMb6nH+6cfYzWXx9INY23bW9lbY29nms594g85+k3HrCK2EgSOxU9RKGSrVosgZVStNo5JnuXSfPf0W/sg4j1/6BA6/k//n935XMTjSaDI1N47TYyRfOEDucLt7G7h9Jk6cPMbm5gb9shuPNsROYYep4+Osriwp6/7Joyd48ux5rl2+TCAYVkaC4ydP0ux2yFWKHMTTRCNDmD1GLn/0Hs9feBaLwY7F6FTGgVqhgsfiYiQySK2RY/3ROmaji1NzcxQyB9y5f4/b9xeYnTvNU88+w+/+59/mX//6r2MzObh5/waVRplnHnsRGjqla5Hu3fXtZSqtCpHhiDJY3L+9xC+88SXu3b3D8qMFUrU8m9l9VdV08vQxFteWFZh64+LLlONJarkkpo6ON179OaxBM//vN/6IwORRMqWKGp1aDUYSO3ucOHWBo2PTfOH5Z7j94WVubqxRbbdJZnN0Gh1efuklxWbIbl80b9/9/veYOzanMv+mxyfZ395Ti/9BKqlAn+jARsaHVB/3vQfzPHXpEm3RTumMLC4uEQlHmZqept3uKmOaSF8E2EkchGgUZYcvQERYsr1knFhMcs+WuL5wj+DkGJOhIbxmx+HC0JZ8OLtK8ZfAzFobDBab0upUygXMmo5SJcf1Wx8SGxwjNjCmZBwSA1LLywhJNuEtVec3PDZOfG9XjZoENIk+UMCWuAjl+GS0pIrmyxXFHkh5uizSoi0SNu0QoB4u+tKdGovFVLG8/J6AIVkgZSEU7HXYemHHYbORSaUUQBPgJc8nQERq/wR4icNSnLyHXaOHRgsBl9FYlKUHDxT4EkAr4y/5/wI6hMEUcCpsi2x8xDwi8SnRaFQZNFT2nlnaLQ5/ptyXhYLS0f0MfArTKmBEPgMBffK6g0PDlArFwwBgqYETt6nBoGr9BHgUcnkFLMuNmholih4sIGybXq9CcPvVBh/O38Y5GOLSxScUUPjzb3+Lk6dOEnT71ERK7ORJGd2r4zOprDfJUxQqxWSxKRezOM0zqTh7+7ucvfikIhOEGesUc8xf/5Csocfg0SkazbKKbRET08zIFCPBQTXmO9iP43C6uTu/QHRkhLFIhH65yL3VdYJDwwT8XnxOl6i6lZ6x3m5gBOK7e4zPTKlxpwBYMVXI5yztL3pV52VRY3KtA1dv3yRv6DIyMICx2WVkcIh4fJ+P7txQ310sGFKNEnpx+IbCCgBJvqTkDFazBaWrkx2A226nmM2h0/SksmnVRS2semovKaSrh9wAACAASURBVBXw2Pwe7DqNVDyB1eOiLcHa9LEZTDQFILUb2NxOxabmpQvaZmVtcwOn36fi4iQSyuX2kZJNsEFHQMCf3sD+1hb1apmezYRRNqpdPQOxQfXdCxA9rBbrqY2J5DwKayya2+HBIRXDIiYr0UmaHQ5Ve2fsH/ZfyyZIGEkJgpdpmuhyRXsrvgbh5ETeIkRZoVZU2lHZKMnryAZSscZ9yKTSyqwj8gDZREjsjy467OgLCnRqThyuJq5Ak6GTbro2WHrY4/6dXZyaG5O+i8tuZO5SBFu4SyZfZW8jz/rNMpaeDpfZQ6chSBOarerhuECgct9AX37utTFxZJSt/W0KhRLGlkVp7jSDJOcL3dpn8PgUZq9LaYqEijV0+rilNmrAS2A4xkE6xYMbCzz99BM8Olgi6A+oPLtiucy9xQcUKx2smpN2saZ0O9I84XFqzE1N4DFF2VpN8eprXySe3KHRzdKvN3Fb7Dz9yWfo6jv8yX/8jxw9PkvXZuLe4j3S6QTTx8eIxMJ89NY9em0dOruOB48O0Gl2Ir4BHj9/iXPPPMVf/tU3STxawGM343M5GJoNgr1OOr+pKrKM7VFKqQrDIZcSqQ+Mh+hrFt6+/B4Do1EqhRYb99K4bQPo+g5VY6LvtvF7HcqRdOfhEiadnU5FRzgYVFR4rpClZ2zxqc8/z93luwxMjuKzeXn/zbc52FnnyafPkqgV1AitmisRG/BhNLapFRtkUnnOXXyCf/jrf+BYeJAj54+w34qzvb6GvtdhbGxCtWcMx2Z4tBnn7uI65qaZkCXMK598kasfXWHoyCSTw6N89NZ79FMVvD2NsbkxjEEr250kLbFym9wMD8tNMUWtE2DnoIzoYCsSTmn302iWsFm61GstaqUWY74J2t0qOcMmY2NjZOIlagXp8PMTHAhTTG5z1NFjQJ8h1NvHaZfrvUWn2FMWeZ3WZepIjG6/QHq3hrXvwOkeYj9RpdrSke/5+eGdPJlmA6Nbdtjw4kufp9BqMDE7SaGSomuChY1VkskSX/jsV3GYgzz31AXefuuPuXbzLbbi60S9s7RrTir6OoMjg0zFxpkcGuKDd3+sLkIJ3U4srGCQOI6JUSZmjzM5OE22meTI4xM8ur+mAp3fvXobvdbnhU+dIFFMKHBp73vwW6Osb2wxGB4g/nCTZ+YeJ9T3oSvYeO70y1z56U/Y3d6k0e4xc2KGdDnOo+YDHlbmcXmGqbb0/N4f/4GK7bh55QZLa4tMn5ni4cINeq0qB4m8yvmSa++pZy9SqNXIbrWopPt85sufIVNMcu7ccX7rN/9Pzsyd5otfeJ1b1y6rzkenx6Ucq9JyUa02ScQzREKD9M19kukEv/HVf0UsFGNlfV3p9aS3uhqvcHziGNGIiz/9sz8jEp7g86+/xu2r73L17i2cMrrPN/i13/g6K9v3Va/l2vwjvCG/ik/waF4mh6dUHmOumGJj56GKD/JGPATcMWxGF/uPdtje3WQvv0OqVqLY7SAlrE63heEjwxQzRc7GTpPZ3aFaTmCtaMxGZ/il3/gif/3Wd7i9u4tmd3GwE2dscIhcMkU6X+Pr//xfot/d4uHyA27tbREeGlILubTqfOFzXziMzihXiSckPqhIpVpR14WYqx7cX1C6GJk8yAjK43UzOT3O5u4671+7zBuf+Yza3IiTdfnhijKaCNBLptK4XBLd0CYSiaqxaLFYUCYCkYqo5gSbCOLtxLe2ub50H/tAmNmBcRqZEgNDA0pzV6uVlWxA39WrKjiz08PB7i4tcezbjWzvbihX+6VLz9HrGahJXaWcs0Yjw4MDZAs59fl3+n18Xo9i14TxEtZNwJU4UCVnbmBgQEU3LD18qNg7GVXJ6EoYBQFobpc0w1hJpdIUCkWlq1O1YB/HTchjZKQpOqlwJKJGqVKuLk5kiTyRx8uaIvcyeQ4RrAt4lNGvAD5xkQvYFOZODBLCxAkgHhoexmIxs7K6rH73Z92eMr4TMCnAbXx8nKWlJQXC5DECUKSfXEbo6phaLaXHkwVcHiPjQmEtBYDLyFrAqtGoHZbdi9GifTgKFLbzhU+8QKNc5e6du4espkxqjAYFAKV72GY7dFF7nW5u371FoVbi6NxxgpGIYswliuXMybOKefI57Cyurqp6rqFoDL/Hq9jQTFbcwzasTpvqyp4ZH+Y7//D3DE5MYbFI1Aj4RYf31o+oOsyMHD+qmPy19VXiuRznjp1lPDykxpiiG5Q76rUbtzhx9ix+hx2bvsf1+4vY/UEGYxE17bEIIypdqhYjXpuDtcUHuENBjJpZmQ4k4UAAfbUsI9sWLq8fk1Ej5gmwvLNO2dYnGgiqrnGLNA+Vq7z30RXOnT/LyECMG7du4QoGVYuMjIgLpTLHZudYW1pW37fZIW53jfjuDhaHVeVuyv3s2JE5Vh6s0jbpOXrmFNRavPPjt7EGPYxNTqhNRdTjp1+r82Bvk77ZxERsgOuXr3D2zEm29/fpGmR0K3imQ1UcuU4XpXaTkM+HWxI92i3WV5axBD209ZLLbFXMnWRXusWAhI5KpaY2NZL1KFmWEhcl0grR1TbqNfL5Aia7TZ1jEpYtmxWJ49Gsh3rZXquDx+1W9Wo5kaRYZExuo1WtEU8n1SZCQLQwnZIjKeeenIsiS5DNh4yxBSDLBEA3NOnpi8DX5pEbQZVq8YDjj0fwjXq5vlpifSWHp+0kGOowfdyCK2BWzqxHCzWWbmUwNPRK7OhwWsnmarTkXfc7igKXEFGpIpG08dhIlGItTy5doFVvogm9r+/TNXZVNYm+3ycyOcTzL3+SU9OnmZqcYDe5pcI3f/C9H5KM7+B12qgWSzz38tM8TM5TzTewtrzUDQ2KnaKqV0qnyuhbbka9YZ49eYK9dJyddJxGrYDZoCMaiBEecNE2ZUntN9B6IemEUTc92ZEUulUaQZMKoeyVpJqtw+ToOPHMAR0TpMpFrA4Dx46Po+sE0YiQS+UJBV1s7t5UeV7VYo3ZqSPMSdlyepH7iwvktzSOzx3j/IVx9pIL1NtJjoweo1Jqk2jVuXzlBk50PH7xk3T6LuL7W8opNRkdVyfPo+11bF4Bhl48WPjF1z/H//rvfpORyTFVcO7x6fEGO9TqOnZ3c0oXUakUeLi9QCDgJewNqvgOTdNTqXdVrt75M8e5/+E19XxWt5uKiHFMDWwOMy5LkOR+mmOzs+wl4hxkMpTLekwGF2GrFa3bY3R8nJ3dXdX7123AwXYCQ7PBqVMnqJilsbzH+qMF/P4uFy6OkyybuHprhVqtqWIxQr6YivkYHfGCx6wcgkH8inGJTg6yu5/EaHCQLcaJDQbY30phbrV4ZmaAYVOWSG9HvR/ZPVJuIVUfDr9OZQ7l4gWkK1wYBZvDRKXRx+y/yF/+033WiwZ0Fo2+sUvVYCcyOket0OWZp5/knSt/j442X3jjc7jcXm7fnafTNRGNBcikF7A4e9xauo7ZIFb+FqVWh1/5pa9xsLTKj3/4A/pGHdGRYZw+H41yjoeL8wRiQ7gCXkZnRlhZWWBibJB8vks+1yRfKLGytsSFp45jdPdommvkSxWESvbhxtmxMh4aorXXwpSxMDN4ls987l+wfe8W7739llqcl3dWWdxdIK7bZaX6ENHdewNBPvzgDudPneX86WPoLXpe+syrVNM5/tPv/C6pUoVyvUe3bWHq1Dk8w2PsLi+T39/js6+/zi//0pcpllO89NIn8PpcPHbuHF/43Ge48t6PyJZ22G2vKdCwdC9Ns9JTIMIT9jE6OIKrrvH0xaep9TrsxbcYGAqxfm+LkDPE2HSEjz76kM3lA37ta7/M9sZ9ivk8+/E42Uqb1z7/BnZfjytXL/PBezd47PRFKoUaY9PTnDx1hs2VLfq6NqnSDqlKBoPTwqtPvo6j72Th5nWu3HyHsinP2ScvgdHDQDRGMpngzff/AZPBwFz0FKeOHeX6jXfQJbs4Gma++is/jy3sZLNZ4cHGBgsLDzGLS67ZpdLT82u/9q+o7azx9rs/IUdPxSZ9+MFVit02v/S1r6E1u/gcPjLpEk3Joeu0lclAGLe//Zu/ZWZqmvNnz7GweJ9Gs87cyVkyxQxXrn7Ac88+q6r/et0+6+ubyg0q04R+X8acPaVzk4XgZ+HCwgKIRkdGoRKqK4xOs1zm+uJ98Dp4bOYE5o6OQNDP5ta6aqsQcxctcWAGMAqI3d/H57ZjMrTYPdhheXODFz/xSWX0KpZbmI1W+tUi2XQKbzCIzelEZzKo0F2ZIohjVI5HdEbCpgkLISybACIRjEtGlyxYAsAEjMoIS0CSgC7Z4Auwkvd06BA0KMfh4NCgYjtEV3foKOwrJq/TOuyulRGsvJ6AXgFzwv4Jw3cYfqxT4E3YOdHsiQpLL8aATkexg/IzcYCK6UWYRRkxy3hZmEgBk6JbFnZye3eXRqulGJFoOKLeiwBSYbhkARUtlWjq5P3J6Fd6bFUnroBDu7CnXaoNyYs7zD0TQ6HE6IhOT9ZA1bFrNqtsQAlAly5ScZmL+1hYq+TONrn4Pq+88Vl6BgPvfPC2kg1duvQ8RQlTbtRIVko4/AEV6tuq1ZXGU1hgcd7qjAJAW9iMfYKhAD/56CMmp2ZVJFDEaePe9ats1kqcePIidplU5bLE0xn8Lp9i86S6TmQCtVKNBw9XeOm1n0MTW2a1zNLWNm2jiamJCXqtJlGPxKyJqUSPCPzFONCV8bROj1lnUr3qwj63RfO5s4bJ5iASiVHYibOyv8HYM6eUvKiTkWumw/nzF3n3g/eZmZmmUswp56nJbifqC1EvVEgkUmpcPRCKkMik0dkkd1MjmZB2Cz1er5v9rW0CXr/StmaqZfQ2M2GHl660crQqePw+KvkivUqNciKNFvNT13UZ9gRwmDRu3rhOdHiYSrdDwB2g3+oRCkUVk5dvVHFJuHC3i0t6RTtt1hLbBAZjNCR/T6Jleih9qpzPEswdiUSo1SWZQ5LtRF9XV+eF6OzEud3sHRp6dte31L3iMBqppc7phshMlLu8j8PtUm53SfIQc1al1VBZjMJMy4ZLRRZJU4jLrQxZomUUbeuhNq+HbvS8py8GgWxBmhg6OHR6uqYCU2en2G72qJRaVNYPOHE8xuCYRvKgyNL8LrvrgtF0aHonXpcDt1Oj3G6TKhQw9o2Cm+g1JBDXxsDIEI12g0QyQbsu2T19NHOfUMRPpVlR1VOvvfIaM3Nz7O0dkN7P4HDaKdYyvPfeZTY3djHTY3QwitllYub0BOuZhyT3slhabnLNIrHxGFMzY8T3MsyMXuD629cIm+3oNLMqO++0M8TCdsyGLlYfBKbs0PLSq3m5c+MjTh2dI7Wd4fTTj2E56uZPv/mnlJMFPF0vbqOHl37+BV79wmt8+++/y/LqfTa2l8jlu4RCk6wtbeK0WXB4epw6cZz7dxapFCrKCTdwJMCl55/lg3+6rzr8jh8LMns8QqURp1kxUK/p2cnX2Hy0TcjsZGh8FIvPS3xrh0a1yUB4iqX5ZVW3NjQ+jS82wvxH1zG0u2rcKmPfkbEBTFqDRjOB2ztAqdRlMBBjf2ebdGGP4dEYB0kZXVWpVEuUax2cbh9jwxHVAeuT/B56REeH8Aa90gbOwW4Nnzsg3mjS+QS1Tp1gbIJisU1EC+Ay2tV4IltM0TM0sHzM5PaKVdUgkGnW0Nk7mJwNWqV9nr94gmS5xZ2H65jMTnKZCjNDR3m0vMSFcydwjjrZymxjrGvc+eg+n3j+k8QTWbzBiAIVpWoCp96Js9/j5IADe22LsC6hYiBkF69rdrBrqBBhgw6a5UMLvdPlV2XoBkuEN6/XubNepmrUaKFj7uRJho6f4TtvvsPx8WOkDnYYO+JT1v2BwCD1XpXt5A4T43OK9t7ZeYjZ1iUQtdOpW2nVrLj9h+6obinL3Vt3ePaFV0CzkKtIabQEbgqjYSI0EEUnsX1WC+1iBbPRw+MXn1eShb/41p9zf/0eNX0Jk1cCMW1YjVb0BT35rRzPnn8Ks17jYC/BiGGWx0eeI1uNc/X2+2wk9hiYHqFl6rCWXqFiKuKPuFSEwYP7m6oPdiDsx+ayMjI9Sr/d59pHN7H5fWxsH6AZPZx/7Fmee/5VwkErf/gH/zebW/tcvHiRYinN7XvX1bhUmLknzz9O0AnvXPk7pl+Msp8tcOXtTTSDG5fDi8HcUI0b7l6Aaq7NV77yq6w8XMLpkJttkI2Hj3juk0+TTmVoV8ChbtLbLC7Mq9GaPxDj6Wee4t78ByrxP1eUDmuHuolOH59WYvZGXjRiVQ6qm2zFd5maPcZTJ56mX+6zvbrC7aXr9H1dPIEoXt8wF06e46Mrl1mO38PpsWPpOxmIRVQzTX0zQyde4szscT73xV/grfnbZBtVap0WP/7+D5WWanh8kv/hN/41g1aN7775PXY7FUlPwGt3s57YUy7EgMFNOVtRGwIBDCfm5hS4kEy6re1d5o7O4XLamF+YVwXis1Pj1Kslrt++xcUnHld5XsJqbW1vqoaNkeFxWp3+oR6oVFLxMcKSiUNUNM7CBsmtXRWhiyu51+H2gwXMAR+ffvaTJDZ3KLcOezrl5l8QIbkanbYxaha1CEQjQRxWA3fu36Vnkk3rCTVxqVVa2M02+jUZu/ZJ5nLKDGN12HF/HAKsgptVCKvEhBwK72UcKyykjPBkEROmU9g8YcaknUE29jIeFdZLOVSbLbWwSQyLAC4xNMj/HxoeUuN8lRf2cbyKLGbyu/KnMCPyHMJ2+PwB9b5E8C7AT1hBFUfR79NpigbvUPMnDKAAZhl7HTp/D0O3FQDtHcalyGsLWGz1OmpMJozd/n5cXYvyujL2HRwcVO9VHidsiTCEsiAL+yjOXpEoaRar0p7J6E6OSwCgyE4EJC5Lk47Vqka/Ao7EHRkM+RXb2e31KSZTrM0vMDJ7BL1Vw2428b1//D4vffp1EQgScXu4u7aCzedTOXly3ghbKMHIkltXqpZxeSRUV/5eZCNxoByxxVwZv8VMdneb95cXePKlFyilEooNlA7dNXGbX3iCfrtBtVhg4d4DrHYnZy5egFYbXb3O7aUHTB49qoyFEvShV1V9st54VICwsJddo06ZBirpgmLcdUb5HMVgI+tOnaAvgK0Pb179KYFz04wOjUC1zUAgir7b59atmySzWWZOnfzYuNLCoTdileaoUplGqYbbZCORy2LwiiavQiGdYnR8WGkBxZkvQDor4cZ2Kya7FTMa7WYXbyREvVbBqtdRzudUn73B42RoYoJWtohZp+Ph8gLOgBuLx4bHKo0afVX2IA7iQimrAt3Ffdyp1VVcSsPUR2c14/cE0YzmQ5a31TmsNzNoCuwJ/mm3JCPQQLvdVBpn0cjK+djR6ZTxQtg3AXTiQv/ZpsNkMJEvFJQzW4CeSD50XTltDisKZTwt2Xsuh1MxnaL/E+ZQTFZyTYgsREwwktWnO/YL4X6t0KBV7mNuGnHqbdSadWwhJ5YxD3sHawy5TcR8IVL7WVYXChRzOqwuDaPNisEq82srumqBtr1PpdegkqihdTTVgCFjA4tLnHFVEvG0crV4PE68QRtWs4g3W0QHx9CbHKT3sjisbmXZl65Eye5bXFpQvYf9VldVC80+PsXV++9hdutVwGHuQOzdRpULVMmlVB3R4u0tgoERYtFRdrcO6Da6PPfkMZq1ffKldQbmApSsRQw9N7Z+SJk+euU21d0eJy+eojfU5m+//3fUai2MaRf/09f+F049d4L/8o3/zPf/5rvKNSdiT9FduSJulpa26DT6nJyZIZ8qkE0WOX76KJ6QC71Tp4wqS/dWGfDaOT7mwePVsR1fIVc3YLCFCHon2FrcJ7OaIjTmxDepUdgp4rFFCE+c4c0fvce//MKXSO4dqLydzb0VNKuMRKw4PDYGjni4ITqHXAXN5JAEDrJbB7zx8qvKxVeoZ1jcuU+hlFHVTJ22nlhsmHqjgr5XJ+AQR1yOwSEvjZqYVDRcnmmuXbuNSV9h8ugwHWH4rG70PdFh6mkWdEyMj/Joex5PRI+578Sq86rPodfXo3NY0EIGUp112ntxnp2co2PqKR1Eplohk6ph6/upZuqMRccYPennw/vvsroZx6a5ePbME9TFpeZ1Y3Ma2N5cpZUvc3piiOruHSbDBrzGAjTrqnnBZleabCwS8SCZRxoqy6tea1MsuMgWA7x1s0bV4KZtrNHWa+jMHsZOnqXR13P93Z/w3NPnMdqFom+RTzUYPBkmVY9j6rsw9KzE9xNkkztEAhqJnSwua0gVv6eyezzx9BG1GXn83GsU6jU24zv0ulW1s1rfyPH8S59CVLtWDFh7elVTdubIaRV3kS7luL59n6vzHxIcDBCzevHqnbSqRnZW9xn0htCiOphsY5t3M7A7SsGW4/r+TdZquypwW4BZu9NAr2tj0toYTTK66qjKHbNexgLSNtKlaTLQ1YzYXQ51AzAbzWhVHRfHzuAdcHJr5Q7L+1n6KvW/idFsoKPrU06WmYiM8tSJUa7d+h4XvzrLo/g+y/fKJJN1po+eJBypkThYAQaoZIxcOvE8/XqbycFh+o0yD+7dJRodYXL8COmDNCMj4zxcXmN+aVE5Rr/42udU8fof/affVq0uI0fmGJ2dVkGn5UpSacnCrnFu3L8Gvhr5bJlTs+exG+2MxEb5d7/5W4QGw2wXd8nmRQbg5sLMScVG3N67jjNsx+PyKtapp+vjl1DXRI5AP8ALz7zK+LlTfOftf6LUq3Nnfh69ycyZuTn+xc9/ifyDNd6/d5UDb5dms8twcJh8KYPL5mDcN6PaQu4s3VcLTrvbZG15DZPRzMTEUfyhAIGwS+XDOexejJUqix9eYyuT5pXPvqHYPdHOpdIJ0okcg9FRTHY3fb0Bh2Ygn0ththhVR6bEIol31eyw06hVGI6FWX0wz85BnHy9yfOPXURDT6pRU/dFGxbKtTLldkmJ9/3iatYMVCslFYVxd+E+kdERXD4v/lAQGm2axarqAjVZJNNUpzaApUpFaQQlFFhGU7LYB/1+pY9Kf5yXJ4YMcc+qFhOzRRklxBAhLJc8TsCQAC1xhgqwEq2b3M+EZZOrV3Wdtg4ZQQGIRgmlNR82UchYWsbVwvKJBkk0ifKnzEWVK1k2Wt3+x/lkepXwIKxovSEF9gald5JFUwCJiNlFr6QAYFdGr4rwUDeQpjQbiCNXjkWaRzSLOm4V+vzxe5NFVMChsCgCDsUsIpUUh8xgS43OBAjKxlD6UJWRQ72IHJ+mrjs1ZhZjSK2i4lo8Dhe5dJb5u/eIzYwRGY6htTp893vf49wnLhHxBghanNxZfagcnaI1M+lNGC1W6pUSxp4AbT3ttjRHaHKasLK5SkAE/D0jIXFY7+7y5t1rvPbFL7B46xZDwZAyfbx9/ToTZ88wHfYr1u6dKx+pzZM3GMJtc+G1uFhYWlRgeWJ0WIXzSnqG9MA2ay0lC5CpXLFdwihxGHWJ9rCjtziUuUEZb8pNXGYrun6T9cwee9Q4+8TTRGOjjHt82Dpdvv8Pf4/ZF8A0NMrM1BS5nS1qmSSNQpZWt43X5qKfqlGV/EGHGafBQDmRxGLT6PTbpPI51aLisrvIlPPUOm1CgUFMeukULmM16hgJe1ScS75WpNaQ/DkvtWwJn8fBzu4KWISY0GHteuk3bVTQY3VYldbaaJDLo6V0caoX3mpAb7NSLzawiL9AIlH8oUOAX23Ra4qOVo/FIpuKDn1dV2lcJchZOn4HxydIii7VZSfk8VA4SKlgbNkIiMlH5DAmZbAx0a0LI32YCWk06pSJUirXKvmSSj3BZMDuceOxO+hIfI9eRzqTwhcKoDv6bKTfl1qhng5TT4+uIZd0n5ahh308SL1RwCVOpVKFQrZKuy+jBRthu0vRvL5gjO3NNeqlNJ6BgEq+Ptgu0G/r1Y0gGpVS5iRt6RstVHE7LETDfjSznuT+rsrmsYk7qNWjISeCy4dOdh2ZLN2GVKdJWKgJrd3j+NwRnJNO3r31Hv5AEJ1JR6NTx6l5seqkFLtMLBxjYX4Ds86B1+LHG4xSqNSISrdnO4VmzeKIGPGM+6mXNcoZgwo5LB5kFEN16sxxFhL3SVcrKoT3jRc/z1c+/8/45p9/g+9+7zuEgwGsTgcdvQ6DvYfJbmRvL0ciWeTCE5e4efUmg/4BRsci6I0tPDYH0XCIZDZNqZrHaOqwsbqIZuxg8/rwhMJK17K3vUetUEXTbDg9XvT1DtNjR7DGJnn73fe5cGyGbDKuhLqmLjitTjYTBY6dOU29nSOfPcBs5HDxbjV5cHuRl55/icuXr9Az9OiZuzgtBo5OjPNobVfFVRT1Je7P32BQHEdaj6kjQyQP6mw+yuKyDSLlyUaLFDR3mJoOUSz1qNc04o/qBNwD1NqSqbRPKOpXmqyD3TRav8/w0Ah7+Sqj08O4PDrW7t4garPgdorwW8daNke3bye3XVWs7/jgMO6gg7vzN1W6fiwaVbtU6Sx1Wj0cNLYo9lO0qi2OD0YIlePMRMw4tapqDJH35XVZqIjDSfKPnU7VcpEs6thL9+jXPWyuV9mvWGhqdpqmNvlaUwUIu5x+1YUp7RFvfPYV7i7fotMxYDMHwQYml4FEKk6/3ebE6IzKi8vlH5FIVmm3Jc5B9KkH/Pp//6vsbSah6mInnsYTCtG3VFjdWiQYHKan0+H22zG2jTj6LqqpDEOhMPFiXI1Wc4kqS1sbtGx6RiIeurUig8ExSskqjUQNo6+PfrRFdd1E6n4Dk7/PbmmdibMjKhg8cVCmUq4plqJPQ4005UZgNTup5qVn0qi6du1ON+OT47T6olu1sLq6phzoR72DeAfCFNoNbq48YD+Zwq7XCATdTMwOirRbVfp1qyWa7Rz+GRPVvpSxG1lYe4gr4GQiGKJdlJaBGdz2KK1yhWh4iF7HoIrKU/tx0gdVvvTZr/Dw7jzRYESNKHtag53kuE9BjQAAIABJREFUKs8+e15FQPzbf/MfOH7mJNl6jYnRKWanZkEnozk9/a6JdClBvLxGNDDMkH8Klz2A2xXkf/8//jfGpid4uLGqsuEGwkHK+YpaeGu6Gp6ID81qJRj0Mjs7QTF5QHpjC2dGT9Qa5IWfe4nLS3fYbuQwalbq1RaDbj9f/vQblOLb/Pj2uzzQ5zGZdQScdgw96FQ7HBs9zc5Wkr1Mkacef5JWucbK2hqJRJLHzz6FxWBRchZpOhDnm13TsTB/ix9f+ZD/7n/8n+lIllq/QyafZHH+ITPTxxgemVK9116XjXbnkAmQYF4xsik8otcrtkrA4fbOI27cu4s7EuHJE6fVYpquVFQvr91gU6asOg1MnR7Gdh+X16lGdTI2/On77zE2M630SjKyzCfSh32iOj2lSlmBSdk1SWOEuA2l51lFn5glMU2nGAMZQSqdlHKYHlYuCfMgDReSGSe/K0yfgLlAwK/AkrAOAoqEgVOVTxLurArWD13EIioXVkPCaeX5JUNT8sIk0uTwn75ie4Ttkyw6GbEKcybxJJK1hxROiSRIhwL1UiMlbJOAMgGrspDK44WNFLAlALXb6yh2Td6bgEwZlUsWpRxbNBJRo15hIA/xWl8xeRKULMcnveDC5MgxC6Oo2EIJbZZRnU6n2DsBh/JeZSR9aC6xqefKiqZP0zB2+tz64EPsAwGOnj2Budvjhz/4AdHxEabGJ9A6Olb3d9Acdrwy9YkOHBoxZDMgYb3VmqpGk6J6k1mc1eXD4GqXC1NPHP0lfvDhB3zhK18mubFJT5IrnC7eunYN+2CMC0cm6FaK3Fh4wMuvvKbOW9GLylRueW1FGTtOHjuqtJWlagWbxU6v0VWuWKPFpGK9qtUS1ZK0Ntmx2tyH+kV9D3Nfr2QFhl6Pgq7DYjXL137lnxO0e2lksvSqNd768Y959sVPsrZ/QDgUJeILou936HdaLN65jV7l+FWV2atrOnScN8oV9fnLONPl9yrN6oBUCrYbKjtQZxLJgF41Xeg6bbU+WOw2Gt2OIpM6fWmqkdBgPalcDqvXTkPXwGON4bFH1XttVUtsP7yjPAHOcBi3FB3UO7RMOhxiMKo2lYu+KSHL6j4r5JVc0nK+mhSbKU52ac3QLCa0voHUQQKnz0tb3yfXqDA6NERHApBLFXVfkTy/erNFpdkiHJb1UALjO+p7lUmVjPjtbqc6R6UpoyMrkYTHG0wqe1EmoaINVo0XI8Pefseko+cS+2+bTqOmIj5OXTyHd2qUj65cJT7/EJ/LqTrb2lLinUiRX0qgNXQqNLBYks5Pp8rDy5fr9HsO2tIpaRfnVAezUZwf4kLS4XGaqJRzKoxQ1+nhd7rBZCRdKqi6HRkVSq2z1KFIyGJNTgxdj6BmxWU14T8Zxh7y8mg5TlPXRAvosbcd1NJNrE4LBhFjpvKYO2ZePP0MereLmw+X0NpNRiJ2+rotomM+AmMDLN2P4zQPs7h4n2ImpTp2TYY+26ldTB4/3qFxvvTVnyd+sMc3fv8bSmMxOB7DG/TzcG1NBTmHY0HSyQpdvRVrdIC7N+4yNzSJ3dyj3y4S0ntwGi10rF1sIS/zW5sYel2q2TQWh4HYsI+OrkQ8s4k37KaUMFLcteI09jl14hgfLK7QNvbQ9/MEvDbaAnzzOlw6L0cufgIsLlYXF7DqG9hMVdrGJianic31HY7PneIgkSOTyxMbilGK7zETjbG7k+DomZMMXBzlr779F4QtLlrNGjNHp2g2TFz/aIGoa0gl9xc7afQU8NmatPtuejo/mb0GsdgYx88fJZ3Nsysdn6dOkMmkcBp6qgjaN3yUvc19Fj/8kKmpKCatiddYoVbL4Jqe49b9NSKOIZp1WfhMOCwBDvaTNGtJfAE7+VqF3F6OoDFE0rpDMyhmHiPebodPBpyETXV05NWF77bJudJF3+9htOiweQfINRzcedQm2x6AEuytx2mZDDRMBkaOH6dYb5ArVBhwBehKoGgxz5d/9Sv817/+r0xPnyCbaqqdUyAcwBzocO/2ZY56o2j6GkZ7lWbfQSLbZnd/k+GRQZ557hn21hKs3tpT43JfKIZztE+xm1ALkLjHPX4r6Z0iA64p8nsSiDtEzlrAZnbSeNjl6q0FUvo249NO0tkVTkwfR1fV4+n4yFVSNB1FDsqQqkijTJ3trYe88NJJJZRemt+jXO6g01vUotzs1NHMbTSTDV3XSzZRolluY9NpnD91Gouzz9TsBJV6g8s/eJMBo5XpuTMK/G5ltlRelqcnBegNnn/1HM5wkDff/YBIZJI33vgM/9e//7d4YzB60kuxE8fk6mIrBNm+nWdq/BLj41PkS9u4A1EK0qXd6hD2R/nwnXle+8SnMVSbqvrr/p07mP0t/KNGBqftGKxmfu93/5ET55/CFXNjrpuYCkxwkNim2akxNDakdtup0jbZgwojgSMMDR3FYLJz+ca7PFh+QDlfV2Xr3WaeTKWumFqphLLYHIxMTzEzM8LMRJRqu8rO5gbFa49w1/qMDkcZPjvLDx/cotfRU8vVOTt+lM+/8iny+S3+8fY7/GRviXDMzsSQF13TQHzjgE+/9Drf+tYPOHLqaSZjk2h1nYqTkPHs43MX0DomqsW60qV53A761jYdrcU3vvVtXn755wibnHQ7DfLVDOsb25w/9zh2g4NG5XBHbrUdahDEoShZk+1mXd13LUaTuldv7m/w048u09aMvPT4JSxdibGS+i83tWoDo1Wj1K5i6+to5ou4JD6lXmNtY4P3r1zmiWee5ujsUYw6g9IsyehMXLOy0JhtFsWAyRis1+kp1kwcpRIQ7HA6D3O9JAy5VlOaODFmCLEjLJac+DaLTTkGdQo0lRUjJ7FZEiWhAozV2NOigKP0i8oYS8a+onmTlg/lQpQqsGpV6fAElMnIVVhRcS0KkJP/FvAnxe4yHhNg05HxYberwJocm4QuF8ulw/5TiS/5uC1D4i0kkHZ/f09p8CR25meGDgGB9ZpsLkwqBkxeX8CrgELJYJUYD4kSk0J6WXTlcQJsD4vjpUrReBidYTYrQb6Aahn3yvML+6d0iiaTYqB6Fo2Yw8uddy6T6dY4fvEsLquVWzeus7W9zeT4BGPDY8TzWWLDwzgMZuXKvXPvLuOjo7jtbmqdJvVu+3Akbrbi0KxsbK4TiPgIBYNqxPztN3/Eq6+/jtZoq3unN+Dnn65cJl6t8Nz5k2ytPqChN/HUk8/g6JtpV5pCQpEpZDlIJxgbHsRs0UAz0m60CUg/rnyfur7qdRXXqcSQeFw+2vW+MmGKJtqk1xEQTWWpwUGjxhoN/s3XfwNToUo5I9rlReXaH4hEseh15PNVYoOTGGxmRsZGufvu+2yurzJ2agqdoU+7XqPabFFvSTaeANoaodiAGqlKh7dscCUrsWU0kshklcHDbraqwGORLHQ6OsxeK3avBZupoYD3wsournCI2MQIgwPTBDxRhoSZqBb5xu//jgo+njx3gdJOhkayTKFewe330q3XVY2kxKmpnOBOX33/EmDcaNaoVUvYHRYV7yPnmFQm1oolfGEvbUOPVFnIHyNuuTZKNdUCImN3CXne2dkjEhnEKDEwRk3pz6uy+TJrCsSWalKR51Q5iUaLGafJfNiiJdPJTpugdPGGRrx90ZEc/qvj1VdfYujYOLvlNK6BKN//1neJ31gl4vQrJ+rg2ACzZ45TM+l466c/ZWdtXSRI9AxNhfobpTZWgx+72aVKznU0cbtN6G12ivUmnVpTxTKo6pBej5DXS6laoiG71Y5eZfRI6bjs0GLhIM8++wSJ9A73Fu4oxuL8i6fZ2Nsns19VO3JPwEw516DbFD2JhO42uXDpCaVrMWPl/fd/iqYZGAsMUUqmmBgK8fJnXua3//j3mAyO8nNPvkTLreO3fvff4zVZVCWLwSZC+2G+/Iu/Qq6S5EdvfU+JtiV2QDPrsNmDdLoO7FEHVp+VZq6J3eomUcmTS6YJ2z04TV10bekHMbO6toupY+XE8WP4gk4S9TTv3H4Pl1OHx3OYhr21s8bpczHqeRPllI1iPK0u3IwUQutbHJvyMzwywMO1R+yvJnAavJw+folQYFg1sGRzkrdXZz+5RaUpmgiULmticpr7i4u4vV5WHtzHKydbt8Glp56kUBfhr+iJiujbGlaDi1K3ofQgNr3GzvYmBnOfyICf3b116vJ4u4/N7SxB7wBaR8/5C6e4t3oLv8/NqWPHqBVbPFrfITo1qsTlP/nJDzk5cwS3JiGQadKJbY7PTSlheqXaV+NbCSVGJzVJOaxaC4fJSCvfoFuXdP8+FUubXK9Ku9nj1OggZz19TM0dXI4qMa+TrlDnhh4ml5eOOcBGusfdjQr6vpuAY5Dkzo5KQ29jwuoLYw0PsLudIRYc49yp89Srdf7623/KE88+xl5ml0K+hMfuY3Zmmrt3b6G5NRKpA/TNLi4NIm4DYammkt5LlxmTQ75DEz7nADsreRLxLBPjk+wdLDF3egxryEW2sc9eZp520UjEOku3pyeTLdGQjW7HiL1tJr6fZO70adwhKNV38XssKiKglG5QbUn9nodqTcfQ6CzpapIb997h2FGfqsfafpSlWGhjMLioliQk06CClEXLtLS8yq3btw/LrOsG3JoLf9BDbHQAo9OsemSPjY4zODjCg6UHeKwa7XKVWrKq4oOCR7xUOg0CsRgmvYcLF56gY6jw43e+y6OdeQaHfEREmtC1U853GYnNsrG5T0vX4djc8cOAbZ0XjxZSAMysN2M1GYkndinXSmwcLHLh0jHF8Bdzdb75x28yciTC4y+PMRadoZaDh2vLFKo1Jo6eU0yG3BPWt/ap1Loq6mB6fIS9rRu4bFbu3NjEGwqTreQp5A9bJsT5Wi3VCLn8BP1eAgE30eEIobCf++9dwVSqM2x1cOrp89zOrnN3YR36Nl557FlefPwiFnOdP/6bP2c+nWVwKIJJwPjoHIuLDwlEXaqm0Wj1YcPMqYkZVlYeYRJAPXue1F4Gi80LImLvNjFoPTS7gesLt8lkc/zCK58nl01RqqVZXF7GH4hw9uMxdCqXUXVOEq5abdZVU4LFKMHyOjx2pzIRJPMZHmyssH6wzWPHzqjxWtgbVoCsUCyjt5roaXrcZjOlVBq9SY/JZuYvvv23Soz+zHPPY+zpVJOGw2Ilk87g8/uV6UAYN9H+CSMljlZxjYpoXBisugQbWywKMAkIE/AigE3AltROybhUAFfz49oxMU4I8JLRpoAdYTUFtAkrplyxmobd5jgEmGazWpCrzZp6LQFX4rYX48mhe7GigKLqx5W2EHHTmjUFSKWJQlVZqUW2qca64XCYZCp52A7QOjRpyGu02yIf8qrcOwFu8hzivJVjGIiJYxg1VRLNk4yeBUz+rBtXRq7yHGXRRhtlxCzPKVEvXcXUCRhWY2eV89dieGiYnZ0d9Z7luOWzUSYTHappZTwYY/7KNRYPtjj62Gn80t7QbPKXf/WXKlz7c1/6IsvLqyqc29SS7ngdV259yCdf+hSa3kKhUqRar6DrCZnixq7ZSGUSbMYfMTU5qUaAf/f2T/jUa5/G0YFGqaS0gvfXH1EzGnCb+myvL+OMDjI6MkXI5lEsnqY3qdBgiVmaOzqDZtHU2NJusuHSHPSMBopiOLGbOP/YOdx6s+rHzfektrNPendLNajIeYDewLFTJ/ijP/kv/OJXvkxsIIaz2WH1/+fpvYMjz8/zzk/nnBPQaOScBpPj5kQt45IUTZESLbMk+c6Wz/7j7upKPrss27rT6VTShfK5ZFkSRelESaREiRTTcpcbZnbyDCZhgEGO3ehG55y7r94vyNuqqZ3dxQ5+APrXv/f7vM/zeRYXufnwNn3DEbXe3N0/oCcU4fHaFvOnz+OzuSlnc+SzSRwOi5pVjqJxDFo9WqOBjc0NtXOfGJ/GbvOqOj8Rkzy9PbLXQCPcurw854Qv2UIrAG2NXrHqwgMRHI5jX7GqELUb6A300ijXKR6Jfei4PUa2bH19Y+w9ecbSzTsUjC3MHjuNUgW7w0lN/JzSHC0/UI14PtvqkCbeWOmkN9osx55PyQlKf33IQ6aQVYN2qVhQcHhhmxbTWeLFLMG+PqrlGm63l1ari9vhVp6/dCqpkD8+v59MPq+CKLKmVuntak35+xq0mZuZIR07RBOe7+1qZb/e1jAY7uPLX/oSFWubkrFJVdflt37jP9LX9WFqSFdrU9CXRMYjXPzSJznIHuExWrE6ZIVyyLV3PqCSqdCtCxG7hlX8HG0h65sxepwc5vNQ0aBt67Da7SoBYtBKv6BWSekOvU01XZSlXaPbxWYxMDM3ysLpSXwjfpZ3V3i6tqLesAf6pnDbbWRSMS5cep679x/x+O4yb33mc1SRXjEdqXSR9SePODE+ymRkjJvv3uCFsy9y4uwZvvb332CmN0wrccTYawvcXF1k6e5jBSfd3NvB6/LwwsXn+JvvfIPFx/e4cPkUyVQMu1XMzD1EwqcZOT1OvHhE7iClQijFVpnMUYJaJkerkGYk0oM13Mfb797grZe+QDIaJ5nYYer5E+QNVfKZPRo1WZk+JdLvZHLGoRSk7fUSmqIWvyNEolzE63Ng6hbVi3nrIAENLScmT+LT+7HqnDxd28Yd9DF9YopofIu19cdE+kLqBHH+8iX++M++jjcUwmbVo+kIXLrNpdOnuPn+Mh5Hr2KfVTJtsrEqll4HTWNLfV9Pzs/SrNcp1apkSgWyqZR6AR0c5fnt3/o9/vaPv0lHU6FtKRBwOxkdHKJQ0KjryTdztPQtCvWCUha8OquCeE6PDRJ/epM3XnmeR8+22BZEg8+J3uTiMJlmc/0hDo2BQUufHBaptXLE8lXKsvIrN3j+1AwT7hq6xh4+bw2n0axuLJPHTd1o56jqYO2oRaxqQFtq4NfoKRWOlCpZrOk4eeEFHm/ssLuRYCIyS63R4eyFCxzEN9Rh5fs//Aemp6fVG5LTYeQocYDfJ0gWDbv7O/itFryq2qlDIn3I7JWzmAS6XK+zeG+ZVKLB1PgMNrOVZiWOP2jhzOsXOCxvka4u0yyaOFrvMjZ5jkKhy+56VJHs/V6nQldU8lU6+jxaU5GuNodW1yYjA2/HQv/gFIVMVXls+mdG0VnbbK1/SCoRxe8NcxjLk8+3ScZaaFoOFmYWGBoZ4sb9j/CHfCw+WMSptdPI1RgYGiRdyFBClAodl86eZ3JMSPu3qMbTRJx+8odpNA4tnkkfyXJGVTYZtB4VZvnKr36RZ6tLvP2971FMJxnsDeIOBjCYLfQEe/jWt7/LxIkzinlVSacJWgZoFbRK/blx56bqcTbYDDh8LlK5KEPDYSYHJ/jR37/Lo7ub2H1NPvOVEwqd06zbFSfL6evB7BkiW6zhkAJvqflpNggHvCSj6/S6axztx7hzc5O23kpgaIh6OUdRag1Hx1UYKr+fwCQcTG1LMdNOnVqgryfE0fom9nSeqflxAicG+J3/9CfoLEE+//KbvHLuPFZzje+/8y5v33jMxuYmdquBt37+KzgDfr777l/yxa/8gjSI8v2//Tt+7oUXefxQkEcmhntHsBgcaPV2lRb1u+1YzMK/yqCxtPjDP/oDfu2X/zmabptYfJMnz1aYmT9J2BnG0DXT1HSxmK3kUikF0TXbJRUrTXAGpbqJ700SnU1ti7tP7nL+5AUGegYxNbWUckUqjRq9QwMc5bPo6aiQhvjOGt0W3/red5k/eZKpqWlsOjO65vEKUgYar9+vhhur2fzTlWdTwZolDCKHc8HCSCOGhI5ktStqmqhuYj2R0EWxUlbeM1kVCl5EHkDyMbLKleYDGaokFCIPQVnzjo2Psba6pgZEwa2Id0/wqoI8kI/r7eklnc6QOJRudI3CS9QkXauUuip94TD5XJbdvR15pBMKh9X697g7t6g8cAqALLVcHanP6xwrksqkXlchEFF/ZCgTNVH+LtgaGfakU9jv86vuZUFWZLMZxdYTBfB4FSsBupIaHCVAoVh7FosaChV+Rfp683k1EAreRVba6hrE10cHt9ejti029Byub3N/b42Fy+fwW2y4bTa+/qd/ijTUfvoXvkA+nScoaVCdJFg1bMa2hV1NwBsmHOkhm8+qXmcpFKuLCqdrs7z1iJ6QtC9Z+c6HH3D6wiVsLQjYnTgtVpYFsDwQYevpIk8fL/KJL/6Ssk11JIRjNNPjDxI/iHHvzh3OiMLodqiBUVK4WsGKmS34+iOsHGyp+8negO3YAYMXFpgdHmJveZk7dx9itDow+1ycmZ/nu1/7M+qGLi9//uNE2npufO8HLB2s4BZcWtiLNJycOHGSnWiW8MAEszOncZntLL73IYnDKEaLgVa+TCGRoq5tY3KY2dvfxuvvwWTyKuadUdshWy6q+rBcvcrwwABdWffKsGc2odHZaLT12J0BTEYLz52/QKGYoquTn5kVo0FHOZ8merBHqVZnqH+U2FYcY7VGOZngaXoXVziItoU60MiNWU5lMXVkc+NQ7TVyqDAaLVjFK6ftKiCzTkJZ+Tx2n4uashZI808Ri7AmtQbllU3Uith9XqolOeCIei3oli7VUoW9faFKGCnkCupZ5Qn41eeR13RXrAIGPU2d8CYrynOp6Tnn7bYqLcxtI5PBUX79l/4bOqYuRp+V3/6vv8dhPE4tVUHQ8hJ0cHoNqmGi3u5iM9u5dOIs/l4vW4ebVOoVtvf2sTmDPLjzBEO9g8mgVSdXZ9BLqphX6Tip85LTm1bTUTFokSZTaakSkT22dLJp1WnJoJXkUwOdtoHZ1+WVN6+oB73d5eHZ/h73Fx9it9pIF8uKyXdh/jLBQIh0PaVgmFKp4jW7mYpI5ZGFBzdvY+240GgsyrzarOfRUaZiq7H47CH9wlPbiWF3u/ns5z+tvIRXr71HvSnwRT1Wm4kz56bRtaWcfJZ4OkmlWeXclYuUm1VW9zZJJw5J7+4rT9D+7g5TI6MKxzIxPolb+gbnZrl76y4D4X5efv4y/qCdh2sfcf3BD7D5m6p1I5vToC1Z0TYs1LV1ZUR2WVykM2XS2SpmHbz+0gvU83ViB2m+8KWvki9kOErscnfxGvlSkrnxOZaX1viFf/JVPnpwl5tL9/FaTRiaNXrdekIuO8VUm2q5TU9fhP39GAORIbL1KvvJQxx+M41aBb/ZpU605UZNcYOkD/Hpky1+9Z/+M5a313i8tEgw4CKbTGMymPH2hOnoTapnVJJm4nF57txZ9bk3lpcoJvfpsTQYGwiTyhZpORzoe0Lsx6JKXt/aXybiC3L0NIHNaqJYzxJLV6h3zCoFeX56mOT6+xg0ZeHh0+zqqTe1+Oz9DERmWdlL0Ds6TLqWphA/pCmrEE2bdKnK2JnXsflChMNevv/d7ykju7xpyw14sL+nhvB//z/9G4qtDn//wQfcW7qO2QIeSVgbbNhdWhJ7B7SKTdKpEv5gmJH5CZ6sPiQQsvHv/sNv8uDxMv/X//lfGBue5tSFXq7e+A5er5u502Pkmnt43SMk9mDINY/fEubOw3dJFhPobXbeff8aerODsWEvdmsDk0vMuh2KWejxDWA3utjeieF292DQuRReqNVJkSvG8AbsbO3FcMmwd1CgVTVQzXWYHJ/B4XVw9dot3J4e9J0alWJGwZFNstLUddXBzNK1Eu51Y7Vo6VZ0DPjCUCnxS1/9Bf7hw++zfbTHxZee44Nrj/nYm5/md3//N3njxZex1E247W7qZQnAVAkG3Jg8WkL9vWh0du7desD44CQhh0e9ATWtOrQeE7/xv/5rTp07rxK1hXwOm6SOq1V+8uMfc+HCORqtIjqTrNxsBP2jilo/NDiCJyyMOjlZl7j/6DFGi42Q28L9Wx8yd2KCxXsPOIzmGZ+coVSukEzHqNRLvPL6m7z6ymv8L7/5b9Hp5ZGZo5ytYMLK9PAcIeGJHe7gcxi4/OJF3nmwxEa6xMX5s3zuzU9QSEf58PoNKhoT8WSM6ZlR3r1+U6Wo0Tfw+AJcvvS6Utg2ny1jsTvUCufRkydYDDauzF1WqBRdV/qfHYyPTpAubPPhRz9Bo7cyNTVOOnXAD9/+MbPzJ5kdP6l8zOIfEiamXW/EZLXi8gmcNUE0tq9SnAI+DfiCJJJRbty5Rrh/hMH+EYbcvWQSMhhqSAuM3W5X7SL1unipjLx39QOaeq3yNkd6+xSqgnpH+ebEtyaKlHgIS3lZ25rQS+1kXUIFLjWciK9OAMPye0kTqvok4Xu1pSBdrw7wohKJQV1aBWRlK2qcKBDC2BNPnLRfiKdPcCuyuhTlQwYgGfJEpYge7CPAO1m1ygpSvHTyMA34A2otKmgUWRcLc84hq8JaVa1BxTdYrdbZ399XgQn5ekRFTMQTSpmU4W9wcEAFPwThIg9DGUDlL1EkZSg7bunoqOeUDJfCzvN4PYqDp5ocBHMhw3VTOnbFr9pQKWg11KomDNTgGI1Glfr3s2FTem7l936f76fXolU+K2mN8Foc5GNH/ODqe5y4cBq/x63aR6S9SNbdY7Nij8kwMTGBvi31c23lJTvcP2R/84CFC2dpajuURfkUVVZvxmDoks7HFcpjYHCAr3/nHzh75TnmRyZI7+yr7dW9Z8vYBsJUsgmufvAu//jX/gW1RherwYpdKvaEyVhvsvTwIbOXTlGsl1WCuVKqUciXOfHcZcITY4omcfPaNcI+P1aXnYGZMXw2ee90sL26wXsffsjgiTlmJya5/u1/YDu9Q+/8AOMmN3uPl9krJzF4DZSaKbV+tNlcZI6qeN0RwpFxJoamSa3u0arKUO4hYLFx7+pHVDRVfEMhnh6uY3bamZyYJnt4RLNUZe8gSlXU5E6Lk3OzWLoakpkcNo8Xa6iX81dexFbW4DKasdhNbG085d0ffZfI/BSR6TF6fD5FkXjw4LEClJtl5duo4dDCTjqpFHy/O4AvGMIbDpE+OORod5/egT5lHTiMxpVGbkhsAAAgAElEQVRlwiIDrtWmPKaaSpVSJqOAzb2D/ep1q9F01bawXiirgU/W9yZp9ajWVUWZbOtE0ZP1/8bmukoT9wR66AmF1H0kwShRoAWsLIeLph4mJiex6vRo+s95uhLL12vN2Js2XG07e9FdWto2LVtbpQe1bY16obo9brw9Mv2WsRlcGLsmivEc1WaFVDmJ1W3FZDPRNdo42E9gbeuVEiTfPIvLwWEySaemQdvSyXsPRoOedrOu5G2NzkhXiDta8VnI5Crx/BrdVp3PvfUJIsMu4kdb7O8ckCsWGZqZwCzE82abx8uySuxi01qZmZ5mce2hOuENhiLsrO5SL9Qx6o4Lhk1aO82GlsnJOTLZGF6vkTNXTssCgW9+/a/4zKff4sHTJ1y4cpZSPcv7H31APHlEMNSvPB0tqgyERmgXDYpN5PMFufTyC2pVsrj8gEQ0Rmo/ztzsnFoTWFUCJkl4MKQi5tlqjcnBSQ63opQyeS5fOs2Zy/1cvf99zEENmXKbrd0cua0aL51/jZ3UBttS+9I147L5mR47QadTx6DrKFP2/QcPCQ1M0tvnx2quU8pl2Nvaols1sb9zxGe/8CUuvXyFr3/rT7lz832GIwGcJgO5ozSJRIVhwbIEpGYtq6qndncOsThc5JolJTF7DTZVfjw8NqHKp9959x2iazFOnlpAGzKTkgh7oJdWEcKBQUx+K1//1jeYnl6gVm3z3KUXmJue5MZHH9JtZGlVjtA2EzgMesbCE8SKVRItSeCZKJTStOxNhQRY/WgFi1TVDAToGZ1k8ckauZ04F6bHaZV3MOi7aAxm8vUmJrsXshZyhxUGJ8ZIlY/QWGo0ynk0gnRod3EG+rjyqS9zlC/w7W//OQGPWxHT9VatQh/E90sMhkbYWVnnxOmzjC+cJBRx8Z3vfYund9dwGG3Mz4xh0hpYvP2IXK6JL9CP3aNjfecxpy9MKsWjp2eQrY0o9VqXmbMBwsMSblgkGHZQbWWpVszEo1A61FBI1Aj0mdBZumxHE5gl+WiyYbXU0WjymOwdksk0DtMwDr2XkDNAudYim69weJBm+clTXF49bU2Fybl+EukcOoODgD9CJlnh2ZN9JkZnKZWqpDNFdHobOpMwuSqkj5JEIv20WtAstnBqndSaaUyynnWH+dQbH+f01DhLy4vUdFWy9RKP1lZZfRZjYGiCf/fv/2e+9fVvMtc7i7fjYtAeweM1c+3e21zffxdrwEG/tMRk23gsktIzUq0UKUmgq9fFw+0H7MYOOXX6Cma9jujeDnvb24yODtPsCh+qRbaUJ5uqYNG7FZbk+vVrjM6M4fJ4CQWlqqpF/DCFtdugWsqQqhSpNFs8uL+Ept1V3pZGt0mgJ0gkPKBOvVdvfkhPr4NS8YCRgRGyyQKpgzyNdI5JnxmvvsvCyChTz7/Af/n23zHaN8aZuVOMDEf4q7/9Nj++fgevy8rrL1/i6f4u1+7fVdT6ujC1Qv1q4JKHkASyMEE8n8BpdvD6iVcxdox0Gl3J62HUW6k1YuwfbtLSGRkZG+LR4m26HS1XrryIsIANegn2dNTKTgZkgZ4KlNjl9yiFTtTpgUiE1ScrYmtm+dkjuiYrY5OzjPkiSumT1h67y624mM1OjVQmTqfT4jvf+y5f/uo/YW11neH+IcyS1BT9R69TjRLZVIagz09JwPUWIy1NR/moRcHp7Q0TjUUVzkQOSaJ6ieIlw4sKM+j1qplEhiQZviQpLT2/AjlOS3vAT5l2CiUCaghT8ONuF4+kIx1Opb7JgCcPwONO3GPwcblUYWhoWClwwgoUC4KsWWVYlAFP1qSqTkzURb1BDYeioEnidXBwkJ2dbQpFCYRIFVpXrZpFcZRAhfDvZEUtA65cg4RC5M8Tv5f8Ev+ehEhkxSopR1FR5XqlfUh8eT/r05WvScIesuaW6xZrSuLoSK2XFVbGfuxFFAqAeBuVnqfpYurqcZttvHf9Kr5wkP7BiOLgLd66rZ6dC+fOsh+LqcHcY7aQT6XU1xU7iLKxusnFF5/H7HZitzlwmMykdvbZ2l7H5rVQblToHxvkvVv38IV6OTU1h+CuQlYHN5Ye0nJZEa7RR1ff5ytf/XXloZe2Gq/Vhl28zLkiV9//gLnLp7F5XcceSaNJVQbqnA48PSFmhscoif873MPm9rrCdYWDEYKeHlV9uvTkCY+2trl87gKaQpl3bv8Y96iPQEPPo+t38Iz3kygc4vfoKBQFBxPE7+4hmciTl/agagdnw4hFY1S+N6c0mpTL7KX2ybdLnLh8mvHJcYUkGRocRaMxEI/FVaet0aDl1s3r9A9EaKMlWypj8fp46dXX2Xu8xrPFRwxGetFpmpgMHeL10jFipUcsKkZcDq+yVsjBRdMos7WyxGE8hd8fUgN0Kl/gMJPjxfNXlMe7oRHlu6E4j3qdCFk+9RyV3IFLZyJxEKNl0eEO+VWXvXTSdhpNjIKLyeUoNuqq2135R8VD2GiTlsOww8H0+JiqVZPAjhxIBPkjmJ6yNJDkispGYbRblG2hJxBEExm3ds1uh1qnJvczaKs6hNEiiY2upoHDblEddapk1+NCY2pSbhTptsw0Sm3MHRONTgOjQ9Q5iat3OXnxIjeu36JbaStfiMPlJl+uUKo2FKfLbDCqk4Cwh+R0JxK3Vmego+2oXsdmq0q4L0Sn1VCrgNmpKfwuSWhVVTQ6W8wT6QsTCPewsrXBwV6Rof5Z8skk6UxSFc2PRgYIGB2sPFtVHbqSBatWS+q/SZ+ftFeYNF2cZj0+u4ePvfYqz9YeUqwXGJgcIVVIcuv+DbLNMq6eANVySxn1rV6PqmjKRVME3WG8zhBHRznylRINXZVWq0MuWVarsoXZeQ5j2+zuPcMflDf1EvMn5hUpf3c3irahwaqF2VEXVp+GoqmGPzJDs+tn9cNnnJ85S2jezx9947+SyxXxmNxMRyYQnvrq5iqjIy6sbjNlvY1c+RB/oEs320Sb15KJNymkJE1kxeu2UWskcYWMOEJG8qmW6sotYWPm5Ali0XUc5i76TpVWscNw3zhap4/HS08x67vo9Bacnj6KuhxdSwOOsrz84nPsVA7ZWl3H2zHTyZippbXUXTU04jV0eFl5tMpn3vyc8lhGjxJMTHp5tnYdq7NO/iBBoOZXGJOOw4vDomFl7RGnPnGe9a1Nshtp9MKR8tvQ+BzEi3kCDQsuSXl2Kiolma81FdTY5fORelYguZ1mYnYYd4+D5b2n6DRdZU52eyLMn7yI0eOh3GnytW/8KUGXnU+/9io1fYFUQVYlU7z24mf5/BfeYqyvD4/RxKm5GRZOnuBvr76rbuC5gVnSh0llaO2NjOEP9rF/cI+FMwM83XlMbDeBseag29ZzlEyzcGmEfHuX8IQOo61BOp4gm9KQz1hIFhs4fb3Y9CZVAyRvBIlECoPRjK/fTL4aRdutoWubiYQuMjdylsOtGPvRGDlJVrkNbO4uk83FFC6lbyBIrdohFssxOjpFudRibS2Gy9FDMVtXSoB4aYy+IlZvi1Jc0Dm9bD6TRhsH8+PTFGpxtg6WFYhcVphus/h8knTMddZ29ukbGqdRaKHXWBmbO83q420GbAMEYlZCMQtVc4p2X5H75uuYe530mxfwaEMMeAZJHB2q9eiJMxd4tPqEdP2Q7eg+kaFRnFY90d113HYXe/uHOH199I0Nk6wkaeTrxLdi6O06rC4j9WaW6Zk5jAYvm2sHqjrN1moz3B+m6Taxnz4icZjG2Oyydu8BXZ0Jj9ePXgjybicfPVrkjTdeYmPlobp3tCYNuWRRdWQPek24aw3CHSMX33yNrtfJxtN9hWC48NxF/vOffJ0bj5YZDniZ7e/BNRLha3/zLcl54vL6OX3hDLtbMWgY6Bor6OxNRmYHFD3fmrczGBhWPr1KSbroDJitVZbXHrC6s83Lr77E06VHFDIlzpy8iM3lUxaBusBvrfLe18Zhd9Fpa4hn0zS6bQYHpUqphrTzCT1vfX2J3VSGuTPncSLA1g6FSp5mvUWt3KRczWKxG1nf3lDeoE986tNsrG3gdXgw6owK5SEpcJXQbrSOayyLJTQmPW1Bu3W15NJZFbTQCJ/vpynOrJTNDwyolaR4qSUFK0Xpil8pfC+tVg2EMsgdCWDZ7VGbmmwmowYyUcVkkSpBDFEPf+bTyxTyCKhfPkZYqqISyirSbrWrTlgVrNBoFKZIfHvi85PPIe0AVqfz/69JE8+dXJv4+KRPXNRHuXZ5CEriVawWykv405oyi8WmoMBins9msrhcblUvJeqjAjxLtZ5AmH+aspWBp16rHCt/dNVQKdsXpXhWqkrVEzVS1svyeeTrlWsRNIskeqWrVE6IFuF5trtcvfGRUsKCfT143C4Ot/d5srLM3PmzSuAQdI29DbsbmwxNjCuV6s7iPebPnGVwZIx89Iig1YGl1eQnH/wET38PdXOHbKtAPlshlynysVdeU01VvU4X1588IN6u4nOYeO/dH/PLX/11TFJLKN30HamHlFnAwHsfXOOXf+1XWNlcR2e1UOt2cPp9nJhfUIqTXWPAbjFTa9UUyL+aSSuQcKCnl4DdoV5T12/fV35PmXbury1SNzcYtPlZuvuI8MIMrWYZfS6hfIWeQPiYi6XXctCqqN7l+dA4W0/Xla0rGPBRFa5lt0GlViZoE9SVBrfTTVpq7mS4t9rVvd3rcrC+s07R0EbIiaKe+l1eVUfWMZkY6AnTjmfZ3HmG3qFTQ1Mmm1NIFIfVhdnoUPeerEiFDduliaYixAorG/J8D/fRwIJVY8EuGLp2iVpHWLNm9doRP7HbESDo7kVXh4PdfarmDka3VL+20Mm6tVw9rjDrdKk26+oaxMMoqmynLitpO9Ozswy6PTy4c5vDYhadWZLdOpUWtntcdIpVmqWK4lfKa1H+PE3/gKOLSavaHCQZItiKVhccbhc+l0OtUbZVPVEbgazpdeJ46KDtaFWsV34YLT00jV3Meg1GeZMwGVUBr+zz9VqjWotpdRJR1yH5YKnaqdXKqqpGItbFgnh9TOo005TVaKfO5OQofZEwz1ZW8Hl8+GTqtRsZnBnn8coSI8MDKtK8trtLpWNBb/WR3N5H3+0wNTdOOn6Eri6JNL0KdnRqxz4MnUkMskZa9S4el0fV3xjbdS6dmcOgK7O0voRrqI9St8Gj9SV0Ri2Do0NUu032dmOM9U3TG+xjcfEBhpYBbVtPNFlUGAyHXQzIDeKHJYZ7Q7xy8QJGbYtM5pBsPQcmUfIKbG4fkM1V8DksBKwGJvwW+gYDPExsc/7yx7CYwlz70Q0Otg44//JJ6t08K2uL6vRZq8jDKsjuzi4vXZni9JlZ7i9vKA+ZnBpahQYuo4tCtsnOVoxCMc/YdB/ugIaWpoLdYyV5WKBU6uIKDHHl+VdUzcrGsydk4/t4LAHaDS1ml5WVtRWmJscIePqZHj1H0ZznoyfvU03nGe4fwOHxsb++zuHqGsa2l8HwHNhlbb3MxnZUKXtzYwsEery0dHVK1UOWn93irY9f4WB9h+R2BYvOhqYl8RzYTx3y6ude5f7D++QPCyoi3z/Qi9FtYmd/C2fdoEjvBX2VfKWG0xWix9dDu9riYD2qQj2jQ710dC2OypLu06Lp6Bkbn6fa6KLRm+gb6mP3cI1qOcuZhTkajS7bO0e8/NovsLG9z7f/4S9o1wqKwSTl7eIfml24xEE0Q6sqtUTy8K5SyXRwGDzojElmTgzyg3ev8aWf/xWufu8u0d2YIuZHRrxEM8/41C+fZyP2gJ29DfLpLg7jEIcxAbd6sBpNRHrDmPVmHjy9T2QiTE/AS3R/W/GvBsIjDA9coF7p0m7Uub14k77hMOlMFLfPSjR1oGqeNB0DNoOdrdVdxRZ78eXXuHF3kVKlo3yeBjOEIg4MgRYNinhbQY7WM+TSRdUK4ve5MVokuq9F02ire/dLX/wS3/zu19E4i9Rax00GzYwNh7Gfts7D7OQJSkcpbv7FB5z3nmR6OkxOe8Ady0cULHUsjTARzyjdipZcaZ9yI4fZFKbRNHD73l0F9v2lL38Fo6bJ48Wb6E1t1rbW0ZpcnDp3hqNUDKfJSe4ohyOox+o2UCoX6Q30Mzd+hnw5SamRYv3xEfGDMqMnTpMp1Aj3jqjC8bs3r2M0ifepwtHBhuK1ZYpNnC47ZlOXlraCyabH7YooY7ellGPIZqG0uclQfy8f/+Sb2ANDZGstbB4bf/Dn3+DHNx8y0d+LqVnhxPmz/NFf/TUHtQ5mpxe/3cPI0DD3796l2alz6twcs2eOEVO1VIfZgTOcGLpAW1hmWg2NZomZuQl+9O4PiKfjauNhN7t54eLLrG3uKUUmexQTHipCxRLfkM8dVAcmWcm5bBZ6Q8cBi067TrWc44cfXuPUhUuMhIeoVarEUwmFVGiVJABnIZNP8t7Nj3j5jdeJ9PVTKZYxao65Z9JQJJ5xUes8Noc6YHeaLemepKFpq75rSdiK0iVtDzLISH+3DD7Szy2eNEnEysNFhhtpwxDPnTDpZECT1acocLI6FZVN1L/jirSSUr2EYSedteLXk4+VDmEZxARPodQxVfJuOm4PqMnnkSyLJGh16s8VH5WogvVmU+Ej5Prkg9RQCirZKEgM+XwyiMkzTVatknoUb536pT3+u1y/fD5RUcRXJ9cjSBT5Go+xKKiBTZK7Ej6R38s1yNAmHj9JEUvAQ/67hD/kWSe9ouLvkwFTBllJ+kqgS675mPFpwKI3cefhPeV/PXvpPM1qjVwswZ2lRwQnRhWjTSrzTM0m77/zE179+CcwWI0USznVXe50+jC0NaqZoZhM8ODJQ3yRMMPTQyytP2HxybLimH7ytY/hs6ujAM/2t4nXizjNOj58/z3mFq5wav4c5qbcoS3o1rFYHLzzkw+YOrGgAMKC96h1pVjATX9PL26LjXpJht0adredciFHo1igUC1jtFoJevwkYnECoR7K2Tz1dIbFnWVirTwvL5zjw7ffJa9vcfniOdrRmOJnFltaAn1+zC4z5y6eUxYnfVWjahozySxNwavolNatRKORnn6i0UPsHi9as5WSHNh6elVLVo/fTzKbYuvwAJvDQlfTIuINqNR43qDlxPwpavtpdg82ieXkYKelVirhdbvUoafV0eOwedFjpl7Ok0keUhA+oUEOMJKclTKEXoLOEM18jWwtDfoWNoue/cQhOocTbdeoUvMOk43llRWCU8O4Qz4sRiNug5nVu4vqtesUiHGtqgDkwsqrFSvqZyqDXFPENoEyl0tUOk1ln4gEexXQPC41p7WGKpuQ16wcStRre2ywtyu4Ba1ZvlnCYmni7A8zMD7K0X6UbCqtaN56vUkxmkxdA5p6G327jtmko6npKChgTR4OlQYOnZFWo6ZOnqLKSd2RrGe1CJDVgs1nIprcRavtqDfyW/fuQUunTMZy54i0qm0LfNJOo9VQN6qAKm2dKqdmx9G7XVjcNpaWHuLx+xWRevjCJX5w/TZHz3Yxt9rIwchsMFPMNfD5nbQ6NRxmr+LQ1QScaxKPhl8BmA+Psjj0BU5MBGkV4wQHQ5TsFrayRyQbJczdLr0hLzltiWwyhyllUkXej7c30dXa+BxecATY2jlgPNxLIVdj5yCPz9Blqk+67oT91KZvZpqyvkO6VSKeKhEIDlAp7JOLrjLjtNPTF2K3VVPR7VZJy8raDtHDQ5w2Az6fHoujREVTp2MzY8JBIZHnpfMTxHbWGBgYJxVvEN2pEeoJsrO7RbulIZlNk62mmLs4wuC8m3g8rpSEmmAlSk1Gh2YxG33Y7T3sbK6TTyXoD09RqzRI5zYwWjRUa0285j4i9nEsgyZWkitsHRyoKqvTw+cY6+3h/u138HgHOYgVKOR3iKcOmDp9mcnxkwwGRjiIr/Bo5QNqnSp7u3v84htn8bi83FuJ4usaCaNnOVVkJ19kcDBIJNLLndsPaKEhGIlgN3dp1/Joyk2MTgsrtQMFi3UYfNibFtopaeU4RK9vMxz0qvLqVKmE9FgPD0yzHY1RLNdwmNwsnJyi2TmiWE1jc9vQl4OYNb007EaK3QIjU16Wlu/hcIjtoKFI53t3U7zx/GdIlqokqtsMLpip7DfYexBFa0ry5qffYHWtTibRpZxsc7R7qNoSesPCfCwz82IPFeMRm4kVNE0LnbKNpzeyaKp++gd7aAoFvatD42xSd+Txa3z4DX6ih1Ecdi+lQpfeSC+lRg6do43Zo6WWz7G1s0ndpMFi9hLfKuLQWemU6mrNfvbSOQqdMo+WN9ndKWGwSjevA1ufnUQ6hTnuJP706Lh+qc9LV5JiZhPhUC/mmoani0/5Z7/+r/ijv/w/GDhtYXDQTvJol9yWi41HdTI5PfMLc5w7P8YPv/k2Eecwr0zNU8jv8dj9EPOYk+RhnUjPGL2BYQ5Sd4kePaNZCULTz85aRvUah10BVbEk/li9u8Jm9BlavY3TJxZYXrzPzOQ8uUyBi69Mk60csb+fJmAP02PpBXuCg8p9ni2bebbcJRKaYX7qEkajF6fPydruM9bWrpLLrRHw6ek022w+SymfqMWpx+U1EOr1UW3YsLSttHcO+PjF02grCXSpI84MDWGfnGPqxZfAZ+X3fvf3ubmyT8DrgFqO2fFZPryzyDN5+Nv9FLZSCvbqDRgpF9qqoklnjmKxtzlM5BlwzPHSxGcxmzvY7DoKWYHimqk1BaR8n/2jKLPjJ9SvUqmhFAm3Wc/23gaFdgWtxqCU+UpV0vzSKXrMi/ME/ZSKeTwuB1fv3EFvsREO9eHz+UnlMqoxwNSUsISe+4t3qZt0zJ89o2qiBCshPZkWq526YK10WtpSrC4l7tWaUqzqnSYNTQeLyaKUOvn3MozJ9CXqlFyLAkx3jztdxf4gmCnpFFcVZMLK7XTV6lKUNgENy/u6DEayJq1WKmqwOu6yPe66lUHMYpI1VUutSOXPkYGw1qirf5bhrCQDltVyDD3+aQ9tUbyAMlAlj459glJSKKE+h9Ae0ipJK5Bj+fyyWpbwhWq76KJURvl5KA5cQdAulp+mhQtqNSsKn6iKMvCJ+iKKpXw9doddrc1kaFWNGD8Nd8j3RKY3hXiRYIpWpwY/UTdlGJLARVEEiFZL9W6Ln0q6WpfWn7Ed3eWNT/wczUqNbq7Mtcf30UeCmLs6pgdGsOu0LC89ZXLhlDqIijAi7/lWi1OpkKKUGY0axWfVms2KoarTtHj37k1iqTRfeuvnMcgArNfxdHOVMoLbsHL1/fd56Y3Pc2b+PNHlDZqtMl2DQIV7uHr1Bn1jk/QNDB23MY0MYfTY0dbqOA1GpUjmCnkFqs5l0+SzKTryGpWASxP6I0MEegIYq3XiD5Z4b+k+W+0i58amWLp7h3g9w8KJWZx12I2mWE+kMfvNzJ6apM9gZio8iLarp1ZuqGasRC5FtV2lWS4pAPj8zDwHRynMgSD1khQ8VBW8O58vUhS2o9lGtSjqsrA8dZikScVkJKnXcfbi8xT3s+QKSUrtLNn4IWatsBfL2Jw2xOXotAXp9QxQjsUpxmMkydM1a2jL3GP1YjC40LV1ihKCuUNBwmrFLAanA0MwqO5dTR3VYRtNxAlOjqm6xk61Rr/Dw+79J6ysraK3mGi2myr5ni4WFL/Y2OiqAU9qMzvdFiaLkZyko0Xdz1cki4m7L6R8ecVSUanSYn+Q5Lmmr98nv6MhCl2zrZSS4FA/pVadzZ1NNbAJFNZqMktQB2NTj8tkx2yRvXlG3bA6k6xapVS3jUGjUzeAwJIqguOQxFFdzlwGNKLoyQqt3cRmNjA0PMjio4cYNAY8Th/+voha1bXrFaUYOt02OuLZq1ToCdsIBd1kE3XOnDqL029R/heDyKMTg/xvf/ifiT7awoYWh8/I8OiYSrtJ0bSULgesAfU1VCijNbZ46aWL7O/lWF2OMuDRcnoqwtHhPsGBEHulOMlKmUJTIMBD6AySrDyk0dawsxel1xfG2NLTqRzHyK987A2+8dd/w3hkXJ2kfvz+NQbcRl49N8PRnhQTe/AODlCVqddoY/bEgroZPvroR+TiW1wYisg0TFJ+BiY7u3sJrEYbDqsDt11qiBIYnTo2djcwu2zqVCRKC9WKenMYHJzC7HIrUGatVCEVP6JeaSo0iKyIT10aY2hWWjogWUiSPZCotRW3z6VO7w6jm65G4JFJwsEB0okc7UqdujD5zAa8Zh9urY+2q0HNUiPb0vPD73/IpH+UMwtTHKU2MGuclNIN4sk4J0+fxWR0s7K2qcziqWKCZCHGzNQIO6sPeXE+wompeb757evMDo3g1cFWLkFZqDpGEyOj0zy8uYJJa+bMydO0amn2dpY5TKdxh50Exqw4rQGKMS2J2JE6hEgNlsVkxGs+rpNpa01kk1WG+6e5tfYQrd2I1+pU4NB0JsXAQI8y6guHLn1YpKGx8o++9AtUqil2D9YVmFnvKNI7aMZutLG+GiPQc5pGvc2JuVEO92MkY0fE9te5dOESN26t4vQFKDVLxFYS2OsOvH4jFmeHIikGJ/u4fe8WQyNhIv0BDvYbZNMagqEBtjf3Ffes3CzQ0FfoswTpd/Zwe+WOUsV91hCjo2NUW/LqPSRZ3mKwd4hoNMVOXHxJDqr5DvqOlmq+RL3dULzAk5dnefR0g421KjpTmekFJ4F+D9F4jNyunsxeibDXq4rOW802noCTfCmjHvClTBGXxYfbbWFsMsTQqI+bt99nc7POQbRBp2tRVotIyEehWEVnsOIzOqgUsyy8Ps6J50Z5tHxLoVx6AuM0dUnylRi7azGaRSOFpJGIf5jo1iHNagGbRYvBCZ4eD8/Wd9Q1GTpt+vucmA11+iI9RI9imLwO9bPwm4fVcOTw68kWx7BaF8jtxTF3Wvx3/+0/5ta9D7n98CPW9zfQGLoEPXYquRLrKweKxde16+VWxO0XdbyLXuwblQqXJ0c4PxomvbaCtTrPzeAAACAASURBVFnHFxjBEerjhX/+K/zu7/wOP7hxh7DfTMjWweOOsBevgH8Ku7+Ho+gmDx/fJzIU4TCVpSHA1UqCF184z8H2HqcHT3M2cp6uTqpka1gkQaX8h22OMknuPrrL8MAYw5FxtfIXdIVU0uVLWWrdn6IfBBkhnmW9QTGwZDCx+13ksxmsBiPpfEG1dZxYOKWGEo/Xh82gp5JJsxvdYXNvi1BfhP7+AaUaVYsV1bupBhidQSWAZcCyWayKq1Zr1BTKRKvX43W5FehWtgZ6xcqT5HdWPVhEnZOVpAw0a2urSt372UpWVC9ZBSsvnk5/jEcxm3+qlBnV8CMHUGHUyVAmSpfAhcW/1GgK1Fid/5XvTqeTdbJeDXeikKlKs3YLp8OtBjGpCJO0q/jnpNtW/j+5FlFjCnlBnRwHLESYkwHsuD3juNVChlRBoSj0hUajeH0yeB7G4sc8QJvtOHRhMCov3c9AyjJEyuAmZngJwvysW7fRrCt0i6SVZQBU/aRIK8XxoCdqnzBYxaMn12HU6NTQ/fTpEncX7/P65z5JrVLB1TVw6/EDkp26AogP9kWU/cBiNKv2JfH60WqoDZzAzkvFsvIIVkt5NRS7Aj4ymSSPHy+yGt9VCtxbb36apqwQbRaWVpfBpGOkL8QH7/yEz37xV/HYg2T2YjS7FXQODaPhft5/+z2VWh+dnkdjtnH27FlZJLIf2yVfyiHpgP5wBLsM5502sXRcKVK9vT3qOSyn76GRUdXckX66xZ3lByzFt5gcGmBl+RGOiIeh4X665TLpfIlMuU5vyI/DYkbf6RJwejF0DGp7aLXYKVUKbO9v89HiTV556UU8GiOJTBGtL4imqyV7lGRSCBfKC5/nwzu3CQ2NEXAHlFjV7rYZHh2l2QGn3YupayWWilIR5kCpRrfdIVWM0zfUS6VWIpMqoGmZ8Ost6GtN2sY2bp+TUqagthJarQy3EiaqYHFbMDssqlGoa7HjHJLB3MTekxVGRsM0NU0SDZiYmYd6A7/JirXRYWtzk+2dbWVtEb+rqNp2iw2jRq+KJjp6DbVyGbfLSaXZUDghbbOtqgcdHjdhX5BkLK4CHnKYKQkQenCqt1uVGLl4Arpy4utSbjXoGrWEB/pwBZyU2gW07eYxb6yiYbC3n3Qlg5DHpP5GevN0LVni6pQZU+TrUqXIxPw0pUqZx0+WVNqs2erSrDQxa43qzxMDq8TNZQ0QCoToHR1hcekJXQFZtupMTY9SzqaIBL2Mn+zj4HCHx1f3uHj6Cl/+5bdIHSbRNgzcT27y9v2PyK/H0DXaPPfqZaxuN4G+IX7wvbfZ34oRNHlVW8Qnv/Im79/8PgtnhjjYLnCwVWKm34mxUyadydE/PkAR8a6IZIqqQsqWstx4d4lXPvYGWV2Fhzfv425Z0Ld0yvfy+S9/gQ+uXafb0LNw5ixf/+u/IGyBMa8djy2A0xkgXiwxPDaHPzDE+s4GsdQBe/vraFtFPnnxlKo0ympB53Kxn0pTy1VwGC30h0PqdNvW6jGZDWSyCcqVvIrPD/QM4LJ6qVQ7DM6OoQuaSR0ekUukKWaK7G5uUy8XufjcJBPzDoq6NFV9mRs/iuEwDNE3HKBVr/Pk9iNOX5jB6pMTpkTjq1QSdRwWFwaL/Ky0DAaHaJvLdGwtCjj53g+uKqzOQMRHIGyikW3iM4ewukI06jruXV9kZHycw1ySrl5LtV3HoK1j0ZS4PO3l9Nwp/v1v/Qn9PSECDiPufjuuiJcHq1HMlhDNnIZqqsRQMIK2UyYa2+TMK8+TqsbZ2ruJ1xzE2ugnmo0TzR+qdb/I4DadDrfTRyJdpp7v8PFXP8N767d4Gl2lz+2lmm9QKXRYWJhjanKQTHyPg+0dFuZf5uypy7z3kx/R0TYp1/N4euoY7Vma2iI9kRFWn7Vw6HoV3mJt6wn+HgfPHj1TrRylcpuFS6eIVna4+/ZDvM1eRif9LK/fo9KtKWSQ3xOgVD/E5Krg7x1Fo3dxav4V/vRrf8GLL13iweNHpHJ53F0L56cXKOvy5KsZbHqzUlhy5RwaUw6ru4nfOcCPfnATm3tAhT1kNScP5f3dPewuB8nMEZ/8/KtsbUuLQoFqO8bZKwFcbivbO3u0aj0s3dvmy5/6OKmDI3Y3Yhjs0DaIUqIlm8zS6xpgJDysUse+gJmdg2ccFjo0tVaVNtd2tRg7OjpmA1pRRTGroWFmrI9/8S+/yGH+Ptlclf3tAi6/Ea2xRiq2zfbqHjRC7G2laVa0x6BUMXNLe43PhclqY39nl0ggyEBEy/ysjwcPltiLxTnz0hlVuxfd6mI1WnDZ7YQHP8ELL/wif/i7v016b4n/8V9+kc2dx/zo/e+zsp9AZ3VTzRap5CrKXlGXFaLPzdTCBMVaVkGZTRqYHO7DXC1yrr+X0ZCP1cV7Csbc7uj5p//hN9ksZvmN3/4tLp4aIR+TBG0fqxsFbi0K5mGE2dMRHiw9pmu0sHD+JDqznkePlwi43RSTh3zxtU8TkIo8k0WtXnR66bIUMoCWcrXMs42n1CpNzp+9TCQ0xMazDbWq9QW85IpZXF4v9VZT+chk/elz+xSq4dHqY4JSB9XVKoXt7XfeYXx6RhHyx0bGGR2IsL+9zvc/eBtPOCgTJiORIVVzlk1llWJVr8rWRI/TZicUCJBMp1WdmdYgW5jjOi5tR8K6emX+TiSTGK1m9XtRzwQ3IivJ06dOKnXvW3/9TYYHB1QyuKuRHlsdnbYgWsxqOFS9rjoZWI9Vvbp0j3baanBSvbICs9VKgEKvFOZsLoNRxIhmHbfHpYZJCS9I8EIOqqJCGg0m5YOTzyHfIxkWZWCTAVQOguL5EwbgMWzZoB6EqnnCalN8PUGoBIN+pdbJoUeGNhkGJXSYEcSJ3aYGTOH5iYKnrlf/s+FVwoJGnE4HB9Gomkpl+JO/ZKiV65CPlYFWKktUK4hOS76YU0Bkj9Ojvheioh7u7HHj1k1Ov/YcgWBQIUluPVzk1vITFk6dYmF+gdJRhsnRMbUyNAuDNJNTcFyTzaoOAELCMOn0HCbkvhZF0kgymeCDxRvEckm+8Nl/RHx/n4XJcaqtOk/Wlun3eVi8eZtPf+6r6LGgrTbRWSHfzuI2GHh6/yGpYpOpE+eIjE0xMzFFdGODZDlFqpyhJqv/rlZVbQkTbmhuEpfTga7bUa8D+d4323Dl1CUKOwlly9lN7hEIOllafYin30dPJKCaap6tb4h5noDJic/kYC9xpFAkktaVw4/YrMRKJkw933iE7b1t9hafKCHGFhni4oVLJGNRVm5fkwUrg5P96NxOri89Uz5nm8auWjN6+wfIx7ME3EF6An083XiK3qFFtK2+yLBCuhitGgb7/BTyRVotPeYarN59RDS2SyDoZWtjU3FRJbSj0Ut/uo5oJk7fYD9Oq49CCyYuv4CuUkfa4JvdLKvbK2Q6ZjyBPno9XsytLpVEina9wdbGOvlyAX/Ar5Apjx4+UmEbq9+N2eUgYHdRzhfJ14TPZ1evGZkRBOnTzBTJJVLqeSN+Vkmpa4KT7q588+qNLjadAY1Edq0G9UGXTpxhqL+PRrOiugDFz7a1sa+++edfvcAf/MkfKiOirtJGm2/QEdOg1HjURB2y8OKFK/zw3bdpaDuKrZcqSTFwSiXMdB1JcpmoywlGIK0d6fLQ0+520Dba6oaenp3C57aTOYqxcLoHu9vIH//RVT722lsMhhzE9vYZ6Bvih8t3uPbkIR4jvHz+Arl8We2yswJZLrcVekJaDwzdLh/77EUKrUPW40+x6INQc9ITMWNxoKL55VaFjx5d5+ggyWjvOFPnxtiObVOOazAbHMyfneb996/x+OEmJ6am8dg9xKL7OJ1WcvkEw3PjPNpbx1vVcHlgCr3OTDJdoKUzcerseQ4OYsQreQ7LWSqlPJpagVfmRllbW6GgMxAaG2V1f091o06MTGIxdUgmjgh5B9B2Whh0DeK5JPVui0jAh1YaIN54hb3DHNF0g9jegbpJ5OSWTSeolXNMTPp5/sVRcs0kOqeBVExLs+LAZfOpIbSQrCo/VLYco0qJVO6IkCsAVQ1BZwSNxYnO42P5yVVazSxto5N618Ttu0/UkOdztjAbXQwNzOJxD1EqtLlz4waTQ1McrB/y2U99lp97/WPcX7vGR7e+i6G8pU7t37+5hNNsZtDnZvbUEPVujc31MifmL/PO2z9GW+tg6xqFIavWLT/31s/R0jf40fvfxWn20smZMIXN3Nu4RzdTp8fqRdvsYjQ5eLy2o0yuV85dYbcR58neM8KePmZHpC7IRDJ9xOkLp4kdLCtIdL1kY3rmlKrM6tAgGPTiNMPTx7eptrOqLuvU2Ze5c3OJZk3MvVo03aKqIxIG1P/w3/9HZVr/3f/7d2hXNWqVPDzdw35yXZ00HR4LoWCPUhn6I70Ko7GzEWNh9AKf+Pgb3Fv5IfeW1nD6Z1m5/5hcLM6VhRlM1gZ3dq/RPxOioS0RtHsIO0K8cO7n+frXvsd3f/QefYMhTp4bwe4yksklSR2ViO4fUczKiT6CRt9DWbPL0JxgF8wcHZQxtgb51//q3/J3/+8fKrSE3P/pSpJCI4PVpuHkyTN89OFT9FrpQgSvU8z9BfJl6WLu0NUbVTrQrNEg1nKdy4nV5sTrdnPj3Q/4f/7Tv6FOVJp66fFO4HLoSCW3+cGP/xJPwK0sDXt74q+bJhyIqBL1e48eU6gWGB4P0+Px8rErr3AYu8/wmJm97D5bB5t8/jM/z+//739ObM+iQNjz42E6LR+ff+urLD95xPb2E9ptKS0f4tadRcpdA6liQ3X4uq1e9jcOKFca6hA3c2KOta018rlDPB4THo+BsN1En8nEuTNnODw4oLS7R6fW5LlPfY5XPvkmf/HNP2N8IsztW+9xVOjwbCvLzi4USuIMknaQN2mZzfQFzdy7+wHPNrd4+aUXWV96xFc//4s4W2YB8mPU26lKUKDdpFSTtgTZcFR4+OgJ585dolGBkL+XWrOG02FTqbtsMaf6Kv8/mt4z2NIzu857TvxOzvmec3Pqvh1vZ2Q00mAwOQ+LlChZqlKw9MOW7ZJom6JNuRQos8hSmUnicDzkRM4MBpiAOAAaoXPuvjnnk3NOrv02/QM1VRig++L0d753v2uv9axmp6EqpsL+GIVSAaNFT9jjpyMUAbOR1bVVcpUqI6PjWHXiPauTymyzUkwSnhrF1hTDvZ/J0QnVoSmdr1LfVS6UaNebanBKF3LYJKRgkLS1l3Imr5oeZIBze7xqUJKaL02AwBaLSrHKoCb+TmEhJpNJ5fX1SmWiqkBDrSof8eH6arBS/+twKGVLEr9q2JOEbqetVn5yJDxi7Mm//cjL7XTJarilVLhAMKhSrhJ4yGRyKrwnHqXd7R2C4hW0WJVCJ+qhXIAk8CDrZlHRZJUqq1oZCGVYNJk1HA5RLx+tG0Wty+cLql5NcC2y0pVCeKlXEwVbhEBRFgXRIgPbo4SAIAQFQ1NTrTMSLJSqOAl9SNpXfm/5/OTzlaFYwozlhpAqNAKag2Q+i95uoZ7J8+YvfsnhC6c4MXuCajpHpljk9ffeJRyNMTNzBJ9R2o8adM2SThalx0yjXlVChvw+MqQKF08vlip9h26zrRpSbizd4b2rH/KpVz5LvVRmIjHA8tYaD9YXeezYEa5/eJnHzn1KJexbpSpGax+L14C+X2FnZ518x8wLL3ye9179NYenpokloupyYrEaKRykFdYpPjXJ6vamshEcnhjF0G3R7+qxaQ4e3n2gtkxf+OyXuXbrDg+XlhkbCbKyegdrWKPZbRALxoQaQqVVx1Y3YelouMJx+kaNVqtDR6rabHbGhJ6xsMxO+oBQPKIuwbJB3N/fxe+Wc8lPTpS5ah6TVc9+JokvKn7mvHqGJcjk9YVZ283i9QUJez20OyWqzRRWsw+HNaBSseViEadZT7XVpGEwYW/o6OcqbGd2CCci1EXJFS2vb1Di1l5yh8efvkAwHFIUksv35nGMTTI9kEArlim1DnjnozcpYeXlT32eyn6KsUiM1bsPqIgSWK+xV8pisJrVf2dW8g1Op2oZEVau02DF75KWlbLyfIrXVD4vufCFXF6K2TwtAXeLF7bWQDd78UhfalU64jWotTC2JZUhhtsuhmYXXUdUtYaSNqXr0ukJ0dUbqOhqKpYtoM52qY5VoIg2O7KZ1Xfa9IVwnauocl+h6jv8LvbS+1g1G1MTU2ytb1Os1Ki1e+jUoMej/b0kQvriMehisj1CrXTqdU6dTXD2wjHeeHeJjbUUtn4Hu8nMM088zfBjx0j1KhyfTLA6N89/+vf/BZfXh8lholJo0msaFC/PatKTLq8yMRPH6jRRyLRJhA/xyteeptLJUmnV+OmvXsPstOA2uZiOjquC+sXNBXoNByvzG5w4NokvEGZhdQNdW6fWjg/u3uHrX/siv/7gl8Snh7i9sUB9Jc+IKcKxI0fY2dtnP1skEkkwEBrk1HNnmUstsrg4z9rCQ45Fw2yurWMNhDB7PLT0ejy+IDdv36bTLqnkW6tuwmnVFBNMOvr0UvtTL5Pc3+Lk0Sls1ihGwzCVWhbN2mN/b4e93S0qpRzhqJUTp+J0dA3cAQ/bmznVdTozfZKrH91ndOA42ztrZHPbjM0Mc+bxWW5c+ZATh06QXBFczWm2qy1u3vkVRq2i+EUXL77MX/7V92k2SiSidgKBIazWEM8+82lWVzYoV/Nc/eg66c0ix0YP8Rtf/ApXFt9ja/8uw64+45NTvHb5Povz85w6cgi7Q082nWJs4JTyb957cFs1XlAXthcMDU8ofI3NZVXrxoHQAH67n2I/z/3Ne5hLffwmNw6LjXypxofX51QdTnRgCHNAY/bCKfY3Dpi7s0S30iddyDI8NYxJX8XrtNCsmJmYPEJTJco14rEAb/3yl2jSj9zP0DU0cXqCrKxskU2X0ffqnDt9lAsXHufB/SUmR2f55JMbZEsFHDavYj4K72nq2DCVvvQMWtVBKJf75F6Bx8+e49zJc7zx418zOjrAVuYmo9PHiQ2eYnlujko2S2Zphb6uRDtWxpuQLsIchrqFela+73Fu3VxldWOTiZkBar1tDh0ZUSidWrnP9av3ycnwrnfgcCbomnOMzGh0GkbVLb14K8d/++O/4P03fqbWa5F4gp6xyerWAu6Alf1kmkbNjtHgolJu47aLt6pMvtoAo0VVzIkp32u34Q7YyFSTfP4r36Raa+I0Gpk9NkGttku/Y6JW0rGx9oDNtTlyhX0GEnGiA6MsLe2oNLDNESIQHiIUE/5ZhjMnZjjY3idzkKNel+BBnuhhL4mJELcu36JWtHL14xR+p52pkQhWk1Dn23z6mZfVsPT91/+C4clpltf2ub+wyfjUSdaXd7GZPRzs5NSBI6gS6Tk1akY63TIurwGTpUXMayNqsXB6dpZ08gBdMY+528PqCPCb/+C3uX7vmvqM6u0S68kKySI8fFCk2TArFJQj4OPw6VkmB938+q0fExiMK6K9w6xxfHgKa12HprdRzFUwW50MT46ztrdK7+/SjR9c+kCt4GYOH0enN9OQYUQAvbU6/nCQ3YN96u36ox5Wu1OZq416MElnZquPy+4knUrx01++xr/+N7/DzuKOYmjeWbhJ4tgkHYtBIShquTIuowWHzYlJOkibbcYSQ3gcLq5cuUKLDmPTkxg1DZugSA5S6tkWbl/AF1K8uM3NdYYSw7hdXpqtBvvJfdxep5p3RJGUdKB4gwZiEXptSb421bpT+GESzLNZbWrwEgyIYEhEVRNEhQQoUqnkoyonvXiw5LLiVqqXwWxQK0gZviRI06aDXfp92021pmy2pFVE9AKz6g+VtK5StiQw0e2qFZaoc0rtU5w5k+L0RcJRzJo0OySVmmgUlVHWxrpHTEZZ38paWhSTR4NqV9lCpCFDtXjoDOrXFKyNrNoE6+Jx+9Vq3etxkUon1bAnPklJ7BbyebVelhStZjAR94RIFvM09H0c/R7v/OIXhEYG1XA3MjyG2arx/qX3iCTiqiUi7vSQPkhi93txy/rRKB5J8Ql2FKy50WwxNDxCsVKmq+tgkBBap8fyzgrvX7vEy1/4nIKQN3tZao0GOztpTk8eZ/7mPBfOv4DfLRsWH6nMDtVWjkptnw41bq/v8j//j79Lb6/Brau3mJg5xL37V7FYdCr1/NY773LxM5/H4XYpJdRqgnIhjVWz43X5yO3nFbapUK7hC0VY3thibCTEwuJN+q4OgZAPp9GJJLY9IS9UerSKHRzuGE5PWG3bnHYb+Wxa+dQsPbmQZFT4U7q3dYYe2xvLHJ0+Sq/ZY3l1Xq1UbQ6rSuAKj07yn8J9ddk95LIVuhYP8cEhDK0qzWYWi72n3uG5dIVmw0A8Mkh2Zwuj3cbw8WOkFzfJrm5R7UsjdBNvKKhYdtVCWTWN9AXvU8xQqJSZOjKLzubCE0uozUQrn8OkNQhGPWSqbfU9GQqEWZ5bIJdKUSkU1RBbbtcVKkkYfUYVrJINijSLGRRPUQIW3XZX+VHF0hMfiCt4eXJvT11QHH6v6s41NDvoBsYC/abVADEXulaPerKIuWZQ/WptfZOOYByMPZX8MXUMtNoGun1Zy/bx+t2K12TUZO3apFFsYdZr6CwdGgJM7BjUzbLVa6raLLPeIUUUyifW19WV8lHvPvJgyNVIcYuMJrSunl6/SctYx6w3Y+qaiA15SeV2iQ+OsruTwoxIrkZOTR/G6LeicxrY2p1nfX2VelmHPxKlr8H+dpZaqaMgrZ//8itk62ke3r6DrS63Ezu1ao/PffkJ7CEd3/r5j7B6JSrdxaGzMegfoNTMUu5UyFSb6gtr74tXw0pabq6FKuOJUcIDEUWh3lzfwBP0UG6VidkTnBw+hb5dp1TIqvj7Wz//iKnwaTwJHU37Ph2rnnypxMHcDt1aG1/ASyAcIxhOMH56ktd//Rp3bl4lPjTK8nZWJQYPDw+ocup6vsLI0RmWlxcZCvhoFI3oOlEMTumvTbO5Ki0IYUpSddPOc+LcFF2Jldcb6iU0PjVGOBHm44/uc/uTXYL+AEdnxhQYtV4pUKnuqNt9q2IlHDnM85/6Ju8u/IzXLn+X0t4Bx8cO0841FVfLEXRi6nuYHj2Bw2ni0uVf07F0ubewgMMbwtYBU6WBI6Qn4Dfz9NQUAW+CH/zqNrHhYXKVHAsP5lVP4svPvML7b7+vuIWVivCppDNXx9D4hEqISlek0+gi5HPTrhXY3l2l329jx4XH5kWzyYs6j83pZ/DYcYo66Ux0srW6RKWYZ39PXmpmvvH3vsGtB9eYu3ODiNeN1WhDM1oJRxOYTX2SO0ukK1m1rg8kdMr7dfX6XcaHpxgfGqNWbZJJ5QhYgxgaRjYXd3jy6Rd5/+ptHtxdIOgOMT4eJZXZJDIa4IWXn1MruXK1y/Vb83zquWfY393l3t1lYtEBrlx+nxefe4Y7N28qw7TgfkwtOP/EGXYa61hMGtaWlVrHTB0rFr+Pn7z+uvJhPfvCWT688RoGXVN9Lha7m0AkxvV7d+l2LaS2mspbG4t5KZRyavVWzjQ5feQ81z+8RTw+oPhpg/EgkaiHrfwemUKZwkFb9rfq4PT7xGtUo+81sJ9PY+5YsOpMTAwN8tJLh3F58hwU+zQ6mlozSttN1GtHpzOSTBd56rkzrK4tsXL7gKdnn6eZbeKwS6Coy5XlXdbyVeIJYWC16Se7FCpt6lIa36yzv7XK1KyH0ZkAdx7e4cihc7jMwzx4uMHiyiaBoIuI08Nh0ygnj07z1v2f4oxFWNxMc+PKQ0YGZ1hc2KSYF9q6k45gPgw6ZX9oteucPnuSvq5JfMjL5sp97LQY9Hv4wkvPs7m4xM7KOpSbjB+eoWGz8Mn1S3QFom5wspFssLJYIegfRd/XSKaTOL12Hjs1w9r6HMl2GVna+axevvH8ZzgaGkRvFF9oTnHOjGYjTbOOfrfN6ECUtdUFUuldAvEoyXyB2bOPqYq03e1NtWkQ71YoFFW39u2DDcwC9g0PUSiWsDhsGNsmEpE4P/rl95memmbAOcSVW9cxuE08dv4UpWKW/WZNrcTjmotSvkqh3sIjAQxhn8m7XVh5bps6/CV9LilbuxSjOzXa/S7ZZB6v26PUm0qugq4lA7KRcr2EySYIFWEUOsBgxunzqVWdZjTQaEqQQzxxouBJ321VqWDy/heMiaw1FUZFitX7fSxS69WT4F6bvjDmRJXq9xVLst/pq6abrq2FvGCcVr1qvOj0TdRrj5AxUnklfbxWMdzXHlWjSQBChjf5DogCKWXyAmxuyaHZ76CTS12jQSgQUqqiDGbyM6lkr/aooUPOB1kHCxBaWY6E1ak5cLqdyj9ptVnUEK7vyzvFQqmQwWzRY9ZkeDQTjQ6Qy2bUYCsDbr3VoSFihygveohY9Pzqxz/AGQqxtp9mSJprEhHeef1v8Q+EGBobJGgxsLm8xkB8GrPmodE00NP1CAuQt5hW/bIymApfzWq2Eo8NYDGZuLdwl+98/6+YvTBLxZrEc7yLrmpg5eNtDkfOsnBzh3PPXqRSbhCyB5RvVMDkucIm28k11rNZvvH134ZUF7vBTact7TFlUrkN2vKdsrvoNI0cbO8yGA0pb7C020jwQ7rf9R07jVpXrfBFLc5XixQrWZrdKtHpkNp0WBtmatUK+7k9QpEQXo+fShICzgFMeguNunhGTTTEM1qtUOpW2MscMDt7RtkL7i7cx21z4XO6yWWTar2PZmF8YoxyLsnOwT4tmTUMdnZ2Uhw+fgqP08nDa59gcxqUB9FpNxGLRpmaeYyPPryuvONr29tkGk3Oz5xg5c4DkrldGl2pGjSq58WpOUhvpgg7giqvsFfMEj17VpEODhZWsLudWHxO6tk9mqUsrXZfIVwkwFTrdMhUSwoHlNzfZ2N+EZ/bjcVmxe/0UtjLUqWPWdK+3Raaf9VVLAAAIABJREFUXk8+J8qlAc3hxKVJqKOjvKKVRg13yK86bnuNJrrh4UR//MwM4dkxUhs7rN6aUzcqSdrWewIZrSioqF3i3ToTra5kRcVkKF/VPn2hMYscbO6gq3exSjG2V9JQHSrlmmI9VdttrFjRulLp0sNiM9LS1RXfpqcZade7GLomdSDoujoV66bXpm/oqNueMJJOnz/Bx5cvqRdzTRJdNpcqAA74PHTFBNls4Iro0Vn0rKwJqsGBQDDq/T4mm4PBQER11y1trqq4t7naIRYbolKTAuYqn/vSS6T0ed69/C5Wu0UNl3azPJBlnrn4NO9ev8ru3j4jwSihUFgpKCXxzVndPHbqNIVclut3rqA3iYfGg6fn5+Xzn0bXqXLlxicqSfOdb/+YEd8UMycGCA0bGZwexWjW+PkPfs705AzX7t5iYDDK+MQwHVOL3ewetx/O0dPZKObh1PEZBqNOcgd7amDLFNrs76Z5/PQpSvkuxbzG4VNx3njv+xTSFc6ffkxR343GHl//2ue4c+eGGh7EnyGHzMj4NB9euseJI8+zvLFA21BkeiRBq5pnbCykvogbmxL7TzB74nkOqqssbt2kUaqqhoPdnX0VXw+EvZw5/ARjsRnuLd5ha3+dcjXDcy89R3RwkMXbD3h47TYTU8NEgg6GfcIOavH2JxuMHxonk5d6tybp/QwR7yg3rt1VyTO5tUm612S24fMFeOqJM2xvrbO2tYVe18aoa6je2qgnhLFlUVgczWNhcWsHR2iQyMAQR46e5GBzlyPTU/zkJ9+WZhj8oXFGxsfZ2dugWk7TbVepFYX9aODiM6+ooviFzTsYTMKXqzF9LEYs4efGTfFhSPenlbA/rJLK++tZbAaHStNubu6TkR5jzYPfGcZsbBKMuNjO7uAJC+i4z9kzj1POPzKEiwdHszh5ePch/Uab4ICbjlZjdX5JXap6HTh0eJpSq8ja4hbmppPwwBj1jo4Lz55iY2dFEef15i65+p4KUbhMGsVGlWy1gCvi5N7tOaKOMeKxhDpU5tbmlPohJHm72U8l30IzGVTASLAiekMLvVPSig3mLt/DanOp6rBg2E+1VubJ559TEM5bV69x/swJ/F4zff0mZuseCVEhl/IUs3qee/IFlu/fVM+fzekmHPSoNVWzYsFr8RMyW1i4+wlPPTbDW3eX6PrC9LpZ9L0Wc7eW0FvsmIM+lXKslIp4Q2acXvnuFzl/8knqaQPNnonbc0vYjE1OjAzjysKRmXH2dJukq1UERb6XrDK3sEN6P0cxVwOsdMRlppk5dviogkJ/9YtfxO21M79+i4d3rzISEnBphjOnp1h+OK+2EgKqlUaXIydmuTF3U/mQvJEJHi4lWV8rUit1VfIxHPDS69QptZp0zUbGjk9jttuxmR1cmD5KsG8kX69SqtfwyHrRYkOTHudyUTEpC9Ust+5f5+TjJ9hJ7mMhqCwf23sb6pkR31siGqdZq2G2GVTTgsfmwm51YLHYKWTKiszfNTf51v/7bc6ffpqDZJrZs7MEvRJaeUhwaEgdHjGXj/kHi+ilAs7lwdjtKTSRvNztDrNqEyoKG9QqVWdFjBYrbo8ft9WhAnS7qW0FaxVYrBw2kloWfJEMacJeNOjlfW9UCBTxo8naVnV4qjox8QD+HbZEp1fqmQQkJMghJ4t42yzSgtHrUy0UVN95s9umr5cB1IdJ4B6VJj2tqVA4kmpud1sYJFxltKDvGVUyl64gvwxK9RBKgwQpFIBY1DhJybY7KsUs3cCyAu8iCWGdauCQ1K+slGUQFZVO9btLH6/8c+KpQ4dFkzYLCVy4FU2i3qo9QqxIercpUQP5b5N6s4ZaPcvKWtbLzWZVcRsFEyV+9XSphN5gVuvn8YCLK++/w16ljMnpxWjxcnR6nOuX3lZVYMNTI7hNPRWU7Has2Kx+el0zBrMRl9dFpV5SaBEZooVB67S71dCsEFzlEt/57rcYOTVK111k/KyHVrbNwocbnJ16iauXFph57JTiHJrrMhQb6BklZCIMwBbfe/37nL3wOC8/+wVSGykqImVrPer9GknZCHZ7TI1MsTx3j2rxQCFCmroeXqdLCUAeu3i2BWeGaqI5SO6ytLuMI+jg1OljijtX2C8oz9ri7hzekJuTJ05grbvpV0yYjDbF8RXFsttosbGyhj3iomnoMTw8ppKnvV5DKV/VqhhJ9OpZks9fwlyi7m5t7+BwuUhnsspHd+rUKRXUWVpYpNNrEor56PXaLK8s8czzz7O/c8BwIE4ynyfXbfDyky8qMUxCVoVSXinqwglUmLlGH0Nbh97Up6vpSesMvPLZz7OzsIzd78MdixC2mulXCqwtPVCNNH2TRlkCPW43J8YO0S5UeesXvyKby2J0PKpE0xTKp/3IY2qx0KhUCYTDFGt1DA4blp4BfbVFVXiN/Z4SosrVsvLl6U5Mn+xf/NKLbNT22Lg7T2F9D/+JCPjNrKxs0y22MRX79Gp1LHKLMeqUL0S+bDJV69t6WtRpazUFF7bqdNg1Ez6vR/0z+XqHvUKddrGM1u5iNeqVYmX020nWMgwfGyG/UyK7VlBmR82gYey1VJpGwwRan8GpQZVYkUPKYhWIqMbM8RnyrTIrqU066xVcDSPRKY2zzz3Gq2/fYXNph6MDw8SOjZHqVsnc3yezmiISG1BVa91akZakVfSgK4HH4SR2PEDdVKKvddWNMV+qMOSPMBxLsJ5Ls7G9Q8IfodWWvsEQdl+UlbU9wn0L/WaFrdIy9ab0uHowZvVcPPo0Lo/G0s4Kv7p7W3WzxjwhRofDTE3GcXucHBzsqw5Am9dHZHqa3eQCjeYu6YN9/MEQG8UGt25vcDxxgdGhEK3OHgVZYQneJGOhkG5xaGoKpy9Gz+THGzDx/qXXVWXTicPHuXn5moq3z05NsrB2H5uonn1o1fo4zIOMjsxy/vEXKerTvHbl+1h6UuKc58TxGTZ2N+hZDOzuFbEYQqzcuMnFs+fZSaXVw1qz6rh85QNCbgvT0SMcHpzltffeweF24DH2eOLcrDLxWy1Ottb3MfVNdJpVfME682vrvHlplVjUxUjCQrkm3sFD3L5xwP7BI9hxv28gncor/+bh8Wn0zRIDQyFubj7AYOmhp4Gzo+Hs2tDaglsA10CQ21u7EBrCWGwT6mq4HEEazTrnn5pibnmeyUNnWJhboVGVxgkbycyGKrIPeqIcP/QEq7ktjCMa7fwaIYcAWPPKFyVw6LZBA6eX4WhMeVB6PTt2u4dmI8udG3cx9Rx0Gxo2s49a9YCz549zde4+npiXrrHOSHSAVrZKMBJnfHJapbG8NhftYp2cLkPWlSO7nEGrm5mcmeH+g4cqNSsrz+xBl+mxw9y/fYcXLh4lk93EG06oNUK6nCFk9dFIlVlPbuCOOolP+rh++QoxS4JoJM7EkUNs5/e5Of+QXE6nfKUOzYnFbGR4KMr49CC58gHpQorHT89y6423mJk9zierCwouGwkPUDvo8vSFZ+mZa6TzS9y6+wZmpxSBdxgNzrK5UGd48GXGh47xi1e/R6NZ41OvfJo7H1ylmq/SNEnVEgRMdQob81ycPcxWS8/dvYzCbHR0Xeb2Nhg+NI4vEmB9e5Nqq0WjDmPDk1jQURJEESGqvZ6ixveyWww5zfj7OuXns446WN3YYmNph1989IDA4DjNclUZwtvNLm2xP5g0Yr44Y9ExPvvsi8zP3+XW+nVm5OJVq7Owf4vgmA2f1c7G0iroNR47forGzgFayMNHS/cZHTrJnVtruHwx7l67id9g4HMvXuRga40PV7YpmqxqffnMs8/iCYTwmTUi4otaWaKOjnPDU9ikZLKnUSzKmqhPw9Dh0u3L+OKP3qG6tA8huBcaAkCW1LQJt9Gs1reDgwPq0pvM7OI2u4g6Y1Ql0GDVsHjM/N5/+HdIIfNvfuO38GgOPF4nt2/dYCIxItYlXF6nwlEI1F7XRR10khPsGg0qkWg26JUCJqzKja1lWlU9zWoXl0nCB6B3megae9TaDQw6ea+YsbmlojJJu1rEY3OoA68raWDNqoYj8bb5/I8QJ4JEEbVJlDHh4cmA8wi/kcfmsKE36mj12ipAIIdoT8D5Oj16o4nByACNfIlkchubTXx7PXRmA3qXXQkPTotDrbokZdlr91W1lAgGEpoQPIUMerK2lXWttFvIenZ7e0v59GQFK6qfuOxEwRNChPgRDSaDAiQ/SglL/ZrrkdpXKCKOVRle5WeWdhFJKlcrJTSzEaNRR7PeVsqe/KLiozSYugoTJudcs92iKjBbm1Odf/ZOk7n7t7i6vsSLn/kiuroBv9PBR++9Rc9hJjE1ytzdq/icLo4dOUPmoIjXFXrE35N1cavG2tYa3qCPDn0V2NEZjESiUUyVFn/yJ39EMyYX4g6Pz07QLffYmDtgJHKKh/d2GJ4dY1jWlznh/nXRC06qiWLG/eKd7yG0sxc/9w38Fhfbt+7TEDuB1crSwhLDiTgnjx1if3uBe3fep2s24QpH8DujdBvS82vBbnFTq0jgsqn89pcWPiE8EmFC3tldaVxxsFvZ5ubmNZGacDltPD7xOP2ytEG0lO1JIuo2NO5cu0Ps8Ag7xTS/8du/zf7WGvmdJWqtFgVhxhkdBAIhDPUCuxs7OOzhRzVhwjTUNWi1q4wNRlXCdjsn9Xp2jN02kfiIskaUyusY+y36RQNmj5OqtcOwd5iEc4BiIUfqIK3Cj612h7ZOFOQ6yb196v0qibFBGl2D2qwkhoZo6QwE4kOExALRbZJPzrOwPkfX7VF/v9kzcMw3ijnf5srN62wk96ia+oTHhnDHgvhNVhrJPMWDjPLPah4X7miYVK2KtQ0mNeTVVd1gblfUyq56V+mGE4P9YCLEQTWpvG8Ok8bI1AgD4wluLM1RypTpHjSpl0sYZJo3SFK6i6FnVpK5ROP75i72oE3xllpVKVCvkxiIYhBGnsVIy9RhL5mmUmvRrgl7WcPnc6rqn9HDo5TSJdYeblAWTpOkqUSS1+vkEqY8M5pD4IU9uu0G1n6PV15+kcW1ZbqWJs6oRmazwe5ylkDQQiga5sbDVSWBjg3FSEyNcXdhnt5BB1PDrH5NUQl1nTpdqW7T97D1bNjMZor9AxKjYQYTURoGuLWyRNw3QK1Qp9Juqgj+WDSOzmRV+/SBQJxqpkxTasvCHvwJF3ce3lbYEAtO6rk2E0PDnDt7ho9uXGX3YIdwwIPD6XqkRtr1WJwmyuKlMJtI5yVp1cFsEDNlhthgCFdsgLffuYrHNKoMpJGYVSmlWzsbGNpecrs1RoJjJOIjSu43u3Xcmr+KRbMzPjLOpV+/h7HdJGQxEohbCY25yVdabO7kMPT8hN3j5HfbzJycQPN28QddVBtZ6s1d8qUMmt0HTTcnp56lVi7g97t558oHrOwtMjThYWt7hWJe2iCmcBucSBvwfu6AQyMCfTTSKIt72svqVp5GpsL08CBf/MIT/M0P/4Z0TZiGPgUszmbLxKKDLN5/qHwNu0nBxtgpSPow1yLiCODS+owMD7CdPlAJbgV+7PTRCbGnrVedpjq/i/VsjhIGJsJDREwuWh2pilvn8196hQfzC9gdPq5evkY4GCAS9TM6Fmd17QHppAwaHp549nGe/dR53nrvu2wdPFAexPff+4Dzp8/Q6xhJDBxSpur5Bw85NH2KcqFCUKqDanUufXyLRrmFrqUjGPdglzBEepexyQnW9zJ8+QtfYH9zC51Zh2bT2NnZUhcMRFmeGKVh17P04C7lbJaRxJRSMt/55B0MPRvGhoeucCn7DY6MhXBbDbjcQQrlClKO5HdHSO8Wle/kiWfPc3/jMvOL92lW+4zHx3EYbRjsNrLlCt2+hY8uXweTXj2vzU6Hp86dpN8q884Hv+bTzzzHkM7O6HSCe6k5bs0t8tgzL3Dn5n3qtSaDQ3GCERt35z9AZ0vii7eJuKI0ixoDwReIe8f56bf/nOmon6ePH6ZZKpFJ51jNtnn7/ev8k3/4z3jrpz/i6VOHaLnd/PVbb5EttRXI1BPUmBwe4oljp9itlvlk7gGZXJWAP8r8vTkcJrvaDATCcfLlKu52mgE7uM0ag6ODaEE7yWKSg/w+d5b2aOlc6DpmVYFWKFVVzZZ0Y7YbeiaGpzhzbBK3W+ODa+8zMDTA/QcP8HkMhAIWtQ2olErK5/JPfus3eXDpEmaXk2S9RqrY5+NrC+pzjwnWqNMg6PWxsbHNXCGFLuhVg0S1VOd3/tW/xW23QavOvdUl+kYjAZ2FgGZH14Zaq0Stl8cXCLKXTHL55ns8+dQFqrk2B8mkavxoVQ04TEEcZiO1aoFgwkfP1KVr6GLFjtayUmqVsbo0BqIe/vMf/iFWV5T//h//C5q5Mo2uKIh5bG4f2UyeoUiMUq6I3xugnitiN5ix+mKU6m0K+TShgA+DDlwuCVlU6Ml3rNOnIRfkXou2SacwV61WDV1XTyySIJnMqoRvcmdTDU8ShniUSzCo4UkUNLtdWiMkIdxRaBFZ1Y6Njimld319XQUwTCajCvvJijPoGyCXKaoVqAxJBgHQ2kUplKBRimZbVA2vqp80mm1IPlf8mgKJLhXKaCabwndI967RZFYQXVUl1pcmJzlrHimJM4dnyGczHOwfKB+kpI5l8JS07f/fhiEqnQyJojoK70yGPDkXdH0RPsS7KY0WHixmj/JWtRoSVimpAVfgzrIKl6o2SQKL97DTbmC2mtXa0iqHeFF8tB2SqT3ev/wx5y48qd45UsG4vPCAvsXIyOQ43VZNMdB83hCdVl91ikvbkqx/Ra7K5TN4vNKj+yhBLAqkw+4gpFn59rf/gi19ioGxGOeOnaCcLjF3Z57hwSM8nF/j8LnjalVpbxtVmYEELU3oyGZTfHL/Y3xhH0cPH1dkC13diF7fJZtP8nB9CaPVRNQXVODtxZV7BEMRwpE4QWeQbqOnunddHh8d6XDW66nncrx2/V0ik3GmE0NU8vL8WGiQ487Kx6qkweZwEzbGGY8coVHRUS5UVQuJNITcv32XQ2dOsLi5xsWLLxB021l7eJOOhEhtTiqVnLqsWHVWsvkiDzZWVHd5rZzG6RqgXGnj9zu5cO4MpUIFfV9HIVdQaW4BxHtsfdaWF9jfS2P2BghMTlLaOcDU6ChF8sih45TTBYU4keaiYrPGXiHFRnqZYMzH+OCkukQZ+xp1DAxMTOGy6NH3atQrSfKVHBuZNCdOncXrCWBt6NGaOjUf3F2YYysvdbFu7E4XU7FhTI2u4hcXCnl6mkl5OH2xCOauTrVdVOTPWob9Zle1ZthiQXTOgNY3mfSYzHpFWpYH0NjUMTU5xXo1SVFKoYuoxIfwpvpCPu/10HpWui2B8hnVutboMNNtoyRxo6GFrtvC2jVidxuJjj3ixM1v7VDIdEnv5rF0ZRVrfjQEVhp0G12awtrT69FL3ZlBT8coxHNNJYUk2avrtzHX6lw4Ncva7rrqJw0N29g76LGxUWHAF8RusbK6tYnNZVHDkNREiRqkVTWMbU2RujWjHrtJpxooOsYurbKsrIw4gybCATc+i53YoXHuJzdZerCmVC+Z/vUSz5fdg9lOvq3D3TWjK9eJJ1z8/X/wDf70v/4pVWFrxSOK0RfwDzIUiKmVojRKOJ1Gqo0c2/tZ7K4wk2MRzpw/wUo+RaqUVz6EiN+FQ3sUszZZu/jiPq5ce8DOehe/34MvaKLaqDI3t0C3akJru7DU3bitdjQN7BEH3kG/WgkIHf7V114l6nHgpMnoYT++YQurezn6Rg9D8SO8+7PLGEt2PE5hH/ZxRSKYPRaKlQX0ph4Oe5zBwBEmw6eJJGKKI9hxdLm3+DGXL/+AUjnD9s4+cZ+XwWAQ7H4ersxz9IhLJfXyBx3W9xqs7dZ46vhZToxPMjES5I13Xufu8n0SA8cxdKOcOXMRt9PPn/3xv+XrX/kMP/zpT6kZ2vQ9Rvq5HiGTh1jAhtMqK7sm6b0M7VJb3aylFJyODp1mJa3rspVLq3TR+MAoT568QE/X5dbdW8QHxxU+JBAIEo1EyGVkOI9w5PAUv3zzh1isFny+EXrNOjGfjbubHxOb9jE6dpT7d+fU37eIz6btodXtqu9LPl1h8cE8s8em0OwOim3IHSRZvHcfq9+OzWXCIegYi5Pl9SK/9Vt/TzEg9VqHUi1LJp+mKOkpvabCB3u5BotrN4nE3FA2KT+ROWJmdGgaD1Guz91kbuMhQUkq1apqTbe7nyQxPMqd+2tMHTrDSDRBu1VhbvsKWLukCiWsHTONgxLNdh+D2aa+Z5Jew6qjJkn0SoPRoA+fZmQntc+gL8qT4cNMHIqiDfX41o9fxRMbZWljXh0i3UqXs+dPMr95h+BIH2+0gVXfw2X04tSfIGiMYSjkOeR3M+LQMMvKx2JhO2/izUsLDI+c40d/89fMHhrEFPXx3bffYCPTYnBiklhYw1So8MTgDGMXTvOzqx9z9c4cqVxZvVT3dvc4NTvL3m6a3c0DZkImYvaeUmqC0eijnuzaLg2twoeX52h0bNBzUCw10UQ1bTVpN6pksmWVVmzVk/zGb3xBwaVvz8/Rt1o5MhTHY+iTlprETlNKgfjsxaeJO+28+c67RAZH2Sy0+cmvPqCc6fEPv/oFfPou27sp0uU2y7U9CrKu94VZebDGf/pf/0DxGXXmPka7UXG3spsHnJs5id/m5t78dVaSD5XKcXR6lp/89PscOjqO0dZXa9lMMU07Z6OTdhKLBig3cngSdhwhO8mCPD8utJYDvXwOLj0zo1H+z9/7fSzOIV557nN49TYq7TwGp55Uo0k4OoBbp7G9vkFQOjKzeczNLk7fEI2OQaEgsukkvVZTKVoSdBCFRUDHYrfp6vrqsuBx23FYjMq+IXgVq9VNo9ZUSBrxXMulQtQ08a1JqlV8ecLflLWpeNckoCCrNZfTyd7enhr6RDmT9aKmGahXS+ixYxKWh66n/LcC0m/1pLEnrGo0DzJ7xMaimC0atXydQiqFWWxBZgsmUd77BhpCfHC61WVGUo/5koBvi+r9IYeiJBVHhoYpF0u0G4JOeQRvFqSUDITyGQncWc5H4eDJECiDqthMPG4ntWpZpfJNmqh4HjSTX/3+lXIJna5FtSbqnYRsdbjcHkrFpvqZ2u0anoCLWkfqqJqK19gz9tTa99233sTl9nLk+KxSWaXGbGt/F0/Az+Hpw2qtLGvwRHyQxXlhEzrw+yTYkVFhHDFWySAqF0lRKgO+AE4dvPHma6x1kjz7qZdIeIdV3+zdmzfwx+LMra4xcniKwXhCPQ8OzUFfrArS0NKs88O3f8bA4ABnZ45SLfQwmcOEnSZS20vc211g/Mg0XruXza1NFtaXGY6PYDPaMHf1WIyaavIwWS10ZDixOHDqNH5+6xLWqIehsA+TrkWtnieVX0FnKVHqtDHbPYS0UQLaIFa9iAIyC4inTs/ezg6zj59jaW0Vt8NNOZdB07Vp9g10jVY67RQ2yRy0HbR0OhYOlrA6+8QH3HjchxgfO6MEJ3le/JpFWQ+kXnJtdZ6N1QVaxTxGA2yn96jqzIyfeBx9q0x2Z51200zUHydgsyuPvK7ZZyW9Q2Aqwamnj1GuZhn3Jbh3+S63rzxkM50lPD7O1OQgJlOHbH6PvqGr7GwOhwuv00vQ6VX+fLkENDpdrj28z9kz51lbWFVZBauM2+022WwabzxCrdOi3mnhdXmwmSwKCyT+UipNxem0R4PoAk8Y+6XdDsM2J25vmKWNHRB0hfzh6h5573q9Ok0B3BjMGM0SZu8+6tsUY6uAnAx6lfaUl4Gk3eW21qrXVD+oVH01mkWGxqKKgbOdK5HKVkhuJOkj3jzoNySO9ajjUDBCgiIQc7IY3CQRJH9h7REfjrI9v6pumAIixNhGs+mgZaVZhWefu8iPfvQjZdQ0y/DYlXJpqRbxkvAPMpIY5SCdZG15Sa2VpdU7J7F8r4m+oc3g6DB7GzuEjG5mTh0mOBHmtbfeYDctoYc6PodPeUME7Nxs6jA22/jtVp567iThgTD/8f/+CwLRIJpTR79p5dj0ObXGXZy7TSBkxxuwIpdKg9miDP7PzJxl6cYcPn+A+6tzVLU6gYifXDGnjP/hiIP40SipUpXvfucKoaiDwTGPuDww6SxsraTwW6PsLaeplxpqcJGC6sjQIAGXlVIxw8ruJnt7u0pF6OmLGG1NjkzP4rIHqZQ6fPjuRzxx/IK6SeabZU6ffAKbzc3IVEKptj/821fJpcoKFDngDmM3WTF79Tz/2ae48fBDPrr+JoNjPmIRDzaLgWsf3yAcjhJIhHiwuKZWr4VcW1Wj/f0vfZMffPuv+dKXPst/+6s/xe42cUy+ZPq48CDVy3QvPY834uajG3eRk9Xs0NOtQvGgwFjEjWZq4ApbOX/uLDsbe9y7vEDInqDf1DC7Ayw1iuwU0qpzeTQ+ilcYaao30KUK6jc21rDZNLKFPHUBp8qz1WrhkMqsZpP9TJ1MVnx6FU6cHuXo8VEq2ap6mRw7Oc2VT+5gN8UoNWps7e8wMRRnKDaA3Wzj6tV79PR2ggEvhewBj50/RzgaIlPP8l//8i+ZPXya0yfPsraygcnYJj4YVH/uwZAft9nEzn6SJkZW9zax2K2Mu2IcHhrB4tSzuX5AtWjAYHdQbjQ4NjqJw2Ti1V+8Sk8zc/KxJ7j5cI3b85scmzjK+HCC1Y1rNHoVdjIZDrb3SASjjI+MqJJ26euV1Z9Oj2KAmeUF0W9h0HfQfFZ0pTZPeY9z9NgQR18a4nf/8x8zevQ084vXyO7lmHYaOXfhPB8vPGDqeBSLvYyhlSdg1hhgiAnfBKPhETIlA+maxuLiNebmbhMMTXLo8Bm+9e3vkoiECHts+A6N8jdv/oqdbBGT3QGmHjOBGOMdG09/6hlKhiYfzG/yt2++R3xggHyhhM4glYk6Hj9zGlenTDeXQtNZGZnrYlllAAAgAElEQVQYRufpk24XubX6kPd/vc5AbAinz6vM5P/H7/x7fv/3/52qOLJY9IyNxinXsnzmsy+ys7XB4vwSg/ExDlJrtLoFNWhYTEaOjoxzcvIQEaebP/6T/werx0sgMcWPX3uL/Z0G//ibr+BqtNguVHmYLbHdynL4sVPcvXKH4+OH+e++9k2+9zffYiDuJzKksZdaZGOryMXHPotWsNDs59ltPqBU6DMYO8LO9jq76TXGTkfEWYxbs9Pet6KVojjcbirNIoXOFmOTQ+jaZuqyzt9vMjI9QE9f4dyZYX73d3+PdifCF1/5Js1CHc0MtUaJZKNC19Dn6Ni4CisI787UbFLZP6BpsOIKxVRpur4D5f28ClLI4aG5NHYOdlRbjcflVTiLXrOJzWjA7fNSbzUpV+pEQ1FaxRomgc93WmoVK362UllqzB61Rai6s78LYQgsV7h5gn6RRgrBjITDEbXirFdk4Orh9XuUmNDuNEnu7z7i7fW6jA4PUqkVWUit8uyLT6vKp/kHy+xsp3HZ3DRrLQYiUt9WVzWHshoWVSsYCKheWFEN19fWVNOSuPfavZ4CHyv8RL+v1raCW1E/r/URwFlWzKLkiRIngcGDgyRmq51eS+D0eaxWl/LaIkpLV1KQDTwOG5m9XaVqWiwuGoJU0RtIb2/T7jYZOzquqkKbYttIp7h/7w75Upbh8RFcXo96f9XyRW7cvYvBpPGplz6nPGfhiF8lfQX3Ih3FsWhChUoE7GwwQj6fYWl1ScGuDx+eoV4s8tovXme5nuJr3/gGs8MzpHa2uHP9KjhsrKUzmHxR/uU//efoUwdsrK3gCfjQlXoUU3nevvUO1XaVZy9cZH8/TzAyikvXx9StMbf7EEfAgcvqoFSuqnCiZrLTrnXxWuyq8q9GWw3KohoLM9fvCvDW7ascvXCaiMXMJx++SVersZldxhkzK0RIODhA3DeNse3GYQjSrrSpZAsqtS1e0UKjSKFWRAob5dmRest4bBizwUKjnyVb3OP82ccVlPnq9SssHexS14w8df45KukqcXeUgy1BK5WYHp8k5AmwvrZKrV7FG3CztbvB2uYSlWYDq9ODwdxTfLxe3UzEM0C/XGNtaYl6vcZ2Jcf0hdP8xle/CtU22eVdrnx0mbmNVUaPzBAdGZV7N6MDEZzBHsn8LrlSmeWNTRweH2FfmNHECINiwzFb+f7rr+O2uog5g+TSORxWB6mtTfK5NJrHoUgbHfEnSphMp1MJc+EOu21OlR0o1SrovvR/Het/9It7eDtuaqU+mUwVu9mBrmtQFR3dfgudqfXID9EXc630+HWwWszqC6JqYyT9JOgTh019IRrNtuL1aLquwpYMhPyEo07avTLBsSHmVjdYW96n3zPTbutoS8eszorFIAbZBq1+XcnaVs1BR2pg5NYWsFKu5TEhhdZG+loPnUlPvVmHel/t8i1ulypEljSRyyFQyD5mi4vd/Rx2gx2H1ak8E5lkEqfJTL3doaPXMzDuxhcTIOMaTs2NvtxneDDGxecf5+OVm+qwaObAonfKBEqjVEPX7tNv1nj5pWeIjvp499Il5hfzhMMhPB49/YZJrcnK1QM8fo2+vonHZyeXSdHqdZmYmCLYddDYK0KzrYC5WsJLz9gnOhBmd3uNTrfEU587Qd9q4Q/+8HV8ARvBsLSGmNlaT2LXeXCbg9TzbcrlOs1uh8jAIG6Pj+GIj4FIgDc/eI+NzU3GRsZ44tlT5Cv76OtQyVS5d2+R4cQQ7VqZ7dQBpU6Lw2NH+NwrX+TwsRP84KevUpBaM6+X7fU11u+tMjM8xbHZCVZ3F3m4MYfDDyZrCY/fSmIwzN7qKiaTBXdinNff+ogONlxGJwlvTLH3Hjt1Xv0sf/XtP8NoaeI2umln+ty7v0Cj0yKQsNO3Gniwsa1wBC6HhenRo/zTf/TPeOf1H1JrJOnYymxtragATTdrppkyUsr18Q2MciO1qbpuDXqhzQtm5CFf/9wXSG3tqr7diigDmp5ILMqbwuLrdhiIhtjYW2UnncLk8BOIRKg1q0wMBoh6bdSzZe7fvc3Y4SE6bY3tjTpf+crXmJga45OP38CoF3CqgetXHtCs6JVPKjEYIndwwPPPX8Q7FlYXph9/5ycgaXKdnicunOGXv/wZ//xf/UveFgBzs4HZprGys4Hm9mCy2nDU2sqcb7No2F1+Ll2+zeDQFF53mF6lQ2rvgGwlJfRNPvPl3+TMUy+Bxc97b39AtZgnMWDlZz//KVjsnDh5kt2dLTL76+ztLLOd3ZUzj/GRCWKRENeufKTMxmLOOnl6hjuXrvHc4ONMTw7w+Kdn+N/+8I/xDI5it1R58sQ4d372Ks8+c5H/8oN3lK/16FE/pyYDHI0FmA3NUEn3+ej6OvNbZZ58+RuEIgb+4i//CLEvWW2PCuNd4h3T9zj+9BN8/+1f8mB3h1wLvvzVV5jxD/DwJ+8wNZngS9/4Av/TH/0Z/vEZ5TH65RvvYncEePnZJzk2Fmfp1lVahTxOi4dIIkKeLFVdn/1yjeXFFMVyj2A8wMcfX+XJ2ReU2Xp9e4WzZ4/QbpcZmkjw/gfv4LbZyR3kVJBmcCaIN2F+BHCt1Hn65AXi3gjjA8O8/cG7FFtVrLYQr776pkqmf+Wllzm4P0+6a2S+2kHvsxAYirCxsMn//r/8a7L7EvKR5pYlGs0NnO4u+4U+hyYf4+TAWf7kz/8DplAWizVIq2ElGgrw8bV3Of3yIQIhCx6jEXsjQW7JSCI2xiuf/TR/8p3/SEfWdg2NgHeYs+de4MatT6g20pw5n+C73/seK6tt/od/8W/UwZg92CUU8PL+ras4fE58Dit1YatZhFTQp5pKku+2qfZ7ODwuRgfGqCVlaAurgEDP1qfRbdLIN3FanCo1K/9fp9agUK0qlMSdh/cJB0OEHD616mx12gp78sgD1+exxx/n2rVrKnTk93spFAukUgeEIxG1tq1WBT9iVFiSidFDKgGZz6dotKoqVBWMBJi7/wCzUTzhRvS9JuncPle37uEKuRgNR5kam8HtjJJL5VX9lqj84UCEbDqnIMGSlhU1sVYpq3CFKHlCEuj2+/SMhked6tJ/K9WI0mHbEfVQvIAGBTmW96EMealUSq1M7Q43uUIVn8dOPOzk3v37tMUXpJnwBP3YbRby6T32t5bw++KYzV4q3R5Do2P0ajXKlSKre+u4nW78Lh9ei4N333iTu/O3iY/FGZkcUTgpUXHuPJxjc0fYo1/HZDRjtUtzQ1sle6uVJo16WwU8RDEVz5+8xwQdIgOs2+ulWi6yvL3Bn7/2E77zne/STRWw0eWd13/Kky+/wKvvvMOhc8/xG1/9Bloxxeb2Orl6mSBeDpa2efv6m9RpcezYWQqyWjZYiLld6Jo1msaqqkcVEXF7d59ULo/X6ScajOGzeSgWChyUMly8+Aw7S+sU0iXymRJbhSzZWonPXHyGUmGPhbWbrOXXMcesCumW3Nzj3NkXmBqdReu60Tom6qkCe/vbVOplvv5bX+PtD95iP7+neoql1/bI1FE6zS5W4XPmD5TlYGdzi7Ozp3jtow8ZOnOayfgw4+FBrv/qEkFPgMWNVaW2j41KCM2i8ES5SpFsIUezXcdu13DYLZQaVUyiQrfNWHQW1RAkqvfW1hpmnxt7JMTEgLQp9Qjq7bz6+qvc3VlgQri/gSD9UouxRAK9Q5K5HZWC38ukSZaLOGRzozfhsXsZiA/jjcSoZSp0MzXm5uXd0cIhvtVCHnfIp+affC6LxekgMTpCIZ1X1ZS5XFFtWq3S9fyP/mC0v7PT4sOPDjBUTPRzbQx6C/SNmC1mFTmvV6tKKjdrRiLhiKqG2llfx2G3KqXPaJKbXoec9OyZLbj8wmLbIu4NMRKNqg44g0tjfnMJo6nHwFCc1b0Mya0sprqRjtFE16JhbLXx2e3KFyFeP+HD/X8svXeQ3Od9p/n0r3+dc46TI2YADBIJEIEECTGIIikq0bKklSyv7bV0a2vtq6071+3d7bp2z75z+ersDd6V17a8Lq9NSzKTGEGQBEgARBpgMJicc/d0zrn76n2xrOI/BFg10zP96/f9fj+f56mIqaBQzLSbWFWNzAMgW2hpWdmuKeA1Oygks9QEbbtal7dKpVHFJQ55Lier8TgUQVhfJVdKbGoVDXmh73E4CHTbyDcy7GZLEqRLU8FYU/j6Uy9gPerizRvvsja1RzXTQWnpUYS+RtPAZBDtxwFcPQE+uXqTXFKDAYWA3YDZYiRbyoG9ic7+8MHSqXawtAx09/bLW9zuwhz6Vo0nnniES598Sq6mh1aNSMCO2edldnWal14el7X5f7w0T6XUoCfoZS+ZZlUUGcpm9HULlWyDtl7B4LMyNNBPJpFkqLdLiqyn7k7LUPhgKELTWKOkydPtDsrM2P0H6zIQHenys7EhDlUGxg704HZbyWVLmFxhZrYL0pFXyu3T09Uvb+KdVg6dvonNbWZzawGf18j25hb9fWECXQ4qnQbO0Ag/fe19/IEenBgZ8ITRYiSfLGJoahgeipKrbVEo5Emn8qyvx7E7fQwM97Kxv838zhZulwddW0Mz2yRoD/DSy88zcLCHf/jwb/E5jZR2dtibT9EuGClXDJhcAWZjKxx4ZIDeYY88sF26MsmQ30e3w82Hb17k8NETLO/v8tIXn8NtMrOZ2qCiqVBqFSWHaHljR9bt55ZXiFgMRG0m2c7tNBuMHx5Ci8AAdPGtF79OxOnkP/7Vv2Mvv0W+peXg8HEcHbfM6GzHtrDbdHj9Vpw+i/TolrIm2arb2pyTjUMBoTUaVYLBEGtrOzS0DQxOHVan+NBI47PqqeTyZDMNOgYDZaWF3+ZnvHecq5/c4sXnXuDBg1uszm/x2OGncQUG6BjcrG9t8o1XvsaRgz384+tvcnVykbHDh/n02hX2Nm+TzS5T1hZlYN5q8hCOeNDqy8R2YtTyZb58/nEORHq49PZlThw8yNdeeJq/fPstJnfXMXUyjAaNPDUe5c6NGzQNTlDc9PYc4eSAGWstQ3mvQbblJ+M/ilLOctAJZncJk0fDfsvN1EKMjz+4TGovRsBp4/ipR7h47QrT9RyW3ghhjwd9rkZzLSFJ+xceP0fNbueP/+pv6FgczM1v4bIEOX9ohEd6g8T3NigUMrJt5u+KUOhUaWhMLK7u01INzK+uykzb3alZfvkbP+BLz15gZuqKJO5Pz01z/NRB8vmUjABEAj3MTi/Tc9SOMVwhmyjRKgrCVJTh8ACZ3SRNpSbf0/q2k9defY9vfvUlapksunKd2d0sRXuUU+eOMTM/TU/vKK+//SaPPD5Bb0836XgatVFiuDfC/NYOwUgvU7fmOX60j0TiDjURxG9qCLkdzM7fxTvkkm38SnEFQ6ePdr4XNaPDZ/GzW9ySbfkuR5hqFWptlZ6uKBaLSqm+xUeXP2J2Ns2vfvc3pDJLRxuf28W1O5M8+fQFsqkd7ty5w9lzF9heWyKXipGsZzG6LdKbPdA/ht/VRyNfxm+1kq5myQs3rM6N2+YiVxLMM6EAU+kIdJZqIFPN0mhUJVvPINazxeLDRqzNTk9PD+vrG7icLpmHE+s/u9NORojVO23JjxMwY4GqEu8P6cW1WGmW63L12RCFODFeFGvgloJVtdCsZ+noalxevknP6BDmppVWqS44XUSCUQneb4mIgsAetDQSnyIyakKLZrNb6evrJba3Jw+XokkrMk1iUme3isyf9qG1ooMsNYivVRTlxGBDHELFxEzYK0RO0WH3kEjHJUtOlEakcq3akUBmjdJANVa5ff8iWsWF2zUoPe4iJ2i3CfeuglZM31ptIamimilK2O2HH73PTmKLp7/8DO1yjcJuktnVDawuLz6TD794PloUrC4rmWKOSq1FMNSFqhrl91gq5jCZBVS6QTaXk9Dk9d1Fcq0Kf/nmB/z8H9/CUG/R57Bw5Y2f0tUb5fqd2xw8+QQHDoyT3ttAb7NR0ekIYGP7wRKXLr9LqlLk4JnHSe6niDjcWA06rCY9KzvLGM16Yts79A4OUOk8zOibFR2x7aw8ENrlMKCLcLiXsCtAemefn/3i56zubvDi179BfH+LXGyJe5vz7GqquBSthEMPHznByMgx1IoBR8eEJltlcW2RarvG6Ogwu/u7qDaVSq1ItVxE0evxhiMoNQ3tahuP2yOb4CJfubC7iuI0cmRoAqNowgrkjEZhN11gO7fHdnGXoBAjCDh4tYHRaCVXqONxu3CKZ3KtjdXmolbKSYi3M+STFJK0aO1arTJOVG3r8LgCODpa+T65tztHX1eERiHPwvyKpI4cP/cYoaCfbqdblt3S1Rw2s/HhVFmnxx+MyAiTuW0kNrclM8U6g/nhM0KUlrTifq97yGas1x5uVKsdSQZRDUb0qv6h4OLk83ROPHGaKw92KK5VaGzUUIWzz+Wir6+H61ev06q1MZn0cs0lOC5Nka/4H0BIrUHFqCoE3Q50NkVWqbezKcn+MatWbFojBhEIDTll/sfrsDIwNMBKPM7F965AUcXifHgw0ImNcFPcBFTZytPomrRVBcVkRF9py3ChatLKKUwymZM5PSFPFm9WodnptPQYDTZOnz7H5LXPUCtlPINhpjYW0Ff1ErIoMkxBf0C2zEwGUQBxYbZr2dhbx+h1iAY0VpsHTRbGfSO89L1n+Xz2Klc+u0MmXaNVU7EatPgderZ3Fhk7OCRHuJMPFogOHCSXTKPWq5KXFOwOEBhycOfBLbzOLvKxHJp8jeOPHJerSZtWZX3+Aa+88ix/++o/kG/oMel0dPncmPwB4vl9ToybGR4f5t3rG0SiIzJ0LkLAYiy7tbxDNd+kWGqjs5joHurGaTKyNH2fx84+Smw/zudXJyklcvR5QrT1LcxeI81iBqUloNdmZhaXCfd3k86m5G0n5HRx/vQ5YqkMqWKDjUSFaDRIs5JiO5ZmZOwQvYMe3n33DdxWF0aDgtnSYWH2gcxYVjUFHnviHFeuLXDm7AVyuQyrC5MEXQac1gDahpnEUgGl06LS2QN9h1B3hM2tJJVyC49oXptN3FmYRYcel96GptziSxeeZT+3Q66apGukC12zxfqtB5TiFZoFDQ2zg2ynQ17ToFwvcf7cowyMjJMvN8gnlkjtrBNbz/Hk+S/i8kcoVHNs7a1RaRXkJGB0bFQkuiVY9O7cDCa3nVJsA2OzxtLMqpx2HT0xyNLCDl2hE7j1JnJ7OxSbCWqaBkOHTrK+usfNy7fQtjUcPDCGSNTfn7krD9GVegutYifaHWB9fZZOW0XBQKlak828oC/ME184TaWdQdV32FxfJbmd5KkvPMPHdz5nZnGB4eFRtFWFAX8/+4kMXo+Xnc1NqpkyXa4oZk+I+d04AwPjlMUqx6mXa65X33yHpkYhnc9RLe9RrSWpasT7SytRQ+KDyR0w4rP72F3doRhLcergEZ47c577V2/ym9/6HnOFXf783b8nYGky4jUxZtHzyUd3MEbtrK/lefTwo7x4coTk8rycdJ750ndZblgoCralrYnF1kI1ija7HpvDy/vvX+GD9y7R29PPyFgfmVqOv5udw39oggO9vZhKdZau3MBQb0v7xYvf+xb/z5//mI1CmfGxI6zcnWPY7aZf5KGKJbm6C0QjWHweHmysMbe6hNVlI55tsLqdYHBkkOnpBXoih3jy5AlcapWFzWVuz9wjEPVy6MiYzIPduXWPZl1h6IgbV6TF2nqMaHCA/E6JL5x9mlwyx7XrH6M3gcfRw/ZyjPPHTpDZi1MtVLi5sEnVHqC/r1uu7d/+8CK/8s/+KYEuP/G9OAFPEKseLn/0HpduX+Xlb/wSJhycPjJKO7/GamKDu8sPKJTiDI/08t6H1/nd3/ouulqBdErBoOsjbApQShZZ2V0iGAqiqYnVpwWT3UVT6MFaVQaGA/zs9X/kxp0lfvPXfoBGrFYRIOsW+7mUNEgYhJ2hXCcc7adayJKIbVFslnGKEkMmQVujl4DzQX83xmqHmgZpEuoU6tK1bLabZWtVtMuNJiuZXAHFrCFXyOBzuSTEWOm00Wr1knkpMnEN8XWIYp1W5O7E1ySataJAZJeAZNGMFciscrmCySBW8qosVwmQeJGaXE+JPxOHVpvOQFNbYCOxzFRiiQOHJzBUDNgUC5VkAVWjIxrqoiS2HJW6zIv39PSyvbuDqhN5b72cLomiiMjfiYOZ0ST4fWU5ZBAYFRFBEv9d4LpE87b6Pw6BwkMr3Kb1Wl2udGV2T2DFVAWNViMnl0at0MalsViNaPRl7i58gsUSJBoZR29o0e5UyZXz2MweDLjl5koczuYX7tNuVlEaTa7d+Jwvf/vbuEx2arEcl25/iivkI7+Tk1O/nv4ofYO9Ev8iDgFarRhkWCV0OZlOSPafxWmVh3ORWRQXTjFt/aM/+2v+4dXX6PZ5cdHgyuuvorNYmF5YZC+fY/zoBF6fiyfOfwFVZ0Nf7ZDb3ecXb/+Uq7c/45d++KuYDQ4SqymUWhOdRsN+YV/aW8wGPes7W3SPDKJvtjG1NezsZuShxed3sLWzjT/YRSaWkjmz9b01JmeneOV73yOZ3mP5weekRFzmC4/TSGWZnbzHZr7AqTMX6HP1Y2/pyaxsyYKf+H0dHx4nnUrRPdhFIhOXnECLWHF7/dhVO7n9h0DhZrstD9OqRWFy9haNWuchRkm4YlNZBvuGqepabOR32RWxBJcNrSAnNzu0621ZBhJoEkVrwWxy0axk5e+uOxqWG75Orkw5X5QXhlyzgdFsoZHJUKoV0fltqJ0WzYKAqO/RMegIRSJE/AH0jSalShGNQcHv9siCjCBYdPX0M9AzRG43jUe1srm0ztz0PPFWE093FyP9/TJXLlApYogkLiXNcoNmvY3d7SGbzmBSVDRjA3TOvDzBfCPN+tUYvYzQcehJVfIk9/bkuNugNcvgp+AcFQsZyaIRyVyx7mypGswdHc62gXBvh+igmd1qjQ2RrzE4ia/t0WX14vAasLr1lFIFqXqxhT3cvDNDIauIkQbpREyuAERTqC6CesYWRk8DjQ5sgnOT1Uj9ls1uwqS3ktlv0arniYQN+IYj3Fl4gK5ulI0fvyOItgndvgC+sSDv3fqAZrop+VwWi5uV5TUZbBSrZGE7EKRonWi8OKGt1zJx4gzr93cpb9Y4e3CQkM/KO1PXqKgq2XQdn89B30CAQjFGs14guZVh4tHTPPb1F5l6MM31jy+j0WpZ315j4tEellZmiXgPsbO4gdeocuTYODu7mxKim9re4/f+5W/w6huvsrgfpyvUhctop6hRqbUbHAh1OPPYKd78ZAGXbwifr59SOkk1nybS56fUrLGxX5A5RDE2Tq+t0cpn6TnaJ2XuU1MrfPT2Jwz7+3E47YwfHqVS3ObWjY8IhSPMr2+SqNSx+8wYzG0aW01ODJ9iOR6jLfyQ+SI2o4aBLjcuXw9ak52yIcdnV69gKNsYHuzj5LnDzM3cY2l+BsWg4cDBCe7e3sbpcGCy1LH485i8WRyGACvTSa69tsPE2GHcES2qVSMtE+l0mXyuwoGRIdqKlger67K57FXt6IWyxaRictQxWhQa9Q7tdAdP24uhrpDYjdPu9rJUzuIbHGHy+gMGHX0M9HTT3RVAY96l2kxgMfdSzWkpJao4B4PU/ApX33sHixCg17UM943R1z1MVVNnZvMBhcw2h8cGuHzpFhOHDxLuEWDgOqn9qiS5u+wm7t69TzDQi6JxozNZuTZ5A22lTcjilUHttgb2Egle+fbXWdueJZPbl7iHcraBUe/CHR1k6t4MUZcLr99EobKDTahh2w1yewZGJo4x35inVCwSUDy0CmDWWIj0R+QqrFZsUcqkcZrblPRtHsS3iPjG6VS1ZLeXZBY0XtwnWy5TrgteV5NUKvNwGqLXYnPbKNXzaI0iCO3CpBHhepXszj4TThdD7hBffe4rWMe9/Ke3foxaT9Kt1+Lfq3DzzhK9Fw5h1iucHh8joGi4/9lt5jeb/OBf/QFXP7lIWa/FNzJAxBemnklx952/YDDiwuQO8fc/fxet0Ut0wEFgKMAfvz/JIy9+k5W5WTYm7zEg2G8djRSeT5x9BMVj47+89jMGe7rRZdMYaxocipV2XcWotxLt66VpMtByObm//CmDh2zcupvio8vzPHLsJHdv3qde0BA1WzkYcFM3NCloKggq6MknTrG5uywGMwz2j2E1V1icu8baforR8aOUYiXy6RLf/NZ3ef8Xb1DOpqSpw6KzYyu3aZYarO3tM7W2SV6r4rH7ePaZ5/jp239HR+nw5Re+ytFDxyRbbT+1SrGe4NLUVTnJe2riORq7MfxKlaSS5vPN26juBuMTo9z68AE9pgEujD5FtaUhU6viMBlRaJIvZdEJSLFiot1RJDxYEBBa7Zo0tXz6+XU+vTvFd175lmRoNSw1Mq2E6I3htttwYmF2eom2MF/otBQS+zgcLjR6HZOLU9jFBLx3lGHfAEqySbYqDupWSul9iQURH5gGVTSGhbdVldkyjQF5yBOietFCLdXK6BSdHBQIMYQocBQLRUwWMe0qI0p/rXZD2pSEqzOdysr2tsibGQQIX8z/DaKVqlDTKrJwIYDNeqVFq5Yjp6TYKG5wd2sBfyDI+YNnUIoqlZSICplw2lxUSjUKWfGMdEvmXbVelbBgYd6oVmoyDyi+foHBED9/AUd2OZ2S4ydKOqIwImgP4lAoVs6CA+gQE0c08pCoUxWcLgsF8Rp3TPL71ihCISgO0WUMehNNTZn1+CzVuobx8eNYHElKzW35gd8bOkZjz4vaMclyy4OtGyj6Etaqhg/f/4yTT38Nt8mDo23g7RtvEBoJMHN7ni9+4Yv4vB45cNF2oFasYdaZ5TNb/BwtDgtb+7soVgPZSpGOTsvj505jtzr47nd+g9/+4W/x9PlzLE1e5/MP3sLVPcS+4GOuzXD87KNg1vP40bZZcMgAACAASURBVDNYqkZy2YLkF6aSK/zV3/5Hnn3lKQ6Pn6GashJb2iG+vo3iVEmVktjMelkQcYSChC0OzLUWS9s7GG3iZ58hn8tz+OhxWeqol6vspeMsbS7z9BefkX76haV7pPNJrB4HHoudVCLDVqVMpHuYIz1HiQhX+NYeq3trZKsFjo4cZWluiVKpwMTJI1Q0dZweLwJbZ1YMFLMFjHoDhXKJSkt4jnNMT99ir5ylb3wMvy1CNVGgx2qTv/t1g0q8tEu5U5Tva7dQ97VKZHJ5FLMdqzWA1eyhnkvREpNeowmXzQv5FgnRhBcxMrWJN+SmkIzxYOYB3UMjkulbLRXYLCfoOzSEUfwu5vPsbG/L0pjD6sRpdTHUP0Kx1sRksdMd7SG+tkkrW6Kym2D65l2W2nVGTj2Kz2hCacmeuGQGNsrCgmOXUQGtXhRWmzKOpBnz0Bl6IoJuwsbynQSNbROFeI7D4wcx+QzcvT9NKduRoD/pju6I8XxHQpFlTq/VxigI6YoWvaOG3t7CYDWjMejQ282sLq3LLFaXYLzVSyzeWefogSPsxnZ59utfZSWf5trlT4lv7OGxulCaovZekVMlm12PzWMhV82S3S/RaYDJ8tD7V8q3KeTSBL0OnB43yVwGjU5HSuyii21MWjN2iwOds0VNWyCfKKFXxC2tRUvkohQdFp2KviPAlDWMFh0Wn5auvm4OjB3nndc+pJxsYFZUiVHQurU4gj52xK2g1cap1xEd8TOzdI8e3wAOu5/zX3yW/WKWuwsPGOiKMD15C1/Qwq3Jm6B6iG3sMuj34/c6yRezksq9vrjIv/lff8T1259zc3GBjmibdVp4IyF5043N3ucHv/nPuDKzjs/dj6HtYHFxRmrDROdlP5mga3CUk6dOsrqyRHpjB5/FyvAjI+SqBaYmZ1mcW8RhscpAptloeghdTe/LN/uukCLr9dRFI9rUxlC3Y9O5SKR3GD82hNmtkowlZfFCgx2j2QOWGjfvXRUacYKuAI8dOUtNU+LyjUt0ygpnz5zH5LXw3sW/p79fT8DnwmoRDkiFqdsbpJbKRH1hnC4Vj98tv+et7S3ZpH78sce5NTnFyn6C7H6OiCMob5TbsQ3aapWucIBmuoxDMTAQjFLP19na2EXXE2EuHSc80k+10qKWadIo5ukKexgZ8bG9ucRT577Eq//9LbyeXs49+SSKXsvyxj2SqW1uXp/i/JkvMNQ/ismt48Pb72IyNbBZtHx28Q7nTj+B1aVyYGSMxZl1Flfmhb8Pi94gYwUi1K/RiHWsiq6tI7kdlw/GQCgkM4COgJPdfAwN4tYrbvFtEskso/0nJKh3sC9KLLNJQyfArnVpN+l3H+DLL3+NO9s3yQqBeq4jMOTyhtbSGfAHogxF++l0Kly78R4WrwlrwMb8/D6ZZBmXWaFWKWJzOaRvdjuep5wtUS1WpNhaYFzE9F1YCPRaw/+AXFfp6T7AQFc/6a1FnE2V548+yZPfepI//fmfUIhv0E7s8fzomOT9DQwclpodq15PrRjj8tUr1HS9uPonqDlclDoN8tUihw4NsTh3n5/8hz/n2EgX4wNDEnZda3UYGA0RHQrz+3/zOt3HTrG9vU12N45Pb8He6WAX1hKfj2e/8hyL5VVu3blNciWBT+/CqbVTL7fwegIEu7tIVWtsFyrSyGOxaDH7ffynn/yE4cOiIb1IPQFOexObPYvZ5Magd+Hweak1mrzw3Et88cyTmMpNLt16lzc/+xl1Q4NgJIylYef29WkuPPMSS4vLLC0s4Xa5OXX8EdbvzlNvGJhcSxAT/lEdWOwWrDaLhEwLcfjVz27yO//iN6jX9rj2+SdYnWZ8vYM0WwbcuiCKYF21C2xmF1jPLeIPB2WBwaV18drfvMkvv/x9CrWKEJBgbLax6nWU2kUR58Vh7paXFLvJTkvToC14egp8cPkjbizN8mvf/j7WipbtwjZ7pW0igyZZAImt7EudVV2r4rOYye7sUBDtToORTDMvJwqPHHoEn95HcVdMS82oYvJby0vFnj/oopYXGxgzYtFotlloaSqSIVfL1dEZjdK3WS2X6AidmdkqCwLi+S0OTFa7mWarRrMtaAoC1SKQFxXS6ayU0Qtwh5jiNUQ0xmGm2KpQLlexqCY65SYuvYW8kiVR3+fB1gy+kFeC0U1NK06tH7PBLI0PwmqhSIC/In27AvKuqCJjLpLkoiyoyEKFwHIICLjw3YpVrNNuk5QH4agVf1Nk80TRULRrxQeo4OOISZ/AzAi0RKOjpd4xSBitzWalUsiik9YAhZ3EOm1TiWSmTDDUg9dfptbeJVnIYjd0Y6z0Q0Mr6RA76RWMFg1KGS5+cJnDj5yl29+FrtrhvduXOHzmCA9u3uXlL76AVtWRzxWolitYBORf0UsGnFCmmWyiUdpGI7yy1SJak0pQrKHb8F//+6sE/CG++8o32VmdZ21+ilLnIe9uauMB4Z6wjPtcOP0FTG0LRo2wm2SYmrzOm+++zrO/9JLE2Ji1FtYX1imkC7h9bqr1Mg6XVTpk6+2mvKSpzQ6x3D6pQpZsKicvmpFoD4M9w+g7wm5RYXVznZ4JoWFLiYUfa9sLdIwNkrE92WTOd1oYzW4O9R3HZ/TQKVRlvlpk6A4MjrO9vcNOepve/m4cNhvVmngNGjTaLbxuD2Grl0wmxXZ2l5aK9Njma3kaSgN/JIhdZ8da0Evkj9XnkdrCjd0VCeAWE/lSMk6r0cbq8OOw+lHFs75ZoSB+fibx+ugkz3Rta52qyEg6XQ8B4HrBWhTIsh0CoQC1Zo28poM3HMLVBk2tIguOGaG0q1fR6Awyq2nWGmUxJeQNodQ7lJIZUvtJ6VFey+fwdUXxi0uwuICIDqn2IcBeJ2wwiko2V8BmtUhjkOa4W+0892tPs25fYXOtzMz1ONakQlRomc4MsLKzw+pCSjr/2kJPJn6ptVrJudHpDLRqTak9M5g0uKJuRiZGqKSS9PQESFb3mJp5INuaYkIzMzVNYrnEcHiEcraAZzjC2IuPcW/yLveu36EjigqJijzNCheQWlfQ2bR0zE05bheTRK3aYPzQARaWVojvpWSZQltXZGCxZu6QyKdRxP8nsKkdPTpTBYdbQadaaLW0bG3HZXGh1QSLqscsnIa0JS7k+GMH5AF2aXaNbE6AEkUd3kanreXc4xOUaiXmN3do5so4G4psvsbLMTzmkMQkfO35LzN28hib9TT5/T2uX/pA3qyF8zFZa8hVT8TsQtMRcmwFu9NGMZviR9//Fd546y0yIpNhfXgbGp8YoZBLMX15hW9+80sYwkHu3ZhjxDfO2v4aU/NTmBUj5XyF3/2f/6VsPF2/8ynNXA2Pyc6TLz3JuxffYWNxVeIarB6LvNkWMw/VRUpbSzKepFFvYbHbyTfLNAwdjDonJr0Zm6FGuNdGYMTG6so+tYyFTFxMsUpUKcjDc+9hrzxM9VsO4R/2cfnex5wcPMvZU6dJKuv84uKPGR/V00gbCVonqHasXLs+TSdXxW2yEvZ5MBjM7CezxPY3cHsc9Pj7uXr9Noma0BAZCDoDWNxm9vMJvJEg1XwRY6aK32qUNfh0PEuh0EAfjjK/v4fFb0Zr0FPI1cgn4xwc7sOiiPyOjkw8TSJRYPDgSfyWALmNBC17nrq+xNWr9/jqV77J7tY2mGsUNXEi3Q7y+Tj3ri7yg3/6I8mTE0y8ax9fo9Sq4fQ70Yumebkgitrk0w0cxj5a9Q73J6doVFsSy+KPeHFEvOSUNqn9XfKJXcK9AVKZJF41gklrQTG0SRQTGDxmjh07IqdXu9NrPP34eVbjS8wtLOD3dWG0qGzuinZsm2PHz+I2miTM+e7SNRxOhaGhMHpzkI8++Ryn1SAPhZW8+ACysJdusD67SKfWlLEHi9NEoMuDQWNkeymGXttBp3TI7OX50W/9NsFuN9feusQJzwFe+v4zrBcXZEB7a/Yuf/J//i6Je8tYkhZK+yVa1SbJ9i475QTO6DGWyzoGn/8Gd6Ymye5vEum1s7a1xAcf3CNo8/P0xDg6xARHR093kN6hHv6/v/8HPpudo62qkoHmsDjpMhmwVsoYW1ouPH2GwS9E+dd/+Ae0yi4CZr/0FdfLDdkk83WFWY+lSBRbuF1h1pZ38A1Zef/mL+idGJcXsZ/+l9eYeCzE8GNGWlkHGzN5hkeGOXzgKM+eeglfU8/G5etcXLrMh+tXmDg7SKWaI2zo46d/+w7jhx5FNdpZWtuSTMEvPHGO9YVtfF2HmE9q+PTTj1BbObRWaCl1vv7SVwn6Q9x/MMfIqBubPcmlSx9y7ux5bI5ejkycY/LGDKGAm3xmm1RhiXh2iYLABjnCPDp6kLfefIdg7zDB7hC1ZolBT1jsEEk1k9QbOnT1MH5rgFahKnOWDreD7kiIH//NX3B7a55f/9avYs51mNmcw+jToXemCXU5WJhepyIKZEYDIZuNzNYWa6kSqttDqvoQZny05wA+k59OWaVRN+J0BGiI/GorS6OdIra+T5dnEIPJjUXol/I7mIw6KqkalXpbCuE7wkZRK6IoOqqCyqDTyzKA1+cmV0ihMwjbhV6ubAWya29vH7fLKwt0lYIIU6t0jALS3JSA43apgdfgR1cxoNg1YG4TF6vu7WVaioaD/RN4taIsoqVeEatWcanXStZhsVzCardKPVtHEfrAmjyEi8OjKIpI36c0cSALT6LZK7ztosgg8lzpbEZO28Q/4u+I3KDP7aEsGkWqEYcvLNeCYuKnbddkU1ZMMCutPOtJcTE04fKGsNoyNNox6SH2OQZQK93omjq07TYbOyvyNfG7u3jrzXeJdnfhsTkIOr1cunuTsUeP0cpmqBUKHJo4JkYQZDI5eeAUByKr1SKF9WIqI1BS/q4QBocJ1aglarRw7ZPL/OyTS+hMFn7nBz+imE1SzCe5efc+DVXl+vJdItEgB/xR+ruGOHHiDN1OH/HVTS5fvMjrb7/DN3/4Q1RDGx0FMqkcraaGoMtPOplEaxRQZjEPqskD9n58H1tAMDWnUIWA0u6hXK7hsfnw2QI0C01mZmeYeP4EUzOT+HV2tIY6RneLldV59uI7GGwWVNXC2MCj6NomCskiJ48eZW1hic31Xdx+L3Vzg/6eLhrJPKlkVuowO2YxCTZQ3c7i97lZiC2QadTAYkbVCsdsjOBIAF3HQKjdLS1WzoAXu0nPxsYy6UYeX9hHbHOLarGG1eQm4Alj0ls4cuYkxWKBrQezlDNZHA4b8XySorBmuKIUc2VarZLk/q2srmJxO1BtJvI1Ud4JYKsIukOdSqtMMp+kLqJGnSaeQIAuVwBDS6WUKmFWjRgVA5lyiXyjznYsJg+uQ9EuqtkcJfFvtYY3HEYrbC9avbSwKMLoUq+gOTfh7oQPBdloLaPo/Nyb3MZW19PtDaG36pidW8Gg9UlwZa0mbo4NSYWm2pC8OaNJTPSEPUaDK+iWq4lmOsfIUDdnv3ice9N3ZY3dI3IHbT3HTpzmP//Xv8Ts8Uj9Sl9/mKraZD25R71Qo797kGK5we3rd6UGTaMRmTs9BodNVvStGi0jA0MyRN1RDeisDikGVjviNtaR0Em330Y2nsMoQrj6IraAnnKuhcloJ53Jygq9qJ2LW4TaUmkrDVqaOtHeCOVygVqpRBstNTGt7Jhpt7SMdIVIZVJkRcakXsfdadPT6+bRU4f45PpdNlf2+NKJJ6l1Whw4c4IbD24xtTTF0IE+FlZmaBmaNEstiltl9HoFh0vo2pyyuffKM8/z2s/fJFNv0T0cxBnUk20UCHV18ck712Xz65kXn2B1fodqRkessE5LV0WTM6OvWvnhr/0IV9TFm5/9nAfXb3FkaJTDTx5jamGaGx9el00hocIReJfp2QfE93aJCj5YuUJyP8derIhi0mNyWWjkihwZGaUnHGBtc422xUAmnSfoi3DiwFlC3h5i5W2m16boGomyv5tifXaHJ594gqWFOQ6P9hEKO9nJrnH18485ODJIar9AvaLBGxRsLB31XJv93RwWo5ONvTilZpN6p4TVaia3UqSYKaPYVLmikTR8sxan3048nyASCGMsiZ9bm6pQdwmYbFtLzmJjI5ulXEjTE+lhcy2G3Sqk2FZZ5vE6XcR3Exw7cZJAJMoH71/k9Kkz1JuC87fI9m4GBBBbhMvTm1w4exiL08C96UkKmQ7HD58h4AySSu6xtbsk6/TCy5nNpWQRSUBMm3UtZmuASrbK44+cJh3fY1MYGzoQHe4nVkhIIO3KhvASigJQG5c1SLXWRrGYOX74GBb0xFI79A1GWb8/g7bZwhUKyCaVuI2Ly0Fc3G51LvQGC1q1idOnZz02jdnYQK8VeicHhRLUyiVcFifrs5soWjsNjYWp+ftE+sNYvSITKATWGmbuLaEV6BeDgktpcyTSxRcfO0spmWBzNUej7uOlX34Wb9RAI7mJrpGmUl4jsxVnazLO/pZAYFtwDDqpGxuMDx/k3dvzlAYeJVnKompKmK2ijGTlZ3/7MQ7VjoMGUZeVVjGD3ejihZe+hvvQCP/6P/97Ls9OU21UGOnpJiKgs40GxlqN7oiXl7//Iv/t568yvbjBaNcwDjGdz1cY6B/E5bWzEUtx7f4G2+V9mp4WTz/zBB9+/AGPnnycu1OfEw0rjA+Osb2Y4tpny1hMUf7N7/0v6CoNRh0R3nvtfebm1lhuLdOIlnn83Ahby8scCl/gztUHOFwOvKEIVreX6bvXadeFCMvL2MQFlrfKvP/+P1IurKI1adBZdKgmq8yYPfvkU6zvzREvLRPQ6Dk5OE4+L9r9Oip6Ra54bEadZIyurs6gt3rpivRzpGuQlZUtPrh6g9/53R8xNzMlV69qp028tMNA/wGWJmMMDvRQKIpGYxW3J0rU4+WND97i6vo9/sm3f0nyRWPFGP7ehx9YwkokcjwCuipyXCIfnNvbo2LQ8enUHR576glK+So+S4CQzUNpL0V2J0tPqFdq2jT2Etu1z+UEu1O149SOYlHCGM3iclajXq6j0VrlZEvTblArFwiFojyYmcPl9tDb10Myvf8QeGwUeJWMPOQlkmlpKBC2G5NZAMM7NCoCwNyQeTlF1ZMpFHHbPPJ9ptW2MAsHskHDz995nabHxrGDj1DZKeB1evB7vJQLJRlmFx/2ougl0C0arXjNdTIDKFa2AX9Qaq7qzZos54kAn2D41es16WYXvm+hgtvY2sRis+H1eqXLVkwHMykxiR+Ua+mF+SUqlTpmq41Ib4DV9VUymTIDg934/Abev3iJQrVCoK9DlRh0mmhbXvr8T9IptmQ+a2Z9BrvLynh0nDde/4V0Bnd3d8v81kWRNTebiIpmcjLFseOPURMxjEaLaDhMo1ahVi3L56Zo0+4l9tFbjTj9Lonncnb0fHrpE35x9SOy9TLPfOl5hrt6aOWLTN25j6IzMp9M8Nu//c8pbayysDhLdLAXl9XLaO8oW9Oz/Ml/+FOGzp8gEvRjbyu4fUF8wRDNap2bn9+Qk2yn2y4HJo1Kia31FcK9ITb2dii3tWh5mJs0mq0EI10SKfL2m29w9IUzBEQ+e3oFvaaJ3Qx312ZY2luTjNjYbhK/q4fzjz9Drdbg8OAIia1dPnjnikSSmb1WPGYLIZ2Z7S0R0WkTGQgwvz6HxmTAZDeTr2RZ3lzA6hZlvSZWuwN/0I1Nb8WNT5Yai5oWXXYvxf0U+XZBOppTWzsoWg1Ov0c6j1XV8NDiURZc1JRsW1dqJelOT+VEcdSG1epAp9ZI5RPMby5jdpglLNuqd2NUbZIakknty0N2uCeEanl4yDfpDCT3M7SbCj5/VGpfxVnFJlh4Nhvz0w8kt3js0JgsxRZSacoKZFsNHj14gkahSiFXoNWo0ayU0Pzar5/ttNQaGnuDvWyd3WQdl85Jp9wivZ+gUmrSaVvkZOHrL73AyuYaP3vtZ3KFaTaomHRtJo4cY1u0ZTNJIl0R8rEU7WaJ/jEf/f1R9na2Cdu7ceg8fHT9E7AZcA/0sjg3g0ejITLeizHqwGN1yBbVZ3cnpVC8ngFtvU1/1IYl4KPaaZPbiqFpKGhUC2KuWGq1JH/JIWCdWju5dJaOtozL5KKe7tAx1zF6hXlBZDmEU7clvbqNRg290LI1FdmWEzNswUgS7J16tUC+IJI6Ki0M0NZiarepNmpUDSoeixmXRqHfZ+UbLz3Dq+++Q3o/yw9e/i7lelMS+q+t3mYxm2B0xA+6Bqq9SVTAbmezHDowxsbaMl5viHs37/KVc0/w7jvvU+zo0Jra9I8GGZ4Ykevuv3v1bbweNwO9TjRtIytLGSK9DtY25jE2gziVCD5DlMOnxvmLt/4MKxqeOHES17APf0+IP/w//m+6omEZ/je7rdLwISaw4uHUadZZWd6mJWrpRhPZXJpaMkXQbpcKOQHOdQf7cHs8uF1WdB0bNoub7lGhUGvJN/b96QcSf5DYiHH94ys8erKXtibLx1c/oW9gmMWFDQlnHBoawGqv4vNbGB08wvz0JrWygUoLBg8fZH71gWQTxWfSWFQLqqUtwaLCdexwmfCHPYS6gtybfEAuXueJU+co5dOsL68x0D/Mvd0Yd5eWCXk90uxQTJYJB0OyEaVqNHL1VCo1OH36NPOLM4weHJXarAdTNyQC5e13LnL6/Dk0FthcfkBpb5OBoV5y+ZzQqeN2hJi8dg+TSeHAkW40ih6r1UnfcA+Tk3doldsszK9itLuopMtE3WFMKhKpM7+1yze+8y2aSp2t+Dq5Spb52TsSWDwwOM792SW6hw+ws7RJ2OilphTQWTp0igUemThGvlhHa9MTq+xJhV1yP0E8npYPcUXfpq0UMFpraFoVOrUqVkc3NluQ+dkZKtkKx4aOs7eTw2wNsphepGGuUe5kyaVS+DU+3NYQmWyV7OwU/9NXnmfYbiA5P4O1pRDPmljJeTlz/hQTR/qY+uQ1XPoi3X1WWrUaF9/4hO2tPAajl64TBxk+Ok5xd4vPF/ZZt02QbpfYSs7LQHFfVy/vvf4Rq7MrhBwOBv0uuqxGOuU2uXSJQxfO88o//yE//egT/t0f/YG8aXssBka7w/iUNmq9xLknH2fg0DB/+Gd/zGB0AJvWQrvRlpeWYNDD7el5ptfT9JwapO+JXkrZEreu3ZTg2GDIgidYZnehwOYd2N2p8ju//b9xIBxiOBDgtb/+CZP35lncK1Cwpzn8zAAXzoxy59PPiNpPMDO5jNNhRiemi06nfDjfn57h7LPf4qevf4zH0U0yucHa2m0EpEwr9EVuL4PDw1LhNHKwF4MDfOUOpmyNWHqfnXwKXZcXl9dDlzcgX9PpqSkylSovfOlleux+Gaj/+PZtqcga6O7Ca3XQG4kQS++Qy+ZJbGUIRtzUSJNOdxg78Ai6Roe3PvgFt3ZneP6lC+g6ZXLVHLlyAa/JR7smctVV6ePVtvT4bTYKqQSB4R4WdjdI5IU3ukN/1xhBmxNTs8X8jSnpyBw/cYTF5C3o2sRotZJNdojqzrJ+r8zoeAC3x0QmmcWgF+5hsblr0axX8PvDbO/sylycyOHpjTrsDhtN0cZ32WSjPJHNUCqWOTA0gkZXpU6W3sAgye00ep0Fg8nOdjKNXrQKFWhUChLRJdin89vr5B1GjowdlwB/kVG2Gy1YxKFNfE7k89JhajGbJIZLlCYaDQFiFkifAg6nQ07tRO5WlCrMZiPFYh6tXmF3P0ZFAP5NZtoi7CWye5Uy0YiInbjllshhs8vGeTKeZnzsEI6AlfnVJYZGjpDPptC0SuzGtthLbKP1FsBSxGJUScSqdEdOE7KEqMbzJAppaQBxd2x8duUzMp0izzz/DMGgjzff/oBytcGxsQNsrG0wNn6UWq1JPJYg2h2W3Evhci+XSrL8MTA0SL6Y58MrFyVD8tSBoyR2YrL0M7O5wjNfeRGboqMWS7M0u0C+WGWn2uYZ0b5enuXg4WHcUa9YxuN3h8ksrPHjv/gz7IcinD15GntNz/25OfzRCBNjh9je2JCYtXpbQKRbkhca21mn2CijNRoxO4KEPBGMFQ35egVfbwRzq8P7771N98nD+MJhyrEc3V435XSMtL5BWfz46mWS8QTtuhjQKES7e+jzR/GbXbz1sw84fuwUp548S7tYYvK9j1jd2qJMh3CvB6NLz1Y2hWo28PLLX+b9Sz/nzv2P6Wgc2O0BvvLiCyzdn8PU1rOTSWOM+Hms/7A8EMfKSZk1/ePf/7fyMjJ2dFSi2wSqpd8/THq3QK3YlqYa8T03W1WqFUHpEKxEkZGtUabCZiFJpVoiGg6R2cngcwQ4eeY0boedT997T0oldFY9xUSc/e0NGqqBGjrMVi9hf7dEIHXqTZwC9SOm+Kkkwd6ovIR06g3S7QaO3m5Ojx1nfvKBjHG5HTb0IpP31PP+TiqRIOz3oXN7ybYUsmsNYitJlE4Zg8lMsaLB0tISVI18/wffIXIgwu/9+/+LxaVtolobNpNV5n7Ew29LOFejYSkeFpwxKGNz6thdF/5TF6GgnXBfmF/c/EwqYXxGM1a3CW/YSWZjg1DIi2MsysWPJ9mYrWHvNDg64EW1icaX4MgYOPHoY3z46U2ymQJKq4PVZ5MvUHwrRS1fw6QRsGAD5VID1aLBYFfRKyapFxL6HRlIFFJsVcFgUGlQe5glcNrlmz+2t4tetUHDKGvKKGKh2yDcFWYvlUTfMWDpmBnze/nff+s32dxfoFbJM311ivntOPdicUw9GkIHnYxEh7h77y4ZbRa7w0tur8Hug326rAFc4Si1agkfeQ4eHufq4irFSpNitiLzaheeO0terdNRGyjVkuT9zcxvYWppCLsD6O1hcqkWs9eW0Os11NUcLpOFR44cxdvn4czTZ/njP/l/KZXiPHX2EJFwlFS6SLjnIJeu3CQS9ZER68dr9yUp3qqYsAoNUaVKupaRrCwRjtWpJlptLRWtaNi10VQb8H4eowAAIABJREFU9AZCvPTs82QLOTpGgSUocO/eLdrtfXLFXR5/5gILG8ukimmOjB5CV9dQqRYf3sh2dhnsOoC25qJQqnH4xDHeePtnrK2vko23KebLuIMmVNEM06qMHOiR6J1yusLuTop/9ft/xOLcHLevX2ZpfZdDxx9jYHyMQqPOx9evc/fGJNpCg8OjY4SDAQk+Fpmrrc0Yhw9NSKek0aSl3iwxvTTNQXEwyeZ44vGzfPzZxxJEvL23h6Fd55nHz5LJ1/j81j2+991fJ57Yk/DcgD0o4cZjR/v4i7/5M37x1psycxQWCh9nkFvX7mIQxHVxo/Y5+a1/8Vv86Z/+Kd3hAIcPDLGeXWUzucHxI6d5552LPHnhGSkDv3LlksxBekI21OpD4bUAV2+ntmhbKxJj5HDYKTaz6MT3ILJJDhG8T6PHhq7tpN5WaLQ7bC4vYFHNhJ29pGI1zp95idXyPe7vCEiyhoArzIMr09KNqWkY+PaxwzzmtVJMztDt1eNQtaTqAS4vGjl4/BiHJ0ZZm3yHhc/fYchn59DoANt7m9ybXxOMFNaKKjpnhG9/9Rtcny6QtD7DrlJip7NMI52gL2BHo81y/doVEnsF4ovzjPnsnBgOQzlDPKshk1c5++iXeOGVV3jr6of81es/QbG3GfeYMVdLuI0efv2Hv8Ind95ldWUTq8GFSodQICARF8V6i2SpyYFHJliMraKKi5yq5c78Zbp7g2wtb3Pj2gqxXYUffOuHfOmxZ+k1OfhvP/kxt+P3Wdrao14xozU1OfrIMENdDmbv36ZaFxPUDOfPPEXE52FtcUbmenOVCpa+bm5PT/PiF56l3Wzz6Wefcev2Mq2WGbfTQ0ZMM90GeoIOvv7UWfbur0ChRjug8vH0dR577jmGhoZp5krk8yWWltYo5LP8ynf+CemdpAQRr+9vc/3655w4JgLrOozahwWzjfU1qp08lWYNdyCA0+SRFw6jVs+Vz6+ymNzkO7/+LdZ3FkjF0phUs4RwC/pHOrVHLlXAojrRNmpk9/coKU12sim6+vvR6Iz4/d3Y9BbZ7vzojffR0eLZr55kPn6dnG4Nh8cuG7rllRDb002e/ep5jELAXtJhVpzUsh3ZLtXpteTyVTk9EwaCcCjA3NyCdKoOjx5gbW0Jl9/Ftek7eFxORqNdLC7PsB1bx+XwEA13S2uMkLS06wYMFrGKFFPmPPuJLabXl6loNSgOB8PRMbpMPdKm0MyLlZkoQmjo6esnl89QrxRQFGG0UNEowqkrgOApGQcSOTxQKZZqctWlF7wtbfNhvjwVx6Y34zM60Rl1bG5v0Ncd5tadScL949IUU2tVODJyCLUJycQWHW2HvKCwKFoCwimaWKdcjLGaX8Y/4KTZSlNsFsnWa4yGjmAqualnVfzmCB69hfn5adaTq5y5cJqmtsnU3RXaDSPnTpxkc3Udt8+HX+A+0lk0dgNamxGqOrQdFZ1RLKrbEli9vb9FPBMj6vTSF+3mjQ8+YGZ1hXPPXmC8tw8lV+DKzc9RbFauzc5y7swZ9IU8XodTlr6MVi/9fcP4Olr+8q//nOELjxDyBfEoFkqtKoqYQlfaqG0tm7tbOD12uc69cfsaO/EtDC4joUgXO3MpHj96Dq/RzP2lGTazMemG392LcfCpJyT6o53KUc0lWFua5vbuGgUj9HcFmBgbRdXqSadyeHwhfDofo8Fh3v/5m9BuMXhsXGpZG7EMF+/dpGBR8Uc9PH72DIllUZJs4wmHaGhSzK1cw2INk801GOobRCs2ldkksWIONeClW7VDusRyNo7V75E55nxqX67gxTZTZ9Bz+OAYBsXI8r0NbFYneptersz1ej2VqogDqBhsZvbLBYzBAKcePc2BwVGufnqVcr7AxPAQdo1Kbn2HhblZqu06ycQC67uzpPRaTJ4Q/eFxjFoLrUobu8DV1aug6Iklkqh6FY/LRTqRInJglJHjJ1BrHeYfzFHSNjHpVFTB9P3+r5zu3L59A7vdiDkYlIeUzHoDTVGH8f9n6T2YJMvO88wnM29677Mqy/tq39XdNe27p8cbYOAJI5AECQJ0ogBtxDK4Gxuxu1qFxF1RQaOVSCyWEghCGBAAgcF4zAzG9LT3rrzPrPTem5uZG+dg/8BMdVXmved83/s+j6Eja+MdrRFrV0cvV0FvguOPH+fcF57n9V++yQevviNZembBzENhdGycp77wIh9cep+dR0vUymKkPIM/MEy11iOVimJ3Wyi2y3JdK9YGI8OD7GxvYKpXsZm0dPvNqAYPP//pXfwGE1M+Qflvk8wWefa5J7i3sEhFFbDhBrqWKvk4BruRVKogOWwurVX+LM12V66cBWrFaDBRzBdlAFfklEwmo/SPipWgCP2KL//g8KB0NNZqVZnnU9uK1OaI9Wq3I16wOnRi1asa0HXtnBgY5n/5xtfJFlf56Mq7LK5ts54usJorM3tqDINXZXNhg3a7w+BeHwa7FVU1cfkXywQw09YaCPi9ODo5RscHWEwlSedF1d+OnjojI35mjo1jcet5JJy4NhdL20k66Sr7hmfINmBpNUKjKALBPXraOmaNgfkDhwkPeXnyucf56+/8LfHkIhfOjTMwOMaDhW0h6UGj85DOZyUk06S3ygZSNpGiGCuhdA3MzB/k0fIjtO2WpM4b9Xb0fgsNpYOhCeaeQsDhYO7wIVLZFKVmjkqrQCyxyfj0CKPTY6zuLODrt0jPcTqaJ51JMDU5jiKUNNjJxVUMRgsOt4PV5QWaNeF51Elqvt1tpVUuywr+0KAg4jfJZ+tUqirBwRFG+kIUdrfoGKz4RiaoNMpyjfHGBx+KDQhOnRGfXfC8XMRTETk1ENnQbruDXquRMG8Bgg0OhXD47TxYuM03vv51/uvf/jcCA/1cvX+Lfq+DoNuB3RzkyLHTvPrOW/j6goyOj2NowaAngDts5bvf/1sqzSqp3V0uPHaScrnF2uYu1aIIwBs4c/Y4XV2bRDaOttNC323RsTdJlGM4rX7KpRpmq1UWOXLFFN6gm5bI/AneVrVOZDMpjTHuPqGBMsjVlV18Xy1Wssk6HrcVs6lGOdvEZe6n2euiNxso59NouwZiO2Ue3Yny5LnP4J7ScXdL4AP8nDhyntd+/DLmnkBWdzik03DK58Dl7uFzGeTfvqmEeH+hTCA0zr49BwhbE8RX3kPTTNKq57E7raQKbeo9BwvJLusJlSdPP8+euU/yxq0qaaXDic+eo52v88Hbb9Mx7GKxaRkMjBPbWOO9137MRKCLUylx/OyL/OyVDzHpQtSbGuZPnWT64AE0Rh2Xfvk9ysl12oU2X/nSZ3B4Nbz17gf0dAJ63sXnc9Ptapic3sfWdpJMtUzPapCi+HqrQUUjzDYeXv7eK9gNAb76+W9ydGI/Hq2Vd994nbcv/pKoLoc7PMDyYpRSOsOhmUk8Fjh98giXb95ifUdYT45yYHSY9NqKNA8k8gXWK2nmTh0hGdvCarJJ3drCYp54rCmnRnqLgmqGx2Yn2e91k9mJy7xM06Uh3SvjHuwj1B9ke22NsEB+VFsUc02sRgvnTh+U+A4xzf3go/dxeuwE3D65gXCa/RJRZHPpWN3aJDA4QlgQ8CtVbDobH1+5zlI8wme//BKbkYc4LCFslgBJof3rttErOsr5DEq3gc9hJb6zjX9wkJVIBL3Thd3pZ27/PEf37JVNwL/+q7+mWM5w5MwoNW0cjb1MR1ul1amQ37ATXWxz9txZyfbqNUwM+SZoFyEa28FiN2NQrFJv1tMIUK+A91Zoqxq8vj5azRpmm4F4LU0quUvY4aZWL0kkxk4qIdd6Fp2dfk8Yl9FFLBMjWU7isCn4/A52S2nury8zsf8g+qaREesw7UIDp8EqD3SpTIrwyKgsTVhMBiqlPFpNh0ZDmAIUiVCRwGZNT+aPhDrLZtLLn0tgnpLlPIrbgVOxYqlr6Om1ZEo5YukoSxvr6C1uRsdGGB0M4rd7aZYqpLIrBAcClOp6orG0fOfUW0k2du6yW07j6XcRCOpl9KauV/ErQwzop3Hqw6zdjzA3s4+lpUVuLdzl5Pnj5MpJtiIZOi2FJ+ZPkoknZRZNRAaEFcEWdNExaKnlmjhMNlbXHknjwcFjx8gWMjRaFUxqD5NW4f7CQy7ducPZF19kcqCPSjzK3aUHslF7f3ubuUOH6DOZ0Aums1BnaMwydzdgtvHO+++gBq3MHZpnxDlIqVFAZ9Iw6AmTiibY2t1meHSAHi2u3r1Enaoso9gEEHmnLmNbU2Mj7CZ25XNzcniMRwtLTJw6RbC/D6VaYX31PnceXCWhqTF4cJr9g+NE17bweHyYrTYMJgtqromu0iW9E6dcLDI7t4+Ax08+muHuzgqO8X4sbjNDgwP4dR7WVzbxDvZTqUZZXvoYxRVGZ/LKy/TpI8eo5DLsZjMY/QE0wl8b2aXncaAqWglKF4ah2Moa1+/fo6XT8Nhjh6XtKL+dk4dAxagQ9AfpqRp2kgk8fWF6QlfWF2ZgeFgWNybHpiS+yGE2o+bzPLhyjfTWLhajSbqZ16LXSde2yRkUukY7e0aPYtHYCTiDaFsNCsm41JWVSkXqlRITY+OSXVsXcGafl4DRzqGZPdQ6NZx2Mzohk3h830RPaKqSzW0Ul4eNeJ56Wli1NZh0PXoioKrToutqMYrqOibJhFH0YHArVAxFjFZR41fod4Tlhy3dTVCql4gsp7DqddLHqtis1Lodqi2xKm3gNLU5eGQa1SjahiYuvX+LKY+FE3P7+PDBdc68+CL/6XtvYqgrBLRWLFYzhVKe/oEQ5WabTKVDt6HiMYnXUxN30CMRBiUB8W1p0IoGrc4ABr3YtqLTi0lSVYI2TUahJavRqqty7y3sHCazCNlqpE+xQ1t6FwX9XJzMrUYDrUwKs7bH6fOnWd1MkCnAYbuP/+lffJU7d9/h9tptqm4HS/EUZndAkJeJJHeot+qoaoWAX8PI7Cgdu5V2Rk/sXoFcqiSGhDRLafr63DgCNgpNhWimA806eyaGcJjbnHr8MDdXb5FuNNnJVqjFMjh1FjQ6h8wGJatphKIxn08z4Agy6AoS9lp47ukL/Pz1d7i/dJGnX5zA1TfA3aVdymmhQTLR6igYjSa58jDYFBrdKpt3U/TqFromG/5QgOGwh4e37+C0OFGcehqapgyUPnHuPJc/fI8Bnx9qTUwehaqmTK7aZv70aX7yTz/gC194Cp0+y9ZulmROcINU7BYFvXAamwOkc0IxJHhUBkqxDM2CyEJqJD2+0zNi05swdaGYLeBx+8k2uzQFjKrTxVCvEdSCd3gErduDYtHIl9fSRgSbw4HT6ZRB5l5VTGJLtNQiE+OT7Gxu4jCZ6QsNIviRAk48PB5mp7ItpymXXrkmP2NYOmRKuwSDPkw1P5GdLDVzk7YQmR+YZ2YwiLZZpEaDhY0lqcfbuP+A+ZERrN4AK7tJSqkKSlePw2rC1WejYa4ATUw6EI37eHqDUl7l6WeeIpVP0m7XpWqrXGgTj2UxunpS8RWNVDh2dIxep8LOepqBwBTOrgMTLjYiJcwWHePDZtLxXYYHhlBsZrKlvEQKbGwkGRg6wr3bO1KXNXqon/VYhHZ+EovBS6n6CGM3yvkj/fQWH+ArFqQ2S1xMJscmsbg9XLr/gFRM5cTc40wFYuh4QM+RoNbIU0rVySRBVb1kcXFzIY1W7eO3f/db3FxZomVy8PTnv8ryQ0FsT3B74z2mZ8K00kWu37pOTdfEbYhh6EY4/fxT3FpZJ99UoKihu1NmwDDB3PgJWqYltpM3JYdqOBgg7LYTzRWpoKAxtvEFnbQbYpJgJrdbIV0vo9r1clrr9ntZ2ixic4dJZXJ8+uwz7LH306s22Vpb4152jZtbDym0aziDQWJC7dSAMU8fXquG4/Nz5Ktd3r74Ib/z7d9nwuvhxutvkEimuXr7NgfOnaCqbdLUVaUDu1tXebhYYifalM8mo1lgiDscm5girNPT6QhGYZesKvBCTgweDa6gHQxdLHozCkYUZYJPffo32N19h2wsTq/k4vKdi6zFFzh/9Enc1iDxVF7iSAIuJzuJGB2jwuSIC51aZsg+wquvvMdOoczzL56nnN8kXdDgH9iPyzdGtij4mm2s5gqZ2CV0qBTzBXpaM8HhcRaTWZ58/AVeOvcJtLkEDz56k6uLt9nKRJjaO0Aiu46qyeHp02Hzdlh6mEPT9jHp24tV65eYiUYR7HofilFcpHtSOydC+mYxcdKLtmoNlytIrdpBqMTzxTSBUTftVo10JEGpkmcruk5VXPyNJo5OzOPRW+lWipRbKh2LDY/dgkmvIVmIcuvRHcb27sWgGhix9qO0FZSugs0unnUtsiXRENZI6LsOUbKo/9pvqzdhMFhIF4toxdRRlCZaLTkJyeUyPIr82ueqNRnos3jQZZpUeiqqWaFvdoR4McP09AzRhSVqOxE8DjelYp6mcZuWQPRUPJjNLlrtGsuJu6SaETKFupwuTk34qbfK2AJ+/NoBzEXBEtSSSZbFso6TJy7wX//hn/iTb/0Bjxav897li/QPDjDl66dXq2M0m9BoDBLpodMLs0gLj8VOr9mUmd9/fveX1N1uzp87QzWfwak1U8vnKZeSvPHRhxx44lkG+7xUM7usrN6TTLdosSrd0AGzHoO2J6eb6USeAcFLbHd55Y1XGTt1mL7gOH7DEHqlRb2epZirMDoySjqfkJEokW28vXKVqiaPQTVLBVij2GEnGpNmp6FgP7logqDdQSqVYWB+Hm9fCF29yObuErdWrpPWFnAP+Tk7+Bi1WA2XJ0it3cRoN2EVU8pKRT6bW60OUxMj2CwCpm2j0a2Rb2RIFBPyPeax+mm0O9R1XQJ2WLrxPustLROHT9LeSbE3PEGrKopyTgZGpojtLJFJ7bBbKjIwPIih0yJgdcnG84/efZu1XJpnnnic4VAAS7dDLp5EFe+ncpOgJ8R2NoHG7SKw9xhnz5wnJPKgJTEEiRHu68MiLhW5PB+99x5bkW1C/hBWo5mV+C3ynTg18RzRWji85wymjg1bz46Q6AosTqWYYG3xHjurqxw8sF/iiIp2E94Ds7gb4O1pJQtXMAcb2gaaE0dHeyLboTiR3KdotECz1EPfE7fgtswoCMesAEkKbpDS0QhFLp1GDUHTGDrmw2R1sr6SwWFy0R/oYzu1RrVWJbNdlM5Fl8mE0WHAGXJIp2kmm8AqfYRWQmMCQ7LMZiSCoQKHp2a4dXOJl772FNeS69y/soGhIEKKHfkAFZODQrVBVVWg1cUiCxc1hseGiJVKJJIZuc50mu3S5Se4SuKQKkabIgciDnGibq6KCaCQGDc7uGxO2ZBqteo4nDZp9zDZTKDXonS7kinVatclNuPoyWMsPdpE37UxaXTz7S//Jm9d/CkbqTUmjhxgPZNmK5dneWNJojMUAQytlbHSZnR2FNWlkFyrsXM/T6vUxmGx0Tcg8DIVDu6bwuUNEUnk5e1TiOzb1Ry1apJDc5OspFNsVJpENmNU8zVKmRazM8NM7BlGZ9Jz8cpV+qweQkYHe0ZHOHLwAB9+/DEP1y7y4hcPgl5PptDk4f0kfu8k2WwZQfBs1RsSWVBvqmyvxempRkx2HxPTM9y4fQ2LUcvM2JBsqYnQcqqUYWbvNAuPHtKt1iXSwRlySsSBxezlk59+iasPfonJKaZXK5gVK4auiXJduEAV9k8dYG1ti5ZwHmoFMLdFOV6Dhk7CkNc2NmiI1ou+S0dbp5xqyslfXSuwPC6EMUjbquJWVLpahaGJKWweGw+WHtHTamXguldXqRUalPIVxsYD+LxWJofGuPbxdcr5GhpFj9PnwS7g2gEXQxPDRHeT/PhHr8l108nTh3GHbPJn3t3MsbIa4fipc9gdPoL+QXKFBB6PmZDXSyDo5sdvvozbaSKzs4HV2kc82ZTIH21HKz3P/SMBtvLL2FwGuXpu6XMU6kVCDg8GjYWQf0BOMiLJDVKxgqTl9w276B9xE8uv4/OH2NnMUsmWOLJniuIajPoOksu0KNeKeIMmzFoIOJ1E8hkeba5jMNtotLocO3qC5FaVTsnKhWdOsri6Qqc5TLnWJFG8SzJ6m9/54lMsXbnE9r27TI+Nc//yAv/bH30Cu9PJQjTFzSvbPHb4acaGmuQzlwn3V/CNC3dnnth2kd2tOsVemDuLFVJpE4ePPM6Rx45L4HavZ+Pu2i5b2Rw3169w+Pgcd68/IpFOYXJYiEfusnfaz+c+9xS1bpmrqwtomkaUggFDUyG2tkOzmWYg5CboclMvl+R3o9HR0TPa6ejL2JwCnW2jWYZsvCL/nhoL3Fxc5OjpcxSzKiFnkEOjw3SyDdLLKW5vrrKYiFAzNVGNPZmxEugFkdFwGmwYVS0aQ0e+jDWqmaMH9vK//tkfc/PaFW7euEW0rPLa+x8jBEH+fju+QTOjE0Nsbm1iUoZYWUiRr5Tx+r1yFb+vrw9iMdmEb+o6bKRSzBzah87QlnqqE6dOsLq1SKGSo98zz+GZk8yMeinmMqxvxKl0krz50U9wG4b49PNflpO4a9ev0zcwwk5mma3MQ/qCTpRuhz3efbz8/VfIdzU8+cwZyoVtKjUvTvcBwoMHGByapJBJ4rAXuHLl/yUe35IWh621BJ984cuE+vZy+rHHcRpFiW2BD975AZFGls1ChJ6hQiK9KzWX0zN9eDwd7i5soNU4mHHtIR+tcGj+JNmcKOjUCbvHcZtDtKsqVcHIsxtxBU2ky5uY7WaJ+xgJTcqix52NR4T6ffJA8nBpldWtKEfmj5PJ5Al6g+yfmKGwFcNqc2G2Cxi7Is0OGqNKLBOnY9CjqAoBgwun3ikVnUaBh6lW6SkG6gLn0mphNeso5NPS1DE8Mk48HhdbMAx2EVdpS6WnounR7NS4sSbWsYO01R79jn5cPYfEg6haDQeOHiUS2ZW+U223yN3b76I1mIgmEyiuPEaHjshOE7clgLYtBPZrdJ3igNuSpo+R4X7KlRLBUJiQaYDyZh1xNZicneXNV3/J9PhBlh7G+NKXvojP7+SVN1+V/+9PnH+SH//wB5x/+jRaVYO2IQgSRrRy6ibgzHWZ9xPPgktLi7IIIWD1HrsTs6Lg0Ot5+Sc/ZWDPHgb7/HjtRu7euU6mkCXVajI1O43HbKRcyGITU9iWjkGPAHkb+PkvX8cwEWZ67DAz3gOYFZVeR2BcROypic6mlfxGUYhb3X7AbmpVmqKMGgseRxCjwUKtUSe9E0UtV9HbDcTyGY6ef5qD+/dTT+ywvLPI5eXrFJQqobE+vA09Diyy2a4oohkrVH52eSFIxXOiyo7PE6JX7eLTu1BsRhKVDHdWblLpVHjuU59G0RiIrGzhdRtpq1m2RNSlb5T2ThK3yUIkGcPl9DE6OIWm0SCbThGtFDj7+ONsP1pCrdVotxqsJ+LkmzX2T4/htdvQdwXNoSyjNI/uLMihVXhihFxbZfL0sxw7coJGNIpZ0EEMOlr5NM1ilmajwrXbN7i/sYbZ6mR2cj/57DrdboF0pUp4cJygbxib0UWvqSNVyDO7fx9z+/dSTiX51Su/oFEpo4h2+liYybPH0YiLTC6PWsoRiW7QFGi0ufODPeEPVHsdDB0b6Z2yWGaiKHp6OhGeFB9IBQFe6mo6GDRdSW42CK2Lo8noY3ZaqomtNVUCeefm5rh//xbx7V26ZS1hb4harkhPqREe83Dw1B4eLtwlu5li395ZUqUEsVqO0QPD7CwkUbNt7O0uw4fDWE87ef/NR9S2HNJTqtabkr/T7mkp1gUAUJWhUaECczpsWPtDLK+tMTsyRr1YIRNPI3axIp+kVfRSASI0QCKobRHrR41GfuG9dg92k5VOu4rabshxqt1llStDXbMtCd59e8ZJ1QssR9bQ1nr06X2MmAP88W99HW0AvvOP/5l/8ZUv8N1/+kcexEX+IUlH20GQbUXupJduypWdddhOJauQ2+5ixcRzTz3L8afOygfO3csfk07GmJwco9yuEUsnpCKmWy1wYNRHzWIiYxXwWgWt1oK+1cJhEG5gJ6pWx9puina2iKHW4uDUfgb7+rl58xJbmTs88bl91KoVauUWG5EK1YYiR9ux7QQum59yThzw0qjicGk2cejgCbLFKpF0iqefPMXUqI/thS3MOjN5CsTzCbLZItVMFodOg8nlYHTPDInVJOfOnyDaecB2fomyWsIsOGY9ESTt4QuGCPsHebR4D3e/heROlVraRKtgwKx1ozf2WF1fkjBRc58RQ1iPpmRFU7URF5MGkwWjy00wKMLnDnEel6uVdCHHbjLGwUN7SW/H2Ly9LIHXitHI8eOHCXpddIsN3v7FexSLHcmO0lo1mBWBPVF4/vyLfPjxNW6sL2M2Kxw7vAe7y0CqEMfsdbGyusOIfy+n5s6RS+RRPCYu3bvCZ05fIJ/Y4fbmJcITQVK5BI28kVrm137BbqeHWS/yKRpK7V1MTi1Wj5mSLoUzZCKznsGkOvBZhwmP9rORXKSQLmPSGVH0TfqGLZjDVSpNLdsb4LWqDHlNNLZ99LIepganJCphMxnBJhyhpSKpZkNyBg12r8yTepw6qrttDgycZO/UiAz/fvcff8F2epehPU421u9yaHZc+ovLtQr9NgvHh7x8YsqOtqchUtFz6YN19s+cY/7sNHdu/wK/Zgt3IM/wvEhF69hciLO6Yyae9/BwvYHRHObZxz+BqWfhxoc38O8b4Mb2PfzTYRp6ParWRaXS5NbNWzLQ3G4V+cLTh9Ho8txPLRMKT2Do+DGbVUrFCPXdtpxeVuJpOa2o0qJcFX98C0ZnA8RE0BSSn+N6TcvwcIhSaZe0auSr3/w2+noXfb6IKRFj7eEWH334kLuNIkm7jg51+kJeSuksisgyaQzy9y/IuDVDD73FwoW5x3ly7wzm9BrXFx+S0enZ9/QXeRjN8/2//xtMphoHj/QzNBlmcWuVx/ZBqwyZAAAgAElEQVQ9wdK9He4vrPHU088S7g+QXV6gJJrDWjD7vZgDfmKZFJ2aCOCbmByfJF7dROvqoC16sbVCzI0flYiXmr7O/bWPUJU0Nz7eZGroMH/y+7/LD15+mbmzT5BuLHLx7vfxB8OU8w0O+Q/xd3/1PQoaLSfPHkNt58ml3UxPPI/DMcj+Pfu5/M7PmJk1cPXO91nfekioLwhVE05NiLB1lk5dw9H5OTCmebjxK3YaWTIUaGpTdLV6NjcaPHn2BK3iNhuZCCowbhrlo7c+5ou/89tkK3GqrRSDlkO4OmO0qm30Oh0Wq4G6Nk22s4re1sVsV7B0gpgUP7+6cwenzwqdAldvLZEuajh/+DTtUkMC8qdGxzFVdfRE5kkYJ0SkoN3EG3KTKmSoqSp93iD6tharxiJRWkJtV2q2MdnseOxmWoUUtVpJ8kgrbdEO7UOnFdaBDHaXjk5LR7kgtGU6VE2dSysforMqjIYn8Nr60bYsWARbtNbAbnSja2tJru1g96sUtUIZqFDpdQkOG+WhvSvqcHUDxpqBpd0tLGEPrVYWq92AVuAx9GaZe7R1hVnChGPAidltYenREiv3t6mmtMzOHuDgocNsbG/ycOERX/vqb/OzV37EgWOTzA6N0IqXqRQFz0/8bsUWSovFpKPcqNA16knm09x+cAer00LQ72PUPcCbr76O3evEZlQYEv7u7W1SuSxFbYeD80dQ62IL1SAQEJ9FLX4BHB8I8P/80/cpeCxMjxxmn/sAIaeFXrMkyRbpQppCt4QvEGJydC+LD28QiSxiswujSYVKsYXPGZAO80u/ep+1xYfsf+Y46/kEocAoR2b20orvSID7YnaLAlWGZ4ZJLz1irC9MR2TrCyrtksjam7G4rFTzBUrZCmPDhxl1hKmvxXj3yiU6DhO2oIGGvoF/ZpjHDszT2SyyGV0FV5dST2F6z0E6uxnW1x6R1xTlxdxj8hC0+KGlYadeYHxmFo9iZ2HxPi1dVVpJVLXNeNhNMSvMQ9PUGg16+gadpoZ0rIDRZqbS0zJ87Akemz8tC6bpREJiegJKi2JigzvL96gqXZp2Myh2qW1LPLpLI7nL2vYO07P7sJjtssBhstolFUI0kk1aM4PeENZGk5/90w9JZ+L0fA4mTs5hMxrQ9zp4zAYePrhNNLWLZv/ZQK9Wr8vblNXgIZuo0m0b0PREnV8szzqo7RYawThqd9EpIsXVxagz0NM2MblUyRnKZspSK+Zx+Qn6rEyMDQr+CNFYjGy5SDYfla2rYCDAztbOr9eqdhuZQgHhRZ+Z6iMw3se1G7fxNC1Y3Qp7nxvlzr0om0stzFoD84eOcunaZSwWh8xnCRCzABgYGk2sisLAnhk2ohEZTDZotKRiaXlI7QjmkdGMotVTLVUxGoy4XA7K1Qpqp43dZsKg09CpN5gdH8chsgg6HeViiUyqIHM93kE/LV2TereCXjUQMIcZsQR47uR5Dj19gOXoA8m5+YcfvcxGPE6qkCAw4KOuESoVM9HlOF6/h5HZfoLuaT58+wH1fJ0903vpGMRvuc21yx9ic+rw9dnkuDeaKtMtgQHBbILhSQ/+oTF0OgdWq5elhQe4XFYJ2D1y8DB2i4PlzQ1a3Q72DuwbG+WdX75OlTinPrlXHuIWbkexuEJsRVPsn91LKZ1jsn+YuvD2oqem7xEYGWGof5ZUokg2lSPkNvPpZ09TqFT4/ss/kg23ffvnJORT18qhrW1xb3cN20g/D6895Mzpx8h3N1D1KsVKl0IiR9gdkky8Xgfmj8xz/e5VyuTIZ9rYlAGy2yUMHRPpfJR8OUlo2MrhUwcod2tkt6rYtAHGZ47Q6RooCk+xsEk06xRrDRpdmN07hc/nIR2NcfvGTdKpFKMT/Rw+to9eRcfuWozVxQe01Q7lVhetosjwbLfTpNUQ04Ywkeg2Zz55mqXNR1Qaeeb2TaNptWi0RPvGyoHZxwi6h7h3a4Xznz7Mezd/ikPpyctCMl+l1GjSE1mKqpZ8tEQ+nZftzn5/mJ6mjntAod4oSTl7XVvC1edkfGhaNtd+/PO3sdqtuP12iqk0fpcTb8hOthTBE1DoD4XQYyVXLKG2IbZQoxEXOa8jPHH2AqlMhoXl+2ztrrNTqVLswmD/IH6fj2wmiVLT0G8JYW22+Y2XXuBBZpHX338Ll9XLyvoW6IXux0ylUsDfzPOnv/VZyhu3sQX7WapCcq3MuG+G5z93gXcvvUpNTUI3xsk5Pz6jSm57jaWtFiXVx6NolWrdzmjoECfOX+CjuzeoFNJsrC/xB//6X/I3f/8dpo4cITwxznp0l/6wmeWFq3RiOf7g63/MS7/zpxx97KCcUAwGXAz6bHRyCbT1inzoiQdgS9FRaXZRLA7sdpieHOH6lQcM9U2hVS3SLJIv7XJw7AwvnPsMmegaa4uPiEdi3F7ZYjFVpGJWaJiFI1snnxfCT2xS9JiFd9Vklxil3UyU8dEhTs7sw91t0YhvsFPKEu+0+fof/DvqbRv/5t//z5QbMQ4dG2LPnkmE8iqVrfCLV99DbRiZGZ3lmcfPEV28SyW2ikYx0ejpKOl1FNt1zotLUWQDq1mhpSuis7Tw+wZkGSYfqbNn9BjHDl/g4pV3ODQ/wc0713nzrbd56aWvUCw0+eY3/ojNzTvcvfdLzO4B3N5hlKqWf/O//1usfR4eO3WE1eV78iU7NjrDN7/8+xKjEYmvYHSo5OsRYrurhPxOfI5BspEqzx57Qa46FbNCorbD3c1raEwqTU0Zk1NkR6usrpT59IUX0GQLFA0ZmXuMLOa5f2Odz37uq5gsNRrqKqMDB9G0POgqXsq5DlaPlXavQkMt4PRYqTWrqOIlCXJCsrT5EJdXIVOoEo2XeGLuSawaG2aPFaPSI2BUpFknmo9TKlZo1lRqea3MiCVSUVmeE1unbtOAWeeUuWPhiRXbKEFhEA3mX4PuoFCtS+Ct1WUgkljB6dPiMvdh7vloluvE4rusZFY5euIwrUpZOmflSts7KNeTrWYZj1lHaXednlIn2UigE8aoRp6J6UE2d7Yw2TxU0k3aqQ6bxQRKyI6QDYvSnb3PQdgfJqj34TV7yMYzaAXw32ZGU9PQrWi4+NZ1HL4g++aPytLawwcPeeK556g26vT3BehzeugWq5SLGdweB8lKjWK9ydjoJHdv3yYc8v8arJ+K0bEI73ue6eFJfv7qaygO268vh+WCzJI11R7Zbpvf+tpvsnn/juQDjkxN4tF7yWyn8LkNvPruG1jHRgj4hnBpPYz5AyjtFtlGjlKrTN9AiHZDlYibQi1BthqhqdSIZ1Nsr5XYO3yIA8P7JSd0LbrGzOwkyXyWrsnJcN8g/k6XZC5GpBSjrbQIDQeIbj1ES5v9+w+SSiSlV1ZgQ5yhAM1cDZ1qwuMaY2ZkPzaNlb/5L39FMh9ndu8k/SNhIsUC3/rDb1Fei/P+B2+RqyRwBAcZGZ/CZ9Tz0YfvoThtCPWBXbHgs4mLhspCdIdMrYLF7ZJYJ4NRi1UYwBQLe8fHWV1ewxkcxOv1EI+uYdbZ0HWNbEQ3iRVy2EenOXXqLGcOHSK+ESMVyaIoLR4+ug6GKj1DB7PPQzJVZWriKHqEDk8omIRmr002m5X/bZtFOH+H5PnJqCokNiL0uV0sPHjAzZu3cA70Y+kPYbJbsFlMTAf8LN+7xc7OOprDF4I9m91Jo9Wm09ayvhqh1zSjEWDGXgenw0y1kkMVJyWtWbrw5Aq3p5M798mJUSKRVWq1LB73AKdPXiA84KRZz7Embq7tEh27hlqrQiaTRN9QUMSxxWSgKqre9TZGIfztaRk42octYOW9f37E1IyD/kkjPcXN0mqZZrFB0B0knk6i1xlluFTcHJtaFZvaw9Du4BKU+OEBtrbXJDSzWRZNFJG3s0gFjVExUS5WJf/I6bKginChFiYmB+kP+ujUW7KZu3z/IcVsEY1Y53YVafc4de44t+9fY2I6jL5nQteyMGwM8OyJ8xx9ej+4e+TaRf7dX/wFqyubVFplTj9xWqIIIrEE7YaCQS9WxlUqBS27m1WsBod8SJ04d5qN7VV241uYbR0mBELl6CH2H5lnyDFBt9lhJ7XCe++8RSGbl+sFq82Jx+vGbLPgDvq5efk6xXiGiYP78Q2GufzW67xw4TT/6S//AwZXm2PPzpKO9uhWguRrdfYfPIRF0XL5zTdoRnaYm5nCY7PgmxyVDbXoTom11V0ufXyNA+PDfO6ps/jGw+TUJq+9comtzYx081HfYcJXwToeoBt0cuvj+5x47DF09jrRZBqt1sPw8DSpZJ5yvsjw4BDpVFp8lGgZazw2f5ZHdzZYuLJEp9IhU9zl1BNzOPv1JDIJ7A4PSsuMpmni3v1tcqkKVJrQFut7A9VOl2NnznDg4F7SiThv/fOrkoE4OTstTQqF8i67iwWKyTqVWh6NSUdLq5EhYgHSbnRalCqipa3F63Nw5OQ0FqcOi0OP3aClXanw6s8+5ND+U9gdXlw2gUYJcPC8nw/v/3fiiTUJu310J8dzz3+BfL3G4t2HuAxW7t98SLPSgrbK/kOT2AI96fOsZMtspdbkw8sXHODQsVN4+4e4cesWH3/8Iah11GaFmb2T8qFi0WvotRsEvE72z52h3jLyvb99GSpadDUNJw4fZXJkhHcvv0NFV2On1Kas6vjUs8/ywfvvyrymrafn2MQBqusRxoM+nv7aGf6v//wX1EtmMoUWPZOT3XQKvaJhWlvlpeP7qeRjKKEwaZuf1m6dEUsfT3zqCVqWDt/9xX8HNccev4JPX0JXixJNNcnWdFR7diJRMWUe5/C5szTsCq/+8B/Qtxt88qVPsRXb5dbaMqGRYeml7hswYFAqRO5E+eyLX+O7P/4Vv3r/I04dPciY30szkyDgaDE5HmItEmMtsotGZEl1WsxOF51GkZOPzbOxHieXrmASarZWjZoAmbYHGTAOkoovEkvsUu0aWS2WSRsU+QwSmJNevUNXqCO6QjWnYFB0mG0uSrUm+Xycsyfm8KDiUqBbL1GizWYxw1c+/6f88p3brCVWSOS2mZgIcObkY6TjCcITo2gMFr7z1z/A0DHym5/9DPVClHp+E73RzuZuhtVCDqPPjcdvx+O1Uq3mcLh0GC0dXH4n/kCIRlGDSQ1wfOZ5NlbXJW/t7ur7pEpR3nzrHv/x//w7zhw9yeKDW3zw7muERuaY3X9Krmz/xz/9Np4hP//yX32TH3z/O2SL28Rjq/zRV74pcRmJcpKpg3tY29lke/0BLpsi3dwBd5hBR5gHdx5SqJR57gvPMzA7SCKxytrGfXYSq3Q0CpubJU5OzmNIt8Ffxz5oplTp8vprl9k3dZ65uTA9HtHo1gkPjZFeNuEyjqMxmhkaGJL4I7vdIc9bhVJEfu/ev/Y+fSM+2pSoNzvU6qAr6Zjom8LsdDA2EkKtJogXY5hCTna3drEb3GwvVRgbmKav30kiF0dvM6HWDTLm0RXrWZMJTQfpse2qSOSFKDstra+hir+tz0JHW6HSSlJI1BkN7sOqtbG0sELL0mNyZhilVcRot1NSezSrerlGc3vEJinH7ctvSD6axmrGO+QgVYmRy4oM+SDVVot6tsW4Z4r7iRWs414qiRyRrQ0OnTuEy+xCkxLRIKFUE3nDilROho1hqWi79sEtzG4PB86eIra+wa3r1+nfOyvdrPtHZ/DarNgteiK7CyQyW6RrTR4t7/Cp534Dq9ZAdjcit1OFSp7lxCpbiW1cNjtlEcp3OHni5HFuvCua03r0Bgsr2Qzf+vafsH7jMqVqGY3VykTffvy2PmJb97l64xKRSp2JyT2MhccYdPkx9bSkWxnsfjvVYgmPzSWd2lfuf4hqq9OxV0kW0zSKdo7vvUAz3iJXLaCx62XcR7Bu010Nv/97f4gaTdBqV4hmd1heeSjxQJV2ivXNR4yPDGGzmTBZFCo6aCkKlq4ZTcNIKSuGRUc4dPgEFz9+j+s3PpS5Sn8giN7p4cT8aaaCw+TiO1y79A4byQzuQIhSapdWs8HwxAzdtkp8Zwej0ibgc1DraLh09zaW4YA8eFv1RgacfTJGYjFYZUmwodMxMTZCMR6V9A6hgd1KbJFvVCj1tOw7cJDhQAhjR/ycesITg/Lf9spr/42j83uZnJ4i4Bvm4YMd6gK6rVeYmj7A+PgUkcg2Wxur2C1GiQIS+jqRX7fojQyNDUkLxkfvfiCjC3ZvAIPXycTUOJp0hnRkG2ijOfv8cM9sd7C8HWF7syDKNVhx06mCQ4yoR4dY21ylVBfKDYP08QltSkiQzLsaCmlBu67hD9jQm51kSzWamoZUuow7vEzsDaEN1Ek3Giyu7+LCzFAoTLycoZCvo9b06JodrBoNZmObfUdm2O1VuHx3k2NzOmzmENHtBtVci15Lh8vpQhWFC3uAiECd2I1St9JrtgnaPJw6c5LXL78tVy16VUdP1dFqQV1VMZiNtDoNjEY9LrtworYZ6vMxPjTC2vKK5I/9Wqljpd5qo4ryhdC2GU14vV602g4H9gnliBGX0UE31uSZ+QvsP7+Xtq2Jzq/lJ7/4GR9fvIrT10emVGVhbZlSvSIhnm6Xk2q5RCnTlP9uoRXL5wp84Uuf57U3XsHuMvHVz32C0aCT7UyWn77yBjbVSSlfYyOxhTPgIjgYIjTuQGtu0ucIYTQ5eePydYwWN+VigyePnmF+5gCPlq/S6RV47+2fY3bDmU8cIhVVsCp7yFWrElS5P+xn9Vev8gfnjxIyKXQqFeo9Hf1j0zT1Jt6+eZt3Hy2xu7zDhalZDl04xk4ly5//5euYPD6aJj3GToon93nk+rKiwMZijsnJI2SaFcrNGhOTE/gDI/iCo8RTG3xw8R327DtEvigq4E3GxKF8aVm6gut5ldnDU7j6fSxEttDrLByePcrmyhZXL17DZnDQqrdkK7rda9A37MXutDM3d4Tl5XV+9d5FQj6BfbHiswfwemykMhHKObGCN9DSiqylg/njp/joo49pib+xXpWFmM1UTNLTpwNhQhYjT548ii1oZC22ytZ6nkyqytzcUTbXkrKluhr5iDrrZFsptrYz2KtBPvHM5wkM9LG2tEwmFmd5eVeiGCrlNMeOH0Bj6nL75g2Jv7AFu0wdHMLmCrGyuM3uWpxjJ47SMajU2xWJmzk0vhe10pIIiYtXrpEpFXnpuZdIbMcplkR+1M/SwiY+l412KUHPqmIJ2bjzKEelZuTUkaNYnSrF3jraao9WVFyIxGtP4bOffRJ72M2f/Id/T75Upd8TICrW0FoDJ0NOZgNuaq0auY5CxeLHUdXwpXPPYQxamT0/x0/e/EcS+U22Iw9xO3RUinFZjjHq7Gw8Skq0j8HkY2R4hsfPPcvrl15meecuA/5R5ucucPHjJb7xta9zYM8MN+98xJ2lW2yub5Iv1/itP/xX/A9/8m2MaocZvx9tuYx/NEyimGN9RzTyavK7YDRo5Zp1cCTE5sYaDrOfyPYuM/tmWdmMkCs20HTdtKpamtWMzPOJVW21q6UqrD1aBYfTw/yhI9ICoNW0Za7GaLXKqXM8lqRQzvLpl85wYGSAQjpBPBHDYNaRr+Qx2scwuAb43is/wuN2Mmz3sW/fHnYzuwyGQ8xMTfPd7/xQiurb5RyffOo43YowqhhZiceZnj/Nxdt3GB0fZv7EcTK5HPHoKuV8HI8rJPmPxVqRQrKMsW0nYBng8NQxluKX0Nla6HoB3vj5r/jL/+M/8tNf/DOpapqTxz/NYHgGvwv+7M++zdjMXj7xwgV+8sP/gt7eRtVWuX9/HavNi9Fi5fjxeRS63L5xEZtFR6/dk2aKskA1YODOjQWef/opwkEv7oCVwKCPeDnL0tY6u/E0Ib2H8nICvU1PcMRPcNrGD3/6KnsnPsvJ4/t58OjnuPrTmFwFNJVR8rtWxgeO06kZ5Sq/JWI3qmi41tGYm9zfvUehkZV5q2KxidnoJh9NMTs8QdgzgF6vwxEQk9oibVGuq7dZvreIxuCWB/aBUQ/pSo6eYOG1jNg1Nux2M4q4EJis8jInJO6FagmLy04qX5QvVcf/P9XX6DssLS6TSWWZnzvDo8U13CMB9syO8ODiL1GMZoKjk7JQ0iiqZPNxzA6dLBjorUY5GcpVd3AHxWSpj/ff/4g9Byd4cPUe445xFoqrdMOizKelkE3hD/owdG0oVReDYR+NdppUtUTAO8CYbprkYo5ssky+WmPvsTk09QrXrlwkrlE5e+ECvjY4XAZy3TS51i5LkXvkmz0mRw5yevQcF9++yPbmOg2DFvtAkOGxEZlLPHf8GP/3d/6OdKPNiZlZnI0GtVyWeCpBVNvj9/7wG+RXl+npO9SUNrZOGK/Sh0NX4/W3fkHT4WZseJKZ8DDarpZSoYzO2MPjc1Ktlajmi/S5vFx+dIWGqcHYviA9pcOld5f57Iu/jb5rp9XpsBndZNDrJ7KxzYP1HZ556jlWbt1haLgfu9dGIblLfGcNvR1aaolT8wdRtbAaixPJxTC5LBJI3O8apFczYdDaSSQKeEMuCdhfX19iaGSYYl1Fg5k//Ma/Rl8t0E5u8ovLH8rVdiNXQaN2qTXrlKsleUEcHQtSKqbRa+1Y3F5Ws7v4vC78VitW1UCv3MHmDeIOhrl5/x4HZ/dAsUqmmKbZbUr/ucjjmqxeBgZGcdqcaFUdWpkjNlLvttBbO1y//gH1UobDB4+h1zuJ7kYYHh1hZOogakeH22yTsZ96UziQDYQCQbwWO6+9+Rr9B8bZMzmFudLmyjsf0S616FhN0g4y5vWTSMRZT0fRfOore3qlRl02s9SaisPgIL1dxYiNjOAm1apoxQpKr5UwYtEcM2oUNIoWVe3SafcwG8Fs7GB3ODhx7iy311ZYWVzG0wJ/WM/wnItUrUMsXaeXVwn7+yioBcqVBuVcC5/FgbHTlU7EQrPO7AsTZGoZQg4vhXSDTsNILlGhWmiJSB6ajnARCqGU0JFppAhepPFdTR2//3u/y73UKq+9/iZesxOdxoKqaqmJh5bSo0NLuhV9bjeDIT+6TpvkbpJsJitF1IreKMXGOoOJdq8n/YRCUSPAmaGAB6dDj1Gjo5IuMWMf5Tee/DQnn51H8WlQHS2uPrzJt//szwgEh+hhJF3MYbCa6XYFbLlHtlhB19XTa0Kr2sAkDs6aNv39QfoGglQSCfqtDordBk1Nj9h2FrWjlWtAgYLRmxXsXh0evxW7zkE+V2d8/0FsniDJbIXo0jo+ixVfn5mLF99EJ5pbbi2nXzhOIWegVfFRazYoS8F7FX1mhxMhC3u9Dvb4POg6TZlXiTerGMJD+PceJboVZ/32Q8ZmR6V14YNbK+g9fTzc3sZm6nJw3CtX8rWeloXNGtW2nZOnn2b60BQLO7cEpAW9xi6tIuKgbTR5cIvmkdfI7VsXuXLpHYoJkY3zs//wPurdNlZ/EB0KW0ubpJIZUokcrXIbRSAxOg0Gx/s5euoQyd0oS48eksmWUAwGOdFbX1ghYPGTzWRk2Uan0eJwOCmUxZfOwbHjZ/j46jWK1Srnzp/myWcuYHCYWF54xI/+7u8ZdDnQtyqMHB4iqxZYXkyhqnqmJsdIJQXvsJ9E4j4aXYanPvMcFy9dJ7tUY3Jwj8wB9vWJNq4QbcfoithDt8nwSB/rkQ05zXVZbVg8XYJDLmLZvJSyCwewYDKqGlXqxjq9NmqugbapMDw4SaFeIl5O0BBYlp6JsakxIrEYdkcAl0mhmliUdPemvs3VW1mKJTMOrZ7HnzyG1lNiZ3WH0m4Na0uLo6dweHqSZz7zPH/9+g/YzSWplIq06zr5/X92/152lx4xOjVFrq1lu6TS31OYsNoZ3TvF8adP88b1V3nzyjsY/E5KtaIEV+vaVZxGI6aujUa1QyyZxtyx8fknf4OUdoe3rr4qpEYcmD3Drz5c5LlTT7LX309ZW+DH7/yIla1VTA4Hjz/1Ip1SgyuvvYPLaqGjtolWypQ6HanhEhmhz3/2BalFu3rxV5x7/CxbW5ssPFyh2VFxBpxksnVmZ+a5u7ZOvdvDqugoJfLsPoyjMVjJdzuyhKUItlqrg91kkdN/h8OF3e4mW8yRy2ewmlt861/+HslIBI1ex/uXP8ZpMzI+2MfyVpbnP/Vl9h8/wZ//2z8ntrCOp98NTg1DXg9qpYaqWlhaWObEvGid1rD0SujsDoLjk+zWGtxYXCI8MoDX52NqcoZCIkIpE6dRFy3zCl/6rS9y+eIHJDc2OT//NEt3dlBNdSKpCCdPvEAtr7J6b5GZAwfYyWX+P5LeK0iuMz3TfNKf9N6b8hZVAAqOJEwToGuySYpUG7WkltSrlcZIoZmNnZvdnY3dCW1MTOwqdjSKlZkJSSN1yLR3bMemNwBBeBRQKJQ3WVlZ6X3mSZ+5cX5e4BIIoJB5zv9/3/s+Dya8TEZnePWlk/zu7/0ao9OzXDh/imR8Fb25SWtY4p1rd8kWGjx98QqtWp2oErfJZQW31KiBeHwXc9CNxeFlezPF1GiAWMBKPp8XB8O9bE6Uas6dPkMpkWP5g9vCGR6MBlH56hQbHczas/Q7FXK5Txk/WcHgSmDoRVC3IxiYxtD1Y+ooJZqeaLY2BwUSxU02iw/RKlDYchuX2Y/PFuTB3RWeuXCFgNFJW2GyebQ0G03sOhtl5dmdzNDqa0nm0iw9tUC52UBrtDMRGcGo0YqW7mCg2BfArDOjG2hpdVuU6xVsbi/R6AjFoyMOEwf0FA1Y0E3yKE63o6VUldG5JKwWDYmVu4xMTGLyhDApeb++DrvTxmHukHhhD8luYe/wELNriMOrw6R3UC5UhaVGaWU6ejbWqw850u6zsDBJIZcWmCWLzoNu4KSnqqO1tAgER+k3dfj6o6x/uoO2pyeVL3Hp8y+iade4ff0j1ss5vv57X8feVdbbD6jqqxjcWqEAzZWbdOs6Lo5dYfX+OreW71AZ9jNSXHkAACAASURBVNA6rTxx8pSC98djt3DvwUO2U2nOTM+iKpQEJicWifK9259w+fPPMSgVqdVyRMeCmFR+XMYgdn2HH/z4BxjCY4xGxok5fDisDmrlKg25JnitcrMs4k96tZY7a/do6XsYfYqTdYTH13eYHllEr7PjDgaptVvMRGNsrD7mp+9+yKWLT7N68xbKyMoZdBF1uTja2+bx7iojEyHKpRTnLj4BRj3JSgKTW4I6NHNdTHhIp+rYHEEMFi1mu55SPiuA9N0BeLxhVCoTFvrUk7scNqrUul0y24cEnG6xxehr+sjDliAWDAc9gbjaix8xvnhMcCVDTgvZvTRHuyl0Xh9PPXOFeqWCTSsRkBy0Bi3W4hvobUbKjRp2u5d2s4vd4sDl8IiLRlutR+4POXn2BKnkLmv3rrOzuc2x+eMMmjKpw0MmTp9nau4E4/6IiBVkywXlKEI8vo9XQfm4bTzO7vHEySVCajPFvTSPbj2kpLS+1QrXWMEuVSn2m6i++i/nhgpzaGAYELaGoAzppIzVHBBO0GKxQq1Ro6tX0VJ8dFXoy32xRmp2ZdFA1amaBJwaZsfDRCJBrq7tEj/MMOP14g5IlMhgtYXIHMnU0gqZX43aOsRkl8jlc5iHWvFL1nXQuGDqjE+It1du5gRzqdfpUsiUUfe1AvKpCOGV219v0EWr12DzegXx25xrceXiRbblJLfurwowsEqtHCrMInulcJGMkoHBoEMkFsBud7O9HecweSiUNZLBIhpmjZoCblbG+4r4SS1AuirVAIfDiEHqYzPb6dSHzJtjvHD8PC9/6TKSW43Oo2c1t8O//4v/RL/Zo1lpkSmXxMHRoNJjcvnp2hxCs9OtN8jsJwi53Jg0XZH76faH9GoDXn/uV9GH1KTbaT6+t8LC6TN8fPUjUvG44AIOaiANzbg9YfodBUzswe52MXl8ibYJbjy+zbBVY/XWpzj7auYXp4gtjpLLN8mmGoR8HqE2Wr7zUJRo3HY9l8IenrJLnPD1CdvayCYdyVKTSsFAeHoGvc9OcnWLmNsn1nW7qUMMBgfFVpvrqytotTaxRtwZWllLyZwYOc306VFWa7foVmXktNK+0uC0j2BUQJ9ON5MjHrLlOO9d+xmthppoaJKAyydk5u2hkhMtk88mKFVagrHYaerpDhScwoDLzz4tUCqfXrtKp/mZdNzitBGbHKVeKouHv6ILa3WUpngPST3Ea3PSaHbI1VoMJAmN1YK63GFxZJLLTz3BxFSE7/3inzg82sUs6VBZB+icBnbjSvvYLiZWykVBeTBoBlWalRQ9jMK+UqvWiXgjaNsabE4zkfGQwJesPtjE1AGLJAmYqc/rpdmQaTTqGEwGLB4TGAf09R2RY2mVFB1Un6VTi+RTBZr1LjqMnHhikoPSfaoNA92+k3avDPRwSh707RoX5hRnpizKPj9+d5tO38eJmKKUyzN/5hR7R/ts7W9glVuE9EaMagNf+/rXeJRc4d7BY/blIpqqiqg5wGtPX2H5xi0BhB4YbewWGsw4TCwF3czPLnD8idPIrj7/9zf+hpLWKh4qFquZTnGLvpwWExIFLF7MZWgmZMakMa58+XO89cmb5PayXLj0eW6tJzg7eYYYTlYz19mrPxJZUovVy+F+jaemz/D47evUTDpqNont5D5ao4lqvStcxBMeK1G/4t0dihtyu9Vl83CH8ESMeDrJWHiGmG+GGzuf8qu/+yU+efc6n7z5KdqyiUJ7SMvp4OzJMU7MRbj27occ7aZRDSxEfGOi9Z6qHTE0dfnXv/kaun6b96/eRXK72atkcBr1TAUDxIIT3L+5yp/8x79ifW2d//rX/4WqtowUMTDtC9BIl7j68Rpyo8PrX7yEWdvBMGhSa2q4+2iPorbP8c89iW80iN1qFioyOZejns3Sl4xY3F5RpNAiU8+s0hvA3kEWjSFIua6lr7RZpxdYf7BMv69l6fQlTG2JTrGCx9PgH7/952gdej53+Wm8Hh+N+jZ78busJtKMTR4j5gmINbVyca5VlAu7HodpyMHeGq2himS+JCb7Zy+MYHPVaOcGVLIdsuWO0DLNhsawSjbC4VEK+QqSycQvb76FNzzJS1f+gPff+T737nyTcy+aic610Hd1tGsmhkxjG07g7Y/QrPaFbaIpZUnUVhk74eTOw0f0el5mAtNs3niE1hhkaekCfklHo1fiYHAoMtim1kBkiWv5Gk5zgGyhhN6jrLUcDGQtNq8Ehg5VuQpDLTHfHJ3aAKNaEpBjhabQUgocSn9H1UNRaHRF4ryDXlIT3z8imcqI3JxK1aaUOBDoFksowqnZeUrpDCqtFofTLl7WJblGQw06exdX0CAm7jOjcyR28kSdIxhkDQXtNqpwAY2mR6FQpF7WwUCi1+2jcYDWDT5DmFYOyrkBUtdM/UBBUMmcf+l1vAa49u6bYgK1dG6RXjdJpZOjpe/S16podjsYJQfpRIXXnvttDEYrb19/l0pTxmKzYmy10DRlcVnO5PJs7O0xGolh1htoJ4tMxib4YOMRv/LVr9BvNAQ6zKUZ4la0YTYHOnWLb/3w+3RMHkYj04y6ovhsdoqpFBq9Fo/HTq2SIpGMI5ktxFOKj7lC+Pg8oZExkrfXsGqMxEbHWEseoXG5mQ0FyadTXFt5xKmlU+zdvSsQKZLfgVWrJ7m3x63l+8wvHWNyfoyGnKFWS6J2DzB5dbjaFqqJFp2mndX1NNPHL5DLJdGrlQKCBbvJJDiqC4uLQmGntL4r9aqwWY2OTGAfQmJjQxA8joppsnJBGJIsZhtGgxWny49BstHrNaiUD8inS+ztHFLQDLj80nMsjo1gaA+xD8xi21LvdSk2KhRqJUKxgNCHVrIl4ezVGSxYAlGcoRGGAx2nTyzglBRgdVO8I1Y+/JCVGzc4GMCVV16nW6zj9nnp6iAcCVNXsFj7axTLGU6eXSKfSBE2uqgVZQH7x24Vz992JkO1lCdTyaJ64bXIMDgSoNItUM20qKZaQs/h84d5vHyE1xlCM+wp4H0sXj/55GehRyX9rVDMe3SxmtRMRDy4PRLuoIN7+1mWV7Y5Pz9LbNyFrMlTyw+Ib5XQakykUmmsVoXZ5CHfqtGqytgNJkx+I4FRL812nUK6gmngplBUoMkt+l2VqE0rBRFlaqcdqDHZzejtRnqdIblkDkOjj1mnwz3mZf/oSBzwlNXDUAnd9tpYjQYknYZBr8fE+JgQYR+lsmJs7AsEhHE6l8sqZmWBFpF0JkFFb7WagqWnVMkx9PB6/eJBYkx2eH7uCV774rOYfXqMUTPLiXX+w1/8CS6bmWI2RbyYIRCJMqgPGWDEFZukWa+z9uAh6qHCULNSK6dwO11iBec0uJiPzaG2aHji6ScYmxynKBd569NfsvzwgSiTWHU29EOJTkuLzWjj+NQkBwdxjp08id5ipqvuM9A1+PiDX6KrtVg6M4991Ey50EHdswsUyrVrn6I3WFlcWkRvheS9G+iSh0w61Xzp8lmm3EYMHZlhs0m+2UbWm7BpnQKTY5lyc7SzytqjTTEVKXeGpPIdtJYwcYOd5WSFsG8SW8iGNjrkYGeb3P4RWpUDTd/CqbnzAvJbyB+Sl/fJtnaJhmKoelpcpiArDx8Sm/VQrecZKN7LlsRhokanrafVgdh0jKUTx1lbfsDu3pZgICqMQ8ksMTY3SrlQFLd7ha6vZBz6cg/dUM1kdIR6QyZbLqM2mZk/dQqn2cbNjz/B2BuIVq2sVqYvDaySVsBKY1NjtFpWJMmJ0aDhILtPV+qRzyeolNPCrTw2GiWfzjE/vcju5oFwWCoPq2qzy/VrtynuZnFbFLisidGJcTL5nHghNbtdvD4bklVLuqJU7K2UcgpAQcYfdKIkirqtIQH/CM6QmlLvIWbdOMOWj2JxT2RG/NYIR5sbTHhN6IZdYpEQ19ZyPNzO4bHZSSZT2DxeZhfneLy9hrPfxdhsopNVvPziixi9em5tLlPX96hlOqIRf3pmgVAwwicrD3HHAtxbu8ec14OlITPi9nH5ytM4psO8f/8xfXMUjVlFIrvOz9/5JtlSHKPOyMTYpHCjpjcSaEtdji3NMzU3zne/800mJ48xO3cJOVMWwNV4d5WC7pDEQYlCqo2m6eDk+AIr164z8DpJDnuU6jL+cJhEcg+PzYhX0jHqCTIbneDRo0dU6xWqnSrj0xPksnlivgghh5+eH7ReIydi5/jj//U/kzysE4uMMT09idk3wBk2sLK2zofv38FnCePQeSkelMhXM5w4PcvlkzNUcine/vQes088xXYmi8NkwDDscWpugb31OJfO/SqffHKTw9wWxX4aKajm1OgkPqODb3zzl+Iz9zu/8Tydag6npGfrqMJWqkyhWePf//H/hccXoZxtoO9J1CstmnKbnlqmMywRiUoUK1vUG3HaStFEZ+coVaXbNeB1RImGxpmbOcbbb3+A3mAh4IxiM1jQ60r82Z//R+whJ+cvP43d42U/foe9g/viWa6EuJWJjk2y0m0ofEEnRp2X7cR9jBYVtUKTjbU9/P4Y8yf9+GMIR7DC1rv9cB+H0ceF2XOsrq7Q6MkE3LO8+Pkvc1Q5JJ3LMT95lvfe+wnrW9cYW+py4oIdGopK0spA7cXUi2KqRUBh2SnTtkGCcj/NXvaAnUSSmbkzeHUejLIeuz2Gy+7HqGmzurtMvBnHZ3JTWM/Q1Mi06VJOdcRksi5nqBYauC1h/KMOZHWRnHwk8tceSwSpZ8cnhVEPNMhyiz5aur2B0CcqsGLFbaTk3o06Pclkgr3ELjv5A/qarmIzJ1svEzs2x+mZ0yR3jijIZUJBL15Jz/bePn2DkVq3iCdkwW01U8ooOJwJ4lsJ+u0eDUMS60iPsNtFMpGi0tRQlWVsTgN6kxp/2IOx50XOQVdW4bG42VvbYieRY+L4OdwWLZtrD6irVMQmoyQPHqI19NGatGjNyu930yrVoK1Hpx8lNjbPyNQ4vWafZqXJ9sP7Ap1zpEB/zSbWN7fxhn2MTY2QX9mnW5A5aNQ48eQpvAEbTrWKzOMNbC4vsbFxJF2P7/7oDVwjxwk5Y5S2MmI1qjhhtToVU5NRHFYN9bKiGvVw68FdVnfX8c8e45nnv0Bz94hKJiOe2R2NRLkD5+bnWHv4kNuPVjl+8gSpxB6FaoHAaJjZiTmBoNrYX+Xh9jIXX3wanbrH0c4mOreGsbkYY3on135xnWLNQqdrxOMO4bY76LbblKoV0QcYnQliNhtQd6BUrdEeQquqsBBNOJWMmlLAa9eRO23iKSUOU2F0dIxuY0i/rxaDpJDfTb2Qot0bkK9WyfcazBxfIOYNYqj3Mdf7tFUammolGmAS0P1erU5D8feW8zQHKkyOz2IS09PzIl4ScLnJxjcYU/BKip7uYOczukQ0iiMSQ/mLhvw+YYjp9zuYlc1Gv0e5VPissZ/JMVQ+VxWFx9jBFQnRVVrjhZzQxip0BdVLL00PtRY11UGRZKIiZOzuiIrp+XHe/fEafoufyaCPZldNuQH1elZ4aRXpqFlh4aj7wk3odzlwj1rFqmI1USSbqzIXjNIbFNHaG3SLWkqHPUw+F+ncEW7DgOB4GE3QzcrqY5xOJ76gSZgNzKoQ63fXcOv1IlCYLsk0ZMUvq6U57GFUAJadIZGpUfL9GpmtI9SNAb3uAMVCYzao8IYjJMs1dIp0vqJM5jQ4rRZUyp+vfBGLdeEyHCpLVcmMSqMTYuVaoyJYcEqzTqVAM4dtoTwxaAz0VUPB0xqdHEel1mI57HLON81XvvIK3lEHxjEze6UUf/mNv8egb9Nq5UgPqljcLnbu7SJpHNjtYVKJQ/KZNEarn0qjg1rTY2R0jK2NBFatsmZTsgU2jBoT81Efk4thetEB//zGDynWOkINpkzw9jey6IdmrJIVj8NBJORl8+4GDsnBqZePc/3Bh/RLVS5dWcIcGVLNDqhndeyn8vgiYyycPIsn5hHtuQ9/+VM6+Tx+W4gFb4jg5h1+9+IkkjrOQNGo1PSg9uL0jmIcdZBeu4vFaODj9z8R2q2DQo+tXAc5OMqRysDMmfOUe01K7ZKAWB8eHmDS2ulV+oQMbkJeP11Vj93iAzqWDGMhH/VCGVXbKzRkM2c89FXKh7lBcq/DUaLLYGCgUm/y/Bc+jxK0XL9zhybKCqpFr6lYD9xUuwUcLgfFTBmLRQe0aFbVuG1BaqWS8PgqGYeA4lo8c4bgzChXb37Cxz99G+1QjSsQwOuwkN/fEpcItUFPPtVCq7Jy7NgSTym5KkeT9f0N3r/6DmMxNf1mGrfBhcnkFFosaWCGmoqewkTqQ2argEktEQ36sXmcZGsVFNhBrd2mUSrgc9uoNgq4fVGOsrLADTncEvq+jpISC1g8w4knI6zs/QhNJYC9O4FZauJxmFi5vY1NZ8IhqbEq7mWHk7Raz061TiKbJJFOYjQpejUFYC4x6rZi6rax1NUEHR5e/corvH/9PUqtEvGDOhZzlGNjs7z2lV/nYNDj5x/9kGp9DRcSrUQRe7fDq889x/y5J2j27cSPFCh6iw9uf4cPdm9SHMo0Dmu4rX58oRGy8T30XRmL2sT//Ef/hqsP3iOfKfH6xd9m9f4tWq04FUeGYWjA7lqNQryPre0XJSi1ghpQD9nM5RmoLKj1OiRzDZNxiFGlZsozwZh9hFwjzfr+qlApKYHyQb1LKXnAsbEI6lErA7uZM5Er3Ppkm/cernFmcpLG6go73R2mnp/l0401JmdPoKubOXyUYvvuHhG/n8XZSVS1LHrtkKsbW5y98iJyT0+/36ZRzaNu1/DaPKj7I4QjE9xa/ohUZQuDS/mMm7GqJW6sHaJc715/9iStUg670rRvw8DuQ9XvYZPcnDvxeeLrVVSyk6HBg8bqIeRX/KjblGpvoTJn0Xv0NOtD1pb3GChZj26PLz3/Re7ffIxKbWN+YZE33/45FkeUV1//KkG3id/6nV/H7ndz5ZUX0TusVGRF2l7kYH+Lei0vVob6gZFWAUrJLuqejaqxyPTJcQb5HtffvM7lM1foUaLWSWANGagPZB5tF7Do/Vye/xxvf/BzLH4dZs0xXnr265TqSZ577ike3b3O6tYq9zdWyDZv8+IXF4UysS03cPlcSIMg3bSPjUdbxMIhtFKdOyu3OSyo6KBiaj5GxBrD1LZi19rwOdyY7Gqu3v2A3dwuz599kc4BHGoT7MoHDOpWtG0VEZeGXDJPwDVBaNKF2taibStRkFOoegaMLRfe/ihapZDRN6AkDxUTimJPUt5jSvSoVW4K7pzZOiRbSXJnZ43qsE69W6RvHKBTNJzaUVQtE+vpbZ5/7hLObpeV+6sUK10MNgM2l4mRsJt+q4VV52Rtc5Ouroc9rOMgt8qx0DjJvUPUHi972V3OXJiEZgeT8ozL6Rm2LZjRUSkW0VkMLK9t4wmNY7fr2TnYItvr8vqvfZl+o0yjXGDj8Qo9fZXnXjyHJDfYXt2j3A0yOrrEaHgCq8oGtSGbW2vkq3lWD3cZmZ7i6sefEJ2LcvHlizz4yUdUdrKkKzXMfguWkIqFkVHcA+U6YMDn9tNvlYQ/V++c5srJZ9i7+oDV3BbuWT8TEyFCATt6VYdBvYdXCvNw+xGJchK9M0wkNsWkzUn6YI9KPUd/KKHVu5gIh1lbXmb10RpH+Qxdo4rISEgw8BTg8vETp0iVHrO8c4vA3BgOk412qoYz5GFqfhxLucInb10jUTFx9vRFjjbWGLRVSHobm6UkuW6R0WMeIgGvYO0p2xyD2UrxIINOkTzYJcoNBc1UQ6EAN2WV0NMFQ0GqyTr78SSeyRDj4SiDYp1UOYes7lHt1ukC0cAsp2PTOMoNUtU6ek8ATXdI2OpmkCjwyfJtSh49A6vC0hxB32uh6w0wDC04JIv4P7SolAKKlhp1Hh9tM/D7GTtxArvNSdTj5VgkQrfdpCU3aNX6dOWu4BsqZqRqq0Gj0kDVU9HtDyhWy0RHw2xtboiin+oLX5sZFio5VIrIoq+UHyyCOVMrtMjG2xj1NmxWo1BnVMo1QdG2mQ0YtSpxeBoadJj1Ej6rE9eIgYaqwqO1Aoob48njMZwuo1hTZRMNypkOJreJYNRPu16j3Mxjj9nFjbbeadMpdejVBwT9UVaXN1F1dBgtZswOqzjNKztpuauM0iXmpmfIF3PsJXZETkn5T1UyXIoyy22V8EWixHNlOsMuNbkmRqEGBYo86GNTeCS9Hq2mYiAYotUb0EoSrV6fVC6H0WQRwzzlzzPYdGj0KmrZEnq1BovZgM3tpiy3CLetLLnGee5z5zh74TjGiImteob/8Dd/Rnprj4jdicFlwOyysr21j2poQKMyc+fhCiqDCqPFI/y6MZcHrVpLudkSqhJ1r8XIeFDAL21mB+99+BGB8RjtVo9+C0xGpWLdQdaocDh87C7HsXks2EdNSH0jiY0jdFYtkiJSrrc5//Rp8A65fXeLalXH8cnjOIxO8skidqvE7JxS4e/SOdzEpNYx4vPSa6aQOhkCgzxGtQLDNlCsagmPLGCYDrB+9S2mxyPkcwWSRznWD6oc1nXs6nwULX7h0lPYTGp1D/WgT3I/TkfBkcht2pWegGaGJ0L0KBOOWVD1hsKTWyw3he7G7tQTiwZRDwdiSri5k2PQ1CqtduaPz4rbaLtSZWRxnK30Dq2CTFdu4Q05GZsY4+7tZZFxbPdaIrjsMHno1YcYtWospgFPnD+FZFOaTsqEK85P3viFEE1fPvsML772An/9rb8ip7goWy0cFh8mg03ggcbHRnj+2Uvo7Toebi3zePVTVh/folQtCb/m+kqOoNOHrtdHb3WIDODGg3WsdgPhKRfrW7vERubQ65SpcZp8ocJg2CMScaEzGMkrDmHJQCToJ5/LiAOpxepg6Ylx1MY09ZKRUkqZ8fWRtBoODzO4DVb8agMqucPs6ATrhSLZbpvgdIifvvMWGqMVVauHQ6dnLBTArIZepigiEq994XWSjSzf/fgNLFo3XktAxBy++GtfxTM9yz9875u4PFbS8XVyStak1OWFc5fErTayMM87G+vsFrap9rM0h2qS6Twqucugq+Xkk8/RVHAje49Q9fvEQj5+//e/ysP7j7h7M45NI9GvlKhKNbaL+5TyykWkw7npJXZ3d7B4LeSbDZoqqPV7dDV9bF4NirdONzBgUunwWWzodQP293ewmh0EvB6OzY1TLBTYXN/E4rdjcTmJ2CfYWT/AYDSSLWSoNIo0VRVGj4WoDLKMjE2ibYa5+dFjjFonEy4vg2KZG3fuEBwdIVUr4wuNEotMIcsVKqUUGqUsMBwQ36+zdOYi777/PtFxHwZbn0lfgGGrw3bqCLvNhFvXR5GkWo12PBMBCp06uXSH8dhFPLZLxI/q1Idd9Conur6FsLvNzJSK7/7s/8QVGGB1WfH7wiJ3qJVgJ77NzMQcD5bvEgo5uHThaXa3Emyvloj55rl46gn+5M/+X0Inxzl34SwWo8Sg3yIS9vFg/RF3790SDuVus8Ogq2FrK01vYOT06ROcO3OSjft3uXX1hmjalmpljp9dROs4otpPcnclA00nk45jhAIxCpUK4egik1MnKdUzLB2bopPL8sEn7zCwwdV7P2Nk2sGIK8ad29cJz9k4Pn8GjeyjphR0VFY2dm7zwSfv8dTlV3i0tYV/xIff6samcBC7A3xOB7lGjp3UHvVei5nIEhPOBQ72Nz57Zg5tTEyNc335Z2j6oO+a8AWCLD1xhlw9jSfgolaqo2qr6JS7mC1OLHYle1nDoEQ3ei1yhUNUxs8UcrV6n0qtJEwlKgMMNV3ih9u09U0MPj3moYRD78LiGueVz/8K733/2/SGQ248WsfmsGI06Qn7PbTkGrHRKJ/cuIbNaRGxn3K5QLffolguMDVzjG63RjgkCYtUrVph2DFRzXfpN/UMO3q8tgCr21vE5qZ46sRx7t2+xbXdVb74W7/BwtQsjXKJdCLO/XvvMzvrx+Uyc//hBlbXIm6Tj4VAhFqliywPebCziTcaQlIct0P4+Rs/4/T5059d9r75Ix7duEem18YZ8ZAp7WM2qpmZiGHsGfFZXNhsQ375zgcMdKOcnTxFby/NB+uf4jke5uLlBbRaZRtlpJyoIbWc7BUK6LwugffyWN3YtUaSB7sUyykeb+/jDozxzLmnuPvpdZY3H1PtNBmqVRgko3DUjo9MEPIHadSTVDtZDH4jkZFxDFo7UX9I8HM3Hj7g/t1lNGYPU6EpyltHpMtFLCEv2U5LFIV8EQfnjh/Dpzbx8PEyNq8NqaehcJTFGw2LiEy/XabdHdLpGwRKSsn+tmoNGu0WWrcdVXeIQ2WkM1RRrDdoaVoMNSomgrNMusPoK01hVfFERihn07jNdn753Tc5qpXRznp5cn4JZ1NHyzhEZVTRK5dF+UZv1pHPV7HZfLgCDiSbkesP1wnEJlg6eRaV0jcwmpgaVcDIEun4AenDQxh2kEySgMq3230a9RbeQECgiJRJqRJLkyQ9qiu/HVPaBYLtVJHLZHNpBiUbhXhLBFWV279iSui3ZQathuBJWY1GxkYDtHsdsrUGTrOLeraCwdPCGjCw/bgqtGLPPj1JMOjnzbeu0VGgNkMDOqlHIOzlMJ3FHbYRHLegYMi0ZjsPrm5Qy7bwBTw06j1yqS5qLRiM0KzVkXQ6tJIBnUlioFYj1yoMW01xy1AUVZJWQquYNCx6QR3PVtugV4nCgkrBvnS7AhZoMSrj2RY6rRqvx/VZEUFuoDVZWd3Yxmx302t1MWkNSF4TpUYRldzHOFR8hnrlJyiq1VEczNnDXDy5wK+8+ixGv8R6K83/8c9/xf137xDSuemrZBZPHaM16CG3FV1VlrzC55N0ynSWdqPLqNVLtVSjq1VTl3MsLo5i86hp9qvk8l16HQMeR4TM3hGDehtJGiKZVUxeWBBB9e/9zRu88msvs/SFBbbX4/zoWz/DMacWIAAAIABJREFUpJPwSFb6iQKXnn4KdVDiweYhqXwXvTxkUGrTSFc4OTrKnM/OyYCFmK5J2GXH5jRR9Sp4iQ6pOx9hbDcx9yGVHTA59ySOC0vc+ObfcmphgqFqwPruNmvJJumOjRtlPTmjD43DTH/YwWMzMWjUOdzeRidpRBaiJg8wO+04QnYmR8IMmw1xUI+GRuga+rz/0XsoHOlzp04KNlJPZ+TB+p7QVZn0JiSzQr/QiDG1JeIg0yzQL7W4ePoJ4sld4aAslcvEJsfZTRxwFM9g0TtEi03J55l0MhMKlzHqQGv0UJGH/PAXb/P0+RdIr2b56u/9Bl3PkJ+88QN2tzaYnpjmy699CbPezNbyY8Y9YeaWZgVN/I2f/JBmr8pOZhm91sH96ynsCrJHaU8ZLYxPTHPjk6ucvnAMY2DIYTJLW1ZA1AYatQLb+zl0BkmsOBQHdLc7FOUHRdnX13VQKa5grZ7YqKKHkumpbGTzfZplmW6rS63VYNIbwS1r6VdaPHX6HHd3dynT5XFyk6CyHi4oma4sYauJxYU5fA4rm7du41ApqqgzTJw7xs/XPya/m8IyMDBot3j51VfR2Bwc5krcfbRBv6doe9Loiypm3DGOj4ZoWWFTV+NxZpu+cm+qSfTqavLJJHPzp+mqPSwsTvHOO98Vref97Uf8xmuf5+TxJe48iFNMlKgdFLm1tkymXqXVUPHk0hP0ygXagxbRuQluPlgmkU8zeXKWUqeM1q6i2WjRravxOC1EQ04KmUMhYa9lO/jcHsam/Jx98ik+vXmfg0SCY/PHiPgj/OCfv4XPbqZv0ZEcyGIjMTUZxOVvo1S5BvIYqw/TBPyjhHRm1q7dZD1dIDg1I/zMkVCURrFBOODG47YQT27i8TvoDrQUy20KhRYqzQCLTcP0yAilXIZLz14QOJxH1z8RTmWF5+6OGbAFDHz68QETsZeZHv06skqPfdqIzxwmvZ4muf0xL704zXd++p/QSrJo1fmVg38xR6lVYD+1j8Fi4Si1w8svncFtdZKK59G2fCTX62zfj1Oo1/GfHudzTz+J1ySRTabIHGW48PyzrG+u066UhKdbbrfZ2D/CaPcQMgdw6CTmZ4K8/dabTE4d4/a9VcanZ7GGk9gCLRJHXeIbdUytAOdPP4/HHiGucClnZzlxeoHE1jr1/X12ko/JDzNEpiJCs1c7qCI3SmwXb/Lya19AMzDhs03isozwd//0l+wktrDY/IJJtnBqke31FXwOM36rWWRqD4spYtMzfHp7lV954eu8dOm32L16gzf/4dskU3kWnlhANn3mvtW11GjUdmamT1OrtVhcPA69jljJpY/iWN0uHD4PRqNFBO4b1SMebd7H6DFRbvdJl2Ukk10grhZnJrhz62N6NDD7ddijRtStzxys9apXRFMye2tiy5RtNbFZHQK4H/YHKBQzpIq76CUV4+Nj7Dw6EEYptUstQOuvPvsF5EqO9cfX6aqauMNurAa7UBs+epBmafYiIVOE1c1VtA4dC9ExodB6+/EtwvPT/PZv/o80K1V0vTaPlz/h7q33Be5GiaNI5nH08gB3uwM6C7dWtiir+ozMTxMOBQh7/Lz1w5/idDu58sIzXP/Zm+yurZMZtpk/d4K9gw3BM5ycj2FoaNA2+0xMeXj/o2vU215OROaZ1FvZaiTYaOwTmTYRHXVgHmrQyWZaST2yWsIYCAvEmTTU4HN56PdbyJ0SH396h1pryLGRCYG5ubuzwuLpk+SyBQ7iKVFym52Zpl4tk4pvEoq4sAfMmHx+TL4Rnl86z9HDbbbjeyKH26HHbGSag5tbbOUOMMbcGD0+1CYT7V6DmNdLQGeiVM1SaZeIONyUs0XSpSoGvZao20xfrWEo2QQjb9Br02yVKNZLqMxWkT916RUup58eOrJyRhi4pgOTqOU+FnQ0GopVywE0sZiN/ON//yE7uZTYKFyIzGJPNCnZVIyfnWPcY2L5/g3SSjHIYMYVULRsyuFbYRn2qNTanDl7HklvotfpE/UFMGl1tOtljDoVy3c/RavTiOdArqC0xI3iXdJsNUXMyeVxIJn0qE6+6h0qJ2LDQI3GpKXUrHC0LXO0X0JnHNBqtRn0jcLnZ9aq0Q1URIJBjjKH2Ow2tGqJ3FERdUfD0F5n/sw4+WQDudFkemmE7dV9jF0X5dpn1eTpmE/4ObEZiBf3icx4oKYhaB5l9OQxfvbeuxweJGiWe6hbZtSqoXjRTUxOsLu3LRAHiiA+WyxRyuWx6A3ICueqr0UzGCpiDnQG0btFbg3F6lVRhPV6TRGp1ev0aFQaGo0mep0ag8JN6/aF/83ptRE/OAQlTK/ocYw6ivkEY9EQ2aMSGpUOu9uOeqgRqi5trcOkK8SFmQW+8OxF3DGJjL7JH3/zb/nJ99/ForVhsxsJhbyMxCJs7KwJcbDOaBN4h2pN0XwZCLhDHOweQgfGpwOoDQ3yxQqNepfiYZPPP/cyZy+c44c//A7NWkmEfZXGs0rfEYUDtcbC+PQYharSHDRidXmYmHCyeucmiU92efaZZwnPR0gkq+j1PoHCeby2xtHuHmND+FIowpTVzsnxcbR9mVarQs04pG3u0DPVqeyvE+53yGb1WO1TRE+dYP3a+8wGHNRaRdaOttlqO/lgr4U0c5J3ltcYKBeDYZPZiQBXnjiFpi1TKOYoVqv0FBbT/r7Qx42PzjDsaBlx+sTko2ns8+03vs/xhVnMFouQzjebHXb3DtEZ3ELbo1ZVCfr8bK3vY3FaRC60ka1wfH5R3KIfrt4VUGnlVtVXSyxMnWbjkaKL6WEx6zHoIZ46oK9TGImzPH3lGb71vW/y+qtf4qfffovnn32BhZOL/OOPvsFBfo8r5y8JzI+xo6agWEXaPabm54mNT3D1o+tYbDpmTjr5+2/+M9WGhGooEYtOIJl0RMIB7ty4zkgkRLspM39yhqKcpyInKVUz7G41GItFxKQ64HCJlnm5JKPcbiqaColciV954TKlQo1KVaZDF42kER5mRcr9uUtPk91Mos8NMDR7HB+f5khxo3pcXHz+Vc6cfBJjX0M8c8B//fZf8+DehwRcRmwtDSZZxYQjwuzpBVbzO3z4wfuMhmOYMTI3f4z1o20mz53g7372A6IeBx6DFk25g6rS5CtfeIVr9+5gnZpgq7iDLMnUsmqaBQWQrUGndXDlhS+LF/xffOPPsKlazI96iW+t8PJLL1Fvwf5uksReinvrazR6A8Zdo0yFoqR2V/D7nETHRmhYJK5urFKrFFAbwBqxMOj3mYnMYTXpqddzHFU2sdgNJB+VBRRVAV1PT4xzbukkP7/6MVqTCftwKLREW/EDLE4H0/NzAmAeHLXhd6mwmx3cu1Mh6pkV5ZkP3vmA6ek5+lqduLXvxxN43R66clO0/t1GG3vZfcqtMv/5v/w//MEf/BFnz36O3YN9bB7Fo9sg4PUilxuYdGoCLj2d3pCyrMTQ8iycHueDn6/y3FP/Cr/pVZ69fJxqM87BYVocTsuNx5isVfwhLe+891O++ptfFS9dja5Hpp5EZ9Oj1pjEyu/M3DwaVYtOt0RT1mPUB1n+eEOgfYwBP1eeuYCkapOIHyDXmyKGMjoygstm4MOr17D7wmxtx3G7/JTSZWxGE6NhJ5l0Cq8/QurwSKzBjZE2trAWo97M7esrmNR+Xrz0Gvc/XlEMvXTQ8ad/+qf0O3X+t3/3LxiZs1PTpVjfzXHx0iu4VRJvvvFjNHYNxVaOz7/2jGCHaTsG3rr5Nm1Vn3yuyQtXXmI8GCOeuk+1vYNRK5E9POLi+TPU6iqSKRM7j+HC0u/w6tlpUms3+au//W/kykc8eWGB9kCmOWjS7Rtwe0aI+qYYi44rtxDU/Q7rD1foanSExieU9RWbO49xTdjo0GLYH5JJZ2l3+syfWFJGeGjbA4rFfTKNVWLTLkq1I7QDA27F1W4ZR27Bj978PpFIlKA/TLXYxah30ZBlXnn5OW7fepPdvU1GxqZoVbQc7pYZWDuMTAR5auYUH199l/3yDkN9h0DEQ7+nqCY12KRxvMYQXq2FO3du0FcpXlS3AL2vpw+IVyq8/jv/gpeefZrM+j1hlfjO975LtZliemEGvSVAp9xE32hylK/T1pjYS23jjXoxudy8/swXePtvv4MzEOCP/vf/hW//1V/y4MZ1UpUStpAT77iHsViIXPKQfL6AySgJl/mNG3fIKh5ktQ9Dboh70gHePtl+glMXZmmVUhjaVuoHBuxGHz5XiK5aAcHLzIwE+cW7PyY4F0Jpch6sJHF6vVhddhLJbYrVEuGxcYxGK8nDNKVWjYF+SL6YoduSeeHCZdaOsmhHxvifXv0ypXuPSB9myFcq3IlvcOHiBeE7X1lbZTO+hz86gt3rFFDmWq2KZigJNaWytfRalSJQmdt31rEbzRwb8dMcdikOOjhtTgZ9pdipFDYHyLUhQXdQaF3bXR3xwzzTJ6bIl7LMKr5ylY65yDi9tp5sus7Q1BKfw3K+yfLaI2Rtk1qqLNbM4YUpMXw6FghCr01WLtNudxkNjzISiHF0mKKofBeaDaIjMSL+qFACHps6hqwQSbo9XA4zjz78KfH4tvDcKjSPQCAmTFH5fBaNTidauWqNCtUr//rcMLG1J1Y3uVoRTFqq+YFohHkiOk4snuLBzSTlfJag1yr4cHq0oB9itVhFoLRWbtBtDzA4e5x/9rSYnFgdTrpGWL6xhrHhZKis7XR9LOoBly8/wV75gM3kJrNL06xeXScsjeI5FsY/FeH2jWWS+1mquSY6tVrk7AwWib6qL37gRpOJfLnKsNtH1R2IAoECa1amjFrtkJ5aSTypUQ0kht2eINkrlWhlVF6vyxiNNtGqUuiYRpNWjDoXjy/Sp8HW1jYatQW1yUBb1aUn+Fo2cpkqNocbb8jPUeIIq96KptkjYnHyZGSO3//NX8MWVpHVNvina2/z4x+/g9cdY2Z2GqfDxuajVZF76lgHIqOhqms4KOyRrxdQq0xEPDHyB3mio15K8hG5TINKsYO+aRAvF/+4h/3EBqGQG7XRKlAs1WKaudlp5o8vUatWsZol8QXxxcJkK8t8+O5PWPtgnysXLjE6M8KNG49Jp2SGOg1/8If/Cp9JQ+H6p3DtrviA+j0RtJouBkmFyWNDP2ZFNqRYu/kmUVUdueIinzFgMTlolUtEzGB0S9w92GBz4OVqss9eqUS2IeN2Bzh75gQ+j4ni4T6dUgE1yhe9i8piI1UqYHIYcQdC7CTStHIVxiOjDCySaCZNK4iQVBq71y9elJtrW7QHBmpNGbmZIhgM025qxGFAgcim4gn6nYGoqE/PTop/w3Y8wdjUPJVii2ymQHco43BasNvMPHn+Ap//wssMh8oDvEClXub99z8in5U52k0yGRqloythD2gZtOq0yzXapQ65XAWD4jp2h7l06Vne/eWHlGt5Fp+KcO32NeyuCP2ehMnkJZc7JBTyEPb5ONyJo1HcvCELwSknTVWJveQW2cMGnSb0Bn2mgyM8OXOSjY1dktksZW2R2VNT6FQ6bnzyAKPez/jMCENNh0DAzXDYZ+PxNpWDAmPmIMbOgJDNiXU8yrfffJubN7ZEM7d8mGBTCfceG+Pn736L+8sfk4+nkFoDIlorF5+5xFYuzlsffogvEMastL7OnOWHH7xJYCGGdcIFyvSsWKWZzKCXu1xYepJcuYHBH2KruEtFXeHwUZ7p8AlqpQ63lzewBKOcOLvIS68+w8r199h/fAeHy0K5VGJx5iSBUIyHjzf4xg++j1oycjZ2DFOnSzGzI/Kl58+fZyV5hCwZMWg1NDpVUr2c8F6GnGHREi8rq9dhAsmippczkkoo0Y8eLrOZxYkRlp6+zDe+/S08Ojh78iQf3b4vSlW5ZIrCoMyZKzOM+U305A4DIqT2ynSLLWrNHl2VjkllGry/z8FhTsRF2nIdaaBH39VS7lSYPT5NIGDh3/zRH/Jv/+jf0RmC2e3E7lCC3x2ev/A02n6Hjcd3aLR7FBt9NKYmk7NhpL4fbSdMateM32XB76lSVNp/rQ52dxuDqYHDruPug9ukSwVsDjPhmB+5XyFTSNNt6vn1L36Ne1dvoJVqaM0l8pU6ZrOHo8dNttfzeCITnH/qLLVSgkwmh8PpZnV1DZvNQrddFXGCQr2Py+YFxa26uUs0HMJp17HyaAWzTUljqpiJjaD3qbD4FBtSm62tXRLxEl9+8depHNTZ28mj0zj43d/9feRGkWo1zlbmFm1LimufbhP0L3J2dgGLZOIv/+5vRIa5ayjht3qxaiyUdW06OiVHYMBtcLMUO4bkkrm3/TbJg0N8bjez4xHSyoZJniTousTM6IvUDu6ST9znwcZ9fCEnj5fv4PDYiU6OoLXaMSgrRlMMzVBxqdbERLBXq7Gxu8/nnnsBv9vNjbvX2G3t4gv5CNiDVPIV5QtJq98UQff4o30KxQN8Uxr0prbIbrlsEYYdSRh4hAnKrBVeU7vRyKMHu4JOMToyxdTECEfxZT68+jFqoxOLYYRGSUvXIPP05SfopAvsJ7dYK6zjDblwua3Uam2i4WlhjLGpbQxKFVYe3CNxuI/ZZqSvHrCys0PHZCbV6/Pdf/h7dm58jMnkIpUp8A/f/nOK1Rxf+x/+Ja1Kk16pimL/dvjDpEq7HKT2kRw+/u3v/CE/+//+gb1Mlhd/+zfYuvUp8fVHFOQqtWGDvqXD9HgMl0Eik08L7/hkbJytrQQbe3k0so72QZ3wmBezV0fH0+H0ZQW6v4LPGOLwYQsrTpwGNy3JyOziMW6+9wbVbg5VyMCYe4L0gwwavQHJbOQgsYkn4BMxF4Utq8TIJIeFlqqPxWVHUiuZSg1rqSzRixf42tlLlG8/JLGdQK3X8/Pb7zF9XJlS+tHpJO7de8DOwb5AUi2emiRxlESjcYit2Fh0Br2mRaNSEMQJp9nK4dZD2to+yWYZs8kqrFf18iFPnj7F4W6WgDdEr9cnmSqLlrvD7+CpJ8/QUpivCsi6IhP2T+J1RBjoZHKFIwq5qtgUJospcQGoF5uojVqh1PNJFnG+UagAXqeLVqlKyBmikC0T71Woq3s8df6cKM1o+1oi/piIDIVHJwkFvKxc/QX5UppUrUinpcQejDhcbvoKqq1QxOV2YXfaUZ1+dWQYcHkZD0a4/eCeAA3mcwposslLr58lvpvn8c2WWM/OHwuQ28vTKNRB3yOfy9GqK5wjA2qdmr6ivLGo6HSHWJ1u9tJpNB0jmoYykesjGdRiFSS3ypx7dpEubZpyR7DyqoU2syfG2DnYZnHhPMv/f0vvGWTZed/pPeecm3Pu7tvhds4zPTkCGMwQwCCRBBekKIq7VrCCtdZqa+39IGvtKpdUtsqyXbUuaasseymKK4miKIGgQIEECAwGM4PJOXWO996+Oed8XO+hvwIfMIU55573/f9/v+d5tsbKxhYWRc+A04vJbtbgrM1Wg9n5WeKpLLFIlG5DWOBNWpNWJ0kocg+MovlrolFX6dZa6Lo9rFa9pnapVOrodSbUnqIdPFUxB2qLZqUJq0M0rTpIqhnxbxq9Jlaz2GY3qJXa2CxiitDCYnOg6E2Y2jKOjo4zvmn+8Pd/D6mvS1zN8dnKXa1VmYiktayfxeIkuhPnV//d73I1+pDicpLfePmXeFp+zqVHV3h6Z5Px4DSdak9ju3V6In+o1yZGpp5Yc7eRTF2CwwHtR6CnN1NqdpibntXG3+1SXXsg/f1+zR+8vx8mXLhFqb7P3c82OXfmLMeOHefq1QfcvrPM0vQch8dDnA15+PR73+OEIMUPT/A8HGc/vU+tVaXdbWomgv/6d8+TTdyiV9nGrowTWesgVcx4jFa6tTjGgIOdRpV7yTY3dopYrBKz05N0Sj0cZhupZFI8KhjaYkMuo3Z1NDoqDX2brqfL8NFRbRLUFfs+1YYs2+h2FHweL5F0nEK7rh3yhK9Pp7PREbJae4d6q0suLVbXwjHZ5OjReSLhCKuP99BJTiqlntYscvkEVmWcjd1NXAE34cgmVpPE2MAw82OzGpxavBDheI5wIktbMmBQFV5YOorDkGNpzsnczIAm7t7cr/LJFw9oYdZgyw6Di1y+QkfpkRatSpMefQsGAmPk8w32wlvatPjw4kHWn64TcPTh6bPTNdXZS29R79Qoppt4fD5qUoHjs8foxnukkzlt5O4a0qE4OtQFXLzaw27op1HrYjTatMq9aLAJrVUtV2LE6WKsfwCTrDB56CTv//Nn/Ph7P8NisZFuJPm7P/tzBrsKS68e5u7uA/7mw7+hz2Ml0FQ5cvww1qCH9z68iqQXwE8d41MT/PiL23hDYkWC9pFtiIvFxi5mMTGcPKj9GDetVj6+dYWK3CSk9JFaS1DtKjgnRrm8/YwD4yH+229+nVI2xscff8DxCy/z2SdXmXaOMjQY0owwX6w9omNWGJPttMVBxGHA7jBTbzXwe0KYdG5GJsa4+uAm4W6acqeF3ephJBAkvL7By19awmhUuXNljbiYWJgMDLg9qIUioxNTHD56hPf+8b8wPTXJ+kaUladruAQGydJk4vAIB2cCJKNhHPZRbeWazVTYEwon3xBjgwPUqoJFFiOTL9Ht9TS/pV4SaCaVX/nW17hy6QN+89e+zWc//4T9TIZyp8vkxCImkw2HsY1J6VHI5LQmZ7nZod2rasYdr6WfaqlB38ig9s+2dp9QFJkxyYzT1ObcC0sYdHVWdtbZzuTpdHUcWjpFpZjVoimrj6IoqsLM9BDJyjKe0TaVRpZKuYa+OMT1S2v0DU9qVqLhoIdUKofBaGFle4Vas0Swz0OvZyCZaWrWBaOqZy+8h84gs3BgnL2owGA4seuM6BotijWRH1I59eIRVrdE47fDiG+cVrZDarXC0amzGhpDbC4+v/IhOl+FpLxOOlXn6KGXufLZLUZGx5k7eYD3Pvw+Rkcbm2ImGU6xUSxx5OUTRLejBC0BvF0HRnuPVC2MwdhmeMRHKr7P5MBhjo99jRuXV5gaO4LV2CAjIOt3r1AXnEaB8im2OD5/GvuIH0eon6On3qbR0tHr1snGd8nvb3H31m2GBobQyzqiqTA5XRKj1Yxb78dp8RPeitJThMXJQHglpl0GvcMO0oUo/gGnlpdL7OfpHwnQajXx2z1YbQp6UxODwcy9O485e/wVFmcWuXv7MtFMiXTDiMUQol2z0ZVbDA550beKFCtRlvcfadzXkeFR7R23md1MD81j6Cq4DAaeLz9na3cPnV0lMOLn2oNnGHweyvo27775FY6H5nn+8DmHlw5z6db7eAccBPvHaRUbrD96RqVWJ5yIEclvMTE/zulTryGXZe7/5BqJep1TX3mTyPITnty7SUltYvKbaBtL6JUGx5dm8ZgM2prYZRzhydMIOkcQp9XO+qNHWDFSyGSJ60p883cuUC2t02fpp7gtoWvbMStuenY373zjXS796K+4v3qDdr+MQ/FirThxy2Zygtoh1ai0W4xOLJJpJMm0w3jdfmqVJguHjhENJxgNDLGRSDJ+5hR9DQVzssLy41WCQ/0sR+6hs+qIRGPYnX5QTFRaBfLVNIuHptjZ3NHyrkHPMEHvEJWqYPUK528bg05Hu5GjaYRUt4bb7eHwwQM8v3UVm06nWSyaqkS50yGWFLB5ce5QOXlkCblaJpVOawpIj8PL4uQ8br2R2OYuZoOFla0tynKXTrNHtyYcygb6B/uoVmq4fR52BB5KBaWlUsyUtAnmXksc8lq88srL+FweWiKmpTdjM9nRV5qU8wXy7Tp6q4rPZ0QRGrlMlUZHnMVsWkPcYNQTmhhDeut3jqrrT5/jtzooNFq0dXqyqTSHj0wSDLlJ7Ffodx1jY2WZnc0nGHtiLQqTM2NaxdxldeP0ewgnI9SqWb7y5XPce7IOeosGn22XdRTjXWwGGYtBjDpFNq2It19mbDzEyrNt7YCxs7dP0GfWMBXLW0ma6DC77bTKNZx6i9Ck4vY4NWzL5NQU61s7RHbCiPriSGiKUGiSUi6H02lBMgrhmaJBeOuVGqViSXO45fNZzVvb60ro9WYkWZhtOyiCvWcQ7dEGBZFv0NnQizq9omI0d0Bqkk1VMRlkxoYHtQyLmDxQ6WKqSZy0jvLvf/u3GTg+REZf5oc3P+L73/kBNtlBRcjUG01MOgcXv/4V/IsjXPngEtu3n2PuB/uAwLJYNc7N+p0VxocnsJrtpDIFTCYr1VwOm8VIR2ojqSpOmwPJbGRyYVb7s1crVSr5GulEgTde/6rmGn6+/IB08yl9w1Zuf7bO+bNneOv1N7h5a4Uf/9PnLHq9/Ms3X8XQK7G/F+HBgw2S5SrYbZgEWLcmwr8NRvwyU4ESX3ttHqW9A7UAW89K2M1egj4fxdQmkklPvN5mJ68QKcksLgxjMkhsPN+jJ24MioLUUaiXWtSrLTqtnhZQ7igqHTNY/DpefusUB44e57/87d8zPXmAeK7KR7ceMn/2NCvJKJHdHbLJFPqug76+ISYPTFESBY29LEcOTmI2dbA49Vy78QU72yKEKmm5CHHzPLg4h9lpFI8DXQHvVrv4+l2oDbHiFQxDHZlUDqPq4J0vf4N6s8m9+7fY2VmlXU7itcko+hqleonQzCEMZjtjk5M8evCEeCxNIptjbGaKWDaKzWpFbsnUa4I5prAfj/D6xdfYXFknvhfHYXKiKh0GJ/tIl1NY3Tb21uPYnBbM3g5B7wj3PlvB43LhcjtweCUUszjgq5SLdcrZFgbFTb0GJ08cZmd7m+3tGEq3h9eiJ+T1IEzGR1+6yHf/8kf8/tf/LS+dOYtnzMbm04f87Z/9J+pSi7e/8VV0HoVPPv2A/N4G/f0uXv/yRT784i7rsSyDARdTs/PcX98nX61gdRg4u7TAiMfBz3/2I3KJGNNDM4RC43j6g3znxz+ipFOYdgwQX9nTJOQvffVNPt9/ytxUCJ9BwGuzPHwyqVy9AAAgAElEQVR0l6GJGRTJzNr9NfQIC4yX2WNHWNvepLIextbt4bTrOH/xBX527UOKFUimGjhddo6ePMEXjx+KgRPjExM4bW5uCbuMQ09oJIjgnRdqLVSrRSPYNzIFbW2xdPgg6WyYaHhPu8H/4z/8TIt9OPrsDE4EOHwwxP07Nzl7+lXy2SopMV3ZS2mN2enRAZ4+fkgkXaTZkrUNh/B6izVet13iV//VN3jvB3/FW69foNdusLa3S1MRCkMv1UoLh63G2HCAblPkbeuY7XZabaHWaqG0JS3ykigltAvawfkFopkca3t76NQmF14+jc0ssbm7wW4yTqsjIUsmNtd3eevilzFj0nKFsrHAXuoJziFZU6IlEwn0xXF++v4zPMFBlg4sMdwf0DKF8ViCrd1ljGZFKxVE4zkqDT1DvkHcJruGRAmNBVFMXarNGoeOndRan91ShdWtJ2yF1zj9wkmE1bxYbiD3dBqGJfw0wcPrYv3dz9tfeZNbN67jHjZiH+3RqLQppKt4rCFu3nzI3PEFTpw7xrP1R1RzBWI7ERL1BhMLC5w9cZS91W3Cy3uUamVGp0eZGvdy6/qnFCptDi+c4MT062yv7VIplfHabJh1OvKVHLFsXAMpV1MNBo0j9Cw6Xnr7Ii9deBed0U6310Sv9GjUirz/w+9jUFQy6Rhlgf9w6jCaxfeiTa8pst0ObPYS9XqcxE6Kvb2whmcy2vVUmgUMOLTp4H4hwtmzJ7l75aYWdHd67QwNBzQOXz3b1d7pUrbIs81dsl2YHj+JRRegJ1fw+C2kEhHcPhO1dor9RIpwNEmnJeIDXl594TWsigmadaLRKA+ePNUy702lwbONMJMHF5g9NU1kI8bvf/u/4/HNu9oQJaMmUOwKQ94REuE4iiqRTCaIJWK0lRaugJduV6+5aCu7CYq9Ln3zcxQiUS3fV2g1Mbv1jE46yFX3GJ32MOyyU0vlcBhmSaVgPZLm1QuvILxz28s7XL96g+Vilq//xiHs1iQ+g5dGzIbSsdFp6JAdHg4ePczTGz9nefchzvkALr0PY8XK+oNlAkJ8UMuLEgCnTl+gUE+RKm9pUZ1OT8bs91Es1zg8fwins4/Q1CJbd++T39phU0R/dIK7q5IoJiiJvL1ip9fQMzMzTKmU0uDB7SY0ioKW0qVcLNOTJXx+P1PD40T3dtkRub+xkKY7zBRz2N2iqV+gUS5pq3CR86+0ujTrLc2IYvE4kJUeXrMei8mG3dGPDonBvj7Nn1uI5YnvhTVO7l4yo5VPtKGURSI4NqihzNrtJj21jdrpoBNRgViKeDJNrFuhZzXQ5/cy2DeA1+GlXu8wOzlHJ5the2ODhsXKwvwUz25fpdGqYnHaMHYseK1+avUGHq9Pm+xJv/XHr6q7q+vo6i3KqpGtVAG3rcORpWmyuSrlikqzaaSarlMUeQ2LDptFjz/g1Xb0Yo2yn02wLxq6rRKvv3qMLx7u0OwZaNfr1IpQTCm4jDJmuaPBNQvlHKeOh1BUlbjIiTldpColAro2owN9PNpOUmx3tRc8k0xpaAudJGt1YJfTpq1CxP+Idq2F22KnUe/RbgmauWiBtlD1otisUC23kYWSrD9AIikUU2UUTVUmJn7GX5DIxeRP0tFqNnG4TdTqde0DLQZoikmHy2+k2shp+Rwh0c6nkgSC/Rqte/v5Du10g5OGEb52/ktc+LU3KLu6XEuu8Wd/9J9IrCRwjfgw2M34PQNa6+X8qxdY29vip5/8jF42QiBgxjwfIJfJYEp3mQrOoLb1RGMZfIEgj+7f09YnA/1BHt99it/ZT1tq0aRKRyrRN9Sv5XwKmR5e6yg6fYt4ehODp8TCwRB3Ly9z+sgRFmdnePBoj1u3Nnn3wAwhmx7dsI8kenYbRnpmI3afA6lRJhPdpZJO4unkGW2HeevUGB5DgUy4S6tqwTvahzdgI7e/+gvos9BGddwUygZUuUhf0MPq+j7N3i88segsNMSEQjzQwhTZa6N2FRplsCpd/A6JsYUR4vkoAwNBbKMzXE6J0PgJPn70kI5aIpuL04zrOXv4SxiMZh7efEIhXsZqUNHRQOcwsBXboyXJ9I8GNfGz02pjLDjEQNDDnVs3CDqHmJiepWMxUMznCDidBIeHWXu+zs0fXWfI4kNpN8g04uSVLIVsUyOzi9/Z4dEBbGYz6dgmc5N97OfT1KQe2/EY/kAAl9FEJlWkJ1m1LKV4xsRHY2pqmp31TZLRJGJMLowl7j4XDZraMyZ4ZA67AW+/ytTMQQ2e6/U7tbV8OLzGWCjI7vY6Y8Oj2kHeau5jbPQgB47P8Rff+Qsy2TKnjh1F6dVQ8jnszQanX3uH//z//CPDtUHeeeUix16eYie3y1//0/exdS3YsXDh/EvMLo7x59/535DVMscWp9EPD/D+F1cxW+2a/3FjO0WxLDM8fIDcs7u8c3qBpqfJX/7jd+mzBTi9dBxjD+6HE6xVmgw6nTRTBXLLUcbmp1hTk5R64mPmpqdWcDutRLaSHD/xInuJFGuP1xl2DxEaGCe8HqWRzGAT0QxdkyPn5og2t9guN4nXxXVN1cThs8NH+Nk/f0Rw2IfZ6iYSzWimeWGMMFllKs06w6NTWsFJWLKbvRbiVloRiIR6ndNLp/nw55e0y6zeoOPAgXkMxi6KLC5QPqZC4zy4cRtFbyeTrzA94SMS2eTp+i46xa55TXWKWYt4mI0q777zBp99+jOt0evz29kI71HqdiiVdNomYXbWgsWkaqBhwctTDCKKqmprQofRxM7uDlW65DNlXlh6icnFcfZzYbLFPOfPn8cgSdqFI5Hc1qC7mWyWlfUkb735NSqZPWKxR4xM6diKrjA4PoTJ2iWVSGFpLPAP33+IweXizde/Qrfapl0XwNia9qwI+G9T6hHPVUiXwCqbOH/yBfL5JKtrT5g9MEa5UcFod+EXRYJaXUPV3Hl8h/MvvUKr0WN7J6JlYAMDHrZWd4jvx/CO2/H0edGpViRdC5u3h91opJjMU4rKlLJdopkowzMTLB4/Qmx3h8jmJrlCQ/uQDg86GR0d5tGzZbqqmZmZQzTS24Q3noFVqLAMjA3NIXUbhEJuIk/3MXZMWM0mdHYTTYeCx+gnKA1x98FjRiam+M3f/H2MdidIbWG7pKs3cfnSj8mlt8gUIjSaJc288cbbb2ubDLnnIeibJ5d5zONHl7RY0Pr6usaTa8ttFJuCVXYhdQ2U1CJnXjrJwxs3qZRb2sTQZutiMbYYsA9Qz7RZeRilPzRC29YltpdH17UwNGpCNja0wL2YnNbKSdqqTCJbJp+rMBKc4LUXL2qX0a3V55rKcSccwTZgJFNLsrm9j81jZemFGYqpDt9++/fRN1t8/JP3afjAOeQj5B2mVq6DLOG0WWnWqyTSBWwuL3qziVRkjyfXLhNOp7EODtLNt6gL1ahkxGDoMT1qw9jfxDGlYO01MIoLelkwC+f40U8/5vjBEwQdATa3wjxbW2ezuMnpV6YJeBO4FCftpJ9OTUHBRFWVWDpyiO3le9x4eJUBQd4w+qAgs7GxR59/gEouq02qgsExzCbIJLepdjp0RD5+0I1sMWFSjZyaO83i4CGuff5TMtldct0qDVqUBYtO10AOmumV9eirZib6XPS5HWzv7eNw9pGIicOdimyStRxft9NlYWhYo31EUwnMBjM2g4VCp4rFZ6fdqhNLRDFYjVhtDuwWF91yncRuGNVtQbbrMRp6DLkGCOgHtNygThabwX4C7iDJrQ3yyTybG3Gcdhc2i4W8VKep72JRFA4tzFEt5ug063idTsLhMJFEjIzSpdxtsbRwgF5LRVF1GI0ODajstsqk0nFw+JgMhti7/ZB7+08pO9uMdCwMGj3IJhtWqxuL2YH0q/9jSBWMlXK6gt03RLVnYMArwuIPyeUbvPTil3A53Tx9tMKdm48IumwE/W4a7ZbGthPlB4vHCA6VdDzM+ZcO89ndVQqlHlIDOjUdvaYVQ7fJxFAf6UqVeCrOhRcPsfrsKSa9DYPTSa5Rw9yqMuDz0DZaiaQymMwWbW0lFDR6RU+jVqfZrBMI+On2JDwON3JLZKoqlIo17cdErIV1ojTQ7FCrdFAlWSsqiPySgAj2uh1kSYT39ehEBoQ2qqpo2jGHy6SF/bPpAh21g81pI9BvRW9SmZieYWN9g3q1Ql/Ar+26Y1sp6qkac/h4YXGJX/+3/5KaW6XogT/+o//Itcv3WDowx6EjS+QrFb64couvXPy6psn5q/e+RzW2j80CI8eD1DpV7QH2mvroFGXqTcG8kbh76yaHFiZxGFvsPt/m2AwcmPWwtDBMIVvGbLURjkfZ26tSKbl5FMlRt7rA1GByepyblx+xtHAYh81OpVhjd22H4WaJ48ODvPLlr+KfP0N3+BglWSVVTbC1fp1LH/0tpdwuzViJJTt869wJ5jx+srEiNoNo35rB0CVVTWrTqHg6xfMnUVpNEz2pjtFsIJOtoupMuIMDSK4BttM18nth/FaFsdEeRkOZTCqDQy9pLbXp02/zs5urQhXOwPRhrKPTVNUuDcEBEgq8TplyvqkpwPqCAcK7SS59ehubyYxBGBdsJu2jXau3NKtEf8DLzNQMVouNnc1V9qMR1lZ2mZqY59DSMRYPzWpZmGK+pNkArn1+gyuff4bFJPq8TS03YTU4fgG1tLWxe3RaFMDnsGFTZGKZFHafl2db21qradAbJJnKg8nO1PgUpXyJ8H6USrWqeZUblToWgxmHdkmxsxuPaOH/ndUdLSxrcut5/eIbpBNZsvkwxVKMVq3Jt375W9x7+pjt3R3q9RrNpp6BgQmmxgQINcxAIKS5OS02lejaMo1Mitdfe5cf/PUHJDcKXDjzAu++c4EvHt/mkzs3NH2PWB1KqsLC/CSlQpheLc+IEFsfXmQ7k2B9P8rQ2EEiu10KZXHrnKaWXMbYDPPG11/k02s/ZX1lh3PHTzBod9Ax+Xm8k2NhfJKH125T2Mli7/MRNdVZDe9o5Ra7z0o0HqFZqHHs0BK+Pjs3rn+Bwy7gtANY2zaeXbnNgbk5trJ76F01lk70EW3WWcvmkbp62iWVUec0zXKTUjVPV2chV+2QzuRYOLBAMhOjUi4wGRrDpDOgILO7LyY1NZx2A3q1x7GFQ6SLWRKVHPNz00yMhbQVpZjwe51+Cukcj27fo6czE8sWCU1Ycbj0bG3HiO7kGPLM0GvL7IdjDATdnDx1iKtXLjM44GdsZJBSs0quWSGXbnP65DkkNcvG+jOcTh+NVo1Wt4LH6cDvdlMtVAnv7TM+P0+90qFXU7F5LTSlOopOYXxsnKB/gE6rztrGU+0jGU8mSGcKDA0HWV29zfCICb05zdb2HkaTn4FBJ4VCAanczwf/dBPVbONr7/wLCsk0kf2wBmYVhhK7183O/h6ieGmz+DC3JF5aOk62mKDZLmOz6jUdVL5UoT/gp9dusV+Ic/fRPY4cPKGtxBSzQrC/H6fNTjaRJ5fO4R+2EUvFMQi8iF3G55c0EHg6lmd9PYtscLIW3kCVdYwMT3Ls8BzR3TUerm6DzkC3UWFhdgabzUqrpnDk4Bk2nt+gUhbgYxOlcosBR4BsJsnUzBiRzX2a5TZTg8NE9yKaz/XkodO49V5++MF7xPIZ/uB/+FMCgVEQq3YJbYsQ2VnhzvVPqehbRApJPH4/fqeXCf8w5XxDA5Bnko/55Oc/0N7XtfUtxicXCY6Na5lPr9lKNhnn9tpNzl88QzK6hdo0YdUNo6oZquUwtC3oVDvPH25ittkYnBoknyxBU8bap9LU1wSkD5PBxJjHy/ZOFnQ+jexQL5d468JpOvU8Tx7f0VbjiUSVvukgqXqW5+vLGvx47ugUhUyLL5//V5yam+P7//kvcM+FWDx2hI9/8AFTE+OUm2V6LTEt+sUwZGJ0mj5nPz6bg/vXr/DBjcuMnT7K3rNn7K1v0tKJtbMOwf6fPTxO/7QPubeN1VAnum6EzgC3bj3n1OETLIbG2IrEWQ9HiNYiTC75sJjD+C0uyvt6SpkODov4XoPFYSNdzbK9t8nC3BTVnNj0tbUhjdlg077l9XqdSruB39eP1xmg1RQxhwpNGziD/bTaCheOfYlBQx8fX/4x6co+qtVGR5XJ7MZoyw08024sqougLUS9nMZskLUImtwzUC+2RbqLgYk+0vUShWoBY6+hZfvzWSGCQGOjGnU67T1VJJWdvW2CEyEqdSFF0Gm/6SIX3Om0EPUEYWDy2wPMBuY1TaC4SLnMPoYDgxTjO6xubLCbK6E3GXB7neQbFcr1Bn5XP4dmF6FWJZtMaPzbSCzKs/Vl4p0G3qFBHFaHpodr1QV1JITb26+tZsUk0hjw4bK5sHUkfD4LK2v3WF1/gsNu19zXfe4gdoMD6d/9n8OqXraQjBWoiHp/f4hazsjGcoKZ2cNMTU1x98510pk8q6s7DNhsHBYfp4jgtIAeiVI7RXDOQyEfw+N1shrJUyyilQs6VUUjd9t0EkcWZwmnEpozcEBAYfejuGw2rD4v2XqNTqmAy2bB7HFpRoCGqCM7rZSbVUwmC16Pl05HtFLLGtqlWalDs0uvp6NSbmqeQlG8MNllqrUGtUoXvc5AT3hx2yI7qNcaM92uyNnp0BsEb04c/CQkSbB5ZKxWKzURMu82MdsMOF1ijdtieHSM8P4+sixrjaxBv49SpkElUWVYdXBqep5f/vbbWIZtmCfd/PDjy/zHv/geX73wCnaLmR9/8iEGycmBkdN4xrz83cffp5EpYdL18IVkpg6Pk6wUcOn8dLISdmeQR49WNB7c7IibIxMm5oJ1XjxgwmcsYOoW2d1oYjNb0Js7VJo2IkkrP3me5VayS09SmZ6a58aVJyzOH6bVaFFJhRn3mnEXk/zSy+fQK17CFTsl/3H0fV7mTs5SyD/gO//v/8Tp44N4lTb5Z3sc8s4zrgshd7oah1CvtkQBmXAvj+RSSJdjbC5HUFtGyi1hchDdZgmDxYPe4aXnH+VZskbswVMGLV3OnJB46WwARUqjdMzoO17ylqP8zc93iKQNJPNdxqYmycQjLIwN0rVKJGtZZKvCnUe3CY314/T0sb6doiwwOV0FqdGkkitQLdY4euAQ3VpDW3cbzRZ2NjZQZJlcuYFeshC0DXDshcOsxZ4R24sxMjzCXinJ851lDGaQZZ3GNBT5NqfNRLG1xytvnCIW39FQFcV4mXwxj95iJFtp0BN6nOA04UgSyWTh5LHjhIJBPv38Muubm7SrDVqNBkPBAVxOB9VymXg2owGZaXVotboa8uCNi1+ikIlSqUVRdHU2lsP86q/9DtWeys+vfEIktY3B6NDWgKM+wbszamotk9lAuhhB7TVI7u/x1rm3+PBHH+P0hug1W/z73/kNfnblMpcfPKRczVOplTWm3PkzZ0hsLOMz64TOgODwAFaPkzubK3iD8zy+26An25k4OEu7uUkmdZ+gQEg4FZKZLC6jkZcWF0AOcO9pgmHfAKsPl6nESxi8XkoBMytbwgGqMHN4gdDkGNc/ucTM2ADpzIp2GRPTY3PFgpyRiTxc56VzL/Pevc9xBVVOHvdiDrrZyWfZ3i3QLOl5ce4c92480DiTyXID1ezUPtzDoWFu3r7OsUOLtHKCAt/GarZgc/pZXttisD9AQyCXanUGRgIoTkmb+h88uAiqgXQyT6VY1Q6HTx88oNbTkW+0GF904PLpMOtc3L22jF0Zppgpayu4t995DcXQ5WcffqhN28fEREBt0tJ1iO5leePVL9PvdfLg/h0NpG40SyiGNpVijuFgkJJwE8u/4H4V8mXKpSqFSk6b1LtcLs2GMxQYwmwSHm0BiFBZ3VxnsN+Dx2OiLRW5//gT+gckpJ6DrbWqtgJ0OKwUExLPn+9RV1V++Ze/QTmX4f7zx2SrZbJtiaYqs3hwDofJyvbKNtaW0GlZmJgNEY3tsLQwq+WDG802HrdTU+jVafB8fRU6Ji1MbuszMzo0ilW2sLcZ0YDCiwfGuXrjC9LiYyq1mJtyMeAdZHdzn81EAV9olI4CBsWCWXJw+OAEbpeOa4+eoLc52V3boNtsMj4aYnRgCl3XTDqzSbWZp210UCk10NVamPRGnB4383MHqRSqrN29j8fkoJAs8uZrbzAxPsHtp3eIFTL863/zx7hdIS3fJhsU0PcEk4vv/N9/zviLx5D8dmSLDp/Jiadh0qb+HgHWtrd5/0ffZS+2QzpXYmbmJKGJA5jsAU4sTLG9+pDv/eS7HDo9h9nYJLaZZ6rvFHqlSCazQTLdJJdr4nUFyGQzmG1GXALDYXVTMRVpWjro3X4mBseo7iQw6INIhkGsJgOp/W2axU3Nnawx5ZbDqD0PLYuOwblxIoktCo0cX/uVd7VsoNcW4usXLnD9o5+yns3w1Xe/wXf/jz9HkbvY/GZq5QaFTJF8psDSzCFePvASj28/QKeoXFp9wNRrZ/EqAkj+mN1sgmQ+g1EvMl2jHD11DMW4jESY6IYBqTXIrS9WmRub4sBkiJ1ogpYss5pcxRWUGQl1MYqNWclEbLeEw9SP02TWCBu7tSJOh4tDoQnC21vUamXaTVlbTxu6OmKpGGW5hsPWz4B7GruxRK+bokAFyW7BPzLL+SPnqW9n+ezux5TlEvmWRGh4mm6yxm5kHfeYhVKixmLoiFZSExQLYbYopgra4MnsMdIyNejZdNh8VuRuGbXZ48ndbYxOl3BQ4hAa0q64EbS1g5dzqB+r3UqxkMc/OkS916WWymgsU4PfhuDA9RsHtP+OcPkaRVSpLlBPCZ5srRBut5BMMsEhH9lsgWKhxvHDLxN09mPrqKQTcaziva0VeLD8iKIi4RkcpM8boFws0GyUsTl9OD39GJpG7GYXVbWtCQCmR8cw18q0klGubN8m36tqZRe7bCfoGED67T88rqZiCRam5rEEHFx5cJuVW3Hmxo7x6sVXePzsKR99+ilzM9MaY27neVTT4NTbda3pKiCnXUWgU/rwDrnYz8Sodq1EdovoayYa+TY0dZjkHhajhMlhxGK3kS9UkbviRqRH57SQbzc1arM4QNnNBgYGh6iK6nqxoIFmBTdtcmwct8vOg4cPkMVLbnNq4X4xghZKMEV0apUeejuaB7ZRE55jSWvYChSH2uthsRhoNlr0ur/Ap3Q7DVRVptdVtbB3TXhQRUPOJVh8Ldxeq8aNGxmdIFcss7a5jdpsMBcaoVHqkY+VsFZVTs8v8F994y1mlkbp2XsUzDJ/+H/970S39jHoTXSNCtvraXymGWq6FvlujoZoKxayOGwqwVELM0eH6NZVhj1jPH4WZ2U5gksnM25r8h9+9TTT3iZyaUsTJ8t6C188ztDoWCilUyg2B1nMrGPmablNM5fDZ/ewsZZgaXaJdrlEeWOTd0/pODvjh0aVFKNcWWmQ6IY4fPoF8qUs2f1HlOL3eXnRyC9/+3V2b9ykGlMo74pVZQmTYscoy3SMLSqeKnW5qH24ug1Jy9s5xhsMzrpJpxrcvVtHVgfJqFYeRJMYewpnjyxg00UJWlv0ycIJbKKFjZvRMnlDH+ubJdKlFmMHpum2GqgCRuw1ajmYbLVKt9fh0MwkhXyObC5PLFUgW2pglKw0yuLv+RcuyWI1jdvpoVZqaAdOcdBvCUCxbEbuGjXwaKNdQu3K6HVGWlJHLJI1zplmNhEeVZMeo67L8Kgdp0fBbNWhdg08exzG7tfTM9QQpNRcpsqAa5SxgWmaxR6vnjvPypPHfHH/Lq++/QbJZFL7M23sbaKqKu1Wh3ghRzKfxWY0aitvj8mH12shX4kQGvEhSx02d/P0+Uf51tvv0jbUubz8KYViVptIDPoGyMcKnDl4XjAx2VhfplhPk8iHGR0ZQ5FMuF3jXP3oMn/wr3+L1f1dfnD5Y3Y2t/nWN7+hgZT9Ngcf/f2PmBztB7mKUTJx8uhpLj28iT+0xOeXcpw79wpdNU+68oRw8jYWg0w6nuLf/O6v8dN//Hu++eZroHhJ5SQcmHl0/S65eArF7eDAV9+gKek1B/buTlRDEI0FR/j4kx9rGBGnV1zKWpiqJpSCjK2rw+Pro2A18jzxgJGDJjwWPXa9kVtPEpQrJk7PneWLL67jHvSwmYgxNDuD12lGkdsUq3mG+t34jGjvuMCCjPbPYjN6+eTzqxxYPKitYudnxxgYcJCqphiZHqVbVcjEcjx/uszFi6+wu7tBvtTWGra+UQmXz0DQMcp7f3cJSR7g6MEj2E1m4qltZmdH+bVvfYs//V//BKvVjtVtJp6LkQhnODhzmPHBMc1r25HbWrt7fGqQZ09Ew1elkG9rXkxZp+Lw2unKqnZBCvQPUSvnKWYzHJpbIpFOUlNFyNqCwy00SBtYjeD0m3F6hYN0nfh+jVzWRE9p0O21cCgB8imBYsrz4kun6PVqLEeT5NoyFy58ha+88jZzbg8Pbt/gw4//GUkvce/BHSbGh6hU8tohztvfR7Xb5szCouY8rasZUoUkd++F6QtNYPQbGQyMaDq43Y118qk4JrNELJMhU1c0YT29Cka9DovVQr5c036XxfRPfBQtOPA5DAS8RkJz01y5cYPh/lEMZjOP159zYH6edDxBtpCj2hIjRwfzcwus33/IQmgaqaESW08y4BhganKE5bXnNLotZucm8bpsmG0u1tb3+Po3/hsWDpwRuiba7S6VZhu3w8GPv/eX+BZGOXTuFG0hS++IaWqN8P46W3vP8bldWrZOZ5OIZ9LEUkWGR+bpH5jGo5P44tOPuPLkFrIVGvU8ulYPt+Kgz+0hGg7TMRpIFYtksjmmpsZJJaIcmTusTVfSSgHZrWc2NIZHsbB2/QHewVE8Y1NE9ncJR3bYXFnBYFDIl7M06z2sRjcGn5tjL51h/ckD1tZXWDp7GpvTxfLT5/z3v/Wb+Mxm/vIf3mN+cUmkBnn4+DbYVfKFMpJkpFaqYsJI0NyHzWBma3ede+FN5UoAAAi/SURBVMkYtX4/8w4nZNOEZkI831pGsui0LPPU1ARDgxX0coa9tR4W/Tgff3gHt9vL7Mw4nWKdYiZL6MQExr4e+7GbuKw25Kadek5Pr2LBZ7bQbbYwOj1aJlvwGUX2O5WJ0cWAXm+lkhMRpK52+P3mV/8FOw9W2d1/jkmwMY2StmafnT7Ol+ZfInljk5/f+4S9eoxip8cbb3yZUxOzXP7iI8rmEsaWEb/BT0Nqa/m6gNfP+som1VIdHAYMfTasdiP0GgSsojiSJ1tsMD01pQ2CBGHBbXbhd9t49OwpXYuNmblpqsUMHRW8gQFy2RSxWJSR0RFKuQq9ukRPNVNrSIz096GjS3h3hb1MgrQqYdSrDPtEjk8oSXsaEPzY7CEa4RTZdFabsCsWmUq3Rs9uJZpJad96RRGg7h1NwuDrH4SeFYviFMs60vFdnB4Zud2iki8SKVZoy3pePnmOUryI2+BGOvyyVz1z4gQ2Rcfj8FNKujqtuIWQb5ZkJky1VafY7KCXutgNErn9Dtl4FZvLjMfjoJhOo+qKjM05GF0aJVEWMuUeu+sZTE0r7WIPXVuHXu6hkzsYLBIOj4toooQgGFt6AqDsxjbYx85OjE6jg1MPXq+Xjs5EJBrFZDZilgTTpqpB/vqDA1idTtbXNjToLzoz5VoLel0knTjkSRqwuN3WIbU6dGoNJHTaSlbQ58VIuNXsYbOaMBgkSqUqer0Rs1mvidUHh4bYjW1j8xi1Rms0HtZCj0aLjUQ2T6daYVZwz8oqWXHIa0ocm5ri17/+FsdOH6AnlakFjGw0svyHP/gjrV1bo8v6SorJwbPUpBbjB8f59CcfclKgWypZ7j+6TXAGpsaCmmpobavC9NQJPv3hT/iff+tV5gxr9BJhBGax2oZsHR4nwTco2m15ktUSaYNKxGxls9vD0e6gNHqoXatmYBB5qQP2DN887sRlLZHeD5N1nuKf7xb5ydV9rDYfrUadPmsHt5TiVLDLL70xwdrmFmrdTWrLxvpzkeBzaaNso0fBNKPQ0ZdQ1SqdRk+DOL74rUFc4zKKzs+TB22ufdJAdQ3xycPHlEp1zZQwPWikvb+Nq9jWRvimvkFiio54T0cmo7KXyOKfHMBus5GJJdHJNQaDLnr/PxSynkpoU77pqVFM7gDxfJXt1QS1CpjMbmrtKqE5Ib3OUC826Av0kUqlaTWa6BTRrDbQFfnAdk2b4iiyFpRClgVJsYfOrMMZcGMzy2SSYhJV0JrlBw/N8fEn1+n1vIzMeWjrsoyFprh59T4WyUu/ZZBqtE45k9eg3B2zXkgw6ao9Dhw9iG8wQLVep79vgP6JUa7fu8v1a5cxthWMZT31Vh7FXqPP69D8xhXVidc5hJKscOqVw+zrI1y7/inBfjd97gEOTB9BKVt4//sfoPQkRueDNA0VfP0+BoIhIjs18tEMv/7Ol7m/tcz7tz8nFBzh7Yuv8+DOde5+fo1R1yAvnTvB081bKHUdAXs/R750hki2y9WrVfYjMd547SA3n/8TZWkXp9lOq1rjxIE5WsUMTqXH7MIpTLZhmskK1356iVI2jXN0iM5wkGt3HmrPVrcGzXKHZkVQ4hs4RxVMlhYTIQ+xZzEcHRvjgUFSgg9pd7DX2sV3QI+jUSOomHCPnebqzU0sXRs7kT0OnjmIYyhAQfw9NrJag3E/2eD4IQ+FaA6PR6Ynm2il4ej8WQqtHkuHjvP+3/0DerWBVd+mJFcILU4i100UkxWikQgvnjvD9t4ahXyLrmrAHVJxuHUoJSOXfr6MzTOBUTEQcDnw99voiNWmJFPOFxmfmsbmtrC+t0JkLcLpw2eJbiQwGsxaeUbYIPoG3RRyGRJxsXZtcfbF89gdOm0q0zH2KJTamEweDalilFSyiSxdqcfRc8e5dO0LpucPYOrUWHl0h7bUQNZ3sDkkUmmxqRilRRWbw4JalMhEc2Szec5fOEOg3869nSRn3vg6X3vlVyiE4xy2u/nx3/81n966xNjSNF88vonVIFGvlfEFg6TLRQrdJtNOD/0dFYOzSqmZ5/K1MP1j0xx++QjNKjTzEkGfg0x8D71BZX0vwlq8jN5kQu3U6fQaiFu6+N0VezsxZfWYvbgMfrrVHGZdi4Vji4xMjHP3xmNsXh+mPjcbG880T2mmUKPakci1mrz95pu4dXqeXLtPJ13H2rDh0XlQLCrZWoaK3EBn6DE60qd5cpOxCsePX+Tw4kmOLswRi6fp6qxYVfj5++9hCXkJjA8y6BtidGyEVqtApZ3mo8vvc/XSdYLBIZLFmIZkOXrqLCo2eh0rQwJAu7fLd977AQaXBYtFHFo7yOUSzVIXo87O8+gGFr8TSSfTF/DQ73cxPTTN1vNteoNWJJuMR1XZvP0Qj2omWszhngxhsOupNuvEI3mWVzYYmx4nHo1rMYXTF1/F6LCxdvuWVrB57d1f0riZyeQeLx87xlhfPx98epl8ocSpxYPcun+NfDeLwWKn3ujRaXZwCatVOM/U2DiSXuWny8u88Xu/x4LBxnf/lz8hW45j8pj59u/+Orlilr2dbXzOPDZjlch2j/MvfJM//ZPvoDOa8Qd9LAjryU6Y9couxy8epNXd0Q50dsMAmd0WhqYHl6KnXyM/pOgqCqVOA0nf0zAjsWwBncGK2pKRTTp0ASPnjh3B1eoQzuwSK8VpGHUMT8xj1fs55Jlj+58fsp7foWRt0rWYNYSYs9nG4TfCgIwTG6aGgbqiUmrVsFushPeiNJpdjH1ujrz2IpMjQcwil7q+xvMnT9iIxhgbGsQKxCLpX9hpnBa29nZZ2U8yPTPJgbkxjX5QKtVQzDr8fq/GlcynC+xsRUjlO/j6p5gWE87tVTweGw/XVzj/7jdYfXSX/ZUnSBjx+YJ0myrvfOlNqptxze7R1vLkfZq3vm0xkSkXWFt9isXWRW+u0BPMO6OJDg5mRxapLO8jdwq05AS1epNUusBeXPAhTbx14SJKUyboCPL/AQhpGae5waadAAAAAElFTkSuQmCC"/>
          <p:cNvSpPr>
            <a:spLocks noChangeAspect="1" noChangeArrowheads="1"/>
          </p:cNvSpPr>
          <p:nvPr/>
        </p:nvSpPr>
        <p:spPr bwMode="auto">
          <a:xfrm>
            <a:off x="155575" y="-2171700"/>
            <a:ext cx="6029325" cy="45243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026" name="Picture 2" descr="http://literatmuzey.ru/wp-content/uploads/2019/08/%D0%9D%D0%B0%D0%B7%D0%B0%D1%80-%D0%9D%D0%B0%D0%B4%D0%B6%D0%BC%D0%B8-%D0%9C%D0%B0%D0%BB%D0%B8%D1%85-%D0%A5%D0%B0%D1%80%D0%B8%D1%8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3511" y="2390775"/>
            <a:ext cx="6123559" cy="4078387"/>
          </a:xfrm>
          <a:prstGeom prst="rect">
            <a:avLst/>
          </a:prstGeom>
          <a:noFill/>
          <a:extLst>
            <a:ext uri="{909E8E84-426E-40DD-AFC4-6F175D3DCCD1}">
              <a14:hiddenFill xmlns:a14="http://schemas.microsoft.com/office/drawing/2010/main">
                <a:solidFill>
                  <a:srgbClr val="FFFFFF"/>
                </a:solidFill>
              </a14:hiddenFill>
            </a:ext>
          </a:extLst>
        </p:spPr>
      </p:pic>
      <p:pic>
        <p:nvPicPr>
          <p:cNvPr id="8" name="Рисунок 7" descr="https://upload.wikimedia.org/wikipedia/tt/8/87/%D0%9D%D0%B0%D2%97%D0%B0%D1%80_%D0%9D%D3%99%D2%97%D0%BC%D0%B8.jpg"/>
          <p:cNvPicPr/>
          <p:nvPr/>
        </p:nvPicPr>
        <p:blipFill>
          <a:blip r:embed="rId3">
            <a:extLst>
              <a:ext uri="{28A0092B-C50C-407E-A947-70E740481C1C}">
                <a14:useLocalDpi xmlns:a14="http://schemas.microsoft.com/office/drawing/2010/main" val="0"/>
              </a:ext>
            </a:extLst>
          </a:blip>
          <a:srcRect/>
          <a:stretch>
            <a:fillRect/>
          </a:stretch>
        </p:blipFill>
        <p:spPr bwMode="auto">
          <a:xfrm>
            <a:off x="307975" y="240347"/>
            <a:ext cx="1892617" cy="2569528"/>
          </a:xfrm>
          <a:prstGeom prst="rect">
            <a:avLst/>
          </a:prstGeom>
          <a:noFill/>
          <a:ln>
            <a:noFill/>
          </a:ln>
        </p:spPr>
      </p:pic>
    </p:spTree>
    <p:extLst>
      <p:ext uri="{BB962C8B-B14F-4D97-AF65-F5344CB8AC3E}">
        <p14:creationId xmlns:p14="http://schemas.microsoft.com/office/powerpoint/2010/main" val="25412114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496554" y="246856"/>
            <a:ext cx="9329686" cy="6061139"/>
          </a:xfrm>
        </p:spPr>
        <p:txBody>
          <a:bodyPr/>
          <a:lstStyle/>
          <a:p>
            <a:pPr marL="0" indent="0">
              <a:buNone/>
            </a:pPr>
            <a:r>
              <a:rPr lang="ru-RU" sz="2500" dirty="0" err="1"/>
              <a:t>Институттың</a:t>
            </a:r>
            <a:r>
              <a:rPr lang="ru-RU" sz="2500" dirty="0"/>
              <a:t> </a:t>
            </a:r>
            <a:r>
              <a:rPr lang="ru-RU" sz="2500" dirty="0" err="1"/>
              <a:t>өсөнсө</a:t>
            </a:r>
            <a:r>
              <a:rPr lang="ru-RU" sz="2500" dirty="0"/>
              <a:t> </a:t>
            </a:r>
            <a:r>
              <a:rPr lang="ru-RU" sz="2500" dirty="0" err="1"/>
              <a:t>курсынан</a:t>
            </a:r>
            <a:r>
              <a:rPr lang="ru-RU" sz="2500" dirty="0"/>
              <a:t>, 1941 </a:t>
            </a:r>
            <a:r>
              <a:rPr lang="ru-RU" sz="2500" dirty="0" err="1"/>
              <a:t>йылда</a:t>
            </a:r>
            <a:r>
              <a:rPr lang="ru-RU" sz="2500" dirty="0"/>
              <a:t>, </a:t>
            </a:r>
            <a:r>
              <a:rPr lang="ru-RU" sz="2500" dirty="0" err="1"/>
              <a:t>Бөйөк</a:t>
            </a:r>
            <a:r>
              <a:rPr lang="ru-RU" sz="2500" dirty="0"/>
              <a:t> </a:t>
            </a:r>
            <a:r>
              <a:rPr lang="ru-RU" sz="2500" dirty="0" err="1"/>
              <a:t>Ватан</a:t>
            </a:r>
            <a:r>
              <a:rPr lang="ru-RU" sz="2500" dirty="0"/>
              <a:t> </a:t>
            </a:r>
            <a:r>
              <a:rPr lang="ru-RU" sz="2500" dirty="0" err="1"/>
              <a:t>һуғышына</a:t>
            </a:r>
            <a:r>
              <a:rPr lang="ru-RU" sz="2500" dirty="0"/>
              <a:t> </a:t>
            </a:r>
            <a:r>
              <a:rPr lang="ru-RU" sz="2500" dirty="0" err="1"/>
              <a:t>китә</a:t>
            </a:r>
            <a:r>
              <a:rPr lang="ru-RU" sz="2500" dirty="0"/>
              <a:t>, </a:t>
            </a:r>
            <a:r>
              <a:rPr lang="ru-RU" sz="2500" dirty="0" err="1"/>
              <a:t>унан</a:t>
            </a:r>
            <a:r>
              <a:rPr lang="ru-RU" sz="2500" dirty="0"/>
              <a:t> 1946 </a:t>
            </a:r>
            <a:r>
              <a:rPr lang="ru-RU" sz="2500" dirty="0" err="1"/>
              <a:t>йылда</a:t>
            </a:r>
            <a:r>
              <a:rPr lang="ru-RU" sz="2500" dirty="0"/>
              <a:t> </a:t>
            </a:r>
            <a:r>
              <a:rPr lang="ru-RU" sz="2500" dirty="0" err="1"/>
              <a:t>ғына</a:t>
            </a:r>
            <a:r>
              <a:rPr lang="ru-RU" sz="2500" dirty="0"/>
              <a:t> </a:t>
            </a:r>
            <a:r>
              <a:rPr lang="ru-RU" sz="2500" dirty="0" err="1"/>
              <a:t>ҡайта</a:t>
            </a:r>
            <a:r>
              <a:rPr lang="ru-RU" sz="2500" dirty="0"/>
              <a:t>, </a:t>
            </a:r>
            <a:r>
              <a:rPr lang="ru-RU" sz="2500" dirty="0" err="1"/>
              <a:t>һуғыш</a:t>
            </a:r>
            <a:r>
              <a:rPr lang="ru-RU" sz="2500" dirty="0"/>
              <a:t> </a:t>
            </a:r>
            <a:r>
              <a:rPr lang="ru-RU" sz="2500" dirty="0" err="1"/>
              <a:t>фронттарында</a:t>
            </a:r>
            <a:r>
              <a:rPr lang="ru-RU" sz="2500" dirty="0"/>
              <a:t> </a:t>
            </a:r>
            <a:r>
              <a:rPr lang="ru-RU" sz="2500" dirty="0" err="1"/>
              <a:t>күрһәткән</a:t>
            </a:r>
            <a:r>
              <a:rPr lang="ru-RU" sz="2500" dirty="0"/>
              <a:t> </a:t>
            </a:r>
            <a:r>
              <a:rPr lang="ru-RU" sz="2500" dirty="0" err="1"/>
              <a:t>батырлыҡтары</a:t>
            </a:r>
            <a:r>
              <a:rPr lang="ru-RU" sz="2500" dirty="0"/>
              <a:t> </a:t>
            </a:r>
            <a:r>
              <a:rPr lang="ru-RU" sz="2500" dirty="0" err="1"/>
              <a:t>өсөн</a:t>
            </a:r>
            <a:r>
              <a:rPr lang="ru-RU" sz="2500" dirty="0"/>
              <a:t> </a:t>
            </a:r>
            <a:r>
              <a:rPr lang="ru-RU" sz="2500" dirty="0" err="1"/>
              <a:t>ике</a:t>
            </a:r>
            <a:r>
              <a:rPr lang="ru-RU" sz="2500" dirty="0"/>
              <a:t> </a:t>
            </a:r>
            <a:r>
              <a:rPr lang="ru-RU" sz="2500" dirty="0" err="1"/>
              <a:t>тапкыр</a:t>
            </a:r>
            <a:r>
              <a:rPr lang="ru-RU" sz="2500" dirty="0"/>
              <a:t> </a:t>
            </a:r>
            <a:r>
              <a:rPr lang="en-US" sz="2500" dirty="0"/>
              <a:t>II </a:t>
            </a:r>
            <a:r>
              <a:rPr lang="ru-RU" sz="2500" dirty="0" err="1"/>
              <a:t>дәрәжә</a:t>
            </a:r>
            <a:r>
              <a:rPr lang="ru-RU" sz="2500" dirty="0"/>
              <a:t> </a:t>
            </a:r>
            <a:r>
              <a:rPr lang="ru-RU" sz="2500" dirty="0" err="1"/>
              <a:t>Ватан</a:t>
            </a:r>
            <a:r>
              <a:rPr lang="ru-RU" sz="2500" dirty="0"/>
              <a:t> </a:t>
            </a:r>
            <a:r>
              <a:rPr lang="ru-RU" sz="2500" dirty="0" err="1"/>
              <a:t>һуғышы</a:t>
            </a:r>
            <a:r>
              <a:rPr lang="ru-RU" sz="2500" dirty="0"/>
              <a:t>, </a:t>
            </a:r>
            <a:r>
              <a:rPr lang="ru-RU" sz="2500" dirty="0" err="1"/>
              <a:t>Ҡыҙыл</a:t>
            </a:r>
            <a:r>
              <a:rPr lang="ru-RU" sz="2500" dirty="0"/>
              <a:t> </a:t>
            </a:r>
            <a:r>
              <a:rPr lang="ru-RU" sz="2500" dirty="0" err="1"/>
              <a:t>Йондоҙ</a:t>
            </a:r>
            <a:r>
              <a:rPr lang="ru-RU" sz="2500" dirty="0"/>
              <a:t> </a:t>
            </a:r>
            <a:r>
              <a:rPr lang="ru-RU" sz="2500" dirty="0" err="1"/>
              <a:t>ордендары</a:t>
            </a:r>
            <a:r>
              <a:rPr lang="ru-RU" sz="2500" dirty="0"/>
              <a:t> </a:t>
            </a:r>
            <a:r>
              <a:rPr lang="ru-RU" sz="2500" dirty="0" err="1"/>
              <a:t>һәм</a:t>
            </a:r>
            <a:r>
              <a:rPr lang="ru-RU" sz="2500" dirty="0"/>
              <a:t> </a:t>
            </a:r>
            <a:r>
              <a:rPr lang="ru-RU" sz="2500" dirty="0" err="1"/>
              <a:t>миҙалдар</a:t>
            </a:r>
            <a:r>
              <a:rPr lang="ru-RU" sz="2500" dirty="0"/>
              <a:t> </a:t>
            </a:r>
            <a:r>
              <a:rPr lang="ru-RU" sz="2500" dirty="0" err="1"/>
              <a:t>менән</a:t>
            </a:r>
            <a:r>
              <a:rPr lang="ru-RU" sz="2500" dirty="0"/>
              <a:t> </a:t>
            </a:r>
            <a:r>
              <a:rPr lang="ru-RU" sz="2500" dirty="0" err="1"/>
              <a:t>наградлана</a:t>
            </a:r>
            <a:r>
              <a:rPr lang="ru-RU" sz="2500" dirty="0" smtClean="0"/>
              <a:t>.</a:t>
            </a:r>
          </a:p>
          <a:p>
            <a:pPr marL="0" indent="0">
              <a:buNone/>
            </a:pPr>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92795" y="2020824"/>
            <a:ext cx="6205675" cy="4569396"/>
          </a:xfrm>
          <a:prstGeom prst="rect">
            <a:avLst/>
          </a:prstGeom>
        </p:spPr>
      </p:pic>
      <p:pic>
        <p:nvPicPr>
          <p:cNvPr id="5" name="Рисунок 4" descr="https://upload.wikimedia.org/wikipedia/tt/8/87/%D0%9D%D0%B0%D2%97%D0%B0%D1%80_%D0%9D%D3%99%D2%97%D0%BC%D0%B8.jpg"/>
          <p:cNvPicPr/>
          <p:nvPr/>
        </p:nvPicPr>
        <p:blipFill>
          <a:blip r:embed="rId3">
            <a:extLst>
              <a:ext uri="{28A0092B-C50C-407E-A947-70E740481C1C}">
                <a14:useLocalDpi xmlns:a14="http://schemas.microsoft.com/office/drawing/2010/main" val="0"/>
              </a:ext>
            </a:extLst>
          </a:blip>
          <a:srcRect/>
          <a:stretch>
            <a:fillRect/>
          </a:stretch>
        </p:blipFill>
        <p:spPr bwMode="auto">
          <a:xfrm>
            <a:off x="333852" y="246856"/>
            <a:ext cx="1892617" cy="2569528"/>
          </a:xfrm>
          <a:prstGeom prst="rect">
            <a:avLst/>
          </a:prstGeom>
          <a:noFill/>
          <a:ln>
            <a:noFill/>
          </a:ln>
        </p:spPr>
      </p:pic>
    </p:spTree>
    <p:extLst>
      <p:ext uri="{BB962C8B-B14F-4D97-AF65-F5344CB8AC3E}">
        <p14:creationId xmlns:p14="http://schemas.microsoft.com/office/powerpoint/2010/main" val="35044911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16000" y="365125"/>
            <a:ext cx="10337800" cy="579755"/>
          </a:xfrm>
        </p:spPr>
        <p:txBody>
          <a:bodyPr>
            <a:normAutofit fontScale="90000"/>
          </a:bodyPr>
          <a:lstStyle/>
          <a:p>
            <a:pPr algn="ctr"/>
            <a:r>
              <a:rPr lang="ru-RU" dirty="0" smtClean="0"/>
              <a:t>Кроссворд</a:t>
            </a:r>
            <a:endParaRPr lang="ru-RU" dirty="0"/>
          </a:p>
        </p:txBody>
      </p:sp>
      <p:graphicFrame>
        <p:nvGraphicFramePr>
          <p:cNvPr id="5" name="Объект 4"/>
          <p:cNvGraphicFramePr>
            <a:graphicFrameLocks noGrp="1"/>
          </p:cNvGraphicFramePr>
          <p:nvPr>
            <p:ph idx="1"/>
            <p:extLst>
              <p:ext uri="{D42A27DB-BD31-4B8C-83A1-F6EECF244321}">
                <p14:modId xmlns:p14="http://schemas.microsoft.com/office/powerpoint/2010/main" val="1315183551"/>
              </p:ext>
            </p:extLst>
          </p:nvPr>
        </p:nvGraphicFramePr>
        <p:xfrm>
          <a:off x="4871720" y="1985623"/>
          <a:ext cx="6482080" cy="3451076"/>
        </p:xfrm>
        <a:graphic>
          <a:graphicData uri="http://schemas.openxmlformats.org/drawingml/2006/table">
            <a:tbl>
              <a:tblPr firstRow="1" firstCol="1" bandRow="1">
                <a:tableStyleId>{5C22544A-7EE6-4342-B048-85BDC9FD1C3A}</a:tableStyleId>
              </a:tblPr>
              <a:tblGrid>
                <a:gridCol w="550810"/>
                <a:gridCol w="538323"/>
                <a:gridCol w="543873"/>
                <a:gridCol w="561215"/>
                <a:gridCol w="557747"/>
                <a:gridCol w="554973"/>
                <a:gridCol w="543180"/>
                <a:gridCol w="562603"/>
                <a:gridCol w="529304"/>
                <a:gridCol w="528612"/>
                <a:gridCol w="505720"/>
                <a:gridCol w="505720"/>
              </a:tblGrid>
              <a:tr h="862769">
                <a:tc>
                  <a:txBody>
                    <a:bodyPr/>
                    <a:lstStyle/>
                    <a:p>
                      <a:pPr algn="just">
                        <a:spcAft>
                          <a:spcPts val="750"/>
                        </a:spcAft>
                      </a:pPr>
                      <a:r>
                        <a:rPr lang="ba-RU" sz="1400" dirty="0">
                          <a:effectLst/>
                        </a:rPr>
                        <a:t> </a:t>
                      </a: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chemeClr val="bg1"/>
                    </a:solidFill>
                  </a:tcPr>
                </a:tc>
                <a:tc>
                  <a:txBody>
                    <a:bodyPr/>
                    <a:lstStyle/>
                    <a:p>
                      <a:pPr algn="just">
                        <a:spcAft>
                          <a:spcPts val="750"/>
                        </a:spcAft>
                      </a:pPr>
                      <a:r>
                        <a:rPr lang="ba-RU" sz="1400" dirty="0">
                          <a:effectLst/>
                        </a:rPr>
                        <a:t> </a:t>
                      </a: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chemeClr val="bg1"/>
                    </a:solidFill>
                  </a:tcPr>
                </a:tc>
                <a:tc>
                  <a:txBody>
                    <a:bodyPr/>
                    <a:lstStyle/>
                    <a:p>
                      <a:pPr algn="just">
                        <a:spcAft>
                          <a:spcPts val="750"/>
                        </a:spcAft>
                      </a:pPr>
                      <a:r>
                        <a:rPr lang="ba-RU" sz="1400" dirty="0">
                          <a:effectLst/>
                        </a:rPr>
                        <a:t> </a:t>
                      </a: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endParaRPr lang="ru-RU"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endParaRPr lang="ru-RU"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750"/>
                        </a:spcAft>
                      </a:pPr>
                      <a:r>
                        <a:rPr lang="ba-RU" sz="1400" dirty="0">
                          <a:solidFill>
                            <a:schemeClr val="tx1"/>
                          </a:solidFill>
                          <a:effectLst/>
                        </a:rPr>
                        <a:t> </a:t>
                      </a:r>
                      <a:endParaRPr lang="ru-RU"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solidFill>
                      <a:schemeClr val="bg1"/>
                    </a:solidFill>
                  </a:tcPr>
                </a:tc>
                <a:tc>
                  <a:txBody>
                    <a:bodyPr/>
                    <a:lstStyle/>
                    <a:p>
                      <a:pPr algn="just">
                        <a:spcAft>
                          <a:spcPts val="750"/>
                        </a:spcAft>
                      </a:pPr>
                      <a:r>
                        <a:rPr lang="ba-RU" sz="1400" dirty="0">
                          <a:solidFill>
                            <a:schemeClr val="tx1"/>
                          </a:solidFill>
                          <a:effectLst/>
                        </a:rPr>
                        <a:t> </a:t>
                      </a:r>
                      <a:endParaRPr lang="ru-RU"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chemeClr val="bg1"/>
                    </a:solidFill>
                  </a:tcPr>
                </a:tc>
              </a:tr>
              <a:tr h="862769">
                <a:tc>
                  <a:txBody>
                    <a:bodyPr/>
                    <a:lstStyle/>
                    <a:p>
                      <a:pPr algn="just">
                        <a:spcAft>
                          <a:spcPts val="750"/>
                        </a:spcAft>
                      </a:pPr>
                      <a:r>
                        <a:rPr lang="ba-RU" sz="1400" b="1" dirty="0">
                          <a:effectLst/>
                        </a:rPr>
                        <a:t> </a:t>
                      </a:r>
                      <a:endParaRPr lang="ru-RU"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750"/>
                        </a:spcAft>
                      </a:pPr>
                      <a:r>
                        <a:rPr lang="ba-RU" sz="1400" b="1" dirty="0">
                          <a:effectLst/>
                        </a:rPr>
                        <a:t> </a:t>
                      </a:r>
                      <a:endParaRPr lang="ru-RU"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750"/>
                        </a:spcAft>
                      </a:pPr>
                      <a:endParaRPr lang="ru-RU"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endParaRPr lang="ru-RU"/>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750"/>
                        </a:spcAft>
                      </a:pPr>
                      <a:r>
                        <a:rPr lang="ba-RU" sz="1400" dirty="0">
                          <a:solidFill>
                            <a:schemeClr val="tx1"/>
                          </a:solidFill>
                          <a:effectLst/>
                        </a:rPr>
                        <a:t> </a:t>
                      </a:r>
                      <a:endParaRPr lang="ru-RU"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solidFill>
                  </a:tcPr>
                </a:tc>
                <a:tc>
                  <a:txBody>
                    <a:bodyPr/>
                    <a:lstStyle/>
                    <a:p>
                      <a:pPr algn="just">
                        <a:spcAft>
                          <a:spcPts val="750"/>
                        </a:spcAft>
                      </a:pPr>
                      <a:r>
                        <a:rPr lang="ba-RU" sz="1400" dirty="0">
                          <a:solidFill>
                            <a:schemeClr val="tx1"/>
                          </a:solidFill>
                          <a:effectLst/>
                        </a:rPr>
                        <a:t> </a:t>
                      </a:r>
                      <a:endParaRPr lang="ru-RU"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solidFill>
                      <a:schemeClr val="bg1"/>
                    </a:solidFill>
                  </a:tcPr>
                </a:tc>
                <a:tc>
                  <a:txBody>
                    <a:bodyPr/>
                    <a:lstStyle/>
                    <a:p>
                      <a:pPr algn="just">
                        <a:spcAft>
                          <a:spcPts val="750"/>
                        </a:spcAft>
                      </a:pPr>
                      <a:r>
                        <a:rPr lang="ba-RU" sz="1400" dirty="0">
                          <a:solidFill>
                            <a:schemeClr val="tx1"/>
                          </a:solidFill>
                          <a:effectLst/>
                        </a:rPr>
                        <a:t> </a:t>
                      </a:r>
                      <a:endParaRPr lang="ru-RU"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solidFill>
                      <a:schemeClr val="bg1"/>
                    </a:solidFill>
                  </a:tcPr>
                </a:tc>
                <a:tc>
                  <a:txBody>
                    <a:bodyPr/>
                    <a:lstStyle/>
                    <a:p>
                      <a:pPr algn="just">
                        <a:spcAft>
                          <a:spcPts val="750"/>
                        </a:spcAft>
                      </a:pPr>
                      <a:r>
                        <a:rPr lang="ba-RU" sz="1400" dirty="0">
                          <a:solidFill>
                            <a:schemeClr val="tx1"/>
                          </a:solidFill>
                          <a:effectLst/>
                        </a:rPr>
                        <a:t> </a:t>
                      </a:r>
                      <a:endParaRPr lang="ru-RU"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chemeClr val="bg1"/>
                    </a:solidFill>
                  </a:tcPr>
                </a:tc>
                <a:tc>
                  <a:txBody>
                    <a:bodyPr/>
                    <a:lstStyle/>
                    <a:p>
                      <a:pPr algn="just">
                        <a:spcAft>
                          <a:spcPts val="750"/>
                        </a:spcAft>
                      </a:pPr>
                      <a:r>
                        <a:rPr lang="ba-RU" sz="1400" dirty="0">
                          <a:solidFill>
                            <a:schemeClr val="tx1"/>
                          </a:solidFill>
                          <a:effectLst/>
                        </a:rPr>
                        <a:t> </a:t>
                      </a:r>
                      <a:endParaRPr lang="ru-RU"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chemeClr val="bg1"/>
                    </a:solidFill>
                  </a:tcPr>
                </a:tc>
              </a:tr>
              <a:tr h="862769">
                <a:tc>
                  <a:txBody>
                    <a:bodyPr/>
                    <a:lstStyle/>
                    <a:p>
                      <a:endParaRPr lang="ru-RU"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endParaRPr lang="ru-RU"/>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750"/>
                        </a:spcAft>
                      </a:pPr>
                      <a:r>
                        <a:rPr lang="ba-RU" sz="1400" dirty="0">
                          <a:solidFill>
                            <a:schemeClr val="tx1"/>
                          </a:solidFill>
                          <a:effectLst/>
                        </a:rPr>
                        <a:t> </a:t>
                      </a:r>
                      <a:endParaRPr lang="ru-RU"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750"/>
                        </a:spcAft>
                      </a:pPr>
                      <a:r>
                        <a:rPr lang="ba-RU" sz="1400" dirty="0">
                          <a:solidFill>
                            <a:schemeClr val="tx1"/>
                          </a:solidFill>
                          <a:effectLst/>
                        </a:rPr>
                        <a:t> </a:t>
                      </a:r>
                      <a:endParaRPr lang="ru-RU"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750"/>
                        </a:spcAft>
                      </a:pPr>
                      <a:r>
                        <a:rPr lang="ba-RU" sz="1400" dirty="0">
                          <a:solidFill>
                            <a:schemeClr val="tx1"/>
                          </a:solidFill>
                          <a:effectLst/>
                        </a:rPr>
                        <a:t> </a:t>
                      </a:r>
                      <a:endParaRPr lang="ru-RU"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750"/>
                        </a:spcAft>
                      </a:pPr>
                      <a:r>
                        <a:rPr lang="ba-RU" sz="1400" dirty="0">
                          <a:solidFill>
                            <a:schemeClr val="tx1"/>
                          </a:solidFill>
                          <a:effectLst/>
                        </a:rPr>
                        <a:t> </a:t>
                      </a:r>
                      <a:endParaRPr lang="ru-RU"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750"/>
                        </a:spcAft>
                      </a:pPr>
                      <a:r>
                        <a:rPr lang="ba-RU" sz="1400" dirty="0">
                          <a:solidFill>
                            <a:schemeClr val="tx1"/>
                          </a:solidFill>
                          <a:effectLst/>
                        </a:rPr>
                        <a:t> </a:t>
                      </a:r>
                      <a:endParaRPr lang="ru-RU"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solidFill>
                      <a:schemeClr val="bg1"/>
                    </a:solidFill>
                  </a:tcPr>
                </a:tc>
              </a:tr>
              <a:tr h="862769">
                <a:tc>
                  <a:txBody>
                    <a:bodyPr/>
                    <a:lstStyle/>
                    <a:p>
                      <a:pPr algn="just">
                        <a:spcAft>
                          <a:spcPts val="750"/>
                        </a:spcAft>
                      </a:pPr>
                      <a:r>
                        <a:rPr lang="ba-RU" sz="1400" dirty="0">
                          <a:effectLst/>
                        </a:rPr>
                        <a:t> </a:t>
                      </a: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algn="just">
                        <a:spcAft>
                          <a:spcPts val="750"/>
                        </a:spcAft>
                      </a:pPr>
                      <a:r>
                        <a:rPr lang="ba-RU" sz="1400" dirty="0">
                          <a:effectLst/>
                        </a:rPr>
                        <a:t> </a:t>
                      </a: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algn="just">
                        <a:spcAft>
                          <a:spcPts val="750"/>
                        </a:spcAft>
                      </a:pPr>
                      <a:r>
                        <a:rPr lang="ba-RU" sz="1400" dirty="0">
                          <a:effectLst/>
                        </a:rPr>
                        <a:t> </a:t>
                      </a: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algn="just">
                        <a:spcAft>
                          <a:spcPts val="750"/>
                        </a:spcAft>
                      </a:pPr>
                      <a:r>
                        <a:rPr lang="ba-RU" sz="1400" dirty="0">
                          <a:solidFill>
                            <a:schemeClr val="tx1"/>
                          </a:solidFill>
                          <a:effectLst/>
                        </a:rPr>
                        <a:t> </a:t>
                      </a:r>
                      <a:endParaRPr lang="ru-RU"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tc>
                  <a:txBody>
                    <a:bodyPr/>
                    <a:lstStyle/>
                    <a:p>
                      <a:endParaRPr lang="ru-RU"/>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endParaRPr lang="ru-RU"/>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3" name="Прямоугольник 2"/>
          <p:cNvSpPr/>
          <p:nvPr/>
        </p:nvSpPr>
        <p:spPr>
          <a:xfrm>
            <a:off x="1092201" y="4507714"/>
            <a:ext cx="9367520" cy="1508105"/>
          </a:xfrm>
          <a:prstGeom prst="rect">
            <a:avLst/>
          </a:prstGeom>
        </p:spPr>
        <p:txBody>
          <a:bodyPr wrap="square">
            <a:spAutoFit/>
          </a:bodyPr>
          <a:lstStyle/>
          <a:p>
            <a:pPr marL="342900" lvl="0" indent="-342900" algn="just">
              <a:spcAft>
                <a:spcPts val="750"/>
              </a:spcAft>
              <a:buFont typeface="+mj-lt"/>
              <a:buAutoNum type="arabicPeriod"/>
            </a:pPr>
            <a:r>
              <a:rPr lang="ba-RU" dirty="0">
                <a:latin typeface="Times New Roman" panose="02020603050405020304" pitchFamily="18" charset="0"/>
                <a:ea typeface="Times New Roman" panose="02020603050405020304" pitchFamily="18" charset="0"/>
              </a:rPr>
              <a:t>Назар Нәжмиҙең тыуған ауылы. </a:t>
            </a:r>
            <a:endParaRPr lang="ru-RU" sz="1600" dirty="0">
              <a:latin typeface="Times New Roman" panose="02020603050405020304" pitchFamily="18" charset="0"/>
              <a:ea typeface="Times New Roman" panose="02020603050405020304" pitchFamily="18" charset="0"/>
            </a:endParaRPr>
          </a:p>
          <a:p>
            <a:pPr marL="342900" lvl="0" indent="-342900" algn="just">
              <a:spcAft>
                <a:spcPts val="750"/>
              </a:spcAft>
              <a:buFont typeface="+mj-lt"/>
              <a:buAutoNum type="arabicPeriod"/>
            </a:pPr>
            <a:r>
              <a:rPr lang="ba-RU" dirty="0">
                <a:latin typeface="Times New Roman" panose="02020603050405020304" pitchFamily="18" charset="0"/>
                <a:ea typeface="Times New Roman" panose="02020603050405020304" pitchFamily="18" charset="0"/>
              </a:rPr>
              <a:t>Шағирҙың </a:t>
            </a:r>
            <a:r>
              <a:rPr lang="ba-RU" dirty="0" smtClean="0">
                <a:latin typeface="Times New Roman" panose="02020603050405020304" pitchFamily="18" charset="0"/>
                <a:ea typeface="Times New Roman" panose="02020603050405020304" pitchFamily="18" charset="0"/>
              </a:rPr>
              <a:t>фамилияһы</a:t>
            </a:r>
            <a:r>
              <a:rPr lang="ru-RU" dirty="0" smtClean="0">
                <a:latin typeface="Times New Roman" panose="02020603050405020304" pitchFamily="18" charset="0"/>
                <a:ea typeface="Times New Roman" panose="02020603050405020304" pitchFamily="18" charset="0"/>
              </a:rPr>
              <a:t>?</a:t>
            </a:r>
            <a:endParaRPr lang="ru-RU" sz="1600" dirty="0">
              <a:latin typeface="Times New Roman" panose="02020603050405020304" pitchFamily="18" charset="0"/>
              <a:ea typeface="Times New Roman" panose="02020603050405020304" pitchFamily="18" charset="0"/>
            </a:endParaRPr>
          </a:p>
          <a:p>
            <a:pPr marL="342900" lvl="0" indent="-342900" algn="just">
              <a:spcAft>
                <a:spcPts val="750"/>
              </a:spcAft>
              <a:buFont typeface="+mj-lt"/>
              <a:buAutoNum type="arabicPeriod"/>
            </a:pPr>
            <a:r>
              <a:rPr lang="ba-RU" dirty="0">
                <a:latin typeface="Times New Roman" panose="02020603050405020304" pitchFamily="18" charset="0"/>
                <a:ea typeface="Times New Roman" panose="02020603050405020304" pitchFamily="18" charset="0"/>
              </a:rPr>
              <a:t>Назар Нәжми ниндәй айҙа тыуған? </a:t>
            </a:r>
            <a:endParaRPr lang="ru-RU" sz="1600" dirty="0">
              <a:latin typeface="Times New Roman" panose="02020603050405020304" pitchFamily="18" charset="0"/>
              <a:ea typeface="Times New Roman" panose="02020603050405020304" pitchFamily="18" charset="0"/>
            </a:endParaRPr>
          </a:p>
          <a:p>
            <a:pPr marL="342900" lvl="0" indent="-342900" algn="just">
              <a:spcAft>
                <a:spcPts val="750"/>
              </a:spcAft>
              <a:buFont typeface="+mj-lt"/>
              <a:buAutoNum type="arabicPeriod"/>
            </a:pPr>
            <a:r>
              <a:rPr lang="ba-RU" dirty="0" smtClean="0">
                <a:latin typeface="Times New Roman" panose="02020603050405020304" pitchFamily="18" charset="0"/>
                <a:ea typeface="Times New Roman" panose="02020603050405020304" pitchFamily="18" charset="0"/>
              </a:rPr>
              <a:t>Шағир ҡайһы райондан?</a:t>
            </a:r>
            <a:endParaRPr lang="ru-RU" sz="1600" dirty="0">
              <a:effectLst/>
              <a:latin typeface="Times New Roman" panose="02020603050405020304" pitchFamily="18" charset="0"/>
              <a:ea typeface="Times New Roman" panose="02020603050405020304" pitchFamily="18" charset="0"/>
            </a:endParaRPr>
          </a:p>
        </p:txBody>
      </p:sp>
      <p:pic>
        <p:nvPicPr>
          <p:cNvPr id="7" name="Рисунок 6" descr="https://upload.wikimedia.org/wikipedia/tt/8/87/%D0%9D%D0%B0%D2%97%D0%B0%D1%80_%D0%9D%D3%99%D2%97%D0%BC%D0%B8.jpg"/>
          <p:cNvPicPr/>
          <p:nvPr/>
        </p:nvPicPr>
        <p:blipFill>
          <a:blip r:embed="rId2">
            <a:extLst>
              <a:ext uri="{28A0092B-C50C-407E-A947-70E740481C1C}">
                <a14:useLocalDpi xmlns:a14="http://schemas.microsoft.com/office/drawing/2010/main" val="0"/>
              </a:ext>
            </a:extLst>
          </a:blip>
          <a:srcRect/>
          <a:stretch>
            <a:fillRect/>
          </a:stretch>
        </p:blipFill>
        <p:spPr bwMode="auto">
          <a:xfrm>
            <a:off x="440532" y="246856"/>
            <a:ext cx="1892617" cy="2569528"/>
          </a:xfrm>
          <a:prstGeom prst="rect">
            <a:avLst/>
          </a:prstGeom>
          <a:noFill/>
          <a:ln>
            <a:noFill/>
          </a:ln>
        </p:spPr>
      </p:pic>
    </p:spTree>
    <p:extLst>
      <p:ext uri="{BB962C8B-B14F-4D97-AF65-F5344CB8AC3E}">
        <p14:creationId xmlns:p14="http://schemas.microsoft.com/office/powerpoint/2010/main" val="22429520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graphicFrame>
        <p:nvGraphicFramePr>
          <p:cNvPr id="5" name="Объект 4"/>
          <p:cNvGraphicFramePr>
            <a:graphicFrameLocks noGrp="1"/>
          </p:cNvGraphicFramePr>
          <p:nvPr>
            <p:ph idx="1"/>
            <p:extLst>
              <p:ext uri="{D42A27DB-BD31-4B8C-83A1-F6EECF244321}">
                <p14:modId xmlns:p14="http://schemas.microsoft.com/office/powerpoint/2010/main" val="4123197893"/>
              </p:ext>
            </p:extLst>
          </p:nvPr>
        </p:nvGraphicFramePr>
        <p:xfrm>
          <a:off x="2580642" y="2072638"/>
          <a:ext cx="6573518" cy="3605056"/>
        </p:xfrm>
        <a:graphic>
          <a:graphicData uri="http://schemas.openxmlformats.org/drawingml/2006/table">
            <a:tbl>
              <a:tblPr firstRow="1" firstCol="1" bandRow="1">
                <a:tableStyleId>{5C22544A-7EE6-4342-B048-85BDC9FD1C3A}</a:tableStyleId>
              </a:tblPr>
              <a:tblGrid>
                <a:gridCol w="558580"/>
                <a:gridCol w="545917"/>
                <a:gridCol w="551545"/>
                <a:gridCol w="569132"/>
                <a:gridCol w="565615"/>
                <a:gridCol w="562801"/>
                <a:gridCol w="550842"/>
                <a:gridCol w="570540"/>
                <a:gridCol w="536771"/>
                <a:gridCol w="536069"/>
                <a:gridCol w="512853"/>
                <a:gridCol w="512853"/>
              </a:tblGrid>
              <a:tr h="901264">
                <a:tc>
                  <a:txBody>
                    <a:bodyPr/>
                    <a:lstStyle/>
                    <a:p>
                      <a:pPr algn="just">
                        <a:spcAft>
                          <a:spcPts val="750"/>
                        </a:spcAft>
                      </a:pPr>
                      <a:r>
                        <a:rPr lang="ba-RU" sz="1400" dirty="0">
                          <a:effectLst/>
                        </a:rPr>
                        <a:t> </a:t>
                      </a: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chemeClr val="bg1"/>
                    </a:solidFill>
                  </a:tcPr>
                </a:tc>
                <a:tc>
                  <a:txBody>
                    <a:bodyPr/>
                    <a:lstStyle/>
                    <a:p>
                      <a:pPr algn="just">
                        <a:spcAft>
                          <a:spcPts val="750"/>
                        </a:spcAft>
                      </a:pPr>
                      <a:r>
                        <a:rPr lang="ba-RU" sz="1400" dirty="0">
                          <a:effectLst/>
                        </a:rPr>
                        <a:t> </a:t>
                      </a: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chemeClr val="bg1"/>
                    </a:solidFill>
                  </a:tcPr>
                </a:tc>
                <a:tc>
                  <a:txBody>
                    <a:bodyPr/>
                    <a:lstStyle/>
                    <a:p>
                      <a:pPr algn="just">
                        <a:spcAft>
                          <a:spcPts val="750"/>
                        </a:spcAft>
                      </a:pPr>
                      <a:r>
                        <a:rPr lang="ba-RU" sz="1400" dirty="0">
                          <a:effectLst/>
                        </a:rPr>
                        <a:t> </a:t>
                      </a: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750"/>
                        </a:spcAft>
                      </a:pPr>
                      <a:r>
                        <a:rPr lang="ba-RU" sz="1400" dirty="0">
                          <a:solidFill>
                            <a:schemeClr val="tx1"/>
                          </a:solidFill>
                          <a:effectLst/>
                        </a:rPr>
                        <a:t>М</a:t>
                      </a:r>
                      <a:endParaRPr lang="ru-RU"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750"/>
                        </a:spcAft>
                      </a:pPr>
                      <a:r>
                        <a:rPr lang="ba-RU" sz="1400" dirty="0">
                          <a:solidFill>
                            <a:schemeClr val="tx1"/>
                          </a:solidFill>
                          <a:effectLst/>
                        </a:rPr>
                        <a:t>И</a:t>
                      </a:r>
                      <a:endParaRPr lang="ru-RU"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just">
                        <a:spcAft>
                          <a:spcPts val="750"/>
                        </a:spcAft>
                      </a:pPr>
                      <a:r>
                        <a:rPr lang="ba-RU" sz="1400" dirty="0">
                          <a:solidFill>
                            <a:schemeClr val="tx1"/>
                          </a:solidFill>
                          <a:effectLst/>
                        </a:rPr>
                        <a:t>Ң</a:t>
                      </a:r>
                      <a:endParaRPr lang="ru-RU"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750"/>
                        </a:spcAft>
                      </a:pPr>
                      <a:r>
                        <a:rPr lang="ba-RU" sz="1400" dirty="0">
                          <a:solidFill>
                            <a:schemeClr val="tx1"/>
                          </a:solidFill>
                          <a:effectLst/>
                        </a:rPr>
                        <a:t>Е</a:t>
                      </a:r>
                      <a:endParaRPr lang="ru-RU"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750"/>
                        </a:spcAft>
                      </a:pPr>
                      <a:r>
                        <a:rPr lang="ba-RU" sz="1400" dirty="0">
                          <a:solidFill>
                            <a:schemeClr val="tx1"/>
                          </a:solidFill>
                          <a:effectLst/>
                        </a:rPr>
                        <a:t>Ш</a:t>
                      </a:r>
                      <a:endParaRPr lang="ru-RU"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750"/>
                        </a:spcAft>
                      </a:pPr>
                      <a:r>
                        <a:rPr lang="ba-RU" sz="1400" dirty="0">
                          <a:solidFill>
                            <a:schemeClr val="tx1"/>
                          </a:solidFill>
                          <a:effectLst/>
                        </a:rPr>
                        <a:t>Т</a:t>
                      </a:r>
                      <a:endParaRPr lang="ru-RU"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750"/>
                        </a:spcAft>
                      </a:pPr>
                      <a:r>
                        <a:rPr lang="ba-RU" sz="1400" dirty="0">
                          <a:solidFill>
                            <a:schemeClr val="tx1"/>
                          </a:solidFill>
                          <a:effectLst/>
                        </a:rPr>
                        <a:t>Е</a:t>
                      </a:r>
                      <a:endParaRPr lang="ru-RU"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750"/>
                        </a:spcAft>
                      </a:pPr>
                      <a:r>
                        <a:rPr lang="ba-RU" sz="1400" dirty="0">
                          <a:solidFill>
                            <a:schemeClr val="tx1"/>
                          </a:solidFill>
                          <a:effectLst/>
                        </a:rPr>
                        <a:t> </a:t>
                      </a:r>
                      <a:endParaRPr lang="ru-RU"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solidFill>
                      <a:schemeClr val="bg1"/>
                    </a:solidFill>
                  </a:tcPr>
                </a:tc>
                <a:tc>
                  <a:txBody>
                    <a:bodyPr/>
                    <a:lstStyle/>
                    <a:p>
                      <a:pPr algn="just">
                        <a:spcAft>
                          <a:spcPts val="750"/>
                        </a:spcAft>
                      </a:pPr>
                      <a:r>
                        <a:rPr lang="ba-RU" sz="1400" dirty="0">
                          <a:solidFill>
                            <a:schemeClr val="tx1"/>
                          </a:solidFill>
                          <a:effectLst/>
                        </a:rPr>
                        <a:t> </a:t>
                      </a:r>
                      <a:endParaRPr lang="ru-RU"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chemeClr val="bg1"/>
                    </a:solidFill>
                  </a:tcPr>
                </a:tc>
              </a:tr>
              <a:tr h="901264">
                <a:tc>
                  <a:txBody>
                    <a:bodyPr/>
                    <a:lstStyle/>
                    <a:p>
                      <a:pPr algn="just">
                        <a:spcAft>
                          <a:spcPts val="750"/>
                        </a:spcAft>
                      </a:pPr>
                      <a:r>
                        <a:rPr lang="ba-RU" sz="1400" b="1" dirty="0">
                          <a:effectLst/>
                        </a:rPr>
                        <a:t> </a:t>
                      </a:r>
                      <a:endParaRPr lang="ru-RU"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750"/>
                        </a:spcAft>
                      </a:pPr>
                      <a:r>
                        <a:rPr lang="ba-RU" sz="1400" b="1" dirty="0">
                          <a:effectLst/>
                        </a:rPr>
                        <a:t> </a:t>
                      </a:r>
                      <a:endParaRPr lang="ru-RU"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750"/>
                        </a:spcAft>
                      </a:pPr>
                      <a:r>
                        <a:rPr lang="ba-RU" sz="1400" b="1" dirty="0">
                          <a:effectLst/>
                        </a:rPr>
                        <a:t>Н</a:t>
                      </a:r>
                      <a:endParaRPr lang="ru-RU"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750"/>
                        </a:spcAft>
                      </a:pPr>
                      <a:r>
                        <a:rPr lang="ba-RU" sz="1400" b="1" dirty="0">
                          <a:solidFill>
                            <a:schemeClr val="tx1"/>
                          </a:solidFill>
                          <a:effectLst/>
                        </a:rPr>
                        <a:t>Ә</a:t>
                      </a:r>
                      <a:endParaRPr lang="ru-RU" sz="11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750"/>
                        </a:spcAft>
                      </a:pPr>
                      <a:r>
                        <a:rPr lang="ba-RU" sz="1400" b="1" dirty="0">
                          <a:solidFill>
                            <a:schemeClr val="tx1"/>
                          </a:solidFill>
                          <a:effectLst/>
                        </a:rPr>
                        <a:t>Ж</a:t>
                      </a:r>
                      <a:endParaRPr lang="ru-RU" sz="11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just">
                        <a:spcAft>
                          <a:spcPts val="750"/>
                        </a:spcAft>
                      </a:pPr>
                      <a:r>
                        <a:rPr lang="ba-RU" sz="1400" b="1" dirty="0">
                          <a:solidFill>
                            <a:schemeClr val="tx1"/>
                          </a:solidFill>
                          <a:effectLst/>
                        </a:rPr>
                        <a:t>М</a:t>
                      </a:r>
                      <a:endParaRPr lang="ru-RU" sz="11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750"/>
                        </a:spcAft>
                      </a:pPr>
                      <a:r>
                        <a:rPr lang="ba-RU" sz="1400" b="1" dirty="0">
                          <a:solidFill>
                            <a:schemeClr val="tx1"/>
                          </a:solidFill>
                          <a:effectLst/>
                        </a:rPr>
                        <a:t>И</a:t>
                      </a:r>
                      <a:endParaRPr lang="ru-RU" sz="11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750"/>
                        </a:spcAft>
                      </a:pPr>
                      <a:r>
                        <a:rPr lang="ba-RU" sz="1400" dirty="0">
                          <a:solidFill>
                            <a:schemeClr val="tx1"/>
                          </a:solidFill>
                          <a:effectLst/>
                        </a:rPr>
                        <a:t> </a:t>
                      </a:r>
                      <a:endParaRPr lang="ru-RU"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solidFill>
                  </a:tcPr>
                </a:tc>
                <a:tc>
                  <a:txBody>
                    <a:bodyPr/>
                    <a:lstStyle/>
                    <a:p>
                      <a:pPr algn="just">
                        <a:spcAft>
                          <a:spcPts val="750"/>
                        </a:spcAft>
                      </a:pPr>
                      <a:r>
                        <a:rPr lang="ba-RU" sz="1400" dirty="0">
                          <a:solidFill>
                            <a:schemeClr val="tx1"/>
                          </a:solidFill>
                          <a:effectLst/>
                        </a:rPr>
                        <a:t> </a:t>
                      </a:r>
                      <a:endParaRPr lang="ru-RU"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solidFill>
                      <a:schemeClr val="bg1"/>
                    </a:solidFill>
                  </a:tcPr>
                </a:tc>
                <a:tc>
                  <a:txBody>
                    <a:bodyPr/>
                    <a:lstStyle/>
                    <a:p>
                      <a:pPr algn="just">
                        <a:spcAft>
                          <a:spcPts val="750"/>
                        </a:spcAft>
                      </a:pPr>
                      <a:r>
                        <a:rPr lang="ba-RU" sz="1400" dirty="0">
                          <a:solidFill>
                            <a:schemeClr val="tx1"/>
                          </a:solidFill>
                          <a:effectLst/>
                        </a:rPr>
                        <a:t> </a:t>
                      </a:r>
                      <a:endParaRPr lang="ru-RU"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solidFill>
                      <a:schemeClr val="bg1"/>
                    </a:solidFill>
                  </a:tcPr>
                </a:tc>
                <a:tc>
                  <a:txBody>
                    <a:bodyPr/>
                    <a:lstStyle/>
                    <a:p>
                      <a:pPr algn="just">
                        <a:spcAft>
                          <a:spcPts val="750"/>
                        </a:spcAft>
                      </a:pPr>
                      <a:r>
                        <a:rPr lang="ba-RU" sz="1400" dirty="0">
                          <a:solidFill>
                            <a:schemeClr val="tx1"/>
                          </a:solidFill>
                          <a:effectLst/>
                        </a:rPr>
                        <a:t> </a:t>
                      </a:r>
                      <a:endParaRPr lang="ru-RU"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chemeClr val="bg1"/>
                    </a:solidFill>
                  </a:tcPr>
                </a:tc>
                <a:tc>
                  <a:txBody>
                    <a:bodyPr/>
                    <a:lstStyle/>
                    <a:p>
                      <a:pPr algn="just">
                        <a:spcAft>
                          <a:spcPts val="750"/>
                        </a:spcAft>
                      </a:pPr>
                      <a:r>
                        <a:rPr lang="ba-RU" sz="1400" dirty="0">
                          <a:solidFill>
                            <a:schemeClr val="tx1"/>
                          </a:solidFill>
                          <a:effectLst/>
                        </a:rPr>
                        <a:t> </a:t>
                      </a:r>
                      <a:endParaRPr lang="ru-RU"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chemeClr val="bg1"/>
                    </a:solidFill>
                  </a:tcPr>
                </a:tc>
              </a:tr>
              <a:tr h="901264">
                <a:tc>
                  <a:txBody>
                    <a:bodyPr/>
                    <a:lstStyle/>
                    <a:p>
                      <a:pPr algn="just">
                        <a:spcAft>
                          <a:spcPts val="750"/>
                        </a:spcAft>
                      </a:pPr>
                      <a:r>
                        <a:rPr lang="ba-RU" sz="1400" b="1" dirty="0">
                          <a:solidFill>
                            <a:schemeClr val="tx1"/>
                          </a:solidFill>
                          <a:effectLst/>
                        </a:rPr>
                        <a:t>Ф</a:t>
                      </a:r>
                      <a:endParaRPr lang="ru-RU" sz="11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750"/>
                        </a:spcAft>
                      </a:pPr>
                      <a:r>
                        <a:rPr lang="ba-RU" sz="1400" b="1" dirty="0">
                          <a:effectLst/>
                        </a:rPr>
                        <a:t>Е</a:t>
                      </a:r>
                      <a:endParaRPr lang="ru-RU"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750"/>
                        </a:spcAft>
                      </a:pPr>
                      <a:r>
                        <a:rPr lang="ba-RU" sz="1400" b="1" dirty="0">
                          <a:effectLst/>
                        </a:rPr>
                        <a:t>В</a:t>
                      </a:r>
                      <a:endParaRPr lang="ru-RU"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750"/>
                        </a:spcAft>
                      </a:pPr>
                      <a:r>
                        <a:rPr lang="ba-RU" sz="1400" b="1" dirty="0">
                          <a:solidFill>
                            <a:schemeClr val="tx1"/>
                          </a:solidFill>
                          <a:effectLst/>
                        </a:rPr>
                        <a:t>Р</a:t>
                      </a:r>
                      <a:endParaRPr lang="ru-RU" sz="11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750"/>
                        </a:spcAft>
                      </a:pPr>
                      <a:r>
                        <a:rPr lang="ba-RU" sz="1400" b="1" dirty="0">
                          <a:solidFill>
                            <a:schemeClr val="tx1"/>
                          </a:solidFill>
                          <a:effectLst/>
                        </a:rPr>
                        <a:t>А</a:t>
                      </a:r>
                      <a:endParaRPr lang="ru-RU" sz="11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just">
                        <a:spcAft>
                          <a:spcPts val="750"/>
                        </a:spcAft>
                      </a:pPr>
                      <a:r>
                        <a:rPr lang="ba-RU" sz="1400" b="1" dirty="0">
                          <a:solidFill>
                            <a:schemeClr val="tx1"/>
                          </a:solidFill>
                          <a:effectLst/>
                        </a:rPr>
                        <a:t>Л</a:t>
                      </a:r>
                      <a:endParaRPr lang="ru-RU" sz="11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750"/>
                        </a:spcAft>
                      </a:pPr>
                      <a:r>
                        <a:rPr lang="ba-RU" sz="1400" b="1" dirty="0">
                          <a:solidFill>
                            <a:schemeClr val="tx1"/>
                          </a:solidFill>
                          <a:effectLst/>
                        </a:rPr>
                        <a:t>Ь</a:t>
                      </a:r>
                      <a:endParaRPr lang="ru-RU" sz="11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750"/>
                        </a:spcAft>
                      </a:pPr>
                      <a:r>
                        <a:rPr lang="ba-RU" sz="1400" dirty="0">
                          <a:solidFill>
                            <a:schemeClr val="tx1"/>
                          </a:solidFill>
                          <a:effectLst/>
                        </a:rPr>
                        <a:t> </a:t>
                      </a:r>
                      <a:endParaRPr lang="ru-RU"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750"/>
                        </a:spcAft>
                      </a:pPr>
                      <a:r>
                        <a:rPr lang="ba-RU" sz="1400" dirty="0">
                          <a:solidFill>
                            <a:schemeClr val="tx1"/>
                          </a:solidFill>
                          <a:effectLst/>
                        </a:rPr>
                        <a:t> </a:t>
                      </a:r>
                      <a:endParaRPr lang="ru-RU"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750"/>
                        </a:spcAft>
                      </a:pPr>
                      <a:r>
                        <a:rPr lang="ba-RU" sz="1400" dirty="0">
                          <a:solidFill>
                            <a:schemeClr val="tx1"/>
                          </a:solidFill>
                          <a:effectLst/>
                        </a:rPr>
                        <a:t> </a:t>
                      </a:r>
                      <a:endParaRPr lang="ru-RU"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750"/>
                        </a:spcAft>
                      </a:pPr>
                      <a:r>
                        <a:rPr lang="ba-RU" sz="1400" dirty="0">
                          <a:solidFill>
                            <a:schemeClr val="tx1"/>
                          </a:solidFill>
                          <a:effectLst/>
                        </a:rPr>
                        <a:t> </a:t>
                      </a:r>
                      <a:endParaRPr lang="ru-RU"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750"/>
                        </a:spcAft>
                      </a:pPr>
                      <a:r>
                        <a:rPr lang="ba-RU" sz="1400" dirty="0">
                          <a:solidFill>
                            <a:schemeClr val="tx1"/>
                          </a:solidFill>
                          <a:effectLst/>
                        </a:rPr>
                        <a:t> </a:t>
                      </a:r>
                      <a:endParaRPr lang="ru-RU"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solidFill>
                      <a:schemeClr val="bg1"/>
                    </a:solidFill>
                  </a:tcPr>
                </a:tc>
              </a:tr>
              <a:tr h="901264">
                <a:tc>
                  <a:txBody>
                    <a:bodyPr/>
                    <a:lstStyle/>
                    <a:p>
                      <a:pPr algn="just">
                        <a:spcAft>
                          <a:spcPts val="750"/>
                        </a:spcAft>
                      </a:pPr>
                      <a:r>
                        <a:rPr lang="ba-RU" sz="1400">
                          <a:effectLst/>
                        </a:rPr>
                        <a:t> </a:t>
                      </a:r>
                      <a:endParaRPr lang="ru-RU"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algn="just">
                        <a:spcAft>
                          <a:spcPts val="750"/>
                        </a:spcAft>
                      </a:pPr>
                      <a:r>
                        <a:rPr lang="ba-RU" sz="1400" dirty="0">
                          <a:effectLst/>
                        </a:rPr>
                        <a:t> </a:t>
                      </a: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algn="just">
                        <a:spcAft>
                          <a:spcPts val="750"/>
                        </a:spcAft>
                      </a:pPr>
                      <a:r>
                        <a:rPr lang="ba-RU" sz="1400">
                          <a:effectLst/>
                        </a:rPr>
                        <a:t> </a:t>
                      </a:r>
                      <a:endParaRPr lang="ru-RU"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algn="just">
                        <a:spcAft>
                          <a:spcPts val="750"/>
                        </a:spcAft>
                      </a:pPr>
                      <a:r>
                        <a:rPr lang="ba-RU" sz="1400" dirty="0">
                          <a:solidFill>
                            <a:schemeClr val="tx1"/>
                          </a:solidFill>
                          <a:effectLst/>
                        </a:rPr>
                        <a:t> </a:t>
                      </a:r>
                      <a:endParaRPr lang="ru-RU"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tc>
                  <a:txBody>
                    <a:bodyPr/>
                    <a:lstStyle/>
                    <a:p>
                      <a:pPr algn="just">
                        <a:spcAft>
                          <a:spcPts val="750"/>
                        </a:spcAft>
                      </a:pPr>
                      <a:r>
                        <a:rPr lang="ba-RU" sz="1400" b="1" dirty="0">
                          <a:solidFill>
                            <a:schemeClr val="tx1"/>
                          </a:solidFill>
                          <a:effectLst/>
                        </a:rPr>
                        <a:t>Д</a:t>
                      </a:r>
                      <a:endParaRPr lang="ru-RU" sz="11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just">
                        <a:spcAft>
                          <a:spcPts val="750"/>
                        </a:spcAft>
                      </a:pPr>
                      <a:r>
                        <a:rPr lang="ba-RU" sz="1400" b="1" dirty="0">
                          <a:solidFill>
                            <a:schemeClr val="tx1"/>
                          </a:solidFill>
                          <a:effectLst/>
                        </a:rPr>
                        <a:t>Ү</a:t>
                      </a:r>
                      <a:endParaRPr lang="ru-RU" sz="11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750"/>
                        </a:spcAft>
                      </a:pPr>
                      <a:r>
                        <a:rPr lang="ba-RU" sz="1400" b="1" dirty="0">
                          <a:solidFill>
                            <a:schemeClr val="tx1"/>
                          </a:solidFill>
                          <a:effectLst/>
                        </a:rPr>
                        <a:t>Р</a:t>
                      </a:r>
                      <a:endParaRPr lang="ru-RU" sz="11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750"/>
                        </a:spcAft>
                      </a:pPr>
                      <a:r>
                        <a:rPr lang="ba-RU" sz="1400" b="1" dirty="0">
                          <a:solidFill>
                            <a:schemeClr val="tx1"/>
                          </a:solidFill>
                          <a:effectLst/>
                        </a:rPr>
                        <a:t>Т</a:t>
                      </a:r>
                      <a:endParaRPr lang="ru-RU" sz="11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750"/>
                        </a:spcAft>
                      </a:pPr>
                      <a:r>
                        <a:rPr lang="ba-RU" sz="1400" b="1" dirty="0">
                          <a:solidFill>
                            <a:schemeClr val="tx1"/>
                          </a:solidFill>
                          <a:effectLst/>
                        </a:rPr>
                        <a:t>Ө</a:t>
                      </a:r>
                      <a:endParaRPr lang="ru-RU" sz="11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750"/>
                        </a:spcAft>
                      </a:pPr>
                      <a:r>
                        <a:rPr lang="ba-RU" sz="1400" b="1" dirty="0">
                          <a:solidFill>
                            <a:schemeClr val="tx1"/>
                          </a:solidFill>
                          <a:effectLst/>
                        </a:rPr>
                        <a:t>Й</a:t>
                      </a:r>
                      <a:endParaRPr lang="ru-RU" sz="11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750"/>
                        </a:spcAft>
                      </a:pPr>
                      <a:r>
                        <a:rPr lang="ba-RU" sz="1400" b="1" dirty="0">
                          <a:solidFill>
                            <a:schemeClr val="tx1"/>
                          </a:solidFill>
                          <a:effectLst/>
                        </a:rPr>
                        <a:t>Л</a:t>
                      </a:r>
                      <a:endParaRPr lang="ru-RU" sz="11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750"/>
                        </a:spcAft>
                      </a:pPr>
                      <a:r>
                        <a:rPr lang="ba-RU" sz="1400" b="1" dirty="0">
                          <a:solidFill>
                            <a:schemeClr val="tx1"/>
                          </a:solidFill>
                          <a:effectLst/>
                        </a:rPr>
                        <a:t>Ө</a:t>
                      </a:r>
                      <a:endParaRPr lang="ru-RU" sz="11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6" name="Таблица 5"/>
          <p:cNvGraphicFramePr>
            <a:graphicFrameLocks noGrp="1"/>
          </p:cNvGraphicFramePr>
          <p:nvPr>
            <p:extLst>
              <p:ext uri="{D42A27DB-BD31-4B8C-83A1-F6EECF244321}">
                <p14:modId xmlns:p14="http://schemas.microsoft.com/office/powerpoint/2010/main" val="1310058176"/>
              </p:ext>
            </p:extLst>
          </p:nvPr>
        </p:nvGraphicFramePr>
        <p:xfrm>
          <a:off x="1320800" y="812800"/>
          <a:ext cx="208280" cy="365760"/>
        </p:xfrm>
        <a:graphic>
          <a:graphicData uri="http://schemas.openxmlformats.org/drawingml/2006/table">
            <a:tbl>
              <a:tblPr/>
              <a:tblGrid>
                <a:gridCol w="208280"/>
              </a:tblGrid>
              <a:tr h="0">
                <a:tc>
                  <a:txBody>
                    <a:bodyPr/>
                    <a:lstStyle/>
                    <a:p>
                      <a:endParaRPr lang="ru-RU" dirty="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pic>
        <p:nvPicPr>
          <p:cNvPr id="8" name="Рисунок 7" descr="https://upload.wikimedia.org/wikipedia/tt/8/87/%D0%9D%D0%B0%D2%97%D0%B0%D1%80_%D0%9D%D3%99%D2%97%D0%BC%D0%B8.jpg"/>
          <p:cNvPicPr/>
          <p:nvPr/>
        </p:nvPicPr>
        <p:blipFill>
          <a:blip r:embed="rId2">
            <a:extLst>
              <a:ext uri="{28A0092B-C50C-407E-A947-70E740481C1C}">
                <a14:useLocalDpi xmlns:a14="http://schemas.microsoft.com/office/drawing/2010/main" val="0"/>
              </a:ext>
            </a:extLst>
          </a:blip>
          <a:srcRect/>
          <a:stretch>
            <a:fillRect/>
          </a:stretch>
        </p:blipFill>
        <p:spPr bwMode="auto">
          <a:xfrm>
            <a:off x="440532" y="246856"/>
            <a:ext cx="1892617" cy="2569528"/>
          </a:xfrm>
          <a:prstGeom prst="rect">
            <a:avLst/>
          </a:prstGeom>
          <a:noFill/>
          <a:ln>
            <a:noFill/>
          </a:ln>
        </p:spPr>
      </p:pic>
    </p:spTree>
    <p:extLst>
      <p:ext uri="{BB962C8B-B14F-4D97-AF65-F5344CB8AC3E}">
        <p14:creationId xmlns:p14="http://schemas.microsoft.com/office/powerpoint/2010/main" val="139048727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6320" y="772160"/>
            <a:ext cx="7747000" cy="5384799"/>
          </a:xfrm>
        </p:spPr>
        <p:txBody>
          <a:bodyPr>
            <a:noAutofit/>
          </a:bodyPr>
          <a:lstStyle/>
          <a:p>
            <a:pPr>
              <a:lnSpc>
                <a:spcPct val="150000"/>
              </a:lnSpc>
            </a:pPr>
            <a:r>
              <a:rPr lang="ru-RU" sz="2200" b="1" dirty="0"/>
              <a:t>1950 </a:t>
            </a:r>
            <a:r>
              <a:rPr lang="ru-RU" sz="2200" b="1" dirty="0" err="1"/>
              <a:t>йылда</a:t>
            </a:r>
            <a:r>
              <a:rPr lang="ru-RU" sz="2200" b="1" dirty="0"/>
              <a:t> Назар </a:t>
            </a:r>
            <a:r>
              <a:rPr lang="ru-RU" sz="2200" b="1" dirty="0" err="1"/>
              <a:t>Нәжмиҙең</a:t>
            </a:r>
            <a:r>
              <a:rPr lang="ru-RU" sz="2200" b="1" dirty="0"/>
              <a:t> “</a:t>
            </a:r>
            <a:r>
              <a:rPr lang="ru-RU" sz="2200" b="1" dirty="0" err="1"/>
              <a:t>Тамсылар</a:t>
            </a:r>
            <a:r>
              <a:rPr lang="ru-RU" sz="2200" b="1" dirty="0"/>
              <a:t>” </a:t>
            </a:r>
            <a:r>
              <a:rPr lang="ru-RU" sz="2200" b="1" dirty="0" err="1"/>
              <a:t>исемле</a:t>
            </a:r>
            <a:r>
              <a:rPr lang="ru-RU" sz="2200" b="1" dirty="0"/>
              <a:t> </a:t>
            </a:r>
            <a:r>
              <a:rPr lang="ru-RU" sz="2200" b="1" dirty="0" err="1"/>
              <a:t>беренсе</a:t>
            </a:r>
            <a:r>
              <a:rPr lang="ru-RU" sz="2200" b="1" dirty="0"/>
              <a:t> </a:t>
            </a:r>
            <a:r>
              <a:rPr lang="ru-RU" sz="2200" b="1" dirty="0" err="1"/>
              <a:t>шиғырҙар</a:t>
            </a:r>
            <a:r>
              <a:rPr lang="ru-RU" sz="2200" b="1" dirty="0"/>
              <a:t> </a:t>
            </a:r>
            <a:r>
              <a:rPr lang="ru-RU" sz="2200" b="1" dirty="0" err="1"/>
              <a:t>йыйынтығы</a:t>
            </a:r>
            <a:r>
              <a:rPr lang="ru-RU" sz="2200" b="1" dirty="0"/>
              <a:t> </a:t>
            </a:r>
            <a:r>
              <a:rPr lang="ru-RU" sz="2200" b="1" dirty="0" err="1"/>
              <a:t>донъя</a:t>
            </a:r>
            <a:r>
              <a:rPr lang="ru-RU" sz="2200" b="1" dirty="0"/>
              <a:t> </a:t>
            </a:r>
            <a:r>
              <a:rPr lang="ru-RU" sz="2200" b="1" dirty="0" err="1"/>
              <a:t>күрә</a:t>
            </a:r>
            <a:r>
              <a:rPr lang="ru-RU" sz="2200" b="1" dirty="0"/>
              <a:t>. </a:t>
            </a:r>
            <a:r>
              <a:rPr lang="ru-RU" sz="2200" b="1" dirty="0" err="1"/>
              <a:t>Артабан</a:t>
            </a:r>
            <a:r>
              <a:rPr lang="ru-RU" sz="2200" b="1" dirty="0"/>
              <a:t> </a:t>
            </a:r>
            <a:r>
              <a:rPr lang="ru-RU" sz="2200" b="1" dirty="0" err="1"/>
              <a:t>сыҡҡан</a:t>
            </a:r>
            <a:r>
              <a:rPr lang="ru-RU" sz="2200" b="1" dirty="0"/>
              <a:t> “</a:t>
            </a:r>
            <a:r>
              <a:rPr lang="ru-RU" sz="2200" b="1" dirty="0" err="1"/>
              <a:t>Тулҡындар</a:t>
            </a:r>
            <a:r>
              <a:rPr lang="ru-RU" sz="2200" b="1" dirty="0"/>
              <a:t>”, “</a:t>
            </a:r>
            <a:r>
              <a:rPr lang="ru-RU" sz="2200" b="1" dirty="0" err="1"/>
              <a:t>Көтөлмәгән</a:t>
            </a:r>
            <a:r>
              <a:rPr lang="ru-RU" sz="2200" b="1" dirty="0"/>
              <a:t> </a:t>
            </a:r>
            <a:r>
              <a:rPr lang="ru-RU" sz="2200" b="1" dirty="0" err="1"/>
              <a:t>ямғыр</a:t>
            </a:r>
            <a:r>
              <a:rPr lang="ru-RU" sz="2200" b="1" dirty="0"/>
              <a:t>”, “Ер </a:t>
            </a:r>
            <a:r>
              <a:rPr lang="ru-RU" sz="2200" b="1" dirty="0" err="1"/>
              <a:t>һәм</a:t>
            </a:r>
            <a:r>
              <a:rPr lang="ru-RU" sz="2200" b="1" dirty="0"/>
              <a:t> </a:t>
            </a:r>
            <a:r>
              <a:rPr lang="ru-RU" sz="2200" b="1" dirty="0" err="1"/>
              <a:t>йыр</a:t>
            </a:r>
            <a:r>
              <a:rPr lang="ru-RU" sz="2200" b="1" dirty="0"/>
              <a:t>”, “</a:t>
            </a:r>
            <a:r>
              <a:rPr lang="ru-RU" sz="2200" b="1" dirty="0" err="1"/>
              <a:t>Шиғырҙар</a:t>
            </a:r>
            <a:r>
              <a:rPr lang="ru-RU" sz="2200" b="1" dirty="0"/>
              <a:t> </a:t>
            </a:r>
            <a:r>
              <a:rPr lang="ru-RU" sz="2200" b="1" dirty="0" err="1"/>
              <a:t>һәм</a:t>
            </a:r>
            <a:r>
              <a:rPr lang="ru-RU" sz="2200" b="1" dirty="0"/>
              <a:t> </a:t>
            </a:r>
            <a:r>
              <a:rPr lang="ru-RU" sz="2200" b="1" dirty="0" err="1"/>
              <a:t>поэмалар</a:t>
            </a:r>
            <a:r>
              <a:rPr lang="ru-RU" sz="2200" b="1" dirty="0"/>
              <a:t>” </a:t>
            </a:r>
            <a:r>
              <a:rPr lang="ru-RU" sz="2200" b="1" dirty="0" err="1"/>
              <a:t>тигән</a:t>
            </a:r>
            <a:r>
              <a:rPr lang="ru-RU" sz="2200" b="1" dirty="0"/>
              <a:t> поэтик </a:t>
            </a:r>
            <a:r>
              <a:rPr lang="ru-RU" sz="2200" b="1" dirty="0" err="1"/>
              <a:t>китаптары</a:t>
            </a:r>
            <a:r>
              <a:rPr lang="ru-RU" sz="2200" b="1" dirty="0"/>
              <a:t> </a:t>
            </a:r>
            <a:r>
              <a:rPr lang="ru-RU" sz="2200" b="1" dirty="0" err="1"/>
              <a:t>шағир</a:t>
            </a:r>
            <a:r>
              <a:rPr lang="ru-RU" sz="2200" b="1" dirty="0"/>
              <a:t> </a:t>
            </a:r>
            <a:r>
              <a:rPr lang="ru-RU" sz="2200" b="1" dirty="0" err="1"/>
              <a:t>талантының</a:t>
            </a:r>
            <a:r>
              <a:rPr lang="ru-RU" sz="2200" b="1" dirty="0"/>
              <a:t> </a:t>
            </a:r>
            <a:r>
              <a:rPr lang="ru-RU" sz="2200" b="1" dirty="0" err="1"/>
              <a:t>яңынан-яңы</a:t>
            </a:r>
            <a:r>
              <a:rPr lang="ru-RU" sz="2200" b="1" dirty="0"/>
              <a:t> </a:t>
            </a:r>
            <a:r>
              <a:rPr lang="ru-RU" sz="2200" b="1" dirty="0" err="1"/>
              <a:t>һыҙаттар</a:t>
            </a:r>
            <a:r>
              <a:rPr lang="ru-RU" sz="2200" b="1" dirty="0"/>
              <a:t> </a:t>
            </a:r>
            <a:r>
              <a:rPr lang="ru-RU" sz="2200" b="1" dirty="0" err="1"/>
              <a:t>менән</a:t>
            </a:r>
            <a:r>
              <a:rPr lang="ru-RU" sz="2200" b="1" dirty="0"/>
              <a:t> </a:t>
            </a:r>
            <a:r>
              <a:rPr lang="ru-RU" sz="2200" b="1" dirty="0" err="1"/>
              <a:t>байый</a:t>
            </a:r>
            <a:r>
              <a:rPr lang="ru-RU" sz="2200" b="1" dirty="0"/>
              <a:t> </a:t>
            </a:r>
            <a:r>
              <a:rPr lang="ru-RU" sz="2200" b="1" dirty="0" err="1"/>
              <a:t>һәм</a:t>
            </a:r>
            <a:r>
              <a:rPr lang="ru-RU" sz="2200" b="1" dirty="0"/>
              <a:t> </a:t>
            </a:r>
            <a:r>
              <a:rPr lang="ru-RU" sz="2200" b="1" dirty="0" err="1"/>
              <a:t>үҫә</a:t>
            </a:r>
            <a:r>
              <a:rPr lang="ru-RU" sz="2200" b="1" dirty="0"/>
              <a:t> </a:t>
            </a:r>
            <a:r>
              <a:rPr lang="ru-RU" sz="2200" b="1" dirty="0" err="1"/>
              <a:t>барыуы</a:t>
            </a:r>
            <a:r>
              <a:rPr lang="ru-RU" sz="2200" b="1" dirty="0"/>
              <a:t> </a:t>
            </a:r>
            <a:r>
              <a:rPr lang="ru-RU" sz="2200" b="1" dirty="0" err="1"/>
              <a:t>хаҡында</a:t>
            </a:r>
            <a:r>
              <a:rPr lang="ru-RU" sz="2200" b="1" dirty="0"/>
              <a:t> </a:t>
            </a:r>
            <a:r>
              <a:rPr lang="ru-RU" sz="2200" b="1" dirty="0" err="1"/>
              <a:t>һөйләй</a:t>
            </a:r>
            <a:r>
              <a:rPr lang="ru-RU" sz="2200" b="1" dirty="0"/>
              <a:t>. </a:t>
            </a:r>
            <a:r>
              <a:rPr lang="ru-RU" sz="2200" b="1" dirty="0" err="1"/>
              <a:t>Шағирҙың</a:t>
            </a:r>
            <a:r>
              <a:rPr lang="ru-RU" sz="2200" b="1" dirty="0"/>
              <a:t> “</a:t>
            </a:r>
            <a:r>
              <a:rPr lang="ru-RU" sz="2200" b="1" dirty="0" err="1"/>
              <a:t>Әсә</a:t>
            </a:r>
            <a:r>
              <a:rPr lang="ru-RU" sz="2200" b="1" dirty="0"/>
              <a:t>”, “</a:t>
            </a:r>
            <a:r>
              <a:rPr lang="ru-RU" sz="2200" b="1" dirty="0" err="1"/>
              <a:t>Ҡайындар</a:t>
            </a:r>
            <a:r>
              <a:rPr lang="ru-RU" sz="2200" b="1" dirty="0"/>
              <a:t>”, “</a:t>
            </a:r>
            <a:r>
              <a:rPr lang="ru-RU" sz="2200" b="1" dirty="0" err="1"/>
              <a:t>Ҡапҡалар</a:t>
            </a:r>
            <a:r>
              <a:rPr lang="ru-RU" sz="2200" b="1" dirty="0"/>
              <a:t>”, “</a:t>
            </a:r>
            <a:r>
              <a:rPr lang="ru-RU" sz="2200" b="1" dirty="0" err="1"/>
              <a:t>Йыр</a:t>
            </a:r>
            <a:r>
              <a:rPr lang="ru-RU" sz="2200" b="1" dirty="0"/>
              <a:t> </a:t>
            </a:r>
            <a:r>
              <a:rPr lang="ru-RU" sz="2200" b="1" dirty="0" err="1"/>
              <a:t>тураһында</a:t>
            </a:r>
            <a:r>
              <a:rPr lang="ru-RU" sz="2200" b="1" dirty="0"/>
              <a:t> баллада” </a:t>
            </a:r>
            <a:r>
              <a:rPr lang="ru-RU" sz="2200" b="1" dirty="0" err="1"/>
              <a:t>тигән</a:t>
            </a:r>
            <a:r>
              <a:rPr lang="ru-RU" sz="2200" b="1" dirty="0"/>
              <a:t> </a:t>
            </a:r>
            <a:r>
              <a:rPr lang="ru-RU" sz="2200" b="1" dirty="0" err="1"/>
              <a:t>поэмалары</a:t>
            </a:r>
            <a:r>
              <a:rPr lang="ru-RU" sz="2200" b="1" dirty="0"/>
              <a:t> </a:t>
            </a:r>
            <a:r>
              <a:rPr lang="ru-RU" sz="2200" b="1" dirty="0" err="1"/>
              <a:t>киң</a:t>
            </a:r>
            <a:r>
              <a:rPr lang="ru-RU" sz="2200" b="1" dirty="0"/>
              <a:t> </a:t>
            </a:r>
            <a:r>
              <a:rPr lang="ru-RU" sz="2200" b="1" dirty="0" err="1"/>
              <a:t>билдәлелек</a:t>
            </a:r>
            <a:r>
              <a:rPr lang="ru-RU" sz="2200" b="1" dirty="0"/>
              <a:t> </a:t>
            </a:r>
            <a:r>
              <a:rPr lang="ru-RU" sz="2200" b="1" dirty="0" err="1"/>
              <a:t>алды</a:t>
            </a:r>
            <a:r>
              <a:rPr lang="ru-RU" sz="2200" b="1" dirty="0"/>
              <a:t>. 60 — 70-се </a:t>
            </a:r>
            <a:r>
              <a:rPr lang="ru-RU" sz="2200" b="1" dirty="0" err="1"/>
              <a:t>йылдарҙа</a:t>
            </a:r>
            <a:r>
              <a:rPr lang="ru-RU" sz="2200" b="1" dirty="0"/>
              <a:t> </a:t>
            </a:r>
            <a:r>
              <a:rPr lang="ru-RU" sz="2200" b="1" dirty="0" err="1"/>
              <a:t>яҙылған</a:t>
            </a:r>
            <a:r>
              <a:rPr lang="ru-RU" sz="2200" b="1" dirty="0"/>
              <a:t> “</a:t>
            </a:r>
            <a:r>
              <a:rPr lang="ru-RU" sz="2200" b="1" dirty="0" err="1"/>
              <a:t>Дуҫ</a:t>
            </a:r>
            <a:r>
              <a:rPr lang="ru-RU" sz="2200" b="1" dirty="0"/>
              <a:t> </a:t>
            </a:r>
            <a:r>
              <a:rPr lang="ru-RU" sz="2200" b="1" dirty="0" err="1"/>
              <a:t>тураһында</a:t>
            </a:r>
            <a:r>
              <a:rPr lang="ru-RU" sz="2200" b="1" dirty="0"/>
              <a:t> </a:t>
            </a:r>
            <a:r>
              <a:rPr lang="ru-RU" sz="2200" b="1" dirty="0" err="1"/>
              <a:t>ун</a:t>
            </a:r>
            <a:r>
              <a:rPr lang="ru-RU" sz="2200" b="1" dirty="0"/>
              <a:t> </a:t>
            </a:r>
            <a:r>
              <a:rPr lang="ru-RU" sz="2200" b="1" dirty="0" err="1"/>
              <a:t>бер</a:t>
            </a:r>
            <a:r>
              <a:rPr lang="ru-RU" sz="2200" b="1" dirty="0"/>
              <a:t> </a:t>
            </a:r>
            <a:r>
              <a:rPr lang="ru-RU" sz="2200" b="1" dirty="0" err="1"/>
              <a:t>йыр</a:t>
            </a:r>
            <a:r>
              <a:rPr lang="ru-RU" sz="2200" b="1" dirty="0"/>
              <a:t>”, “</a:t>
            </a:r>
            <a:r>
              <a:rPr lang="ru-RU" sz="2200" b="1" dirty="0" err="1"/>
              <a:t>Күлдәк</a:t>
            </a:r>
            <a:r>
              <a:rPr lang="ru-RU" sz="2200" b="1" dirty="0"/>
              <a:t>”, “</a:t>
            </a:r>
            <a:r>
              <a:rPr lang="ru-RU" sz="2200" b="1" dirty="0" err="1"/>
              <a:t>Иблес</a:t>
            </a:r>
            <a:r>
              <a:rPr lang="ru-RU" sz="2200" b="1" dirty="0"/>
              <a:t>”, “Урал” </a:t>
            </a:r>
            <a:r>
              <a:rPr lang="ru-RU" sz="2200" b="1" dirty="0" err="1"/>
              <a:t>исемле</a:t>
            </a:r>
            <a:r>
              <a:rPr lang="ru-RU" sz="2200" b="1" dirty="0"/>
              <a:t> </a:t>
            </a:r>
            <a:r>
              <a:rPr lang="ru-RU" sz="2200" b="1" dirty="0" err="1"/>
              <a:t>поэмалары</a:t>
            </a:r>
            <a:r>
              <a:rPr lang="ru-RU" sz="2200" b="1" dirty="0"/>
              <a:t> </a:t>
            </a:r>
            <a:r>
              <a:rPr lang="ru-RU" sz="2200" b="1" dirty="0" err="1"/>
              <a:t>уның</a:t>
            </a:r>
            <a:r>
              <a:rPr lang="ru-RU" sz="2200" b="1" dirty="0"/>
              <a:t> эпик </a:t>
            </a:r>
            <a:r>
              <a:rPr lang="ru-RU" sz="2200" b="1" dirty="0" err="1"/>
              <a:t>әҫәрҙәренең</a:t>
            </a:r>
            <a:r>
              <a:rPr lang="ru-RU" sz="2200" b="1" dirty="0"/>
              <a:t> </a:t>
            </a:r>
            <a:r>
              <a:rPr lang="ru-RU" sz="2200" b="1" dirty="0" err="1"/>
              <a:t>тәрән</a:t>
            </a:r>
            <a:r>
              <a:rPr lang="ru-RU" sz="2200" b="1" dirty="0"/>
              <a:t> драматизм </a:t>
            </a:r>
            <a:r>
              <a:rPr lang="ru-RU" sz="2200" b="1" dirty="0" err="1"/>
              <a:t>менән</a:t>
            </a:r>
            <a:r>
              <a:rPr lang="ru-RU" sz="2200" b="1" dirty="0"/>
              <a:t> </a:t>
            </a:r>
            <a:r>
              <a:rPr lang="ru-RU" sz="2200" b="1" dirty="0" err="1"/>
              <a:t>һуғарылыуы</a:t>
            </a:r>
            <a:r>
              <a:rPr lang="ru-RU" sz="2200" b="1" dirty="0"/>
              <a:t> </a:t>
            </a:r>
            <a:r>
              <a:rPr lang="ru-RU" sz="2200" b="1" dirty="0" err="1"/>
              <a:t>хаҡында</a:t>
            </a:r>
            <a:r>
              <a:rPr lang="ru-RU" sz="2200" b="1" dirty="0"/>
              <a:t> </a:t>
            </a:r>
            <a:r>
              <a:rPr lang="ru-RU" sz="2200" b="1" dirty="0" err="1"/>
              <a:t>һөйләй</a:t>
            </a:r>
            <a:r>
              <a:rPr lang="ru-RU" sz="2200" b="1" dirty="0"/>
              <a:t>. Назар </a:t>
            </a:r>
            <a:r>
              <a:rPr lang="ru-RU" sz="2200" b="1" dirty="0" err="1"/>
              <a:t>Нәжмиҙең</a:t>
            </a:r>
            <a:r>
              <a:rPr lang="ru-RU" sz="2200" b="1" dirty="0"/>
              <a:t> </a:t>
            </a:r>
            <a:r>
              <a:rPr lang="ru-RU" sz="2200" b="1" dirty="0" err="1"/>
              <a:t>байтаҡ</a:t>
            </a:r>
            <a:r>
              <a:rPr lang="ru-RU" sz="2200" b="1" dirty="0"/>
              <a:t> </a:t>
            </a:r>
            <a:r>
              <a:rPr lang="ru-RU" sz="2200" b="1" dirty="0" err="1"/>
              <a:t>китаптары</a:t>
            </a:r>
            <a:r>
              <a:rPr lang="ru-RU" sz="2200" b="1" dirty="0"/>
              <a:t> </a:t>
            </a:r>
            <a:r>
              <a:rPr lang="ru-RU" sz="2200" b="1" dirty="0" err="1"/>
              <a:t>Мәскәүҙә</a:t>
            </a:r>
            <a:r>
              <a:rPr lang="ru-RU" sz="2200" b="1" dirty="0"/>
              <a:t> </a:t>
            </a:r>
            <a:r>
              <a:rPr lang="ru-RU" sz="2200" b="1" dirty="0" err="1"/>
              <a:t>һәм</a:t>
            </a:r>
            <a:r>
              <a:rPr lang="ru-RU" sz="2200" b="1" dirty="0"/>
              <a:t> </a:t>
            </a:r>
            <a:r>
              <a:rPr lang="ru-RU" sz="2200" b="1" dirty="0" err="1"/>
              <a:t>Өфөлә</a:t>
            </a:r>
            <a:r>
              <a:rPr lang="ru-RU" sz="2200" b="1" dirty="0"/>
              <a:t> рус </a:t>
            </a:r>
            <a:r>
              <a:rPr lang="ru-RU" sz="2200" b="1" dirty="0" err="1"/>
              <a:t>теленә</a:t>
            </a:r>
            <a:r>
              <a:rPr lang="ru-RU" sz="2200" b="1" dirty="0"/>
              <a:t> </a:t>
            </a:r>
            <a:r>
              <a:rPr lang="ru-RU" sz="2200" b="1" dirty="0" err="1"/>
              <a:t>тәржемә</a:t>
            </a:r>
            <a:r>
              <a:rPr lang="ru-RU" sz="2200" b="1" dirty="0"/>
              <a:t> </a:t>
            </a:r>
            <a:r>
              <a:rPr lang="ru-RU" sz="2200" b="1" dirty="0" err="1"/>
              <a:t>ителде</a:t>
            </a:r>
            <a:r>
              <a:rPr lang="ru-RU" sz="2200" b="1" dirty="0"/>
              <a:t>.</a:t>
            </a:r>
            <a:endParaRPr lang="ru-RU" sz="2200" b="1" dirty="0"/>
          </a:p>
        </p:txBody>
      </p:sp>
      <p:pic>
        <p:nvPicPr>
          <p:cNvPr id="5124" name="Picture 4" descr="Ресурс"/>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14400" y="2790165"/>
            <a:ext cx="2194560" cy="3486913"/>
          </a:xfrm>
          <a:prstGeom prst="rect">
            <a:avLst/>
          </a:prstGeom>
          <a:noFill/>
          <a:extLst>
            <a:ext uri="{909E8E84-426E-40DD-AFC4-6F175D3DCCD1}">
              <a14:hiddenFill xmlns:a14="http://schemas.microsoft.com/office/drawing/2010/main">
                <a:solidFill>
                  <a:srgbClr val="FFFFFF"/>
                </a:solidFill>
              </a14:hiddenFill>
            </a:ext>
          </a:extLst>
        </p:spPr>
      </p:pic>
      <p:pic>
        <p:nvPicPr>
          <p:cNvPr id="8" name="Рисунок 7" descr="https://upload.wikimedia.org/wikipedia/tt/8/87/%D0%9D%D0%B0%D2%97%D0%B0%D1%80_%D0%9D%D3%99%D2%97%D0%BC%D0%B8.jpg"/>
          <p:cNvPicPr/>
          <p:nvPr/>
        </p:nvPicPr>
        <p:blipFill>
          <a:blip r:embed="rId3">
            <a:extLst>
              <a:ext uri="{28A0092B-C50C-407E-A947-70E740481C1C}">
                <a14:useLocalDpi xmlns:a14="http://schemas.microsoft.com/office/drawing/2010/main" val="0"/>
              </a:ext>
            </a:extLst>
          </a:blip>
          <a:srcRect/>
          <a:stretch>
            <a:fillRect/>
          </a:stretch>
        </p:blipFill>
        <p:spPr bwMode="auto">
          <a:xfrm>
            <a:off x="394812" y="185896"/>
            <a:ext cx="1892617" cy="2569528"/>
          </a:xfrm>
          <a:prstGeom prst="rect">
            <a:avLst/>
          </a:prstGeom>
          <a:noFill/>
          <a:ln>
            <a:noFill/>
          </a:ln>
        </p:spPr>
      </p:pic>
    </p:spTree>
    <p:extLst>
      <p:ext uri="{BB962C8B-B14F-4D97-AF65-F5344CB8AC3E}">
        <p14:creationId xmlns:p14="http://schemas.microsoft.com/office/powerpoint/2010/main" val="3721686490"/>
      </p:ext>
    </p:extLst>
  </p:cSld>
  <p:clrMapOvr>
    <a:masterClrMapping/>
  </p:clrMapOvr>
  <p:timing>
    <p:tnLst>
      <p:par>
        <p:cTn id="1" dur="indefinite" restart="never" nodeType="tmRoot"/>
      </p:par>
    </p:tnLst>
  </p:timing>
</p:sld>
</file>

<file path=ppt/theme/theme1.xml><?xml version="1.0" encoding="utf-8"?>
<a:theme xmlns:a="http://schemas.openxmlformats.org/drawingml/2006/main" name="Ретро">
  <a:themeElements>
    <a:clrScheme name="Ретро">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Ретро">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Ретр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emplate>Retrospect</Template>
  <TotalTime>80</TotalTime>
  <Words>331</Words>
  <Application>Microsoft Office PowerPoint</Application>
  <PresentationFormat>Широкоэкранный</PresentationFormat>
  <Paragraphs>95</Paragraphs>
  <Slides>12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12</vt:i4>
      </vt:variant>
    </vt:vector>
  </HeadingPairs>
  <TitlesOfParts>
    <vt:vector size="17" baseType="lpstr">
      <vt:lpstr>Arial</vt:lpstr>
      <vt:lpstr>Calibri</vt:lpstr>
      <vt:lpstr>Calibri Light</vt:lpstr>
      <vt:lpstr>Times New Roman</vt:lpstr>
      <vt:lpstr>Ретро</vt:lpstr>
      <vt:lpstr>Назар Нәжми - тыуған яҡ йырсыһы</vt:lpstr>
      <vt:lpstr>Презентация PowerPoint</vt:lpstr>
      <vt:lpstr>Презентация PowerPoint</vt:lpstr>
      <vt:lpstr>Назар Нәжми (1918-1999)</vt:lpstr>
      <vt:lpstr>Назар Нәжми (Назар Нәжметдин улы Нәжметдинов) 1918 йылдың 5 февралендә Башҡортостандың Дүртөйлө районы Миңеште ауылында тыуа. Ауылында ете йыллыҡ мәктәпте тамамлағас, Өфө металлургия рабфагында уҡый. 1938 йылда Башҡорт дәүләт педагогия институтына уҡырға инә. </vt:lpstr>
      <vt:lpstr>Презентация PowerPoint</vt:lpstr>
      <vt:lpstr>Кроссворд</vt:lpstr>
      <vt:lpstr>Презентация PowerPoint</vt:lpstr>
      <vt:lpstr>1950 йылда Назар Нәжмиҙең “Тамсылар” исемле беренсе шиғырҙар йыйынтығы донъя күрә. Артабан сыҡҡан “Тулҡындар”, “Көтөлмәгән ямғыр”, “Ер һәм йыр”, “Шиғырҙар һәм поэмалар” тигән поэтик китаптары шағир талантының яңынан-яңы һыҙаттар менән байый һәм үҫә барыуы хаҡында һөйләй. Шағирҙың “Әсә”, “Ҡайындар”, “Ҡапҡалар”, “Йыр тураһында баллада” тигән поэмалары киң билдәлелек алды. 60 — 70-се йылдарҙа яҙылған “Дуҫ тураһында ун бер йыр”, “Күлдәк”, “Иблес”, “Урал” исемле поэмалары уның эпик әҫәрҙәренең тәрән драматизм менән һуғарылыуы хаҡында һөйләй. Назар Нәжмиҙең байтаҡ китаптары Мәскәүҙә һәм Өфөлә рус теленә тәржемә ителде.</vt:lpstr>
      <vt:lpstr>Презентация PowerPoint</vt:lpstr>
      <vt:lpstr>Назар Нәжми тураһында тулыраҡ мәғлүмәтте түбәндәге QR кодтар аша үтеп таба алаһығыҙ </vt:lpstr>
      <vt:lpstr>Презентация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Назар Нәжми - тыуған яҡ йырсыһы</dc:title>
  <dc:creator>Пользователь</dc:creator>
  <cp:lastModifiedBy>Пользователь</cp:lastModifiedBy>
  <cp:revision>10</cp:revision>
  <dcterms:created xsi:type="dcterms:W3CDTF">2022-02-08T15:51:54Z</dcterms:created>
  <dcterms:modified xsi:type="dcterms:W3CDTF">2022-02-08T17:13:34Z</dcterms:modified>
</cp:coreProperties>
</file>