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</p:sldMasterIdLst>
  <p:sldIdLst>
    <p:sldId id="256" r:id="rId2"/>
    <p:sldId id="270" r:id="rId3"/>
    <p:sldId id="258" r:id="rId4"/>
    <p:sldId id="257" r:id="rId5"/>
    <p:sldId id="259" r:id="rId6"/>
    <p:sldId id="260" r:id="rId7"/>
    <p:sldId id="261" r:id="rId8"/>
    <p:sldId id="262" r:id="rId9"/>
    <p:sldId id="264" r:id="rId10"/>
    <p:sldId id="266" r:id="rId11"/>
    <p:sldId id="271" r:id="rId12"/>
    <p:sldId id="272" r:id="rId13"/>
    <p:sldId id="273" r:id="rId14"/>
    <p:sldId id="274" r:id="rId15"/>
    <p:sldId id="268" r:id="rId16"/>
    <p:sldId id="275" r:id="rId17"/>
    <p:sldId id="269" r:id="rId1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7689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395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0235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5514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9101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9575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7000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2385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3812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46008" y="6302326"/>
            <a:ext cx="1097280" cy="27432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6126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9258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292608" y="292608"/>
            <a:ext cx="8558784" cy="6272784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2142" y="6302326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2326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53042" y="6302326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9800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  <p:sldLayoutId id="21474839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16832"/>
            <a:ext cx="8077200" cy="2232248"/>
          </a:xfrm>
        </p:spPr>
        <p:txBody>
          <a:bodyPr>
            <a:normAutofit/>
          </a:bodyPr>
          <a:lstStyle/>
          <a:p>
            <a:pPr algn="ctr"/>
            <a:endParaRPr lang="ru-RU" sz="5400" i="1" dirty="0">
              <a:solidFill>
                <a:schemeClr val="tx1"/>
              </a:solidFill>
              <a:latin typeface="Gabriola" pitchFamily="8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988840"/>
            <a:ext cx="8077200" cy="2808312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«Волшебный мир</a:t>
            </a:r>
          </a:p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вытынанки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332656"/>
            <a:ext cx="7680960" cy="136815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Использование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вытынанок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в жизни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Содержимое 5" descr="IMG_20191130_1851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639286"/>
            <a:ext cx="6408711" cy="474204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изображение_viber_2021-11-28_14-52-22-18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41594" y="462573"/>
            <a:ext cx="4147259" cy="31104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изображение_viber_2021-11-28_14-52-12-6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2978950"/>
            <a:ext cx="4692014" cy="35190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изображение_viber_2021-11-28_14-52-22-07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9" y="332657"/>
            <a:ext cx="4464496" cy="33483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изображение_viber_2021-11-28_14-52-21-9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2420888"/>
            <a:ext cx="5628117" cy="4221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изображение_viber_2021-11-28_14-52-12-2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332656"/>
            <a:ext cx="3744416" cy="49925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изображение_viber_2021-11-28_14-52-12-49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23863" y="2492896"/>
            <a:ext cx="5820138" cy="43651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изображение_viber_2021-11-28_14-52-12-37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5184575" cy="38884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изображение_viber_2021-11-28_14-52-12-3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2942947"/>
            <a:ext cx="5220072" cy="39150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471080"/>
            <a:ext cx="8219256" cy="105273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44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</a:rPr>
              <a:t>Правила при работе с канцелярским </a:t>
            </a: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ножом и ножницами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23528" y="2492896"/>
            <a:ext cx="8363272" cy="4081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•Не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работать в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направлении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к своему телу;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•Крепко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держать;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•Использовать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только хорошо заточенное или новое лезвие;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•Перед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работой проверить сухость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рук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;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•Передавать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ножницы в закрытом виде кольцами вперёд;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•Не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держать ножницы острыми концами вверх;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•Не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оставляй их в раскрытом виде.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6599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_user_file_5aec1a4e5e4b5_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8654941" cy="6669360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404664"/>
            <a:ext cx="8280920" cy="1323439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Вывод</a:t>
            </a:r>
            <a:endParaRPr lang="ru-RU" sz="8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Желаю удачи и творческих успехов!</a:t>
            </a:r>
            <a:endParaRPr lang="ru-RU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bffe49acec83152f74edebb0a108cef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05882" y="2103438"/>
            <a:ext cx="3932237" cy="39322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332656"/>
            <a:ext cx="8088952" cy="201622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Цель: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изучение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истории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возникновения 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вытынанки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,  создание своими руками оригинальные поделки, выполненные в технике «вытынанки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55576" y="2204864"/>
            <a:ext cx="7680960" cy="368616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5700" dirty="0" smtClean="0">
                <a:solidFill>
                  <a:srgbClr val="FF0000"/>
                </a:solidFill>
              </a:rPr>
              <a:t>Задачи:</a:t>
            </a:r>
            <a:r>
              <a:rPr lang="ru-RU" sz="5700" dirty="0" smtClean="0"/>
              <a:t> 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показать необычные возможности обычной бумаги;</a:t>
            </a:r>
          </a:p>
          <a:p>
            <a:pPr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- развивать творческие способности и эстетический вкус;</a:t>
            </a:r>
          </a:p>
          <a:p>
            <a:pPr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- подготовить</a:t>
            </a: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украшение для класса к Новому году  при помощи экологически чистых и недорогих материалов,  затрачивая при этом минимальное количество времени.</a:t>
            </a:r>
          </a:p>
          <a:p>
            <a:pPr>
              <a:buNone/>
            </a:pPr>
            <a:endParaRPr lang="ru-RU" sz="36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10873" cy="1644352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accent3">
                    <a:lumMod val="50000"/>
                  </a:schemeClr>
                </a:solidFill>
              </a:rPr>
              <a:t>Что такое </a:t>
            </a:r>
            <a:r>
              <a:rPr lang="ru-RU" sz="5400" b="1" i="1" dirty="0" err="1" smtClean="0">
                <a:solidFill>
                  <a:schemeClr val="accent3">
                    <a:lumMod val="50000"/>
                  </a:schemeClr>
                </a:solidFill>
              </a:rPr>
              <a:t>вытынанка</a:t>
            </a:r>
            <a:r>
              <a:rPr lang="ru-RU" sz="5400" b="1" i="1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sz="54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5191"/>
            <a:ext cx="8003232" cy="388605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u="sng" dirty="0" err="1" smtClean="0">
                <a:solidFill>
                  <a:schemeClr val="accent3">
                    <a:lumMod val="50000"/>
                  </a:schemeClr>
                </a:solidFill>
              </a:rPr>
              <a:t>Вытынанка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— вид народного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декоративно-прикладного искусства: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вырезание из бумаги ажурных узоров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образов.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260649"/>
            <a:ext cx="9252520" cy="1440159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История возникновения </a:t>
            </a:r>
            <a:r>
              <a:rPr lang="ru-RU" sz="4800" b="1" dirty="0" err="1" smtClean="0">
                <a:solidFill>
                  <a:schemeClr val="tx1"/>
                </a:solidFill>
              </a:rPr>
              <a:t>вытынанки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204864"/>
            <a:ext cx="6552728" cy="3096344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Искусство вырезания ажурных узоров из бумаги существует с тех пор, когда в Китае была изобретена бумага. Такой вид вырезания стал называться «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</a:rPr>
              <a:t>цзяньчжи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» Сначала вырезали драконов, позже – героев легенд, духов, бабочек, рыб, птиц, людей и цветов. Такие картинки вывешивали на окна, чтобы защитить дом от зла. В некоторых поселениях перед свадьбой украшали жилище белыми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</a:rPr>
              <a:t>вытынанками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, которые изготавливали невесты. Считалось, что лучшая невеста та, у которой самые ажурные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</a:rPr>
              <a:t>вытынанки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</a:rPr>
              <a:t>Виды </a:t>
            </a:r>
            <a:r>
              <a:rPr lang="ru-RU" sz="6600" b="1" dirty="0" err="1" smtClean="0">
                <a:solidFill>
                  <a:schemeClr val="accent3">
                    <a:lumMod val="50000"/>
                  </a:schemeClr>
                </a:solidFill>
              </a:rPr>
              <a:t>вытынанок</a:t>
            </a:r>
            <a:endParaRPr lang="ru-RU" sz="6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508280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err="1" smtClean="0">
                <a:solidFill>
                  <a:schemeClr val="accent3">
                    <a:lumMod val="50000"/>
                  </a:schemeClr>
                </a:solidFill>
              </a:rPr>
              <a:t>Вытынанки</a:t>
            </a:r>
            <a:r>
              <a:rPr lang="ru-RU" sz="4800" dirty="0" smtClean="0">
                <a:solidFill>
                  <a:schemeClr val="accent3">
                    <a:lumMod val="50000"/>
                  </a:schemeClr>
                </a:solidFill>
              </a:rPr>
              <a:t> бывают: </a:t>
            </a:r>
          </a:p>
          <a:p>
            <a:pPr marL="633222" indent="-514350"/>
            <a:r>
              <a:rPr lang="ru-RU" sz="4800" dirty="0" smtClean="0">
                <a:solidFill>
                  <a:schemeClr val="accent3">
                    <a:lumMod val="50000"/>
                  </a:schemeClr>
                </a:solidFill>
              </a:rPr>
              <a:t>одинарные;</a:t>
            </a:r>
          </a:p>
          <a:p>
            <a:pPr marL="633222" indent="-514350"/>
            <a:r>
              <a:rPr lang="ru-RU" sz="4800" dirty="0" smtClean="0">
                <a:solidFill>
                  <a:schemeClr val="accent3">
                    <a:lumMod val="50000"/>
                  </a:schemeClr>
                </a:solidFill>
              </a:rPr>
              <a:t>сложные;</a:t>
            </a:r>
          </a:p>
          <a:p>
            <a:r>
              <a:rPr lang="ru-RU" sz="4800" dirty="0" smtClean="0">
                <a:solidFill>
                  <a:schemeClr val="accent3">
                    <a:lumMod val="50000"/>
                  </a:schemeClr>
                </a:solidFill>
              </a:rPr>
              <a:t>   ажурные;</a:t>
            </a:r>
          </a:p>
          <a:p>
            <a:r>
              <a:rPr lang="ru-RU" sz="4800" dirty="0" smtClean="0">
                <a:solidFill>
                  <a:schemeClr val="accent3">
                    <a:lumMod val="50000"/>
                  </a:schemeClr>
                </a:solidFill>
              </a:rPr>
              <a:t>  силуэтные.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626766"/>
          </a:xfrm>
        </p:spPr>
        <p:txBody>
          <a:bodyPr>
            <a:normAutofit fontScale="90000"/>
          </a:bodyPr>
          <a:lstStyle/>
          <a:p>
            <a:r>
              <a:rPr lang="ru-RU" sz="3100" b="1" u="sng" dirty="0" smtClean="0">
                <a:solidFill>
                  <a:schemeClr val="accent3">
                    <a:lumMod val="50000"/>
                  </a:schemeClr>
                </a:solidFill>
              </a:rPr>
              <a:t>Одинарные </a:t>
            </a:r>
            <a:r>
              <a:rPr lang="ru-RU" sz="3100" b="1" u="sng" dirty="0" err="1" smtClean="0">
                <a:solidFill>
                  <a:schemeClr val="accent3">
                    <a:lumMod val="50000"/>
                  </a:schemeClr>
                </a:solidFill>
              </a:rPr>
              <a:t>вытынанки</a:t>
            </a:r>
            <a:r>
              <a:rPr lang="ru-RU" sz="3100" u="sng" dirty="0" smtClean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sz="3100" dirty="0" smtClean="0">
                <a:solidFill>
                  <a:schemeClr val="accent3">
                    <a:lumMod val="50000"/>
                  </a:schemeClr>
                </a:solidFill>
              </a:rPr>
              <a:t>– сделаны из одного листа бумаги, его можно сложить 2, 4, 6, 8 раз или не складывать вовсе.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861255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0425" y="1700808"/>
            <a:ext cx="8246375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260648"/>
            <a:ext cx="7680960" cy="1753546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chemeClr val="accent3">
                    <a:lumMod val="50000"/>
                  </a:schemeClr>
                </a:solidFill>
              </a:rPr>
              <a:t>Сложные </a:t>
            </a:r>
            <a:r>
              <a:rPr lang="ru-RU" sz="3200" b="1" u="sng" dirty="0" err="1" smtClean="0">
                <a:solidFill>
                  <a:schemeClr val="accent3">
                    <a:lumMod val="50000"/>
                  </a:schemeClr>
                </a:solidFill>
              </a:rPr>
              <a:t>вытынанки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 всегда делали из нескольких листов бумаги разного цвета.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030343"/>
            <a:ext cx="4415011" cy="4309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2204864"/>
            <a:ext cx="3682143" cy="37090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188640"/>
            <a:ext cx="7680960" cy="1440160"/>
          </a:xfrm>
        </p:spPr>
        <p:txBody>
          <a:bodyPr/>
          <a:lstStyle/>
          <a:p>
            <a:pPr algn="ctr"/>
            <a:r>
              <a:rPr lang="ru-RU" b="1" u="sng" dirty="0" smtClean="0">
                <a:solidFill>
                  <a:schemeClr val="accent3">
                    <a:lumMod val="50000"/>
                  </a:schemeClr>
                </a:solidFill>
              </a:rPr>
              <a:t>Силуэтные </a:t>
            </a:r>
            <a:r>
              <a:rPr lang="ru-RU" b="1" u="sng" dirty="0" err="1" smtClean="0">
                <a:solidFill>
                  <a:schemeClr val="accent3">
                    <a:lumMod val="50000"/>
                  </a:schemeClr>
                </a:solidFill>
              </a:rPr>
              <a:t>вытынанки</a:t>
            </a:r>
            <a:endParaRPr lang="ru-RU" b="1" u="sng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412776"/>
            <a:ext cx="8424936" cy="4968552"/>
          </a:xfrm>
          <a:prstGeom prst="rect">
            <a:avLst/>
          </a:prstGeom>
          <a:ln w="1270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680960" cy="129614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Использование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вытынанок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в жизни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vytynank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772816"/>
            <a:ext cx="7632848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Красный и фиолетовый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Savon">
      <a:majorFont>
        <a:latin typeface="Garamon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130</TotalTime>
  <Words>247</Words>
  <Application>Microsoft Office PowerPoint</Application>
  <PresentationFormat>Экран (4:3)</PresentationFormat>
  <Paragraphs>34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Savon</vt:lpstr>
      <vt:lpstr>Слайд 1</vt:lpstr>
      <vt:lpstr>Цель: изучение истории возникновения  вытынанки,  создание своими руками оригинальные поделки, выполненные в технике «вытынанки».</vt:lpstr>
      <vt:lpstr>Что такое вытынанка?</vt:lpstr>
      <vt:lpstr>История возникновения вытынанки</vt:lpstr>
      <vt:lpstr>Виды вытынанок</vt:lpstr>
      <vt:lpstr>Одинарные вытынанки – сделаны из одного листа бумаги, его можно сложить 2, 4, 6, 8 раз или не складывать вовсе. </vt:lpstr>
      <vt:lpstr>Сложные вытынанки всегда делали из нескольких листов бумаги разного цвета.</vt:lpstr>
      <vt:lpstr>Силуэтные вытынанки</vt:lpstr>
      <vt:lpstr>Использование вытынанок в жизни</vt:lpstr>
      <vt:lpstr>Использование вытынанок в жизни</vt:lpstr>
      <vt:lpstr>Слайд 11</vt:lpstr>
      <vt:lpstr>Слайд 12</vt:lpstr>
      <vt:lpstr>Слайд 13</vt:lpstr>
      <vt:lpstr>Слайд 14</vt:lpstr>
      <vt:lpstr> Правила при работе с канцелярским ножом и ножницами</vt:lpstr>
      <vt:lpstr>Слайд 16</vt:lpstr>
      <vt:lpstr>Желаю удачи и творческих успехов!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Ажурные вырезания из бумаги</dc:title>
  <dc:creator>школа1</dc:creator>
  <cp:lastModifiedBy>RBT</cp:lastModifiedBy>
  <cp:revision>20</cp:revision>
  <cp:lastPrinted>2018-01-18T01:19:25Z</cp:lastPrinted>
  <dcterms:created xsi:type="dcterms:W3CDTF">2018-01-11T13:08:21Z</dcterms:created>
  <dcterms:modified xsi:type="dcterms:W3CDTF">2021-11-28T08:43:30Z</dcterms:modified>
</cp:coreProperties>
</file>