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9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764704"/>
            <a:ext cx="6840760" cy="324036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КАКИМ ДОЛЖЕН БЫТЬ СОВРЕМЕННЫЙ РУКОВОДИТЕЛЬ ОБРАЗОВАТЕЛЬНОЙ ОРГАНИЗАЦИИ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48872" cy="1752600"/>
          </a:xfrm>
        </p:spPr>
        <p:txBody>
          <a:bodyPr>
            <a:noAutofit/>
          </a:bodyPr>
          <a:lstStyle/>
          <a:p>
            <a:pPr algn="r"/>
            <a:endParaRPr lang="ru-RU" sz="20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Черемных Анна Алексеевна,</a:t>
            </a:r>
          </a:p>
          <a:p>
            <a:pPr algn="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 истории, обществознания и географии,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для детей, нуждающихся в длительном лечении «Далматовская санаторная школа-интернат</a:t>
            </a:r>
            <a:r>
              <a:rPr lang="ru-RU" sz="2000" b="1" dirty="0" smtClean="0">
                <a:solidFill>
                  <a:schemeClr val="tx1"/>
                </a:solidFill>
              </a:rPr>
              <a:t>»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09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Директор в ходе управления учебно-воспитательным процессом может быть посредником между современными школьниками и их законными представителями, профсоюзами и различными организациями, реализующими основные направления образовательной политики.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Современный директор образовательной организации призван решать задачи, носящие опережающий характер: ставить цели, которые важны в современном мире, уметь находить пути их решения.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6565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Менеджер в условиях современной образовательной организации должен обладать следующими качествами: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коммуникабельностью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компетентностью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должен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быть внимательным к своим подчиненным;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смелыми в процессе принятия решений по какому-либо вопросу;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81012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быть творческой личностью в процессе решения возникающих проблем;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проявлять уважение, доброжелательность по отношению ко всем участникам образовательного процесса;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владеть различными педагогическими приемами, технологиями.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932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 современной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школы должен проявлять заботу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повышении веса и рейтинга своего образовательного учреждения посредством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педагогических работников и обучающихся в мероприятиях различного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районных и областных конкурсах, конференциях и семинарах, мастер-классах,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квестах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круглых столах, тем самым способствуя взаимодействию с другими образовательными организациями.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8071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Обязательным условием для умелого руководителя - быть уравновешенным,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стрессоустойчивым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Эмоциональная неуравновешенность может снижать уверенность человека в своих силах, а тем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самым снижать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его деловую активность.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условиях развития современного общества существенно изменились и требования к образованию, также трансформировалась позиция директора школы как управленца. Теперь он должен обладать стратегическим мышлением, хорошо знать организацию учебно-воспитательного процесса в школе.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7655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Руководитель образовательной организации - грамотный управленец, который активно внедряет и применяет в образовании современные технологии, методы, приемы работы со всеми участниками учебно-воспитательного процесса, создает основу для развития современных школьников.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1660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контролировать свое поведение,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распознавать и оценивать любую ситуацию, конструктивно разрешать возникающие конфликты между участниками образовательного процесса, стараться быстро восстанавливаться и переключаться, приводить себя в творческое состояние.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100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Руководитель образовательной организации – это главное должностное лицо в условиях школы. Он возглавляет администрацию школы, организует и управляет деятельностью педагогического совета. Директор школы – ответственная профессия, с которой сможет справиться только образованный, грамотный и тактичный человек.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489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Процесс модернизации и обновления современного социума и образования оказывает огромное влияние на профессиональную деятельность руководителя современной образовательной организации. Он должен соответствовать уровню технического прогресса, быстро подстраиваться под меняющиеся требования к форме и содержанию процесса воспитания и обучения 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2971987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можем посоветовать современному руководителю образовательной организации придерживаться следующих моментов: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принимать себя таким, какой есть, любить себя и признавать уникальность своей личности;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стараться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признавать неповторимую уникальность всех участников образовательного процесса;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находить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себе качества, помогающие понять мнение и поведение другого человека;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изучать свои предпочтения, реакции, состояния в различных жизненных обстоятельствах, ситуациях, исследовать свой характер, особенности его проявления в разных видах деятельности;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079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 темы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сегодняшний день одной из ключевых фигур в современной системе образования является руководитель образовательной организации.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Актуальным вопросом в современном образовании является повышение эффективности качества управления образовательной организацией для каждого руководителя школы.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48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находить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собственный алгоритм достижения равновесия;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перестать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тревожиться и научиться жить сейчас;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научиться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прощать других людей;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стараться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избавляться от страха и предпочесть любовь страху.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6843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Поэтому одним из главных направлений в повышении эффективности работы руководителя образовательной организации становится формирование знаний в сфере наук о человеке, его поведении, особенностях характера.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Сегодня быть руководителем современной образовательной организации достаточно сложно, мы живем в постоянно меняющемся обществе.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173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сегодняшний день деятельность руководителя школы проверяется и контролируется различными государственными органами, поэтому сохранять выдержку непросто. Правильный подход, наличие мотивации и чувства любви к своей работе позволит долгое время остаться грамотным, умелым управленцем для современной образовательной организации.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7257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Деятельность директора современной образовательной организацией руководителя охватывает направления организационно-функционального развития школы, также обеспечивает их регулирование.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8267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23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 грамотной организации учебно-воспитательного процесса зависит успешность реализации основных направлений образовательной политики.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условиях реформирования и модернизации современного образования огромное значение имеет деятельность современного руководителя как управленца, который призван решать актуальные проблемы в системе образования.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676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современном образовательном пространстве активно применяются различные современные педагогические технологии, которые требуют подготовки квалифицированных педагогических работников, способных работать в условиях постоянных изменений, новшеств.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184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Таким образом, современный руководитель образовательной организации должен взаимодействовать со всеми субъектами учебно-воспитательного процесса.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Управление образовательной организацией - сложный процесс, который строится на принципах научного управления и ориентирован на запросы в области современного образования.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460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настоящее время функции и роль современного руководителя образовательной организации школы меняются: современный руководитель образовательной организации - менеджер, который должен грамотно выполнять различные функции в области управления.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439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условиях большой свободы финансовой и содержательной, директор современной школы, помимо теории управления, должен уметь разбираться и в современных образовательных парадигмах, приоритетах, современных технологиях в области образования и воспитания подрастающего поколения.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Назревает вопрос, каким же должен быть современный руководитель образовательной организации: опытным педагогом или эффективным управленцем?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72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Современный руководитель образовательной организации должен иметь опыт работы в образовании, быть творческой личностью. Он также должен активно внедрять и применять в учебно-воспитательном процессе различные управленческие инновационные технологии, находить пути решений задач образования, заниматься самообразованием, самосовершенствованием, самореализацией, работать над своими личностными и профессиональными качествами.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316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Руководитель образовательной организации управляет и координирует деятельность всех участников образовательного процесса. Он призван решать важные вопросы, касающиеся процесса воспитания и обучения школьников в условиях образовательной организации, решает вопросы организации хозяйственной части школы, помимо этого может вести образовательный процесс в ходе проведения уроков.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9019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</TotalTime>
  <Words>943</Words>
  <Application>Microsoft Office PowerPoint</Application>
  <PresentationFormat>Экран (4:3)</PresentationFormat>
  <Paragraphs>53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КАКИМ ДОЛЖЕН БЫТЬ СОВРЕМЕННЫЙ РУКОВОДИТЕЛЬ ОБРАЗОВАТЕЛЬНОЙ ОРГАНИЗАЦИИ? </vt:lpstr>
      <vt:lpstr>Актуальность темы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КАКИМ ДОЛЖЕН БЫТЬ СОВРЕМЕННЫЙ РУКОВОДИТЕЛЬ ОБРАЗОВАТЕЛЬНОЙ ОРГАНИЗАЦИИ? </dc:title>
  <dc:creator>07</dc:creator>
  <cp:lastModifiedBy>07</cp:lastModifiedBy>
  <cp:revision>7</cp:revision>
  <dcterms:created xsi:type="dcterms:W3CDTF">2022-04-09T16:18:40Z</dcterms:created>
  <dcterms:modified xsi:type="dcterms:W3CDTF">2022-05-02T15:07:28Z</dcterms:modified>
</cp:coreProperties>
</file>