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9" r:id="rId10"/>
    <p:sldId id="263" r:id="rId11"/>
    <p:sldId id="264" r:id="rId12"/>
    <p:sldId id="266" r:id="rId13"/>
    <p:sldId id="270" r:id="rId14"/>
    <p:sldId id="267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0B9D"/>
    <a:srgbClr val="A51B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80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836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5063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845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29773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594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174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140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343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560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153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56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282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280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761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521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91BE8-F4AB-4010-B379-578D518F06EE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0231C2B-3D9F-403A-A630-9A18A40987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938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62E1D5-F600-4405-977C-C05C9D254B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Берегите нашу Землю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68F39F8-11E5-48CD-9AA8-44EC005399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</a:p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Просвиркина Татьяна Валентиновна</a:t>
            </a:r>
          </a:p>
        </p:txBody>
      </p:sp>
    </p:spTree>
    <p:extLst>
      <p:ext uri="{BB962C8B-B14F-4D97-AF65-F5344CB8AC3E}">
        <p14:creationId xmlns:p14="http://schemas.microsoft.com/office/powerpoint/2010/main" val="741356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111B51-A713-4AFE-A03B-F07685843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Поиграем в игру «Больница»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C05DA3-CE72-44DE-8539-F90809310E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5" y="1194486"/>
            <a:ext cx="4744994" cy="1079157"/>
          </a:xfrm>
        </p:spPr>
        <p:txBody>
          <a:bodyPr/>
          <a:lstStyle/>
          <a:p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Мишки болит горло. Давайте порекомендуем ему лечение народными средствами. 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B583043C-E39C-433B-A227-D39C92EFECE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34" y="2644346"/>
            <a:ext cx="4334215" cy="3164158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F285A7D6-79F0-4CEF-A4DB-09DAF7F229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964193" y="1087396"/>
            <a:ext cx="4744995" cy="1079157"/>
          </a:xfrm>
        </p:spPr>
        <p:txBody>
          <a:bodyPr/>
          <a:lstStyle/>
          <a:p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полоскать горло отваром ромашки, календулы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6230ABC-97F5-4B01-988C-B9A837AFE44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193" y="2644346"/>
            <a:ext cx="5976763" cy="3361929"/>
          </a:xfrm>
        </p:spPr>
      </p:pic>
    </p:spTree>
    <p:extLst>
      <p:ext uri="{BB962C8B-B14F-4D97-AF65-F5344CB8AC3E}">
        <p14:creationId xmlns:p14="http://schemas.microsoft.com/office/powerpoint/2010/main" val="3638923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111B51-A713-4AFE-A03B-F07685843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Поиграем в игру «Больница»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C05DA3-CE72-44DE-8539-F90809310E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5" y="1210964"/>
            <a:ext cx="4744994" cy="856733"/>
          </a:xfrm>
        </p:spPr>
        <p:txBody>
          <a:bodyPr/>
          <a:lstStyle/>
          <a:p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собачка простудилась, у нее сильный кашель. Что мы ей посоветуем?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0C72125A-D0FE-46C9-B6B2-26CCE4D6732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2631819"/>
            <a:ext cx="4745038" cy="3716635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F285A7D6-79F0-4CEF-A4DB-09DAF7F229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964193" y="1359243"/>
            <a:ext cx="4744995" cy="634314"/>
          </a:xfrm>
        </p:spPr>
        <p:txBody>
          <a:bodyPr/>
          <a:lstStyle/>
          <a:p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полезно пить отвар зверобоя, шалфея и мать-и-мачехи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11">
            <a:extLst>
              <a:ext uri="{FF2B5EF4-FFF2-40B4-BE49-F238E27FC236}">
                <a16:creationId xmlns:a16="http://schemas.microsoft.com/office/drawing/2014/main" id="{24B6C199-8041-4875-98CC-B251A6C30CF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193" y="2635937"/>
            <a:ext cx="5975789" cy="3361381"/>
          </a:xfrm>
        </p:spPr>
      </p:pic>
    </p:spTree>
    <p:extLst>
      <p:ext uri="{BB962C8B-B14F-4D97-AF65-F5344CB8AC3E}">
        <p14:creationId xmlns:p14="http://schemas.microsoft.com/office/powerpoint/2010/main" val="3052300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111B51-A713-4AFE-A03B-F07685843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07092"/>
            <a:ext cx="8596668" cy="806845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Поиграем в игру «Больница»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C05DA3-CE72-44DE-8539-F90809310E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5" y="1070920"/>
            <a:ext cx="4744994" cy="1029268"/>
          </a:xfrm>
        </p:spPr>
        <p:txBody>
          <a:bodyPr/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куклы Кати стали выпадать и ломаться волосы. Чем их можно укрепить?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84333B7-020F-4F4C-8F30-C40CC42569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45" y="2248931"/>
            <a:ext cx="4744994" cy="424248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285A7D6-79F0-4CEF-A4DB-09DAF7F229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964193" y="1136823"/>
            <a:ext cx="4744995" cy="626074"/>
          </a:xfrm>
        </p:spPr>
        <p:txBody>
          <a:bodyPr/>
          <a:lstStyle/>
          <a:p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Мыть отваром крапивы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7">
            <a:extLst>
              <a:ext uri="{FF2B5EF4-FFF2-40B4-BE49-F238E27FC236}">
                <a16:creationId xmlns:a16="http://schemas.microsoft.com/office/drawing/2014/main" id="{B9798A7E-D7C9-4A5A-892E-A6546A80CEA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108" y="2257171"/>
            <a:ext cx="5865339" cy="4168807"/>
          </a:xfrm>
        </p:spPr>
      </p:pic>
    </p:spTree>
    <p:extLst>
      <p:ext uri="{BB962C8B-B14F-4D97-AF65-F5344CB8AC3E}">
        <p14:creationId xmlns:p14="http://schemas.microsoft.com/office/powerpoint/2010/main" val="2299088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91A2DFDD-5310-4D6F-A22C-4E97B24B160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99"/>
            <a:ext cx="12192000" cy="6793501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144289-BE64-4CB7-923D-211E32EE8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7676" y="1837039"/>
            <a:ext cx="3466326" cy="78973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шубе летом, а зимой раздетый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(лес).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566F79-03AD-437A-997F-698A136447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5" y="1606378"/>
            <a:ext cx="4185623" cy="757881"/>
          </a:xfrm>
        </p:spPr>
        <p:txBody>
          <a:bodyPr/>
          <a:lstStyle/>
          <a:p>
            <a:endParaRPr lang="ru-RU" sz="1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48D7DC5-7D74-481A-A798-2463DD77BF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560541" y="816639"/>
            <a:ext cx="5074508" cy="1020400"/>
          </a:xfrm>
        </p:spPr>
        <p:txBody>
          <a:bodyPr/>
          <a:lstStyle/>
          <a:p>
            <a:endParaRPr lang="ru-RU" sz="1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CCFA1F9-3687-42ED-ABA1-BDEEDD1948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955957" y="2737245"/>
            <a:ext cx="5560298" cy="330411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704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144289-BE64-4CB7-923D-211E32EE8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96778"/>
          </a:xfrm>
        </p:spPr>
        <p:txBody>
          <a:bodyPr>
            <a:normAutofit/>
          </a:bodyPr>
          <a:lstStyle/>
          <a:p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566F79-03AD-437A-997F-698A136447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5" y="1606378"/>
            <a:ext cx="4185623" cy="757881"/>
          </a:xfrm>
        </p:spPr>
        <p:txBody>
          <a:bodyPr/>
          <a:lstStyle/>
          <a:p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 и ответьте: Что такое лес? 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A2CBDF00-E3E4-4D27-A18C-944A44CC5A8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06" y="2655920"/>
            <a:ext cx="5518467" cy="367897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D48D7DC5-7D74-481A-A798-2463DD77BF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560541" y="1367481"/>
            <a:ext cx="5074508" cy="996778"/>
          </a:xfrm>
        </p:spPr>
        <p:txBody>
          <a:bodyPr/>
          <a:lstStyle/>
          <a:p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общий дом для растений и животных, которые в нем находят пищу, места для гнезд и нор, спасаются от врагов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2373691-09FB-41A5-878D-52858BDF7B4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655920"/>
            <a:ext cx="5765173" cy="3678977"/>
          </a:xfrm>
        </p:spPr>
      </p:pic>
    </p:spTree>
    <p:extLst>
      <p:ext uri="{BB962C8B-B14F-4D97-AF65-F5344CB8AC3E}">
        <p14:creationId xmlns:p14="http://schemas.microsoft.com/office/powerpoint/2010/main" val="3123377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9BA6DDC1-8ACC-414D-8890-26078CDBEC4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EC2B5C-B456-4687-9837-08398ED59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044" y="609600"/>
            <a:ext cx="2224216" cy="1320800"/>
          </a:xfrm>
        </p:spPr>
        <p:txBody>
          <a:bodyPr/>
          <a:lstStyle/>
          <a:p>
            <a:r>
              <a:rPr lang="ru-RU" b="1" dirty="0">
                <a:solidFill>
                  <a:srgbClr val="B50B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0848E2-F322-4C79-85B8-DD73347775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F29336A-1258-4259-8F7A-E72290E0B2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7C6DD9-1F86-47B0-BF00-10F4DC888C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9558" y="5280454"/>
            <a:ext cx="2438399" cy="76090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964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62E1D5-F600-4405-977C-C05C9D254B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68F39F8-11E5-48CD-9AA8-44EC005399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E89A2A-D12E-4AFD-88D1-B14C14D23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43" y="461319"/>
            <a:ext cx="9144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3DDFDEC-FBBD-4F41-9AFF-C167AC4F3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080" y="2327148"/>
            <a:ext cx="3291840" cy="22037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E224D2F-DBB1-4B7D-9DFA-60CF361FA6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080" y="2327148"/>
            <a:ext cx="3291840" cy="220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02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62E1D5-F600-4405-977C-C05C9D254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6032" y="1243914"/>
            <a:ext cx="8787971" cy="444844"/>
          </a:xfrm>
        </p:spPr>
        <p:txBody>
          <a:bodyPr/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означает слово «природа»?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68F39F8-11E5-48CD-9AA8-44EC005399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2465" y="4036541"/>
            <a:ext cx="5173362" cy="2504301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Люди, деревья, растения, животные, насекомые, птицы, рыбы, микробы… Всё это – живые организмы или ПРИРОДА.</a:t>
            </a:r>
          </a:p>
          <a:p>
            <a:pPr algn="l"/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– это естественная оболочка земли (то, что еще называют биосфера), включающая в себя:</a:t>
            </a:r>
          </a:p>
          <a:p>
            <a:pPr algn="l"/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водоемы (океаны, моря, озера, реки)</a:t>
            </a:r>
          </a:p>
          <a:p>
            <a:pPr algn="l"/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растительность (флора)</a:t>
            </a:r>
          </a:p>
          <a:p>
            <a:pPr algn="l"/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животный мир (фауна)</a:t>
            </a:r>
          </a:p>
          <a:p>
            <a:pPr algn="l"/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горы, скалы, пещеры, песок, земля, пустыни</a:t>
            </a:r>
          </a:p>
          <a:p>
            <a:pPr algn="l"/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погода и климат</a:t>
            </a:r>
          </a:p>
          <a:p>
            <a:pPr algn="l"/>
            <a:r>
              <a:rPr lang="ru-RU" sz="2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солнце, воздух, вода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27CCA7-8606-43C2-A192-202F4650F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69" y="2234513"/>
            <a:ext cx="6412331" cy="400770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2D6812-CCDB-4C49-9B7A-8962F3AEB8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6" y="829880"/>
            <a:ext cx="4494701" cy="300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5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C36F45-A58E-4110-B110-B60376474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71850"/>
            <a:ext cx="8596668" cy="88144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сможет и человек жить без природы, без воздуха, воды, пения птиц, ароматов лугов, шелеста листьев...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CECEE4-D0D3-4F61-BD16-A72EBBDB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849" y="6120714"/>
            <a:ext cx="10791567" cy="60960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это щедро даёт нам природа, а взамен просит только помощи, бережного отношения к ней.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BBDE2D-C05F-4BA4-AF0B-5E6158298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36" y="1153298"/>
            <a:ext cx="7613566" cy="475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92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7EF528-BE1C-404D-A038-DE725DCD3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EA38A2-5ED0-4C83-A7A2-CBE58A9340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5692345"/>
            <a:ext cx="8596668" cy="98030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- дом особый. Внутри него всё тесно связано: животные с растениями;  растения с растениями; животные с другими животными… А все вместе они связаны с ласковым солнцем, землёй, водой.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E53C60-AE4D-4F49-8476-37293C6E81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17" y="82894"/>
            <a:ext cx="8321502" cy="554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259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BF44F8EC-1824-46D2-92D5-24538E520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407773"/>
            <a:ext cx="9455207" cy="101737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Всю природу Земли можно разделить на два огромных мира: мир неживой и мир живой природы. </a:t>
            </a:r>
            <a:b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0637002-8FD9-453C-9E6F-35BF278AF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5" y="1491050"/>
            <a:ext cx="4604709" cy="642550"/>
          </a:xfrm>
        </p:spPr>
        <p:txBody>
          <a:bodyPr/>
          <a:lstStyle/>
          <a:p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движется, растет, питается, дышит, размножается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B44CA404-34A0-4C0A-93E4-11A91B7D82A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20" y="2375355"/>
            <a:ext cx="5393582" cy="4045186"/>
          </a:xfr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id="{80B2AD81-4CEC-47D8-B3E9-FDC72C169A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24149" y="1719872"/>
            <a:ext cx="5288693" cy="101737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973B4B9-E8E2-4E0F-ABD4-5C3837907E9A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149" y="1566043"/>
            <a:ext cx="6050642" cy="4537982"/>
          </a:xfrm>
        </p:spPr>
      </p:pic>
    </p:spTree>
    <p:extLst>
      <p:ext uri="{BB962C8B-B14F-4D97-AF65-F5344CB8AC3E}">
        <p14:creationId xmlns:p14="http://schemas.microsoft.com/office/powerpoint/2010/main" val="1149228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A72E90-4B27-4C64-A8E1-180BD3F39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мы отправимся в царство растений. Какую роль играют они в нашей жизни?</a:t>
            </a:r>
            <a:b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E05246-EAE0-4FD5-BD33-E74E9868E3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6F71946-7D58-4836-969B-3073B6830A8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34" y="1930400"/>
            <a:ext cx="5424647" cy="3830594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078C1B96-7418-4F97-ACE1-0ADAD61562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B4D22CFC-6669-4C5D-8361-93DC820CD90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565" y="1691427"/>
            <a:ext cx="5620139" cy="4215103"/>
          </a:xfrm>
        </p:spPr>
      </p:pic>
    </p:spTree>
    <p:extLst>
      <p:ext uri="{BB962C8B-B14F-4D97-AF65-F5344CB8AC3E}">
        <p14:creationId xmlns:p14="http://schemas.microsoft.com/office/powerpoint/2010/main" val="2452574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46949F-C7E8-4B5C-BA11-C2E6B1118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05946"/>
            <a:ext cx="8596668" cy="757881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много трав полезных, лекарственных.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69A5FD-C8BF-4C57-B45C-E1905236D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5373" y="1021493"/>
            <a:ext cx="4605995" cy="387177"/>
          </a:xfrm>
        </p:spPr>
        <p:txBody>
          <a:bodyPr/>
          <a:lstStyle/>
          <a:p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Крапива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0BE0766-53FD-4D96-B4F6-955F90BC4CC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14" y="2553730"/>
            <a:ext cx="5730949" cy="3792432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CF464984-116A-4CC2-994F-E74CF1825B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1330" y="963827"/>
            <a:ext cx="4876799" cy="551935"/>
          </a:xfrm>
        </p:spPr>
        <p:txBody>
          <a:bodyPr/>
          <a:lstStyle/>
          <a:p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Подорожник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3C21250F-928D-4B28-A187-CD988175643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359048"/>
            <a:ext cx="5707182" cy="3987114"/>
          </a:xfrm>
        </p:spPr>
      </p:pic>
    </p:spTree>
    <p:extLst>
      <p:ext uri="{BB962C8B-B14F-4D97-AF65-F5344CB8AC3E}">
        <p14:creationId xmlns:p14="http://schemas.microsoft.com/office/powerpoint/2010/main" val="1538591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46949F-C7E8-4B5C-BA11-C2E6B1118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05946"/>
            <a:ext cx="8596668" cy="757881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много трав полезных, лекарственных.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69A5FD-C8BF-4C57-B45C-E1905236D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3957" y="1136823"/>
            <a:ext cx="3477411" cy="617836"/>
          </a:xfrm>
        </p:spPr>
        <p:txBody>
          <a:bodyPr/>
          <a:lstStyle/>
          <a:p>
            <a:endParaRPr lang="ru-RU" dirty="0"/>
          </a:p>
          <a:p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Мать-и-мачеха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F464984-116A-4CC2-994F-E74CF1825B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59827" y="963827"/>
            <a:ext cx="2001795" cy="617836"/>
          </a:xfrm>
        </p:spPr>
        <p:txBody>
          <a:bodyPr/>
          <a:lstStyle/>
          <a:p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Зверобой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6C026ED0-A918-4098-8F34-4C5C16F503A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09" y="2208770"/>
            <a:ext cx="5971521" cy="4075672"/>
          </a:xfrm>
        </p:spPr>
      </p:pic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C364868B-C4CC-497D-9C17-5BA6DB4E38AD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067" y="2208770"/>
            <a:ext cx="5328355" cy="3751649"/>
          </a:xfrm>
        </p:spPr>
      </p:pic>
    </p:spTree>
    <p:extLst>
      <p:ext uri="{BB962C8B-B14F-4D97-AF65-F5344CB8AC3E}">
        <p14:creationId xmlns:p14="http://schemas.microsoft.com/office/powerpoint/2010/main" val="62092352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118</TotalTime>
  <Words>353</Words>
  <Application>Microsoft Office PowerPoint</Application>
  <PresentationFormat>Широкоэкранный</PresentationFormat>
  <Paragraphs>38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Times New Roman</vt:lpstr>
      <vt:lpstr>Trebuchet MS</vt:lpstr>
      <vt:lpstr>Wingdings 3</vt:lpstr>
      <vt:lpstr>Аспект</vt:lpstr>
      <vt:lpstr>Берегите нашу Землю</vt:lpstr>
      <vt:lpstr>Презентация PowerPoint</vt:lpstr>
      <vt:lpstr>А что означает слово «природа»? </vt:lpstr>
      <vt:lpstr>Не сможет и человек жить без природы, без воздуха, воды, пения птиц, ароматов лугов, шелеста листьев...</vt:lpstr>
      <vt:lpstr>Презентация PowerPoint</vt:lpstr>
      <vt:lpstr>Всю природу Земли можно разделить на два огромных мира: мир неживой и мир живой природы.  </vt:lpstr>
      <vt:lpstr>Теперь мы отправимся в царство растений. Какую роль играют они в нашей жизни? </vt:lpstr>
      <vt:lpstr>Есть много трав полезных, лекарственных.</vt:lpstr>
      <vt:lpstr>Есть много трав полезных, лекарственных.</vt:lpstr>
      <vt:lpstr>Поиграем в игру «Больница» </vt:lpstr>
      <vt:lpstr>Поиграем в игру «Больница» </vt:lpstr>
      <vt:lpstr>Поиграем в игру «Больница» </vt:lpstr>
      <vt:lpstr>В шубе летом, а зимой раздетый (лес).</vt:lpstr>
      <vt:lpstr>Презентация PowerPoint</vt:lpstr>
      <vt:lpstr>22 апреля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Берегите нашу Землю</dc:title>
  <dc:creator>RePack by Diakov</dc:creator>
  <cp:lastModifiedBy>RePack by Diakov</cp:lastModifiedBy>
  <cp:revision>2</cp:revision>
  <dcterms:created xsi:type="dcterms:W3CDTF">2022-04-17T16:21:24Z</dcterms:created>
  <dcterms:modified xsi:type="dcterms:W3CDTF">2022-04-17T18:22:49Z</dcterms:modified>
</cp:coreProperties>
</file>