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-78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2F1C56-8A72-4858-851C-F15B634C7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1122362"/>
            <a:ext cx="8609322" cy="3744209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C1834EB-45A5-426C-824A-8F07CA8F6D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5230134"/>
            <a:ext cx="4610100" cy="942065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93D55F2-5374-4778-B1EE-98996792D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44044F8-E727-4D63-B6D6-26482F83D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141F76-D956-4205-AD99-E91FD5FCC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792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CA6D4F-1C6D-40FB-9A92-C86C4E15C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B67BDDB-F95B-4041-AA53-71BBCB26D9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5977052-C8EA-459E-9E10-8EE28C50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F3E6650-E3AD-4C98-88FE-F5152966F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54FED5-B228-4E3C-BFEE-0BC47D950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47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B0A243A-5463-4C65-85DA-03BECDAE63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1898" y="897973"/>
            <a:ext cx="2674301" cy="5278989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E10153C-6948-4108-8FF1-033F66D4CA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854169"/>
            <a:ext cx="7734300" cy="532279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9345988-B24C-46FE-87B0-55D4FB7CB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93AB2DB-BD1F-41F7-AC5E-57249C270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081E3DB-BDAB-40CA-ABA3-A3662C06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11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911A1B-E09A-4F93-BC68-B160114AF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CC8C4A9-27ED-4E86-A256-5009E3134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85CF91C-8771-4949-A397-928A5743E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3EA0ED-4961-4254-B34E-71D14C4E0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2497152-BD97-4A72-8B07-CD2BC57B8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4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B4EAF4-C10D-4650-9587-15DA8E9F9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368862"/>
            <a:ext cx="9486900" cy="367965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BA1D5C2-6E93-4B23-A0CA-D5D7E735C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5318974"/>
            <a:ext cx="9486900" cy="85322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815BFB-5D28-4ABE-AD37-0C6C3FD9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5A4035B-0539-4A03-87C0-22E52C98B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327ADF-48C9-49CF-BD4D-82399BF64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66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91A2FB-0310-4935-B7F7-E47876CD4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87C14-52AB-4AAC-9038-29CF58EA6E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9200" y="2168278"/>
            <a:ext cx="4702921" cy="400868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CB2E45A-DCC0-4701-9D67-EF56AECE3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9880" y="2168278"/>
            <a:ext cx="4782699" cy="400868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1AF0813-A167-4D17-AA79-07BD9765F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0A940D7-D4C1-4C24-95F3-29A849CE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7949AB7-007E-4D4D-A2C1-2C5C3310C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399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2B0184-BDFD-48DE-B858-B81887BFD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75359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724FEB2-6EEC-49D4-9466-0F7A6EDB0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1" y="2109789"/>
            <a:ext cx="4507931" cy="837257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DE8CF0-BAB6-4BF2-836F-FED0AF88A8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19201" y="3063530"/>
            <a:ext cx="4507930" cy="31261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F0751AB-FCF0-450B-A6DF-9B9A2AD2C2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64867" y="2109789"/>
            <a:ext cx="4507932" cy="837257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D3898E7-3130-4CE6-AA11-C9CC8214EA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64867" y="3063530"/>
            <a:ext cx="4507932" cy="31261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55D85675-9678-4CB3-9AAB-D727D2B58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45F8314-1849-461A-AAF2-BF149646D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B69738E-5865-473C-BAFB-BDB385C06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087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97AC40-59FF-4CE3-B49C-C824A784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92FAB63-E9CE-4359-A54B-07AC7E9BB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7939854-5165-4C41-8DCA-D42DFD7D9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F1768E0-4535-4B0D-8B94-4C10740B0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226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84678E3-D115-4E49-9ECB-656CF2319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521E6FC-7F84-4673-81D6-B85FE26DA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480318A-245C-4841-AB57-CEC5CC12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730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0F847B-9D86-47FF-B24A-EEA5F73EA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776472" cy="2852928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AC0675-AD2F-44DC-8FF3-4454258A5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7582" y="987425"/>
            <a:ext cx="5948618" cy="48736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1D96356-C0F0-4C22-B9B6-C7E0BE4F3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200" y="3484210"/>
            <a:ext cx="3768934" cy="238477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F3EFD71-2ACA-4041-9EA2-86E7B81C3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4ECACE3-32A8-4245-97AC-5797C147E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4D63845-314D-499C-BB75-CE9162BE6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27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66D3DB-B1F8-4892-96F7-0BE21DE63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932349" cy="2852670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40AB405-B2E9-4C4B-930C-CF1B63342F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74810" y="657055"/>
            <a:ext cx="5831389" cy="551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8AF82ED-5295-4670-A3A8-B7813FF47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199" y="3484210"/>
            <a:ext cx="3768934" cy="23768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8BCDD2-4389-41FA-BE68-6805E329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3C1D4C8-D966-41BE-B38F-54B9134FF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3A7339F-1169-4FB1-8FAA-781335ECB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2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2104591-A10E-46C3-952B-F25DCBDAD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F77F62-7300-4B81-8F9B-D040A0EE1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2318032"/>
            <a:ext cx="9493250" cy="3854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6252CF0-2C7E-4A4C-BD7E-B7CEFF0DC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1029207" y="4680813"/>
            <a:ext cx="2758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8C1E1FAD-7351-4908-963A-08EA8E4AB7A0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2B49E98-61B4-4398-B18F-534336EA1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1112" y="6356350"/>
            <a:ext cx="5509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676DC5D-5820-4314-ADE6-9CD1C7D4A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5482" y="6356350"/>
            <a:ext cx="11120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1CF2D47E-0AF1-4C27-801F-64E3E5BF7F72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23F5135F-115E-423C-BE4A-B56C35DC9F3E}"/>
              </a:ext>
            </a:extLst>
          </p:cNvPr>
          <p:cNvGrpSpPr/>
          <p:nvPr/>
        </p:nvGrpSpPr>
        <p:grpSpPr>
          <a:xfrm>
            <a:off x="174436" y="6356005"/>
            <a:ext cx="358083" cy="358083"/>
            <a:chOff x="4135740" y="1745599"/>
            <a:chExt cx="558732" cy="55873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82C1E318-0F1F-4920-8C7D-FBAC66631B54}"/>
                </a:ext>
              </a:extLst>
            </p:cNvPr>
            <p:cNvGrpSpPr/>
            <p:nvPr/>
          </p:nvGrpSpPr>
          <p:grpSpPr>
            <a:xfrm>
              <a:off x="4135740" y="1745599"/>
              <a:ext cx="558732" cy="558732"/>
              <a:chOff x="1028007" y="1706560"/>
              <a:chExt cx="575710" cy="575710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xmlns="" id="{DE4A7237-B6EB-4FB7-8B68-7C27438D47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xmlns="" id="{84E00FDE-0838-4B5B-A782-6B6C92DB0A8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2BC1B2F3-8E83-4A70-B103-979C67EECED1}"/>
                </a:ext>
              </a:extLst>
            </p:cNvPr>
            <p:cNvSpPr/>
            <p:nvPr/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5216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5" r:id="rId6"/>
    <p:sldLayoutId id="2147483680" r:id="rId7"/>
    <p:sldLayoutId id="2147483681" r:id="rId8"/>
    <p:sldLayoutId id="2147483682" r:id="rId9"/>
    <p:sldLayoutId id="2147483684" r:id="rId10"/>
    <p:sldLayoutId id="2147483683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i="1" kern="1200">
          <a:solidFill>
            <a:srgbClr val="000000"/>
          </a:solidFill>
          <a:highlight>
            <a:srgbClr val="FFFF00"/>
          </a:highligh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8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xmlns="" id="{45D307FA-6EBE-462C-99A2-25512D13EC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DEAF34AB-AE16-45B5-ABC1-801F062234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Изображение выглядит как внешний, боевая машина, трава, стар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7BB05B09-E9BC-4576-84A2-8DC308D1CD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7B20F68C-33F0-439B-8625-CDC2BA6761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1" y="3429000"/>
            <a:ext cx="12191999" cy="3429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35000"/>
                </a:srgbClr>
              </a:gs>
              <a:gs pos="100000">
                <a:srgbClr val="000000">
                  <a:alpha val="0"/>
                </a:srgbClr>
              </a:gs>
              <a:gs pos="37000">
                <a:srgbClr val="000000">
                  <a:alpha val="2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162C0B-5B61-42D8-A1AB-A8E53CDB15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0" y="3429000"/>
            <a:ext cx="8667404" cy="2028824"/>
          </a:xfrm>
        </p:spPr>
        <p:txBody>
          <a:bodyPr>
            <a:normAutofit/>
          </a:bodyPr>
          <a:lstStyle/>
          <a:p>
            <a:r>
              <a:rPr lang="ru-RU" sz="4000" dirty="0"/>
              <a:t>Я не видел войны, я родился значительно позже…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B35B5EE-9E41-40FD-BACD-87AFC48BF7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9199" y="5457824"/>
            <a:ext cx="7360421" cy="555171"/>
          </a:xfrm>
        </p:spPr>
        <p:txBody>
          <a:bodyPr>
            <a:normAutofit/>
          </a:bodyPr>
          <a:lstStyle/>
          <a:p>
            <a:r>
              <a:rPr lang="ru-RU" u="sng" dirty="0">
                <a:highlight>
                  <a:srgbClr val="FFFF00"/>
                </a:highlight>
              </a:rPr>
              <a:t>Рассказ о </a:t>
            </a:r>
            <a:r>
              <a:rPr lang="ru-RU" u="sng" dirty="0" smtClean="0">
                <a:highlight>
                  <a:srgbClr val="FFFF00"/>
                </a:highlight>
              </a:rPr>
              <a:t>дедушке</a:t>
            </a:r>
            <a:endParaRPr lang="ru-RU" u="sng" dirty="0">
              <a:highlight>
                <a:srgbClr val="FFFF00"/>
              </a:highlight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EA453187-2CF0-46A9-AA9B-8918BA68D0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16B33614-B2DD-490C-BEA3-564129B6AA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xmlns="" id="{BA8B0DBA-6761-4CDC-8B71-C1594FC5B0A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xmlns="" id="{21A15258-2360-45C1-8DBA-ACD6A1002626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0AE5B18B-E1A6-4A04-86B9-294AC2BCFE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8977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46AD51EB-971C-4722-9A98-42EB5ABCADA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EAE7779-48D1-4F6A-BFB2-289340254FA3}"/>
              </a:ext>
            </a:extLst>
          </p:cNvPr>
          <p:cNvSpPr txBox="1"/>
          <p:nvPr/>
        </p:nvSpPr>
        <p:spPr>
          <a:xfrm>
            <a:off x="303029" y="1940077"/>
            <a:ext cx="5130497" cy="3215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20000"/>
              </a:lnSpc>
              <a:spcAft>
                <a:spcPts val="600"/>
              </a:spcAft>
            </a:pPr>
            <a:r>
              <a:rPr lang="ru-RU" dirty="0" smtClean="0"/>
              <a:t>Русский </a:t>
            </a:r>
            <a:r>
              <a:rPr lang="ru-RU" dirty="0"/>
              <a:t>Советский. воин солдат. </a:t>
            </a:r>
            <a:br>
              <a:rPr lang="ru-RU" dirty="0"/>
            </a:br>
            <a:r>
              <a:rPr lang="ru-RU" dirty="0"/>
              <a:t>Пред тобой преклоняю вас </a:t>
            </a:r>
            <a:br>
              <a:rPr lang="ru-RU" dirty="0"/>
            </a:br>
            <a:r>
              <a:rPr lang="ru-RU" dirty="0"/>
              <a:t>И о колено, что безвестно лежат, </a:t>
            </a:r>
            <a:br>
              <a:rPr lang="ru-RU" dirty="0"/>
            </a:br>
            <a:r>
              <a:rPr lang="ru-RU" dirty="0"/>
              <a:t>Будет людская Память нетленна.</a:t>
            </a:r>
            <a:endParaRPr lang="en-US" i="1" dirty="0">
              <a:latin typeface="Freestyle Script" panose="020B0604020202020204" pitchFamily="66" charset="0"/>
            </a:endParaRPr>
          </a:p>
        </p:txBody>
      </p:sp>
      <p:pic>
        <p:nvPicPr>
          <p:cNvPr id="7" name="Объект 6" descr="Изображение выглядит как текст, небо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9AEAFA70-5437-413C-A201-7678F4AC0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729" y="1432683"/>
            <a:ext cx="5981472" cy="399263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A067C78B-85E8-4F6D-8955-09EB55C842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8BB1DE1F-BC13-4674-9A74-6777A4E762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xmlns="" id="{917D1C5A-B237-41CC-AA7E-C10F94DB032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xmlns="" id="{D0D033FD-B77C-4E68-803F-CCEAABD96EB3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7FA2F8D1-81EE-405E-8A4A-04A30DCE44F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61322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человек, стена, сто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B3B75D39-0913-48D7-A016-FB891E6D7C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40" y="365125"/>
            <a:ext cx="3965637" cy="5279255"/>
          </a:xfrm>
        </p:spPr>
      </p:pic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42F78D6-7F3C-49AA-9E01-FEF5C6739F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869" y="365125"/>
            <a:ext cx="6081246" cy="52792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5D16DF5-C7AF-46F5-96A8-DF541132D0D7}"/>
              </a:ext>
            </a:extLst>
          </p:cNvPr>
          <p:cNvSpPr txBox="1"/>
          <p:nvPr/>
        </p:nvSpPr>
        <p:spPr>
          <a:xfrm>
            <a:off x="6444757" y="5659747"/>
            <a:ext cx="4286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Повестка которую получил прадедушка</a:t>
            </a:r>
          </a:p>
          <a:p>
            <a:pPr algn="ctr"/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От 21.09.1939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B2C3CAD-2953-4440-961F-9C6440E959D3}"/>
              </a:ext>
            </a:extLst>
          </p:cNvPr>
          <p:cNvSpPr txBox="1"/>
          <p:nvPr/>
        </p:nvSpPr>
        <p:spPr>
          <a:xfrm>
            <a:off x="1460557" y="5659747"/>
            <a:ext cx="30392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b="1" u="sng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Саблин Василий Иванович</a:t>
            </a:r>
            <a:br>
              <a:rPr lang="ru-RU" sz="1800" b="1" u="sng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rgbClr val="FF0000"/>
                </a:solidFill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15</a:t>
            </a:r>
            <a:r>
              <a:rPr lang="ru-RU" sz="1800" b="1" dirty="0">
                <a:solidFill>
                  <a:srgbClr val="FF0000"/>
                </a:solidFill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-03.1919-18.03.1990</a:t>
            </a:r>
            <a:endParaRPr lang="ru-RU" b="1" dirty="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07776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1431865-D8A2-46F1-BE88-F8B22FB3F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943100"/>
            <a:ext cx="5661212" cy="3769346"/>
          </a:xfrm>
          <a:prstGeom prst="rect">
            <a:avLst/>
          </a:prstGeom>
        </p:spPr>
      </p:pic>
      <p:pic>
        <p:nvPicPr>
          <p:cNvPr id="5" name="Объект 4" descr="Изображение выглядит как текст, внешний, старый, бел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D4CB9E22-41D1-416D-86D0-41B264E01A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67" y="1943100"/>
            <a:ext cx="5661212" cy="3769346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16B0851-1394-4A51-A641-712CD08BF96E}"/>
              </a:ext>
            </a:extLst>
          </p:cNvPr>
          <p:cNvSpPr txBox="1"/>
          <p:nvPr/>
        </p:nvSpPr>
        <p:spPr>
          <a:xfrm>
            <a:off x="8184822" y="5712446"/>
            <a:ext cx="1483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Боевой путь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3D42088-7278-4024-AD96-F12F182D2594}"/>
              </a:ext>
            </a:extLst>
          </p:cNvPr>
          <p:cNvSpPr txBox="1"/>
          <p:nvPr/>
        </p:nvSpPr>
        <p:spPr>
          <a:xfrm>
            <a:off x="1040034" y="5712446"/>
            <a:ext cx="4552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u="sng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Военное училище в городе Орджоникидзе</a:t>
            </a:r>
            <a:br>
              <a:rPr lang="ru-RU" sz="1800" b="1" u="sng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b="1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Воронежская область</a:t>
            </a:r>
            <a:endParaRPr lang="ru-RU" b="1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33308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текст, человек, в позе, стар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6DC452AA-EF12-4B22-9E65-974581A41A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53" y="177282"/>
            <a:ext cx="3282043" cy="4376057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4170733-5576-44A0-BDF1-85E36FB06C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7" y="177283"/>
            <a:ext cx="3282043" cy="43760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776E5D6-F31D-48B1-9CBC-023D6AFEAAC0}"/>
              </a:ext>
            </a:extLst>
          </p:cNvPr>
          <p:cNvSpPr txBox="1"/>
          <p:nvPr/>
        </p:nvSpPr>
        <p:spPr>
          <a:xfrm>
            <a:off x="734208" y="4553339"/>
            <a:ext cx="2203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</a:t>
            </a:r>
            <a:r>
              <a:rPr lang="ru-RU" b="1" u="sng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и его друг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5EED0DC-A109-4F35-AFCE-5DE20431ABE0}"/>
              </a:ext>
            </a:extLst>
          </p:cNvPr>
          <p:cNvSpPr txBox="1"/>
          <p:nvPr/>
        </p:nvSpPr>
        <p:spPr>
          <a:xfrm>
            <a:off x="3918857" y="4553339"/>
            <a:ext cx="32820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Обратная сторона фотографии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память маме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сына Василия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Рядом со мной мой друг и товарищ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жизни и службе сын татарского народа</a:t>
            </a:r>
          </a:p>
          <a:p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Абдулай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Шайхутдинов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09.05.1945г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Парндорф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Австрия</a:t>
            </a:r>
          </a:p>
        </p:txBody>
      </p:sp>
      <p:pic>
        <p:nvPicPr>
          <p:cNvPr id="15" name="Рисунок 14" descr="Изображение выглядит как текст, в позе, групп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EB559A1E-9CE5-4004-8F74-275033A673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861" y="177283"/>
            <a:ext cx="4779842" cy="43760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114AC44-5BD6-4CB9-A389-1A2824708B77}"/>
              </a:ext>
            </a:extLst>
          </p:cNvPr>
          <p:cNvSpPr txBox="1"/>
          <p:nvPr/>
        </p:nvSpPr>
        <p:spPr>
          <a:xfrm>
            <a:off x="7333861" y="4553339"/>
            <a:ext cx="43679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</a:t>
            </a:r>
            <a:r>
              <a:rPr lang="ru-RU" b="1" u="sng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и его ученики.</a:t>
            </a:r>
          </a:p>
          <a:p>
            <a:r>
              <a:rPr lang="ru-RU" b="1" dirty="0" err="1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Нижнебайгорская</a:t>
            </a:r>
            <a:r>
              <a:rPr lang="ru-RU" b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8-летняя школа</a:t>
            </a:r>
          </a:p>
          <a:p>
            <a:r>
              <a:rPr lang="ru-RU" b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Воронежская </a:t>
            </a:r>
            <a:r>
              <a:rPr lang="ru-RU" b="1" dirty="0" err="1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обл</a:t>
            </a:r>
            <a:r>
              <a:rPr lang="ru-RU" b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Верхнехавский</a:t>
            </a:r>
            <a:r>
              <a:rPr lang="ru-RU" b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br>
              <a:rPr lang="ru-RU" b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село Нижняя Байгора</a:t>
            </a:r>
          </a:p>
        </p:txBody>
      </p:sp>
    </p:spTree>
    <p:extLst>
      <p:ext uri="{BB962C8B-B14F-4D97-AF65-F5344CB8AC3E}">
        <p14:creationId xmlns:p14="http://schemas.microsoft.com/office/powerpoint/2010/main" val="2189438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внешний, человек, стоит, стар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AA09FED0-39FD-4D31-8820-B51DF60E68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046" y="42052"/>
            <a:ext cx="3693236" cy="4921238"/>
          </a:xfrm>
        </p:spPr>
      </p:pic>
      <p:pic>
        <p:nvPicPr>
          <p:cNvPr id="7" name="Рисунок 6" descr="Изображение выглядит как человек, в позе, стена, групп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371F098-8650-4A4F-B705-DED7B4D804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763" y="42052"/>
            <a:ext cx="6549104" cy="49149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7D8C093-2764-4AAB-AB9D-45C45BB50BC9}"/>
              </a:ext>
            </a:extLst>
          </p:cNvPr>
          <p:cNvSpPr txBox="1"/>
          <p:nvPr/>
        </p:nvSpPr>
        <p:spPr>
          <a:xfrm>
            <a:off x="1122045" y="4956951"/>
            <a:ext cx="3840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 дедушки после войны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2026290-F167-4271-BCC1-7C3A32664259}"/>
              </a:ext>
            </a:extLst>
          </p:cNvPr>
          <p:cNvSpPr txBox="1"/>
          <p:nvPr/>
        </p:nvSpPr>
        <p:spPr>
          <a:xfrm>
            <a:off x="7501402" y="4956951"/>
            <a:ext cx="2001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Семья Саблиных</a:t>
            </a:r>
          </a:p>
        </p:txBody>
      </p:sp>
    </p:spTree>
    <p:extLst>
      <p:ext uri="{BB962C8B-B14F-4D97-AF65-F5344CB8AC3E}">
        <p14:creationId xmlns:p14="http://schemas.microsoft.com/office/powerpoint/2010/main" val="1861389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23F5135F-115E-423C-BE4A-B56C35DC9F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82C1E318-0F1F-4920-8C7D-FBAC66631B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xmlns="" id="{DE4A7237-B6EB-4FB7-8B68-7C27438D477D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xmlns="" id="{84E00FDE-0838-4B5B-A782-6B6C92DB0A8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2BC1B2F3-8E83-4A70-B103-979C67EECE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xmlns="" id="{01B27662-BD40-44DC-99F5-516479EF16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4FC2E06-B36A-442D-BFE5-38CB8DFA536A}"/>
              </a:ext>
            </a:extLst>
          </p:cNvPr>
          <p:cNvSpPr txBox="1"/>
          <p:nvPr/>
        </p:nvSpPr>
        <p:spPr>
          <a:xfrm>
            <a:off x="0" y="1353119"/>
            <a:ext cx="6644773" cy="36463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4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+mj-lt"/>
                <a:ea typeface="+mj-ea"/>
                <a:cs typeface="+mj-cs"/>
              </a:rPr>
              <a:t>Спасибо за внимание!</a:t>
            </a:r>
            <a:endParaRPr lang="en-US" sz="4600" b="1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latin typeface="+mj-lt"/>
              <a:ea typeface="+mj-ea"/>
              <a:cs typeface="+mj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4F4B01C3-5078-4039-811E-D840C6262C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53536">
            <a:off x="6583776" y="575040"/>
            <a:ext cx="5013450" cy="5786511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>
            <a:outerShdw blurRad="50800" dist="38100" dir="36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xmlns="" id="{2EE9B49B-B44A-4DAC-BD6E-17ABCE56DE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1560760">
            <a:off x="6528215" y="556684"/>
            <a:ext cx="5147611" cy="5835537"/>
          </a:xfrm>
          <a:custGeom>
            <a:avLst/>
            <a:gdLst>
              <a:gd name="connsiteX0" fmla="*/ 412307 w 4662328"/>
              <a:gd name="connsiteY0" fmla="*/ 0 h 5549975"/>
              <a:gd name="connsiteX1" fmla="*/ 3414493 w 4662328"/>
              <a:gd name="connsiteY1" fmla="*/ 171842 h 5549975"/>
              <a:gd name="connsiteX2" fmla="*/ 4243304 w 4662328"/>
              <a:gd name="connsiteY2" fmla="*/ 226950 h 5549975"/>
              <a:gd name="connsiteX3" fmla="*/ 4616498 w 4662328"/>
              <a:gd name="connsiteY3" fmla="*/ 247374 h 5549975"/>
              <a:gd name="connsiteX4" fmla="*/ 4644377 w 4662328"/>
              <a:gd name="connsiteY4" fmla="*/ 269179 h 5549975"/>
              <a:gd name="connsiteX5" fmla="*/ 4642603 w 4662328"/>
              <a:gd name="connsiteY5" fmla="*/ 300930 h 5549975"/>
              <a:gd name="connsiteX6" fmla="*/ 4645525 w 4662328"/>
              <a:gd name="connsiteY6" fmla="*/ 302647 h 5549975"/>
              <a:gd name="connsiteX7" fmla="*/ 4661951 w 4662328"/>
              <a:gd name="connsiteY7" fmla="*/ 334222 h 5549975"/>
              <a:gd name="connsiteX8" fmla="*/ 4639690 w 4662328"/>
              <a:gd name="connsiteY8" fmla="*/ 391868 h 5549975"/>
              <a:gd name="connsiteX9" fmla="*/ 4636202 w 4662328"/>
              <a:gd name="connsiteY9" fmla="*/ 415489 h 5549975"/>
              <a:gd name="connsiteX10" fmla="*/ 4631097 w 4662328"/>
              <a:gd name="connsiteY10" fmla="*/ 506828 h 5549975"/>
              <a:gd name="connsiteX11" fmla="*/ 4630447 w 4662328"/>
              <a:gd name="connsiteY11" fmla="*/ 553245 h 5549975"/>
              <a:gd name="connsiteX12" fmla="*/ 4627348 w 4662328"/>
              <a:gd name="connsiteY12" fmla="*/ 581709 h 5549975"/>
              <a:gd name="connsiteX13" fmla="*/ 4626679 w 4662328"/>
              <a:gd name="connsiteY13" fmla="*/ 585890 h 5549975"/>
              <a:gd name="connsiteX14" fmla="*/ 4613742 w 4662328"/>
              <a:gd name="connsiteY14" fmla="*/ 817404 h 5549975"/>
              <a:gd name="connsiteX15" fmla="*/ 4615455 w 4662328"/>
              <a:gd name="connsiteY15" fmla="*/ 822238 h 5549975"/>
              <a:gd name="connsiteX16" fmla="*/ 4613304 w 4662328"/>
              <a:gd name="connsiteY16" fmla="*/ 846069 h 5549975"/>
              <a:gd name="connsiteX17" fmla="*/ 4611704 w 4662328"/>
              <a:gd name="connsiteY17" fmla="*/ 853854 h 5549975"/>
              <a:gd name="connsiteX18" fmla="*/ 4605466 w 4662328"/>
              <a:gd name="connsiteY18" fmla="*/ 965485 h 5549975"/>
              <a:gd name="connsiteX19" fmla="*/ 4607543 w 4662328"/>
              <a:gd name="connsiteY19" fmla="*/ 966385 h 5549975"/>
              <a:gd name="connsiteX20" fmla="*/ 4611662 w 4662328"/>
              <a:gd name="connsiteY20" fmla="*/ 1002567 h 5549975"/>
              <a:gd name="connsiteX21" fmla="*/ 4606864 w 4662328"/>
              <a:gd name="connsiteY21" fmla="*/ 1101094 h 5549975"/>
              <a:gd name="connsiteX22" fmla="*/ 4606759 w 4662328"/>
              <a:gd name="connsiteY22" fmla="*/ 1159389 h 5549975"/>
              <a:gd name="connsiteX23" fmla="*/ 4611062 w 4662328"/>
              <a:gd name="connsiteY23" fmla="*/ 1180505 h 5549975"/>
              <a:gd name="connsiteX24" fmla="*/ 4614152 w 4662328"/>
              <a:gd name="connsiteY24" fmla="*/ 1210687 h 5549975"/>
              <a:gd name="connsiteX25" fmla="*/ 4622969 w 4662328"/>
              <a:gd name="connsiteY25" fmla="*/ 1263157 h 5549975"/>
              <a:gd name="connsiteX26" fmla="*/ 4625246 w 4662328"/>
              <a:gd name="connsiteY26" fmla="*/ 1313374 h 5549975"/>
              <a:gd name="connsiteX27" fmla="*/ 4624366 w 4662328"/>
              <a:gd name="connsiteY27" fmla="*/ 1347004 h 5549975"/>
              <a:gd name="connsiteX28" fmla="*/ 4623903 w 4662328"/>
              <a:gd name="connsiteY28" fmla="*/ 1351864 h 5549975"/>
              <a:gd name="connsiteX29" fmla="*/ 4614784 w 4662328"/>
              <a:gd name="connsiteY29" fmla="*/ 1391762 h 5549975"/>
              <a:gd name="connsiteX30" fmla="*/ 4618048 w 4662328"/>
              <a:gd name="connsiteY30" fmla="*/ 1395707 h 5549975"/>
              <a:gd name="connsiteX31" fmla="*/ 4620890 w 4662328"/>
              <a:gd name="connsiteY31" fmla="*/ 1408524 h 5549975"/>
              <a:gd name="connsiteX32" fmla="*/ 4616149 w 4662328"/>
              <a:gd name="connsiteY32" fmla="*/ 1419109 h 5549975"/>
              <a:gd name="connsiteX33" fmla="*/ 4605965 w 4662328"/>
              <a:gd name="connsiteY33" fmla="*/ 1469337 h 5549975"/>
              <a:gd name="connsiteX34" fmla="*/ 4595068 w 4662328"/>
              <a:gd name="connsiteY34" fmla="*/ 1543038 h 5549975"/>
              <a:gd name="connsiteX35" fmla="*/ 4590187 w 4662328"/>
              <a:gd name="connsiteY35" fmla="*/ 1553997 h 5549975"/>
              <a:gd name="connsiteX36" fmla="*/ 4575759 w 4662328"/>
              <a:gd name="connsiteY36" fmla="*/ 1626071 h 5549975"/>
              <a:gd name="connsiteX37" fmla="*/ 4572044 w 4662328"/>
              <a:gd name="connsiteY37" fmla="*/ 1664103 h 5549975"/>
              <a:gd name="connsiteX38" fmla="*/ 4575704 w 4662328"/>
              <a:gd name="connsiteY38" fmla="*/ 1668558 h 5549975"/>
              <a:gd name="connsiteX39" fmla="*/ 4574054 w 4662328"/>
              <a:gd name="connsiteY39" fmla="*/ 1679756 h 5549975"/>
              <a:gd name="connsiteX40" fmla="*/ 4574466 w 4662328"/>
              <a:gd name="connsiteY40" fmla="*/ 1682815 h 5549975"/>
              <a:gd name="connsiteX41" fmla="*/ 4575977 w 4662328"/>
              <a:gd name="connsiteY41" fmla="*/ 1700268 h 5549975"/>
              <a:gd name="connsiteX42" fmla="*/ 4564507 w 4662328"/>
              <a:gd name="connsiteY42" fmla="*/ 1735163 h 5549975"/>
              <a:gd name="connsiteX43" fmla="*/ 4562447 w 4662328"/>
              <a:gd name="connsiteY43" fmla="*/ 1735289 h 5549975"/>
              <a:gd name="connsiteX44" fmla="*/ 4553949 w 4662328"/>
              <a:gd name="connsiteY44" fmla="*/ 1887374 h 5549975"/>
              <a:gd name="connsiteX45" fmla="*/ 4562640 w 4662328"/>
              <a:gd name="connsiteY45" fmla="*/ 1911536 h 5549975"/>
              <a:gd name="connsiteX46" fmla="*/ 4564918 w 4662328"/>
              <a:gd name="connsiteY46" fmla="*/ 1961755 h 5549975"/>
              <a:gd name="connsiteX47" fmla="*/ 4564037 w 4662328"/>
              <a:gd name="connsiteY47" fmla="*/ 1995384 h 5549975"/>
              <a:gd name="connsiteX48" fmla="*/ 4563575 w 4662328"/>
              <a:gd name="connsiteY48" fmla="*/ 2000244 h 5549975"/>
              <a:gd name="connsiteX49" fmla="*/ 4554455 w 4662328"/>
              <a:gd name="connsiteY49" fmla="*/ 2040142 h 5549975"/>
              <a:gd name="connsiteX50" fmla="*/ 4557720 w 4662328"/>
              <a:gd name="connsiteY50" fmla="*/ 2044087 h 5549975"/>
              <a:gd name="connsiteX51" fmla="*/ 4560561 w 4662328"/>
              <a:gd name="connsiteY51" fmla="*/ 2056904 h 5549975"/>
              <a:gd name="connsiteX52" fmla="*/ 4555820 w 4662328"/>
              <a:gd name="connsiteY52" fmla="*/ 2067489 h 5549975"/>
              <a:gd name="connsiteX53" fmla="*/ 4545636 w 4662328"/>
              <a:gd name="connsiteY53" fmla="*/ 2117719 h 5549975"/>
              <a:gd name="connsiteX54" fmla="*/ 4538305 w 4662328"/>
              <a:gd name="connsiteY54" fmla="*/ 2167300 h 5549975"/>
              <a:gd name="connsiteX55" fmla="*/ 4482222 w 4662328"/>
              <a:gd name="connsiteY55" fmla="*/ 3223633 h 5549975"/>
              <a:gd name="connsiteX56" fmla="*/ 4469436 w 4662328"/>
              <a:gd name="connsiteY56" fmla="*/ 3477281 h 5549975"/>
              <a:gd name="connsiteX57" fmla="*/ 4458351 w 4662328"/>
              <a:gd name="connsiteY57" fmla="*/ 3639984 h 5549975"/>
              <a:gd name="connsiteX58" fmla="*/ 4367590 w 4662328"/>
              <a:gd name="connsiteY58" fmla="*/ 5278921 h 5549975"/>
              <a:gd name="connsiteX59" fmla="*/ 4372888 w 4662328"/>
              <a:gd name="connsiteY59" fmla="*/ 5315626 h 5549975"/>
              <a:gd name="connsiteX60" fmla="*/ 4376422 w 4662328"/>
              <a:gd name="connsiteY60" fmla="*/ 5350090 h 5549975"/>
              <a:gd name="connsiteX61" fmla="*/ 4379254 w 4662328"/>
              <a:gd name="connsiteY61" fmla="*/ 5450399 h 5549975"/>
              <a:gd name="connsiteX62" fmla="*/ 4360697 w 4662328"/>
              <a:gd name="connsiteY62" fmla="*/ 5484804 h 5549975"/>
              <a:gd name="connsiteX63" fmla="*/ 4356045 w 4662328"/>
              <a:gd name="connsiteY63" fmla="*/ 5487504 h 5549975"/>
              <a:gd name="connsiteX64" fmla="*/ 4352588 w 4662328"/>
              <a:gd name="connsiteY64" fmla="*/ 5549951 h 5549975"/>
              <a:gd name="connsiteX65" fmla="*/ 121904 w 4662328"/>
              <a:gd name="connsiteY65" fmla="*/ 5314089 h 5549975"/>
              <a:gd name="connsiteX66" fmla="*/ 125710 w 4662328"/>
              <a:gd name="connsiteY66" fmla="*/ 5243704 h 5549975"/>
              <a:gd name="connsiteX67" fmla="*/ 113205 w 4662328"/>
              <a:gd name="connsiteY67" fmla="*/ 5239903 h 5549975"/>
              <a:gd name="connsiteX68" fmla="*/ 117425 w 4662328"/>
              <a:gd name="connsiteY68" fmla="*/ 5233298 h 5549975"/>
              <a:gd name="connsiteX69" fmla="*/ 117694 w 4662328"/>
              <a:gd name="connsiteY69" fmla="*/ 5230552 h 5549975"/>
              <a:gd name="connsiteX70" fmla="*/ 117964 w 4662328"/>
              <a:gd name="connsiteY70" fmla="*/ 5227804 h 5549975"/>
              <a:gd name="connsiteX71" fmla="*/ 118501 w 4662328"/>
              <a:gd name="connsiteY71" fmla="*/ 5222308 h 5549975"/>
              <a:gd name="connsiteX72" fmla="*/ 118186 w 4662328"/>
              <a:gd name="connsiteY72" fmla="*/ 5216405 h 5549975"/>
              <a:gd name="connsiteX73" fmla="*/ 117602 w 4662328"/>
              <a:gd name="connsiteY73" fmla="*/ 5213249 h 5549975"/>
              <a:gd name="connsiteX74" fmla="*/ 117871 w 4662328"/>
              <a:gd name="connsiteY74" fmla="*/ 5210500 h 5549975"/>
              <a:gd name="connsiteX75" fmla="*/ 117555 w 4662328"/>
              <a:gd name="connsiteY75" fmla="*/ 5204597 h 5549975"/>
              <a:gd name="connsiteX76" fmla="*/ 116972 w 4662328"/>
              <a:gd name="connsiteY76" fmla="*/ 5201441 h 5549975"/>
              <a:gd name="connsiteX77" fmla="*/ 116342 w 4662328"/>
              <a:gd name="connsiteY77" fmla="*/ 5189632 h 5549975"/>
              <a:gd name="connsiteX78" fmla="*/ 115758 w 4662328"/>
              <a:gd name="connsiteY78" fmla="*/ 5186477 h 5549975"/>
              <a:gd name="connsiteX79" fmla="*/ 116026 w 4662328"/>
              <a:gd name="connsiteY79" fmla="*/ 5183728 h 5549975"/>
              <a:gd name="connsiteX80" fmla="*/ 114591 w 4662328"/>
              <a:gd name="connsiteY80" fmla="*/ 5180163 h 5549975"/>
              <a:gd name="connsiteX81" fmla="*/ 131086 w 4662328"/>
              <a:gd name="connsiteY81" fmla="*/ 5144275 h 5549975"/>
              <a:gd name="connsiteX82" fmla="*/ 152522 w 4662328"/>
              <a:gd name="connsiteY82" fmla="*/ 4747825 h 5549975"/>
              <a:gd name="connsiteX83" fmla="*/ 0 w 4662328"/>
              <a:gd name="connsiteY83" fmla="*/ 4747825 h 5549975"/>
              <a:gd name="connsiteX84" fmla="*/ 0 w 4662328"/>
              <a:gd name="connsiteY84" fmla="*/ 3811601 h 5549975"/>
              <a:gd name="connsiteX85" fmla="*/ 110031 w 4662328"/>
              <a:gd name="connsiteY85" fmla="*/ 3811601 h 5549975"/>
              <a:gd name="connsiteX0" fmla="*/ 412307 w 4662328"/>
              <a:gd name="connsiteY0" fmla="*/ 0 h 5549975"/>
              <a:gd name="connsiteX1" fmla="*/ 3414493 w 4662328"/>
              <a:gd name="connsiteY1" fmla="*/ 171842 h 5549975"/>
              <a:gd name="connsiteX2" fmla="*/ 4243304 w 4662328"/>
              <a:gd name="connsiteY2" fmla="*/ 226950 h 5549975"/>
              <a:gd name="connsiteX3" fmla="*/ 4616498 w 4662328"/>
              <a:gd name="connsiteY3" fmla="*/ 247374 h 5549975"/>
              <a:gd name="connsiteX4" fmla="*/ 4644377 w 4662328"/>
              <a:gd name="connsiteY4" fmla="*/ 269179 h 5549975"/>
              <a:gd name="connsiteX5" fmla="*/ 4642603 w 4662328"/>
              <a:gd name="connsiteY5" fmla="*/ 300930 h 5549975"/>
              <a:gd name="connsiteX6" fmla="*/ 4645525 w 4662328"/>
              <a:gd name="connsiteY6" fmla="*/ 302647 h 5549975"/>
              <a:gd name="connsiteX7" fmla="*/ 4661951 w 4662328"/>
              <a:gd name="connsiteY7" fmla="*/ 334222 h 5549975"/>
              <a:gd name="connsiteX8" fmla="*/ 4639690 w 4662328"/>
              <a:gd name="connsiteY8" fmla="*/ 391868 h 5549975"/>
              <a:gd name="connsiteX9" fmla="*/ 4636202 w 4662328"/>
              <a:gd name="connsiteY9" fmla="*/ 415489 h 5549975"/>
              <a:gd name="connsiteX10" fmla="*/ 4631097 w 4662328"/>
              <a:gd name="connsiteY10" fmla="*/ 506828 h 5549975"/>
              <a:gd name="connsiteX11" fmla="*/ 4630447 w 4662328"/>
              <a:gd name="connsiteY11" fmla="*/ 553245 h 5549975"/>
              <a:gd name="connsiteX12" fmla="*/ 4627348 w 4662328"/>
              <a:gd name="connsiteY12" fmla="*/ 581709 h 5549975"/>
              <a:gd name="connsiteX13" fmla="*/ 4626679 w 4662328"/>
              <a:gd name="connsiteY13" fmla="*/ 585890 h 5549975"/>
              <a:gd name="connsiteX14" fmla="*/ 4613742 w 4662328"/>
              <a:gd name="connsiteY14" fmla="*/ 817404 h 5549975"/>
              <a:gd name="connsiteX15" fmla="*/ 4615455 w 4662328"/>
              <a:gd name="connsiteY15" fmla="*/ 822238 h 5549975"/>
              <a:gd name="connsiteX16" fmla="*/ 4613304 w 4662328"/>
              <a:gd name="connsiteY16" fmla="*/ 846069 h 5549975"/>
              <a:gd name="connsiteX17" fmla="*/ 4611704 w 4662328"/>
              <a:gd name="connsiteY17" fmla="*/ 853854 h 5549975"/>
              <a:gd name="connsiteX18" fmla="*/ 4605466 w 4662328"/>
              <a:gd name="connsiteY18" fmla="*/ 965485 h 5549975"/>
              <a:gd name="connsiteX19" fmla="*/ 4607543 w 4662328"/>
              <a:gd name="connsiteY19" fmla="*/ 966385 h 5549975"/>
              <a:gd name="connsiteX20" fmla="*/ 4611662 w 4662328"/>
              <a:gd name="connsiteY20" fmla="*/ 1002567 h 5549975"/>
              <a:gd name="connsiteX21" fmla="*/ 4606864 w 4662328"/>
              <a:gd name="connsiteY21" fmla="*/ 1101094 h 5549975"/>
              <a:gd name="connsiteX22" fmla="*/ 4606759 w 4662328"/>
              <a:gd name="connsiteY22" fmla="*/ 1159389 h 5549975"/>
              <a:gd name="connsiteX23" fmla="*/ 4611062 w 4662328"/>
              <a:gd name="connsiteY23" fmla="*/ 1180505 h 5549975"/>
              <a:gd name="connsiteX24" fmla="*/ 4614152 w 4662328"/>
              <a:gd name="connsiteY24" fmla="*/ 1210687 h 5549975"/>
              <a:gd name="connsiteX25" fmla="*/ 4622969 w 4662328"/>
              <a:gd name="connsiteY25" fmla="*/ 1263157 h 5549975"/>
              <a:gd name="connsiteX26" fmla="*/ 4625246 w 4662328"/>
              <a:gd name="connsiteY26" fmla="*/ 1313374 h 5549975"/>
              <a:gd name="connsiteX27" fmla="*/ 4624366 w 4662328"/>
              <a:gd name="connsiteY27" fmla="*/ 1347004 h 5549975"/>
              <a:gd name="connsiteX28" fmla="*/ 4623903 w 4662328"/>
              <a:gd name="connsiteY28" fmla="*/ 1351864 h 5549975"/>
              <a:gd name="connsiteX29" fmla="*/ 4614784 w 4662328"/>
              <a:gd name="connsiteY29" fmla="*/ 1391762 h 5549975"/>
              <a:gd name="connsiteX30" fmla="*/ 4618048 w 4662328"/>
              <a:gd name="connsiteY30" fmla="*/ 1395707 h 5549975"/>
              <a:gd name="connsiteX31" fmla="*/ 4620890 w 4662328"/>
              <a:gd name="connsiteY31" fmla="*/ 1408524 h 5549975"/>
              <a:gd name="connsiteX32" fmla="*/ 4616149 w 4662328"/>
              <a:gd name="connsiteY32" fmla="*/ 1419109 h 5549975"/>
              <a:gd name="connsiteX33" fmla="*/ 4605965 w 4662328"/>
              <a:gd name="connsiteY33" fmla="*/ 1469337 h 5549975"/>
              <a:gd name="connsiteX34" fmla="*/ 4595068 w 4662328"/>
              <a:gd name="connsiteY34" fmla="*/ 1543038 h 5549975"/>
              <a:gd name="connsiteX35" fmla="*/ 4590187 w 4662328"/>
              <a:gd name="connsiteY35" fmla="*/ 1553997 h 5549975"/>
              <a:gd name="connsiteX36" fmla="*/ 4575759 w 4662328"/>
              <a:gd name="connsiteY36" fmla="*/ 1626071 h 5549975"/>
              <a:gd name="connsiteX37" fmla="*/ 4572044 w 4662328"/>
              <a:gd name="connsiteY37" fmla="*/ 1664103 h 5549975"/>
              <a:gd name="connsiteX38" fmla="*/ 4575704 w 4662328"/>
              <a:gd name="connsiteY38" fmla="*/ 1668558 h 5549975"/>
              <a:gd name="connsiteX39" fmla="*/ 4574054 w 4662328"/>
              <a:gd name="connsiteY39" fmla="*/ 1679756 h 5549975"/>
              <a:gd name="connsiteX40" fmla="*/ 4574466 w 4662328"/>
              <a:gd name="connsiteY40" fmla="*/ 1682815 h 5549975"/>
              <a:gd name="connsiteX41" fmla="*/ 4575977 w 4662328"/>
              <a:gd name="connsiteY41" fmla="*/ 1700268 h 5549975"/>
              <a:gd name="connsiteX42" fmla="*/ 4564507 w 4662328"/>
              <a:gd name="connsiteY42" fmla="*/ 1735163 h 5549975"/>
              <a:gd name="connsiteX43" fmla="*/ 4562447 w 4662328"/>
              <a:gd name="connsiteY43" fmla="*/ 1735289 h 5549975"/>
              <a:gd name="connsiteX44" fmla="*/ 4553949 w 4662328"/>
              <a:gd name="connsiteY44" fmla="*/ 1887374 h 5549975"/>
              <a:gd name="connsiteX45" fmla="*/ 4562640 w 4662328"/>
              <a:gd name="connsiteY45" fmla="*/ 1911536 h 5549975"/>
              <a:gd name="connsiteX46" fmla="*/ 4564918 w 4662328"/>
              <a:gd name="connsiteY46" fmla="*/ 1961755 h 5549975"/>
              <a:gd name="connsiteX47" fmla="*/ 4564037 w 4662328"/>
              <a:gd name="connsiteY47" fmla="*/ 1995384 h 5549975"/>
              <a:gd name="connsiteX48" fmla="*/ 4563575 w 4662328"/>
              <a:gd name="connsiteY48" fmla="*/ 2000244 h 5549975"/>
              <a:gd name="connsiteX49" fmla="*/ 4554455 w 4662328"/>
              <a:gd name="connsiteY49" fmla="*/ 2040142 h 5549975"/>
              <a:gd name="connsiteX50" fmla="*/ 4557720 w 4662328"/>
              <a:gd name="connsiteY50" fmla="*/ 2044087 h 5549975"/>
              <a:gd name="connsiteX51" fmla="*/ 4560561 w 4662328"/>
              <a:gd name="connsiteY51" fmla="*/ 2056904 h 5549975"/>
              <a:gd name="connsiteX52" fmla="*/ 4555820 w 4662328"/>
              <a:gd name="connsiteY52" fmla="*/ 2067489 h 5549975"/>
              <a:gd name="connsiteX53" fmla="*/ 4545636 w 4662328"/>
              <a:gd name="connsiteY53" fmla="*/ 2117719 h 5549975"/>
              <a:gd name="connsiteX54" fmla="*/ 4538305 w 4662328"/>
              <a:gd name="connsiteY54" fmla="*/ 2167300 h 5549975"/>
              <a:gd name="connsiteX55" fmla="*/ 4482222 w 4662328"/>
              <a:gd name="connsiteY55" fmla="*/ 3223633 h 5549975"/>
              <a:gd name="connsiteX56" fmla="*/ 4469436 w 4662328"/>
              <a:gd name="connsiteY56" fmla="*/ 3477281 h 5549975"/>
              <a:gd name="connsiteX57" fmla="*/ 4458351 w 4662328"/>
              <a:gd name="connsiteY57" fmla="*/ 3639984 h 5549975"/>
              <a:gd name="connsiteX58" fmla="*/ 4367590 w 4662328"/>
              <a:gd name="connsiteY58" fmla="*/ 5278921 h 5549975"/>
              <a:gd name="connsiteX59" fmla="*/ 4372888 w 4662328"/>
              <a:gd name="connsiteY59" fmla="*/ 5315626 h 5549975"/>
              <a:gd name="connsiteX60" fmla="*/ 4376422 w 4662328"/>
              <a:gd name="connsiteY60" fmla="*/ 5350090 h 5549975"/>
              <a:gd name="connsiteX61" fmla="*/ 4379254 w 4662328"/>
              <a:gd name="connsiteY61" fmla="*/ 5450399 h 5549975"/>
              <a:gd name="connsiteX62" fmla="*/ 4360697 w 4662328"/>
              <a:gd name="connsiteY62" fmla="*/ 5484804 h 5549975"/>
              <a:gd name="connsiteX63" fmla="*/ 4356045 w 4662328"/>
              <a:gd name="connsiteY63" fmla="*/ 5487504 h 5549975"/>
              <a:gd name="connsiteX64" fmla="*/ 4352588 w 4662328"/>
              <a:gd name="connsiteY64" fmla="*/ 5549951 h 5549975"/>
              <a:gd name="connsiteX65" fmla="*/ 121904 w 4662328"/>
              <a:gd name="connsiteY65" fmla="*/ 5314089 h 5549975"/>
              <a:gd name="connsiteX66" fmla="*/ 125710 w 4662328"/>
              <a:gd name="connsiteY66" fmla="*/ 5243704 h 5549975"/>
              <a:gd name="connsiteX67" fmla="*/ 113205 w 4662328"/>
              <a:gd name="connsiteY67" fmla="*/ 5239903 h 5549975"/>
              <a:gd name="connsiteX68" fmla="*/ 117425 w 4662328"/>
              <a:gd name="connsiteY68" fmla="*/ 5233298 h 5549975"/>
              <a:gd name="connsiteX69" fmla="*/ 117694 w 4662328"/>
              <a:gd name="connsiteY69" fmla="*/ 5230552 h 5549975"/>
              <a:gd name="connsiteX70" fmla="*/ 117964 w 4662328"/>
              <a:gd name="connsiteY70" fmla="*/ 5227804 h 5549975"/>
              <a:gd name="connsiteX71" fmla="*/ 118501 w 4662328"/>
              <a:gd name="connsiteY71" fmla="*/ 5222308 h 5549975"/>
              <a:gd name="connsiteX72" fmla="*/ 118186 w 4662328"/>
              <a:gd name="connsiteY72" fmla="*/ 5216405 h 5549975"/>
              <a:gd name="connsiteX73" fmla="*/ 117602 w 4662328"/>
              <a:gd name="connsiteY73" fmla="*/ 5213249 h 5549975"/>
              <a:gd name="connsiteX74" fmla="*/ 117871 w 4662328"/>
              <a:gd name="connsiteY74" fmla="*/ 5210500 h 5549975"/>
              <a:gd name="connsiteX75" fmla="*/ 117555 w 4662328"/>
              <a:gd name="connsiteY75" fmla="*/ 5204597 h 5549975"/>
              <a:gd name="connsiteX76" fmla="*/ 116972 w 4662328"/>
              <a:gd name="connsiteY76" fmla="*/ 5201441 h 5549975"/>
              <a:gd name="connsiteX77" fmla="*/ 116342 w 4662328"/>
              <a:gd name="connsiteY77" fmla="*/ 5189632 h 5549975"/>
              <a:gd name="connsiteX78" fmla="*/ 115758 w 4662328"/>
              <a:gd name="connsiteY78" fmla="*/ 5186477 h 5549975"/>
              <a:gd name="connsiteX79" fmla="*/ 116026 w 4662328"/>
              <a:gd name="connsiteY79" fmla="*/ 5183728 h 5549975"/>
              <a:gd name="connsiteX80" fmla="*/ 114591 w 4662328"/>
              <a:gd name="connsiteY80" fmla="*/ 5180163 h 5549975"/>
              <a:gd name="connsiteX81" fmla="*/ 131086 w 4662328"/>
              <a:gd name="connsiteY81" fmla="*/ 5144275 h 5549975"/>
              <a:gd name="connsiteX82" fmla="*/ 152522 w 4662328"/>
              <a:gd name="connsiteY82" fmla="*/ 4747825 h 5549975"/>
              <a:gd name="connsiteX83" fmla="*/ 0 w 4662328"/>
              <a:gd name="connsiteY83" fmla="*/ 4747825 h 5549975"/>
              <a:gd name="connsiteX84" fmla="*/ 110031 w 4662328"/>
              <a:gd name="connsiteY84" fmla="*/ 3811601 h 5549975"/>
              <a:gd name="connsiteX85" fmla="*/ 412307 w 4662328"/>
              <a:gd name="connsiteY85" fmla="*/ 0 h 5549975"/>
              <a:gd name="connsiteX0" fmla="*/ 302276 w 4552297"/>
              <a:gd name="connsiteY0" fmla="*/ 0 h 5549975"/>
              <a:gd name="connsiteX1" fmla="*/ 3304462 w 4552297"/>
              <a:gd name="connsiteY1" fmla="*/ 171842 h 5549975"/>
              <a:gd name="connsiteX2" fmla="*/ 4133273 w 4552297"/>
              <a:gd name="connsiteY2" fmla="*/ 226950 h 5549975"/>
              <a:gd name="connsiteX3" fmla="*/ 4506467 w 4552297"/>
              <a:gd name="connsiteY3" fmla="*/ 247374 h 5549975"/>
              <a:gd name="connsiteX4" fmla="*/ 4534346 w 4552297"/>
              <a:gd name="connsiteY4" fmla="*/ 269179 h 5549975"/>
              <a:gd name="connsiteX5" fmla="*/ 4532572 w 4552297"/>
              <a:gd name="connsiteY5" fmla="*/ 300930 h 5549975"/>
              <a:gd name="connsiteX6" fmla="*/ 4535494 w 4552297"/>
              <a:gd name="connsiteY6" fmla="*/ 302647 h 5549975"/>
              <a:gd name="connsiteX7" fmla="*/ 4551920 w 4552297"/>
              <a:gd name="connsiteY7" fmla="*/ 334222 h 5549975"/>
              <a:gd name="connsiteX8" fmla="*/ 4529659 w 4552297"/>
              <a:gd name="connsiteY8" fmla="*/ 391868 h 5549975"/>
              <a:gd name="connsiteX9" fmla="*/ 4526171 w 4552297"/>
              <a:gd name="connsiteY9" fmla="*/ 415489 h 5549975"/>
              <a:gd name="connsiteX10" fmla="*/ 4521066 w 4552297"/>
              <a:gd name="connsiteY10" fmla="*/ 506828 h 5549975"/>
              <a:gd name="connsiteX11" fmla="*/ 4520416 w 4552297"/>
              <a:gd name="connsiteY11" fmla="*/ 553245 h 5549975"/>
              <a:gd name="connsiteX12" fmla="*/ 4517317 w 4552297"/>
              <a:gd name="connsiteY12" fmla="*/ 581709 h 5549975"/>
              <a:gd name="connsiteX13" fmla="*/ 4516648 w 4552297"/>
              <a:gd name="connsiteY13" fmla="*/ 585890 h 5549975"/>
              <a:gd name="connsiteX14" fmla="*/ 4503711 w 4552297"/>
              <a:gd name="connsiteY14" fmla="*/ 817404 h 5549975"/>
              <a:gd name="connsiteX15" fmla="*/ 4505424 w 4552297"/>
              <a:gd name="connsiteY15" fmla="*/ 822238 h 5549975"/>
              <a:gd name="connsiteX16" fmla="*/ 4503273 w 4552297"/>
              <a:gd name="connsiteY16" fmla="*/ 846069 h 5549975"/>
              <a:gd name="connsiteX17" fmla="*/ 4501673 w 4552297"/>
              <a:gd name="connsiteY17" fmla="*/ 853854 h 5549975"/>
              <a:gd name="connsiteX18" fmla="*/ 4495435 w 4552297"/>
              <a:gd name="connsiteY18" fmla="*/ 965485 h 5549975"/>
              <a:gd name="connsiteX19" fmla="*/ 4497512 w 4552297"/>
              <a:gd name="connsiteY19" fmla="*/ 966385 h 5549975"/>
              <a:gd name="connsiteX20" fmla="*/ 4501631 w 4552297"/>
              <a:gd name="connsiteY20" fmla="*/ 1002567 h 5549975"/>
              <a:gd name="connsiteX21" fmla="*/ 4496833 w 4552297"/>
              <a:gd name="connsiteY21" fmla="*/ 1101094 h 5549975"/>
              <a:gd name="connsiteX22" fmla="*/ 4496728 w 4552297"/>
              <a:gd name="connsiteY22" fmla="*/ 1159389 h 5549975"/>
              <a:gd name="connsiteX23" fmla="*/ 4501031 w 4552297"/>
              <a:gd name="connsiteY23" fmla="*/ 1180505 h 5549975"/>
              <a:gd name="connsiteX24" fmla="*/ 4504121 w 4552297"/>
              <a:gd name="connsiteY24" fmla="*/ 1210687 h 5549975"/>
              <a:gd name="connsiteX25" fmla="*/ 4512938 w 4552297"/>
              <a:gd name="connsiteY25" fmla="*/ 1263157 h 5549975"/>
              <a:gd name="connsiteX26" fmla="*/ 4515215 w 4552297"/>
              <a:gd name="connsiteY26" fmla="*/ 1313374 h 5549975"/>
              <a:gd name="connsiteX27" fmla="*/ 4514335 w 4552297"/>
              <a:gd name="connsiteY27" fmla="*/ 1347004 h 5549975"/>
              <a:gd name="connsiteX28" fmla="*/ 4513872 w 4552297"/>
              <a:gd name="connsiteY28" fmla="*/ 1351864 h 5549975"/>
              <a:gd name="connsiteX29" fmla="*/ 4504753 w 4552297"/>
              <a:gd name="connsiteY29" fmla="*/ 1391762 h 5549975"/>
              <a:gd name="connsiteX30" fmla="*/ 4508017 w 4552297"/>
              <a:gd name="connsiteY30" fmla="*/ 1395707 h 5549975"/>
              <a:gd name="connsiteX31" fmla="*/ 4510859 w 4552297"/>
              <a:gd name="connsiteY31" fmla="*/ 1408524 h 5549975"/>
              <a:gd name="connsiteX32" fmla="*/ 4506118 w 4552297"/>
              <a:gd name="connsiteY32" fmla="*/ 1419109 h 5549975"/>
              <a:gd name="connsiteX33" fmla="*/ 4495934 w 4552297"/>
              <a:gd name="connsiteY33" fmla="*/ 1469337 h 5549975"/>
              <a:gd name="connsiteX34" fmla="*/ 4485037 w 4552297"/>
              <a:gd name="connsiteY34" fmla="*/ 1543038 h 5549975"/>
              <a:gd name="connsiteX35" fmla="*/ 4480156 w 4552297"/>
              <a:gd name="connsiteY35" fmla="*/ 1553997 h 5549975"/>
              <a:gd name="connsiteX36" fmla="*/ 4465728 w 4552297"/>
              <a:gd name="connsiteY36" fmla="*/ 1626071 h 5549975"/>
              <a:gd name="connsiteX37" fmla="*/ 4462013 w 4552297"/>
              <a:gd name="connsiteY37" fmla="*/ 1664103 h 5549975"/>
              <a:gd name="connsiteX38" fmla="*/ 4465673 w 4552297"/>
              <a:gd name="connsiteY38" fmla="*/ 1668558 h 5549975"/>
              <a:gd name="connsiteX39" fmla="*/ 4464023 w 4552297"/>
              <a:gd name="connsiteY39" fmla="*/ 1679756 h 5549975"/>
              <a:gd name="connsiteX40" fmla="*/ 4464435 w 4552297"/>
              <a:gd name="connsiteY40" fmla="*/ 1682815 h 5549975"/>
              <a:gd name="connsiteX41" fmla="*/ 4465946 w 4552297"/>
              <a:gd name="connsiteY41" fmla="*/ 1700268 h 5549975"/>
              <a:gd name="connsiteX42" fmla="*/ 4454476 w 4552297"/>
              <a:gd name="connsiteY42" fmla="*/ 1735163 h 5549975"/>
              <a:gd name="connsiteX43" fmla="*/ 4452416 w 4552297"/>
              <a:gd name="connsiteY43" fmla="*/ 1735289 h 5549975"/>
              <a:gd name="connsiteX44" fmla="*/ 4443918 w 4552297"/>
              <a:gd name="connsiteY44" fmla="*/ 1887374 h 5549975"/>
              <a:gd name="connsiteX45" fmla="*/ 4452609 w 4552297"/>
              <a:gd name="connsiteY45" fmla="*/ 1911536 h 5549975"/>
              <a:gd name="connsiteX46" fmla="*/ 4454887 w 4552297"/>
              <a:gd name="connsiteY46" fmla="*/ 1961755 h 5549975"/>
              <a:gd name="connsiteX47" fmla="*/ 4454006 w 4552297"/>
              <a:gd name="connsiteY47" fmla="*/ 1995384 h 5549975"/>
              <a:gd name="connsiteX48" fmla="*/ 4453544 w 4552297"/>
              <a:gd name="connsiteY48" fmla="*/ 2000244 h 5549975"/>
              <a:gd name="connsiteX49" fmla="*/ 4444424 w 4552297"/>
              <a:gd name="connsiteY49" fmla="*/ 2040142 h 5549975"/>
              <a:gd name="connsiteX50" fmla="*/ 4447689 w 4552297"/>
              <a:gd name="connsiteY50" fmla="*/ 2044087 h 5549975"/>
              <a:gd name="connsiteX51" fmla="*/ 4450530 w 4552297"/>
              <a:gd name="connsiteY51" fmla="*/ 2056904 h 5549975"/>
              <a:gd name="connsiteX52" fmla="*/ 4445789 w 4552297"/>
              <a:gd name="connsiteY52" fmla="*/ 2067489 h 5549975"/>
              <a:gd name="connsiteX53" fmla="*/ 4435605 w 4552297"/>
              <a:gd name="connsiteY53" fmla="*/ 2117719 h 5549975"/>
              <a:gd name="connsiteX54" fmla="*/ 4428274 w 4552297"/>
              <a:gd name="connsiteY54" fmla="*/ 2167300 h 5549975"/>
              <a:gd name="connsiteX55" fmla="*/ 4372191 w 4552297"/>
              <a:gd name="connsiteY55" fmla="*/ 3223633 h 5549975"/>
              <a:gd name="connsiteX56" fmla="*/ 4359405 w 4552297"/>
              <a:gd name="connsiteY56" fmla="*/ 3477281 h 5549975"/>
              <a:gd name="connsiteX57" fmla="*/ 4348320 w 4552297"/>
              <a:gd name="connsiteY57" fmla="*/ 3639984 h 5549975"/>
              <a:gd name="connsiteX58" fmla="*/ 4257559 w 4552297"/>
              <a:gd name="connsiteY58" fmla="*/ 5278921 h 5549975"/>
              <a:gd name="connsiteX59" fmla="*/ 4262857 w 4552297"/>
              <a:gd name="connsiteY59" fmla="*/ 5315626 h 5549975"/>
              <a:gd name="connsiteX60" fmla="*/ 4266391 w 4552297"/>
              <a:gd name="connsiteY60" fmla="*/ 5350090 h 5549975"/>
              <a:gd name="connsiteX61" fmla="*/ 4269223 w 4552297"/>
              <a:gd name="connsiteY61" fmla="*/ 5450399 h 5549975"/>
              <a:gd name="connsiteX62" fmla="*/ 4250666 w 4552297"/>
              <a:gd name="connsiteY62" fmla="*/ 5484804 h 5549975"/>
              <a:gd name="connsiteX63" fmla="*/ 4246014 w 4552297"/>
              <a:gd name="connsiteY63" fmla="*/ 5487504 h 5549975"/>
              <a:gd name="connsiteX64" fmla="*/ 4242557 w 4552297"/>
              <a:gd name="connsiteY64" fmla="*/ 5549951 h 5549975"/>
              <a:gd name="connsiteX65" fmla="*/ 11873 w 4552297"/>
              <a:gd name="connsiteY65" fmla="*/ 5314089 h 5549975"/>
              <a:gd name="connsiteX66" fmla="*/ 15679 w 4552297"/>
              <a:gd name="connsiteY66" fmla="*/ 5243704 h 5549975"/>
              <a:gd name="connsiteX67" fmla="*/ 3174 w 4552297"/>
              <a:gd name="connsiteY67" fmla="*/ 5239903 h 5549975"/>
              <a:gd name="connsiteX68" fmla="*/ 7394 w 4552297"/>
              <a:gd name="connsiteY68" fmla="*/ 5233298 h 5549975"/>
              <a:gd name="connsiteX69" fmla="*/ 7663 w 4552297"/>
              <a:gd name="connsiteY69" fmla="*/ 5230552 h 5549975"/>
              <a:gd name="connsiteX70" fmla="*/ 7933 w 4552297"/>
              <a:gd name="connsiteY70" fmla="*/ 5227804 h 5549975"/>
              <a:gd name="connsiteX71" fmla="*/ 8470 w 4552297"/>
              <a:gd name="connsiteY71" fmla="*/ 5222308 h 5549975"/>
              <a:gd name="connsiteX72" fmla="*/ 8155 w 4552297"/>
              <a:gd name="connsiteY72" fmla="*/ 5216405 h 5549975"/>
              <a:gd name="connsiteX73" fmla="*/ 7571 w 4552297"/>
              <a:gd name="connsiteY73" fmla="*/ 5213249 h 5549975"/>
              <a:gd name="connsiteX74" fmla="*/ 7840 w 4552297"/>
              <a:gd name="connsiteY74" fmla="*/ 5210500 h 5549975"/>
              <a:gd name="connsiteX75" fmla="*/ 7524 w 4552297"/>
              <a:gd name="connsiteY75" fmla="*/ 5204597 h 5549975"/>
              <a:gd name="connsiteX76" fmla="*/ 6941 w 4552297"/>
              <a:gd name="connsiteY76" fmla="*/ 5201441 h 5549975"/>
              <a:gd name="connsiteX77" fmla="*/ 6311 w 4552297"/>
              <a:gd name="connsiteY77" fmla="*/ 5189632 h 5549975"/>
              <a:gd name="connsiteX78" fmla="*/ 5727 w 4552297"/>
              <a:gd name="connsiteY78" fmla="*/ 5186477 h 5549975"/>
              <a:gd name="connsiteX79" fmla="*/ 5995 w 4552297"/>
              <a:gd name="connsiteY79" fmla="*/ 5183728 h 5549975"/>
              <a:gd name="connsiteX80" fmla="*/ 4560 w 4552297"/>
              <a:gd name="connsiteY80" fmla="*/ 5180163 h 5549975"/>
              <a:gd name="connsiteX81" fmla="*/ 21055 w 4552297"/>
              <a:gd name="connsiteY81" fmla="*/ 5144275 h 5549975"/>
              <a:gd name="connsiteX82" fmla="*/ 42491 w 4552297"/>
              <a:gd name="connsiteY82" fmla="*/ 4747825 h 5549975"/>
              <a:gd name="connsiteX83" fmla="*/ 0 w 4552297"/>
              <a:gd name="connsiteY83" fmla="*/ 3811601 h 5549975"/>
              <a:gd name="connsiteX84" fmla="*/ 302276 w 4552297"/>
              <a:gd name="connsiteY84" fmla="*/ 0 h 5549975"/>
              <a:gd name="connsiteX0" fmla="*/ 299102 w 4549123"/>
              <a:gd name="connsiteY0" fmla="*/ 0 h 5549975"/>
              <a:gd name="connsiteX1" fmla="*/ 3301288 w 4549123"/>
              <a:gd name="connsiteY1" fmla="*/ 171842 h 5549975"/>
              <a:gd name="connsiteX2" fmla="*/ 4130099 w 4549123"/>
              <a:gd name="connsiteY2" fmla="*/ 226950 h 5549975"/>
              <a:gd name="connsiteX3" fmla="*/ 4503293 w 4549123"/>
              <a:gd name="connsiteY3" fmla="*/ 247374 h 5549975"/>
              <a:gd name="connsiteX4" fmla="*/ 4531172 w 4549123"/>
              <a:gd name="connsiteY4" fmla="*/ 269179 h 5549975"/>
              <a:gd name="connsiteX5" fmla="*/ 4529398 w 4549123"/>
              <a:gd name="connsiteY5" fmla="*/ 300930 h 5549975"/>
              <a:gd name="connsiteX6" fmla="*/ 4532320 w 4549123"/>
              <a:gd name="connsiteY6" fmla="*/ 302647 h 5549975"/>
              <a:gd name="connsiteX7" fmla="*/ 4548746 w 4549123"/>
              <a:gd name="connsiteY7" fmla="*/ 334222 h 5549975"/>
              <a:gd name="connsiteX8" fmla="*/ 4526485 w 4549123"/>
              <a:gd name="connsiteY8" fmla="*/ 391868 h 5549975"/>
              <a:gd name="connsiteX9" fmla="*/ 4522997 w 4549123"/>
              <a:gd name="connsiteY9" fmla="*/ 415489 h 5549975"/>
              <a:gd name="connsiteX10" fmla="*/ 4517892 w 4549123"/>
              <a:gd name="connsiteY10" fmla="*/ 506828 h 5549975"/>
              <a:gd name="connsiteX11" fmla="*/ 4517242 w 4549123"/>
              <a:gd name="connsiteY11" fmla="*/ 553245 h 5549975"/>
              <a:gd name="connsiteX12" fmla="*/ 4514143 w 4549123"/>
              <a:gd name="connsiteY12" fmla="*/ 581709 h 5549975"/>
              <a:gd name="connsiteX13" fmla="*/ 4513474 w 4549123"/>
              <a:gd name="connsiteY13" fmla="*/ 585890 h 5549975"/>
              <a:gd name="connsiteX14" fmla="*/ 4500537 w 4549123"/>
              <a:gd name="connsiteY14" fmla="*/ 817404 h 5549975"/>
              <a:gd name="connsiteX15" fmla="*/ 4502250 w 4549123"/>
              <a:gd name="connsiteY15" fmla="*/ 822238 h 5549975"/>
              <a:gd name="connsiteX16" fmla="*/ 4500099 w 4549123"/>
              <a:gd name="connsiteY16" fmla="*/ 846069 h 5549975"/>
              <a:gd name="connsiteX17" fmla="*/ 4498499 w 4549123"/>
              <a:gd name="connsiteY17" fmla="*/ 853854 h 5549975"/>
              <a:gd name="connsiteX18" fmla="*/ 4492261 w 4549123"/>
              <a:gd name="connsiteY18" fmla="*/ 965485 h 5549975"/>
              <a:gd name="connsiteX19" fmla="*/ 4494338 w 4549123"/>
              <a:gd name="connsiteY19" fmla="*/ 966385 h 5549975"/>
              <a:gd name="connsiteX20" fmla="*/ 4498457 w 4549123"/>
              <a:gd name="connsiteY20" fmla="*/ 1002567 h 5549975"/>
              <a:gd name="connsiteX21" fmla="*/ 4493659 w 4549123"/>
              <a:gd name="connsiteY21" fmla="*/ 1101094 h 5549975"/>
              <a:gd name="connsiteX22" fmla="*/ 4493554 w 4549123"/>
              <a:gd name="connsiteY22" fmla="*/ 1159389 h 5549975"/>
              <a:gd name="connsiteX23" fmla="*/ 4497857 w 4549123"/>
              <a:gd name="connsiteY23" fmla="*/ 1180505 h 5549975"/>
              <a:gd name="connsiteX24" fmla="*/ 4500947 w 4549123"/>
              <a:gd name="connsiteY24" fmla="*/ 1210687 h 5549975"/>
              <a:gd name="connsiteX25" fmla="*/ 4509764 w 4549123"/>
              <a:gd name="connsiteY25" fmla="*/ 1263157 h 5549975"/>
              <a:gd name="connsiteX26" fmla="*/ 4512041 w 4549123"/>
              <a:gd name="connsiteY26" fmla="*/ 1313374 h 5549975"/>
              <a:gd name="connsiteX27" fmla="*/ 4511161 w 4549123"/>
              <a:gd name="connsiteY27" fmla="*/ 1347004 h 5549975"/>
              <a:gd name="connsiteX28" fmla="*/ 4510698 w 4549123"/>
              <a:gd name="connsiteY28" fmla="*/ 1351864 h 5549975"/>
              <a:gd name="connsiteX29" fmla="*/ 4501579 w 4549123"/>
              <a:gd name="connsiteY29" fmla="*/ 1391762 h 5549975"/>
              <a:gd name="connsiteX30" fmla="*/ 4504843 w 4549123"/>
              <a:gd name="connsiteY30" fmla="*/ 1395707 h 5549975"/>
              <a:gd name="connsiteX31" fmla="*/ 4507685 w 4549123"/>
              <a:gd name="connsiteY31" fmla="*/ 1408524 h 5549975"/>
              <a:gd name="connsiteX32" fmla="*/ 4502944 w 4549123"/>
              <a:gd name="connsiteY32" fmla="*/ 1419109 h 5549975"/>
              <a:gd name="connsiteX33" fmla="*/ 4492760 w 4549123"/>
              <a:gd name="connsiteY33" fmla="*/ 1469337 h 5549975"/>
              <a:gd name="connsiteX34" fmla="*/ 4481863 w 4549123"/>
              <a:gd name="connsiteY34" fmla="*/ 1543038 h 5549975"/>
              <a:gd name="connsiteX35" fmla="*/ 4476982 w 4549123"/>
              <a:gd name="connsiteY35" fmla="*/ 1553997 h 5549975"/>
              <a:gd name="connsiteX36" fmla="*/ 4462554 w 4549123"/>
              <a:gd name="connsiteY36" fmla="*/ 1626071 h 5549975"/>
              <a:gd name="connsiteX37" fmla="*/ 4458839 w 4549123"/>
              <a:gd name="connsiteY37" fmla="*/ 1664103 h 5549975"/>
              <a:gd name="connsiteX38" fmla="*/ 4462499 w 4549123"/>
              <a:gd name="connsiteY38" fmla="*/ 1668558 h 5549975"/>
              <a:gd name="connsiteX39" fmla="*/ 4460849 w 4549123"/>
              <a:gd name="connsiteY39" fmla="*/ 1679756 h 5549975"/>
              <a:gd name="connsiteX40" fmla="*/ 4461261 w 4549123"/>
              <a:gd name="connsiteY40" fmla="*/ 1682815 h 5549975"/>
              <a:gd name="connsiteX41" fmla="*/ 4462772 w 4549123"/>
              <a:gd name="connsiteY41" fmla="*/ 1700268 h 5549975"/>
              <a:gd name="connsiteX42" fmla="*/ 4451302 w 4549123"/>
              <a:gd name="connsiteY42" fmla="*/ 1735163 h 5549975"/>
              <a:gd name="connsiteX43" fmla="*/ 4449242 w 4549123"/>
              <a:gd name="connsiteY43" fmla="*/ 1735289 h 5549975"/>
              <a:gd name="connsiteX44" fmla="*/ 4440744 w 4549123"/>
              <a:gd name="connsiteY44" fmla="*/ 1887374 h 5549975"/>
              <a:gd name="connsiteX45" fmla="*/ 4449435 w 4549123"/>
              <a:gd name="connsiteY45" fmla="*/ 1911536 h 5549975"/>
              <a:gd name="connsiteX46" fmla="*/ 4451713 w 4549123"/>
              <a:gd name="connsiteY46" fmla="*/ 1961755 h 5549975"/>
              <a:gd name="connsiteX47" fmla="*/ 4450832 w 4549123"/>
              <a:gd name="connsiteY47" fmla="*/ 1995384 h 5549975"/>
              <a:gd name="connsiteX48" fmla="*/ 4450370 w 4549123"/>
              <a:gd name="connsiteY48" fmla="*/ 2000244 h 5549975"/>
              <a:gd name="connsiteX49" fmla="*/ 4441250 w 4549123"/>
              <a:gd name="connsiteY49" fmla="*/ 2040142 h 5549975"/>
              <a:gd name="connsiteX50" fmla="*/ 4444515 w 4549123"/>
              <a:gd name="connsiteY50" fmla="*/ 2044087 h 5549975"/>
              <a:gd name="connsiteX51" fmla="*/ 4447356 w 4549123"/>
              <a:gd name="connsiteY51" fmla="*/ 2056904 h 5549975"/>
              <a:gd name="connsiteX52" fmla="*/ 4442615 w 4549123"/>
              <a:gd name="connsiteY52" fmla="*/ 2067489 h 5549975"/>
              <a:gd name="connsiteX53" fmla="*/ 4432431 w 4549123"/>
              <a:gd name="connsiteY53" fmla="*/ 2117719 h 5549975"/>
              <a:gd name="connsiteX54" fmla="*/ 4425100 w 4549123"/>
              <a:gd name="connsiteY54" fmla="*/ 2167300 h 5549975"/>
              <a:gd name="connsiteX55" fmla="*/ 4369017 w 4549123"/>
              <a:gd name="connsiteY55" fmla="*/ 3223633 h 5549975"/>
              <a:gd name="connsiteX56" fmla="*/ 4356231 w 4549123"/>
              <a:gd name="connsiteY56" fmla="*/ 3477281 h 5549975"/>
              <a:gd name="connsiteX57" fmla="*/ 4345146 w 4549123"/>
              <a:gd name="connsiteY57" fmla="*/ 3639984 h 5549975"/>
              <a:gd name="connsiteX58" fmla="*/ 4254385 w 4549123"/>
              <a:gd name="connsiteY58" fmla="*/ 5278921 h 5549975"/>
              <a:gd name="connsiteX59" fmla="*/ 4259683 w 4549123"/>
              <a:gd name="connsiteY59" fmla="*/ 5315626 h 5549975"/>
              <a:gd name="connsiteX60" fmla="*/ 4263217 w 4549123"/>
              <a:gd name="connsiteY60" fmla="*/ 5350090 h 5549975"/>
              <a:gd name="connsiteX61" fmla="*/ 4266049 w 4549123"/>
              <a:gd name="connsiteY61" fmla="*/ 5450399 h 5549975"/>
              <a:gd name="connsiteX62" fmla="*/ 4247492 w 4549123"/>
              <a:gd name="connsiteY62" fmla="*/ 5484804 h 5549975"/>
              <a:gd name="connsiteX63" fmla="*/ 4242840 w 4549123"/>
              <a:gd name="connsiteY63" fmla="*/ 5487504 h 5549975"/>
              <a:gd name="connsiteX64" fmla="*/ 4239383 w 4549123"/>
              <a:gd name="connsiteY64" fmla="*/ 5549951 h 5549975"/>
              <a:gd name="connsiteX65" fmla="*/ 8699 w 4549123"/>
              <a:gd name="connsiteY65" fmla="*/ 5314089 h 5549975"/>
              <a:gd name="connsiteX66" fmla="*/ 12505 w 4549123"/>
              <a:gd name="connsiteY66" fmla="*/ 5243704 h 5549975"/>
              <a:gd name="connsiteX67" fmla="*/ 0 w 4549123"/>
              <a:gd name="connsiteY67" fmla="*/ 5239903 h 5549975"/>
              <a:gd name="connsiteX68" fmla="*/ 4220 w 4549123"/>
              <a:gd name="connsiteY68" fmla="*/ 5233298 h 5549975"/>
              <a:gd name="connsiteX69" fmla="*/ 4489 w 4549123"/>
              <a:gd name="connsiteY69" fmla="*/ 5230552 h 5549975"/>
              <a:gd name="connsiteX70" fmla="*/ 4759 w 4549123"/>
              <a:gd name="connsiteY70" fmla="*/ 5227804 h 5549975"/>
              <a:gd name="connsiteX71" fmla="*/ 5296 w 4549123"/>
              <a:gd name="connsiteY71" fmla="*/ 5222308 h 5549975"/>
              <a:gd name="connsiteX72" fmla="*/ 4981 w 4549123"/>
              <a:gd name="connsiteY72" fmla="*/ 5216405 h 5549975"/>
              <a:gd name="connsiteX73" fmla="*/ 4397 w 4549123"/>
              <a:gd name="connsiteY73" fmla="*/ 5213249 h 5549975"/>
              <a:gd name="connsiteX74" fmla="*/ 4666 w 4549123"/>
              <a:gd name="connsiteY74" fmla="*/ 5210500 h 5549975"/>
              <a:gd name="connsiteX75" fmla="*/ 4350 w 4549123"/>
              <a:gd name="connsiteY75" fmla="*/ 5204597 h 5549975"/>
              <a:gd name="connsiteX76" fmla="*/ 3767 w 4549123"/>
              <a:gd name="connsiteY76" fmla="*/ 5201441 h 5549975"/>
              <a:gd name="connsiteX77" fmla="*/ 3137 w 4549123"/>
              <a:gd name="connsiteY77" fmla="*/ 5189632 h 5549975"/>
              <a:gd name="connsiteX78" fmla="*/ 2553 w 4549123"/>
              <a:gd name="connsiteY78" fmla="*/ 5186477 h 5549975"/>
              <a:gd name="connsiteX79" fmla="*/ 2821 w 4549123"/>
              <a:gd name="connsiteY79" fmla="*/ 5183728 h 5549975"/>
              <a:gd name="connsiteX80" fmla="*/ 1386 w 4549123"/>
              <a:gd name="connsiteY80" fmla="*/ 5180163 h 5549975"/>
              <a:gd name="connsiteX81" fmla="*/ 17881 w 4549123"/>
              <a:gd name="connsiteY81" fmla="*/ 5144275 h 5549975"/>
              <a:gd name="connsiteX82" fmla="*/ 39317 w 4549123"/>
              <a:gd name="connsiteY82" fmla="*/ 4747825 h 5549975"/>
              <a:gd name="connsiteX83" fmla="*/ 218499 w 4549123"/>
              <a:gd name="connsiteY83" fmla="*/ 3822685 h 5549975"/>
              <a:gd name="connsiteX84" fmla="*/ 299102 w 4549123"/>
              <a:gd name="connsiteY84" fmla="*/ 0 h 5549975"/>
              <a:gd name="connsiteX0" fmla="*/ 299102 w 4549123"/>
              <a:gd name="connsiteY0" fmla="*/ 0 h 5549975"/>
              <a:gd name="connsiteX1" fmla="*/ 3301288 w 4549123"/>
              <a:gd name="connsiteY1" fmla="*/ 171842 h 5549975"/>
              <a:gd name="connsiteX2" fmla="*/ 4130099 w 4549123"/>
              <a:gd name="connsiteY2" fmla="*/ 226950 h 5549975"/>
              <a:gd name="connsiteX3" fmla="*/ 4503293 w 4549123"/>
              <a:gd name="connsiteY3" fmla="*/ 247374 h 5549975"/>
              <a:gd name="connsiteX4" fmla="*/ 4531172 w 4549123"/>
              <a:gd name="connsiteY4" fmla="*/ 269179 h 5549975"/>
              <a:gd name="connsiteX5" fmla="*/ 4529398 w 4549123"/>
              <a:gd name="connsiteY5" fmla="*/ 300930 h 5549975"/>
              <a:gd name="connsiteX6" fmla="*/ 4532320 w 4549123"/>
              <a:gd name="connsiteY6" fmla="*/ 302647 h 5549975"/>
              <a:gd name="connsiteX7" fmla="*/ 4548746 w 4549123"/>
              <a:gd name="connsiteY7" fmla="*/ 334222 h 5549975"/>
              <a:gd name="connsiteX8" fmla="*/ 4526485 w 4549123"/>
              <a:gd name="connsiteY8" fmla="*/ 391868 h 5549975"/>
              <a:gd name="connsiteX9" fmla="*/ 4522997 w 4549123"/>
              <a:gd name="connsiteY9" fmla="*/ 415489 h 5549975"/>
              <a:gd name="connsiteX10" fmla="*/ 4517892 w 4549123"/>
              <a:gd name="connsiteY10" fmla="*/ 506828 h 5549975"/>
              <a:gd name="connsiteX11" fmla="*/ 4517242 w 4549123"/>
              <a:gd name="connsiteY11" fmla="*/ 553245 h 5549975"/>
              <a:gd name="connsiteX12" fmla="*/ 4514143 w 4549123"/>
              <a:gd name="connsiteY12" fmla="*/ 581709 h 5549975"/>
              <a:gd name="connsiteX13" fmla="*/ 4513474 w 4549123"/>
              <a:gd name="connsiteY13" fmla="*/ 585890 h 5549975"/>
              <a:gd name="connsiteX14" fmla="*/ 4500537 w 4549123"/>
              <a:gd name="connsiteY14" fmla="*/ 817404 h 5549975"/>
              <a:gd name="connsiteX15" fmla="*/ 4502250 w 4549123"/>
              <a:gd name="connsiteY15" fmla="*/ 822238 h 5549975"/>
              <a:gd name="connsiteX16" fmla="*/ 4500099 w 4549123"/>
              <a:gd name="connsiteY16" fmla="*/ 846069 h 5549975"/>
              <a:gd name="connsiteX17" fmla="*/ 4498499 w 4549123"/>
              <a:gd name="connsiteY17" fmla="*/ 853854 h 5549975"/>
              <a:gd name="connsiteX18" fmla="*/ 4492261 w 4549123"/>
              <a:gd name="connsiteY18" fmla="*/ 965485 h 5549975"/>
              <a:gd name="connsiteX19" fmla="*/ 4494338 w 4549123"/>
              <a:gd name="connsiteY19" fmla="*/ 966385 h 5549975"/>
              <a:gd name="connsiteX20" fmla="*/ 4498457 w 4549123"/>
              <a:gd name="connsiteY20" fmla="*/ 1002567 h 5549975"/>
              <a:gd name="connsiteX21" fmla="*/ 4493659 w 4549123"/>
              <a:gd name="connsiteY21" fmla="*/ 1101094 h 5549975"/>
              <a:gd name="connsiteX22" fmla="*/ 4493554 w 4549123"/>
              <a:gd name="connsiteY22" fmla="*/ 1159389 h 5549975"/>
              <a:gd name="connsiteX23" fmla="*/ 4497857 w 4549123"/>
              <a:gd name="connsiteY23" fmla="*/ 1180505 h 5549975"/>
              <a:gd name="connsiteX24" fmla="*/ 4500947 w 4549123"/>
              <a:gd name="connsiteY24" fmla="*/ 1210687 h 5549975"/>
              <a:gd name="connsiteX25" fmla="*/ 4509764 w 4549123"/>
              <a:gd name="connsiteY25" fmla="*/ 1263157 h 5549975"/>
              <a:gd name="connsiteX26" fmla="*/ 4512041 w 4549123"/>
              <a:gd name="connsiteY26" fmla="*/ 1313374 h 5549975"/>
              <a:gd name="connsiteX27" fmla="*/ 4511161 w 4549123"/>
              <a:gd name="connsiteY27" fmla="*/ 1347004 h 5549975"/>
              <a:gd name="connsiteX28" fmla="*/ 4510698 w 4549123"/>
              <a:gd name="connsiteY28" fmla="*/ 1351864 h 5549975"/>
              <a:gd name="connsiteX29" fmla="*/ 4501579 w 4549123"/>
              <a:gd name="connsiteY29" fmla="*/ 1391762 h 5549975"/>
              <a:gd name="connsiteX30" fmla="*/ 4504843 w 4549123"/>
              <a:gd name="connsiteY30" fmla="*/ 1395707 h 5549975"/>
              <a:gd name="connsiteX31" fmla="*/ 4507685 w 4549123"/>
              <a:gd name="connsiteY31" fmla="*/ 1408524 h 5549975"/>
              <a:gd name="connsiteX32" fmla="*/ 4502944 w 4549123"/>
              <a:gd name="connsiteY32" fmla="*/ 1419109 h 5549975"/>
              <a:gd name="connsiteX33" fmla="*/ 4492760 w 4549123"/>
              <a:gd name="connsiteY33" fmla="*/ 1469337 h 5549975"/>
              <a:gd name="connsiteX34" fmla="*/ 4481863 w 4549123"/>
              <a:gd name="connsiteY34" fmla="*/ 1543038 h 5549975"/>
              <a:gd name="connsiteX35" fmla="*/ 4476982 w 4549123"/>
              <a:gd name="connsiteY35" fmla="*/ 1553997 h 5549975"/>
              <a:gd name="connsiteX36" fmla="*/ 4462554 w 4549123"/>
              <a:gd name="connsiteY36" fmla="*/ 1626071 h 5549975"/>
              <a:gd name="connsiteX37" fmla="*/ 4458839 w 4549123"/>
              <a:gd name="connsiteY37" fmla="*/ 1664103 h 5549975"/>
              <a:gd name="connsiteX38" fmla="*/ 4462499 w 4549123"/>
              <a:gd name="connsiteY38" fmla="*/ 1668558 h 5549975"/>
              <a:gd name="connsiteX39" fmla="*/ 4460849 w 4549123"/>
              <a:gd name="connsiteY39" fmla="*/ 1679756 h 5549975"/>
              <a:gd name="connsiteX40" fmla="*/ 4461261 w 4549123"/>
              <a:gd name="connsiteY40" fmla="*/ 1682815 h 5549975"/>
              <a:gd name="connsiteX41" fmla="*/ 4462772 w 4549123"/>
              <a:gd name="connsiteY41" fmla="*/ 1700268 h 5549975"/>
              <a:gd name="connsiteX42" fmla="*/ 4451302 w 4549123"/>
              <a:gd name="connsiteY42" fmla="*/ 1735163 h 5549975"/>
              <a:gd name="connsiteX43" fmla="*/ 4449242 w 4549123"/>
              <a:gd name="connsiteY43" fmla="*/ 1735289 h 5549975"/>
              <a:gd name="connsiteX44" fmla="*/ 4440744 w 4549123"/>
              <a:gd name="connsiteY44" fmla="*/ 1887374 h 5549975"/>
              <a:gd name="connsiteX45" fmla="*/ 4449435 w 4549123"/>
              <a:gd name="connsiteY45" fmla="*/ 1911536 h 5549975"/>
              <a:gd name="connsiteX46" fmla="*/ 4451713 w 4549123"/>
              <a:gd name="connsiteY46" fmla="*/ 1961755 h 5549975"/>
              <a:gd name="connsiteX47" fmla="*/ 4450832 w 4549123"/>
              <a:gd name="connsiteY47" fmla="*/ 1995384 h 5549975"/>
              <a:gd name="connsiteX48" fmla="*/ 4450370 w 4549123"/>
              <a:gd name="connsiteY48" fmla="*/ 2000244 h 5549975"/>
              <a:gd name="connsiteX49" fmla="*/ 4441250 w 4549123"/>
              <a:gd name="connsiteY49" fmla="*/ 2040142 h 5549975"/>
              <a:gd name="connsiteX50" fmla="*/ 4444515 w 4549123"/>
              <a:gd name="connsiteY50" fmla="*/ 2044087 h 5549975"/>
              <a:gd name="connsiteX51" fmla="*/ 4447356 w 4549123"/>
              <a:gd name="connsiteY51" fmla="*/ 2056904 h 5549975"/>
              <a:gd name="connsiteX52" fmla="*/ 4442615 w 4549123"/>
              <a:gd name="connsiteY52" fmla="*/ 2067489 h 5549975"/>
              <a:gd name="connsiteX53" fmla="*/ 4432431 w 4549123"/>
              <a:gd name="connsiteY53" fmla="*/ 2117719 h 5549975"/>
              <a:gd name="connsiteX54" fmla="*/ 4425100 w 4549123"/>
              <a:gd name="connsiteY54" fmla="*/ 2167300 h 5549975"/>
              <a:gd name="connsiteX55" fmla="*/ 4369017 w 4549123"/>
              <a:gd name="connsiteY55" fmla="*/ 3223633 h 5549975"/>
              <a:gd name="connsiteX56" fmla="*/ 4356231 w 4549123"/>
              <a:gd name="connsiteY56" fmla="*/ 3477281 h 5549975"/>
              <a:gd name="connsiteX57" fmla="*/ 4345146 w 4549123"/>
              <a:gd name="connsiteY57" fmla="*/ 3639984 h 5549975"/>
              <a:gd name="connsiteX58" fmla="*/ 4254385 w 4549123"/>
              <a:gd name="connsiteY58" fmla="*/ 5278921 h 5549975"/>
              <a:gd name="connsiteX59" fmla="*/ 4259683 w 4549123"/>
              <a:gd name="connsiteY59" fmla="*/ 5315626 h 5549975"/>
              <a:gd name="connsiteX60" fmla="*/ 4263217 w 4549123"/>
              <a:gd name="connsiteY60" fmla="*/ 5350090 h 5549975"/>
              <a:gd name="connsiteX61" fmla="*/ 4266049 w 4549123"/>
              <a:gd name="connsiteY61" fmla="*/ 5450399 h 5549975"/>
              <a:gd name="connsiteX62" fmla="*/ 4247492 w 4549123"/>
              <a:gd name="connsiteY62" fmla="*/ 5484804 h 5549975"/>
              <a:gd name="connsiteX63" fmla="*/ 4242840 w 4549123"/>
              <a:gd name="connsiteY63" fmla="*/ 5487504 h 5549975"/>
              <a:gd name="connsiteX64" fmla="*/ 4239383 w 4549123"/>
              <a:gd name="connsiteY64" fmla="*/ 5549951 h 5549975"/>
              <a:gd name="connsiteX65" fmla="*/ 8699 w 4549123"/>
              <a:gd name="connsiteY65" fmla="*/ 5314089 h 5549975"/>
              <a:gd name="connsiteX66" fmla="*/ 12505 w 4549123"/>
              <a:gd name="connsiteY66" fmla="*/ 5243704 h 5549975"/>
              <a:gd name="connsiteX67" fmla="*/ 0 w 4549123"/>
              <a:gd name="connsiteY67" fmla="*/ 5239903 h 5549975"/>
              <a:gd name="connsiteX68" fmla="*/ 4220 w 4549123"/>
              <a:gd name="connsiteY68" fmla="*/ 5233298 h 5549975"/>
              <a:gd name="connsiteX69" fmla="*/ 4489 w 4549123"/>
              <a:gd name="connsiteY69" fmla="*/ 5230552 h 5549975"/>
              <a:gd name="connsiteX70" fmla="*/ 4759 w 4549123"/>
              <a:gd name="connsiteY70" fmla="*/ 5227804 h 5549975"/>
              <a:gd name="connsiteX71" fmla="*/ 5296 w 4549123"/>
              <a:gd name="connsiteY71" fmla="*/ 5222308 h 5549975"/>
              <a:gd name="connsiteX72" fmla="*/ 4981 w 4549123"/>
              <a:gd name="connsiteY72" fmla="*/ 5216405 h 5549975"/>
              <a:gd name="connsiteX73" fmla="*/ 4397 w 4549123"/>
              <a:gd name="connsiteY73" fmla="*/ 5213249 h 5549975"/>
              <a:gd name="connsiteX74" fmla="*/ 4666 w 4549123"/>
              <a:gd name="connsiteY74" fmla="*/ 5210500 h 5549975"/>
              <a:gd name="connsiteX75" fmla="*/ 4350 w 4549123"/>
              <a:gd name="connsiteY75" fmla="*/ 5204597 h 5549975"/>
              <a:gd name="connsiteX76" fmla="*/ 3767 w 4549123"/>
              <a:gd name="connsiteY76" fmla="*/ 5201441 h 5549975"/>
              <a:gd name="connsiteX77" fmla="*/ 3137 w 4549123"/>
              <a:gd name="connsiteY77" fmla="*/ 5189632 h 5549975"/>
              <a:gd name="connsiteX78" fmla="*/ 2553 w 4549123"/>
              <a:gd name="connsiteY78" fmla="*/ 5186477 h 5549975"/>
              <a:gd name="connsiteX79" fmla="*/ 2821 w 4549123"/>
              <a:gd name="connsiteY79" fmla="*/ 5183728 h 5549975"/>
              <a:gd name="connsiteX80" fmla="*/ 1386 w 4549123"/>
              <a:gd name="connsiteY80" fmla="*/ 5180163 h 5549975"/>
              <a:gd name="connsiteX81" fmla="*/ 17881 w 4549123"/>
              <a:gd name="connsiteY81" fmla="*/ 5144275 h 5549975"/>
              <a:gd name="connsiteX82" fmla="*/ 39317 w 4549123"/>
              <a:gd name="connsiteY82" fmla="*/ 4747825 h 5549975"/>
              <a:gd name="connsiteX83" fmla="*/ 74412 w 4549123"/>
              <a:gd name="connsiteY83" fmla="*/ 3839310 h 5549975"/>
              <a:gd name="connsiteX84" fmla="*/ 299102 w 4549123"/>
              <a:gd name="connsiteY84" fmla="*/ 0 h 5549975"/>
              <a:gd name="connsiteX0" fmla="*/ 299102 w 4549123"/>
              <a:gd name="connsiteY0" fmla="*/ 0 h 5549975"/>
              <a:gd name="connsiteX1" fmla="*/ 3301288 w 4549123"/>
              <a:gd name="connsiteY1" fmla="*/ 171842 h 5549975"/>
              <a:gd name="connsiteX2" fmla="*/ 4130099 w 4549123"/>
              <a:gd name="connsiteY2" fmla="*/ 226950 h 5549975"/>
              <a:gd name="connsiteX3" fmla="*/ 4503293 w 4549123"/>
              <a:gd name="connsiteY3" fmla="*/ 247374 h 5549975"/>
              <a:gd name="connsiteX4" fmla="*/ 4531172 w 4549123"/>
              <a:gd name="connsiteY4" fmla="*/ 269179 h 5549975"/>
              <a:gd name="connsiteX5" fmla="*/ 4529398 w 4549123"/>
              <a:gd name="connsiteY5" fmla="*/ 300930 h 5549975"/>
              <a:gd name="connsiteX6" fmla="*/ 4532320 w 4549123"/>
              <a:gd name="connsiteY6" fmla="*/ 302647 h 5549975"/>
              <a:gd name="connsiteX7" fmla="*/ 4548746 w 4549123"/>
              <a:gd name="connsiteY7" fmla="*/ 334222 h 5549975"/>
              <a:gd name="connsiteX8" fmla="*/ 4526485 w 4549123"/>
              <a:gd name="connsiteY8" fmla="*/ 391868 h 5549975"/>
              <a:gd name="connsiteX9" fmla="*/ 4522997 w 4549123"/>
              <a:gd name="connsiteY9" fmla="*/ 415489 h 5549975"/>
              <a:gd name="connsiteX10" fmla="*/ 4517892 w 4549123"/>
              <a:gd name="connsiteY10" fmla="*/ 506828 h 5549975"/>
              <a:gd name="connsiteX11" fmla="*/ 4517242 w 4549123"/>
              <a:gd name="connsiteY11" fmla="*/ 553245 h 5549975"/>
              <a:gd name="connsiteX12" fmla="*/ 4514143 w 4549123"/>
              <a:gd name="connsiteY12" fmla="*/ 581709 h 5549975"/>
              <a:gd name="connsiteX13" fmla="*/ 4513474 w 4549123"/>
              <a:gd name="connsiteY13" fmla="*/ 585890 h 5549975"/>
              <a:gd name="connsiteX14" fmla="*/ 4500537 w 4549123"/>
              <a:gd name="connsiteY14" fmla="*/ 817404 h 5549975"/>
              <a:gd name="connsiteX15" fmla="*/ 4502250 w 4549123"/>
              <a:gd name="connsiteY15" fmla="*/ 822238 h 5549975"/>
              <a:gd name="connsiteX16" fmla="*/ 4500099 w 4549123"/>
              <a:gd name="connsiteY16" fmla="*/ 846069 h 5549975"/>
              <a:gd name="connsiteX17" fmla="*/ 4498499 w 4549123"/>
              <a:gd name="connsiteY17" fmla="*/ 853854 h 5549975"/>
              <a:gd name="connsiteX18" fmla="*/ 4492261 w 4549123"/>
              <a:gd name="connsiteY18" fmla="*/ 965485 h 5549975"/>
              <a:gd name="connsiteX19" fmla="*/ 4494338 w 4549123"/>
              <a:gd name="connsiteY19" fmla="*/ 966385 h 5549975"/>
              <a:gd name="connsiteX20" fmla="*/ 4498457 w 4549123"/>
              <a:gd name="connsiteY20" fmla="*/ 1002567 h 5549975"/>
              <a:gd name="connsiteX21" fmla="*/ 4493659 w 4549123"/>
              <a:gd name="connsiteY21" fmla="*/ 1101094 h 5549975"/>
              <a:gd name="connsiteX22" fmla="*/ 4493554 w 4549123"/>
              <a:gd name="connsiteY22" fmla="*/ 1159389 h 5549975"/>
              <a:gd name="connsiteX23" fmla="*/ 4497857 w 4549123"/>
              <a:gd name="connsiteY23" fmla="*/ 1180505 h 5549975"/>
              <a:gd name="connsiteX24" fmla="*/ 4500947 w 4549123"/>
              <a:gd name="connsiteY24" fmla="*/ 1210687 h 5549975"/>
              <a:gd name="connsiteX25" fmla="*/ 4509764 w 4549123"/>
              <a:gd name="connsiteY25" fmla="*/ 1263157 h 5549975"/>
              <a:gd name="connsiteX26" fmla="*/ 4512041 w 4549123"/>
              <a:gd name="connsiteY26" fmla="*/ 1313374 h 5549975"/>
              <a:gd name="connsiteX27" fmla="*/ 4511161 w 4549123"/>
              <a:gd name="connsiteY27" fmla="*/ 1347004 h 5549975"/>
              <a:gd name="connsiteX28" fmla="*/ 4510698 w 4549123"/>
              <a:gd name="connsiteY28" fmla="*/ 1351864 h 5549975"/>
              <a:gd name="connsiteX29" fmla="*/ 4501579 w 4549123"/>
              <a:gd name="connsiteY29" fmla="*/ 1391762 h 5549975"/>
              <a:gd name="connsiteX30" fmla="*/ 4504843 w 4549123"/>
              <a:gd name="connsiteY30" fmla="*/ 1395707 h 5549975"/>
              <a:gd name="connsiteX31" fmla="*/ 4507685 w 4549123"/>
              <a:gd name="connsiteY31" fmla="*/ 1408524 h 5549975"/>
              <a:gd name="connsiteX32" fmla="*/ 4502944 w 4549123"/>
              <a:gd name="connsiteY32" fmla="*/ 1419109 h 5549975"/>
              <a:gd name="connsiteX33" fmla="*/ 4492760 w 4549123"/>
              <a:gd name="connsiteY33" fmla="*/ 1469337 h 5549975"/>
              <a:gd name="connsiteX34" fmla="*/ 4481863 w 4549123"/>
              <a:gd name="connsiteY34" fmla="*/ 1543038 h 5549975"/>
              <a:gd name="connsiteX35" fmla="*/ 4476982 w 4549123"/>
              <a:gd name="connsiteY35" fmla="*/ 1553997 h 5549975"/>
              <a:gd name="connsiteX36" fmla="*/ 4462554 w 4549123"/>
              <a:gd name="connsiteY36" fmla="*/ 1626071 h 5549975"/>
              <a:gd name="connsiteX37" fmla="*/ 4458839 w 4549123"/>
              <a:gd name="connsiteY37" fmla="*/ 1664103 h 5549975"/>
              <a:gd name="connsiteX38" fmla="*/ 4462499 w 4549123"/>
              <a:gd name="connsiteY38" fmla="*/ 1668558 h 5549975"/>
              <a:gd name="connsiteX39" fmla="*/ 4460849 w 4549123"/>
              <a:gd name="connsiteY39" fmla="*/ 1679756 h 5549975"/>
              <a:gd name="connsiteX40" fmla="*/ 4461261 w 4549123"/>
              <a:gd name="connsiteY40" fmla="*/ 1682815 h 5549975"/>
              <a:gd name="connsiteX41" fmla="*/ 4462772 w 4549123"/>
              <a:gd name="connsiteY41" fmla="*/ 1700268 h 5549975"/>
              <a:gd name="connsiteX42" fmla="*/ 4451302 w 4549123"/>
              <a:gd name="connsiteY42" fmla="*/ 1735163 h 5549975"/>
              <a:gd name="connsiteX43" fmla="*/ 4449242 w 4549123"/>
              <a:gd name="connsiteY43" fmla="*/ 1735289 h 5549975"/>
              <a:gd name="connsiteX44" fmla="*/ 4440744 w 4549123"/>
              <a:gd name="connsiteY44" fmla="*/ 1887374 h 5549975"/>
              <a:gd name="connsiteX45" fmla="*/ 4449435 w 4549123"/>
              <a:gd name="connsiteY45" fmla="*/ 1911536 h 5549975"/>
              <a:gd name="connsiteX46" fmla="*/ 4451713 w 4549123"/>
              <a:gd name="connsiteY46" fmla="*/ 1961755 h 5549975"/>
              <a:gd name="connsiteX47" fmla="*/ 4450832 w 4549123"/>
              <a:gd name="connsiteY47" fmla="*/ 1995384 h 5549975"/>
              <a:gd name="connsiteX48" fmla="*/ 4450370 w 4549123"/>
              <a:gd name="connsiteY48" fmla="*/ 2000244 h 5549975"/>
              <a:gd name="connsiteX49" fmla="*/ 4441250 w 4549123"/>
              <a:gd name="connsiteY49" fmla="*/ 2040142 h 5549975"/>
              <a:gd name="connsiteX50" fmla="*/ 4444515 w 4549123"/>
              <a:gd name="connsiteY50" fmla="*/ 2044087 h 5549975"/>
              <a:gd name="connsiteX51" fmla="*/ 4447356 w 4549123"/>
              <a:gd name="connsiteY51" fmla="*/ 2056904 h 5549975"/>
              <a:gd name="connsiteX52" fmla="*/ 4442615 w 4549123"/>
              <a:gd name="connsiteY52" fmla="*/ 2067489 h 5549975"/>
              <a:gd name="connsiteX53" fmla="*/ 4432431 w 4549123"/>
              <a:gd name="connsiteY53" fmla="*/ 2117719 h 5549975"/>
              <a:gd name="connsiteX54" fmla="*/ 4425100 w 4549123"/>
              <a:gd name="connsiteY54" fmla="*/ 2167300 h 5549975"/>
              <a:gd name="connsiteX55" fmla="*/ 4369017 w 4549123"/>
              <a:gd name="connsiteY55" fmla="*/ 3223633 h 5549975"/>
              <a:gd name="connsiteX56" fmla="*/ 4356231 w 4549123"/>
              <a:gd name="connsiteY56" fmla="*/ 3477281 h 5549975"/>
              <a:gd name="connsiteX57" fmla="*/ 4345146 w 4549123"/>
              <a:gd name="connsiteY57" fmla="*/ 3639984 h 5549975"/>
              <a:gd name="connsiteX58" fmla="*/ 4254385 w 4549123"/>
              <a:gd name="connsiteY58" fmla="*/ 5278921 h 5549975"/>
              <a:gd name="connsiteX59" fmla="*/ 4259683 w 4549123"/>
              <a:gd name="connsiteY59" fmla="*/ 5315626 h 5549975"/>
              <a:gd name="connsiteX60" fmla="*/ 4263217 w 4549123"/>
              <a:gd name="connsiteY60" fmla="*/ 5350090 h 5549975"/>
              <a:gd name="connsiteX61" fmla="*/ 4266049 w 4549123"/>
              <a:gd name="connsiteY61" fmla="*/ 5450399 h 5549975"/>
              <a:gd name="connsiteX62" fmla="*/ 4247492 w 4549123"/>
              <a:gd name="connsiteY62" fmla="*/ 5484804 h 5549975"/>
              <a:gd name="connsiteX63" fmla="*/ 4242840 w 4549123"/>
              <a:gd name="connsiteY63" fmla="*/ 5487504 h 5549975"/>
              <a:gd name="connsiteX64" fmla="*/ 4239383 w 4549123"/>
              <a:gd name="connsiteY64" fmla="*/ 5549951 h 5549975"/>
              <a:gd name="connsiteX65" fmla="*/ 8699 w 4549123"/>
              <a:gd name="connsiteY65" fmla="*/ 5314089 h 5549975"/>
              <a:gd name="connsiteX66" fmla="*/ 12505 w 4549123"/>
              <a:gd name="connsiteY66" fmla="*/ 5243704 h 5549975"/>
              <a:gd name="connsiteX67" fmla="*/ 0 w 4549123"/>
              <a:gd name="connsiteY67" fmla="*/ 5239903 h 5549975"/>
              <a:gd name="connsiteX68" fmla="*/ 4220 w 4549123"/>
              <a:gd name="connsiteY68" fmla="*/ 5233298 h 5549975"/>
              <a:gd name="connsiteX69" fmla="*/ 4489 w 4549123"/>
              <a:gd name="connsiteY69" fmla="*/ 5230552 h 5549975"/>
              <a:gd name="connsiteX70" fmla="*/ 4759 w 4549123"/>
              <a:gd name="connsiteY70" fmla="*/ 5227804 h 5549975"/>
              <a:gd name="connsiteX71" fmla="*/ 5296 w 4549123"/>
              <a:gd name="connsiteY71" fmla="*/ 5222308 h 5549975"/>
              <a:gd name="connsiteX72" fmla="*/ 4981 w 4549123"/>
              <a:gd name="connsiteY72" fmla="*/ 5216405 h 5549975"/>
              <a:gd name="connsiteX73" fmla="*/ 4397 w 4549123"/>
              <a:gd name="connsiteY73" fmla="*/ 5213249 h 5549975"/>
              <a:gd name="connsiteX74" fmla="*/ 4666 w 4549123"/>
              <a:gd name="connsiteY74" fmla="*/ 5210500 h 5549975"/>
              <a:gd name="connsiteX75" fmla="*/ 4350 w 4549123"/>
              <a:gd name="connsiteY75" fmla="*/ 5204597 h 5549975"/>
              <a:gd name="connsiteX76" fmla="*/ 3767 w 4549123"/>
              <a:gd name="connsiteY76" fmla="*/ 5201441 h 5549975"/>
              <a:gd name="connsiteX77" fmla="*/ 3137 w 4549123"/>
              <a:gd name="connsiteY77" fmla="*/ 5189632 h 5549975"/>
              <a:gd name="connsiteX78" fmla="*/ 2553 w 4549123"/>
              <a:gd name="connsiteY78" fmla="*/ 5186477 h 5549975"/>
              <a:gd name="connsiteX79" fmla="*/ 2821 w 4549123"/>
              <a:gd name="connsiteY79" fmla="*/ 5183728 h 5549975"/>
              <a:gd name="connsiteX80" fmla="*/ 1386 w 4549123"/>
              <a:gd name="connsiteY80" fmla="*/ 5180163 h 5549975"/>
              <a:gd name="connsiteX81" fmla="*/ 17881 w 4549123"/>
              <a:gd name="connsiteY81" fmla="*/ 5144275 h 5549975"/>
              <a:gd name="connsiteX82" fmla="*/ 74412 w 4549123"/>
              <a:gd name="connsiteY82" fmla="*/ 3839310 h 5549975"/>
              <a:gd name="connsiteX83" fmla="*/ 299102 w 4549123"/>
              <a:gd name="connsiteY83" fmla="*/ 0 h 5549975"/>
              <a:gd name="connsiteX0" fmla="*/ 299102 w 4549123"/>
              <a:gd name="connsiteY0" fmla="*/ 0 h 5549975"/>
              <a:gd name="connsiteX1" fmla="*/ 3301288 w 4549123"/>
              <a:gd name="connsiteY1" fmla="*/ 171842 h 5549975"/>
              <a:gd name="connsiteX2" fmla="*/ 4130099 w 4549123"/>
              <a:gd name="connsiteY2" fmla="*/ 226950 h 5549975"/>
              <a:gd name="connsiteX3" fmla="*/ 4503293 w 4549123"/>
              <a:gd name="connsiteY3" fmla="*/ 247374 h 5549975"/>
              <a:gd name="connsiteX4" fmla="*/ 4531172 w 4549123"/>
              <a:gd name="connsiteY4" fmla="*/ 269179 h 5549975"/>
              <a:gd name="connsiteX5" fmla="*/ 4529398 w 4549123"/>
              <a:gd name="connsiteY5" fmla="*/ 300930 h 5549975"/>
              <a:gd name="connsiteX6" fmla="*/ 4532320 w 4549123"/>
              <a:gd name="connsiteY6" fmla="*/ 302647 h 5549975"/>
              <a:gd name="connsiteX7" fmla="*/ 4548746 w 4549123"/>
              <a:gd name="connsiteY7" fmla="*/ 334222 h 5549975"/>
              <a:gd name="connsiteX8" fmla="*/ 4526485 w 4549123"/>
              <a:gd name="connsiteY8" fmla="*/ 391868 h 5549975"/>
              <a:gd name="connsiteX9" fmla="*/ 4522997 w 4549123"/>
              <a:gd name="connsiteY9" fmla="*/ 415489 h 5549975"/>
              <a:gd name="connsiteX10" fmla="*/ 4517892 w 4549123"/>
              <a:gd name="connsiteY10" fmla="*/ 506828 h 5549975"/>
              <a:gd name="connsiteX11" fmla="*/ 4517242 w 4549123"/>
              <a:gd name="connsiteY11" fmla="*/ 553245 h 5549975"/>
              <a:gd name="connsiteX12" fmla="*/ 4514143 w 4549123"/>
              <a:gd name="connsiteY12" fmla="*/ 581709 h 5549975"/>
              <a:gd name="connsiteX13" fmla="*/ 4513474 w 4549123"/>
              <a:gd name="connsiteY13" fmla="*/ 585890 h 5549975"/>
              <a:gd name="connsiteX14" fmla="*/ 4500537 w 4549123"/>
              <a:gd name="connsiteY14" fmla="*/ 817404 h 5549975"/>
              <a:gd name="connsiteX15" fmla="*/ 4502250 w 4549123"/>
              <a:gd name="connsiteY15" fmla="*/ 822238 h 5549975"/>
              <a:gd name="connsiteX16" fmla="*/ 4500099 w 4549123"/>
              <a:gd name="connsiteY16" fmla="*/ 846069 h 5549975"/>
              <a:gd name="connsiteX17" fmla="*/ 4498499 w 4549123"/>
              <a:gd name="connsiteY17" fmla="*/ 853854 h 5549975"/>
              <a:gd name="connsiteX18" fmla="*/ 4492261 w 4549123"/>
              <a:gd name="connsiteY18" fmla="*/ 965485 h 5549975"/>
              <a:gd name="connsiteX19" fmla="*/ 4494338 w 4549123"/>
              <a:gd name="connsiteY19" fmla="*/ 966385 h 5549975"/>
              <a:gd name="connsiteX20" fmla="*/ 4498457 w 4549123"/>
              <a:gd name="connsiteY20" fmla="*/ 1002567 h 5549975"/>
              <a:gd name="connsiteX21" fmla="*/ 4493659 w 4549123"/>
              <a:gd name="connsiteY21" fmla="*/ 1101094 h 5549975"/>
              <a:gd name="connsiteX22" fmla="*/ 4493554 w 4549123"/>
              <a:gd name="connsiteY22" fmla="*/ 1159389 h 5549975"/>
              <a:gd name="connsiteX23" fmla="*/ 4497857 w 4549123"/>
              <a:gd name="connsiteY23" fmla="*/ 1180505 h 5549975"/>
              <a:gd name="connsiteX24" fmla="*/ 4500947 w 4549123"/>
              <a:gd name="connsiteY24" fmla="*/ 1210687 h 5549975"/>
              <a:gd name="connsiteX25" fmla="*/ 4509764 w 4549123"/>
              <a:gd name="connsiteY25" fmla="*/ 1263157 h 5549975"/>
              <a:gd name="connsiteX26" fmla="*/ 4512041 w 4549123"/>
              <a:gd name="connsiteY26" fmla="*/ 1313374 h 5549975"/>
              <a:gd name="connsiteX27" fmla="*/ 4511161 w 4549123"/>
              <a:gd name="connsiteY27" fmla="*/ 1347004 h 5549975"/>
              <a:gd name="connsiteX28" fmla="*/ 4510698 w 4549123"/>
              <a:gd name="connsiteY28" fmla="*/ 1351864 h 5549975"/>
              <a:gd name="connsiteX29" fmla="*/ 4501579 w 4549123"/>
              <a:gd name="connsiteY29" fmla="*/ 1391762 h 5549975"/>
              <a:gd name="connsiteX30" fmla="*/ 4504843 w 4549123"/>
              <a:gd name="connsiteY30" fmla="*/ 1395707 h 5549975"/>
              <a:gd name="connsiteX31" fmla="*/ 4507685 w 4549123"/>
              <a:gd name="connsiteY31" fmla="*/ 1408524 h 5549975"/>
              <a:gd name="connsiteX32" fmla="*/ 4502944 w 4549123"/>
              <a:gd name="connsiteY32" fmla="*/ 1419109 h 5549975"/>
              <a:gd name="connsiteX33" fmla="*/ 4492760 w 4549123"/>
              <a:gd name="connsiteY33" fmla="*/ 1469337 h 5549975"/>
              <a:gd name="connsiteX34" fmla="*/ 4481863 w 4549123"/>
              <a:gd name="connsiteY34" fmla="*/ 1543038 h 5549975"/>
              <a:gd name="connsiteX35" fmla="*/ 4476982 w 4549123"/>
              <a:gd name="connsiteY35" fmla="*/ 1553997 h 5549975"/>
              <a:gd name="connsiteX36" fmla="*/ 4462554 w 4549123"/>
              <a:gd name="connsiteY36" fmla="*/ 1626071 h 5549975"/>
              <a:gd name="connsiteX37" fmla="*/ 4458839 w 4549123"/>
              <a:gd name="connsiteY37" fmla="*/ 1664103 h 5549975"/>
              <a:gd name="connsiteX38" fmla="*/ 4462499 w 4549123"/>
              <a:gd name="connsiteY38" fmla="*/ 1668558 h 5549975"/>
              <a:gd name="connsiteX39" fmla="*/ 4460849 w 4549123"/>
              <a:gd name="connsiteY39" fmla="*/ 1679756 h 5549975"/>
              <a:gd name="connsiteX40" fmla="*/ 4461261 w 4549123"/>
              <a:gd name="connsiteY40" fmla="*/ 1682815 h 5549975"/>
              <a:gd name="connsiteX41" fmla="*/ 4462772 w 4549123"/>
              <a:gd name="connsiteY41" fmla="*/ 1700268 h 5549975"/>
              <a:gd name="connsiteX42" fmla="*/ 4451302 w 4549123"/>
              <a:gd name="connsiteY42" fmla="*/ 1735163 h 5549975"/>
              <a:gd name="connsiteX43" fmla="*/ 4449242 w 4549123"/>
              <a:gd name="connsiteY43" fmla="*/ 1735289 h 5549975"/>
              <a:gd name="connsiteX44" fmla="*/ 4440744 w 4549123"/>
              <a:gd name="connsiteY44" fmla="*/ 1887374 h 5549975"/>
              <a:gd name="connsiteX45" fmla="*/ 4449435 w 4549123"/>
              <a:gd name="connsiteY45" fmla="*/ 1911536 h 5549975"/>
              <a:gd name="connsiteX46" fmla="*/ 4451713 w 4549123"/>
              <a:gd name="connsiteY46" fmla="*/ 1961755 h 5549975"/>
              <a:gd name="connsiteX47" fmla="*/ 4450832 w 4549123"/>
              <a:gd name="connsiteY47" fmla="*/ 1995384 h 5549975"/>
              <a:gd name="connsiteX48" fmla="*/ 4450370 w 4549123"/>
              <a:gd name="connsiteY48" fmla="*/ 2000244 h 5549975"/>
              <a:gd name="connsiteX49" fmla="*/ 4441250 w 4549123"/>
              <a:gd name="connsiteY49" fmla="*/ 2040142 h 5549975"/>
              <a:gd name="connsiteX50" fmla="*/ 4444515 w 4549123"/>
              <a:gd name="connsiteY50" fmla="*/ 2044087 h 5549975"/>
              <a:gd name="connsiteX51" fmla="*/ 4447356 w 4549123"/>
              <a:gd name="connsiteY51" fmla="*/ 2056904 h 5549975"/>
              <a:gd name="connsiteX52" fmla="*/ 4442615 w 4549123"/>
              <a:gd name="connsiteY52" fmla="*/ 2067489 h 5549975"/>
              <a:gd name="connsiteX53" fmla="*/ 4432431 w 4549123"/>
              <a:gd name="connsiteY53" fmla="*/ 2117719 h 5549975"/>
              <a:gd name="connsiteX54" fmla="*/ 4425100 w 4549123"/>
              <a:gd name="connsiteY54" fmla="*/ 2167300 h 5549975"/>
              <a:gd name="connsiteX55" fmla="*/ 4369017 w 4549123"/>
              <a:gd name="connsiteY55" fmla="*/ 3223633 h 5549975"/>
              <a:gd name="connsiteX56" fmla="*/ 4356231 w 4549123"/>
              <a:gd name="connsiteY56" fmla="*/ 3477281 h 5549975"/>
              <a:gd name="connsiteX57" fmla="*/ 4345146 w 4549123"/>
              <a:gd name="connsiteY57" fmla="*/ 3639984 h 5549975"/>
              <a:gd name="connsiteX58" fmla="*/ 4254385 w 4549123"/>
              <a:gd name="connsiteY58" fmla="*/ 5278921 h 5549975"/>
              <a:gd name="connsiteX59" fmla="*/ 4259683 w 4549123"/>
              <a:gd name="connsiteY59" fmla="*/ 5315626 h 5549975"/>
              <a:gd name="connsiteX60" fmla="*/ 4263217 w 4549123"/>
              <a:gd name="connsiteY60" fmla="*/ 5350090 h 5549975"/>
              <a:gd name="connsiteX61" fmla="*/ 4266049 w 4549123"/>
              <a:gd name="connsiteY61" fmla="*/ 5450399 h 5549975"/>
              <a:gd name="connsiteX62" fmla="*/ 4247492 w 4549123"/>
              <a:gd name="connsiteY62" fmla="*/ 5484804 h 5549975"/>
              <a:gd name="connsiteX63" fmla="*/ 4242840 w 4549123"/>
              <a:gd name="connsiteY63" fmla="*/ 5487504 h 5549975"/>
              <a:gd name="connsiteX64" fmla="*/ 4239383 w 4549123"/>
              <a:gd name="connsiteY64" fmla="*/ 5549951 h 5549975"/>
              <a:gd name="connsiteX65" fmla="*/ 8699 w 4549123"/>
              <a:gd name="connsiteY65" fmla="*/ 5314089 h 5549975"/>
              <a:gd name="connsiteX66" fmla="*/ 12505 w 4549123"/>
              <a:gd name="connsiteY66" fmla="*/ 5243704 h 5549975"/>
              <a:gd name="connsiteX67" fmla="*/ 0 w 4549123"/>
              <a:gd name="connsiteY67" fmla="*/ 5239903 h 5549975"/>
              <a:gd name="connsiteX68" fmla="*/ 4220 w 4549123"/>
              <a:gd name="connsiteY68" fmla="*/ 5233298 h 5549975"/>
              <a:gd name="connsiteX69" fmla="*/ 4489 w 4549123"/>
              <a:gd name="connsiteY69" fmla="*/ 5230552 h 5549975"/>
              <a:gd name="connsiteX70" fmla="*/ 4759 w 4549123"/>
              <a:gd name="connsiteY70" fmla="*/ 5227804 h 5549975"/>
              <a:gd name="connsiteX71" fmla="*/ 5296 w 4549123"/>
              <a:gd name="connsiteY71" fmla="*/ 5222308 h 5549975"/>
              <a:gd name="connsiteX72" fmla="*/ 4981 w 4549123"/>
              <a:gd name="connsiteY72" fmla="*/ 5216405 h 5549975"/>
              <a:gd name="connsiteX73" fmla="*/ 4397 w 4549123"/>
              <a:gd name="connsiteY73" fmla="*/ 5213249 h 5549975"/>
              <a:gd name="connsiteX74" fmla="*/ 4666 w 4549123"/>
              <a:gd name="connsiteY74" fmla="*/ 5210500 h 5549975"/>
              <a:gd name="connsiteX75" fmla="*/ 4350 w 4549123"/>
              <a:gd name="connsiteY75" fmla="*/ 5204597 h 5549975"/>
              <a:gd name="connsiteX76" fmla="*/ 3767 w 4549123"/>
              <a:gd name="connsiteY76" fmla="*/ 5201441 h 5549975"/>
              <a:gd name="connsiteX77" fmla="*/ 3137 w 4549123"/>
              <a:gd name="connsiteY77" fmla="*/ 5189632 h 5549975"/>
              <a:gd name="connsiteX78" fmla="*/ 2553 w 4549123"/>
              <a:gd name="connsiteY78" fmla="*/ 5186477 h 5549975"/>
              <a:gd name="connsiteX79" fmla="*/ 2821 w 4549123"/>
              <a:gd name="connsiteY79" fmla="*/ 5183728 h 5549975"/>
              <a:gd name="connsiteX80" fmla="*/ 1386 w 4549123"/>
              <a:gd name="connsiteY80" fmla="*/ 5180163 h 5549975"/>
              <a:gd name="connsiteX81" fmla="*/ 6798 w 4549123"/>
              <a:gd name="connsiteY81" fmla="*/ 5116566 h 5549975"/>
              <a:gd name="connsiteX82" fmla="*/ 74412 w 4549123"/>
              <a:gd name="connsiteY82" fmla="*/ 3839310 h 5549975"/>
              <a:gd name="connsiteX83" fmla="*/ 299102 w 4549123"/>
              <a:gd name="connsiteY83" fmla="*/ 0 h 5549975"/>
              <a:gd name="connsiteX0" fmla="*/ 304427 w 4554448"/>
              <a:gd name="connsiteY0" fmla="*/ 0 h 5549970"/>
              <a:gd name="connsiteX1" fmla="*/ 3306613 w 4554448"/>
              <a:gd name="connsiteY1" fmla="*/ 171842 h 5549970"/>
              <a:gd name="connsiteX2" fmla="*/ 4135424 w 4554448"/>
              <a:gd name="connsiteY2" fmla="*/ 226950 h 5549970"/>
              <a:gd name="connsiteX3" fmla="*/ 4508618 w 4554448"/>
              <a:gd name="connsiteY3" fmla="*/ 247374 h 5549970"/>
              <a:gd name="connsiteX4" fmla="*/ 4536497 w 4554448"/>
              <a:gd name="connsiteY4" fmla="*/ 269179 h 5549970"/>
              <a:gd name="connsiteX5" fmla="*/ 4534723 w 4554448"/>
              <a:gd name="connsiteY5" fmla="*/ 300930 h 5549970"/>
              <a:gd name="connsiteX6" fmla="*/ 4537645 w 4554448"/>
              <a:gd name="connsiteY6" fmla="*/ 302647 h 5549970"/>
              <a:gd name="connsiteX7" fmla="*/ 4554071 w 4554448"/>
              <a:gd name="connsiteY7" fmla="*/ 334222 h 5549970"/>
              <a:gd name="connsiteX8" fmla="*/ 4531810 w 4554448"/>
              <a:gd name="connsiteY8" fmla="*/ 391868 h 5549970"/>
              <a:gd name="connsiteX9" fmla="*/ 4528322 w 4554448"/>
              <a:gd name="connsiteY9" fmla="*/ 415489 h 5549970"/>
              <a:gd name="connsiteX10" fmla="*/ 4523217 w 4554448"/>
              <a:gd name="connsiteY10" fmla="*/ 506828 h 5549970"/>
              <a:gd name="connsiteX11" fmla="*/ 4522567 w 4554448"/>
              <a:gd name="connsiteY11" fmla="*/ 553245 h 5549970"/>
              <a:gd name="connsiteX12" fmla="*/ 4519468 w 4554448"/>
              <a:gd name="connsiteY12" fmla="*/ 581709 h 5549970"/>
              <a:gd name="connsiteX13" fmla="*/ 4518799 w 4554448"/>
              <a:gd name="connsiteY13" fmla="*/ 585890 h 5549970"/>
              <a:gd name="connsiteX14" fmla="*/ 4505862 w 4554448"/>
              <a:gd name="connsiteY14" fmla="*/ 817404 h 5549970"/>
              <a:gd name="connsiteX15" fmla="*/ 4507575 w 4554448"/>
              <a:gd name="connsiteY15" fmla="*/ 822238 h 5549970"/>
              <a:gd name="connsiteX16" fmla="*/ 4505424 w 4554448"/>
              <a:gd name="connsiteY16" fmla="*/ 846069 h 5549970"/>
              <a:gd name="connsiteX17" fmla="*/ 4503824 w 4554448"/>
              <a:gd name="connsiteY17" fmla="*/ 853854 h 5549970"/>
              <a:gd name="connsiteX18" fmla="*/ 4497586 w 4554448"/>
              <a:gd name="connsiteY18" fmla="*/ 965485 h 5549970"/>
              <a:gd name="connsiteX19" fmla="*/ 4499663 w 4554448"/>
              <a:gd name="connsiteY19" fmla="*/ 966385 h 5549970"/>
              <a:gd name="connsiteX20" fmla="*/ 4503782 w 4554448"/>
              <a:gd name="connsiteY20" fmla="*/ 1002567 h 5549970"/>
              <a:gd name="connsiteX21" fmla="*/ 4498984 w 4554448"/>
              <a:gd name="connsiteY21" fmla="*/ 1101094 h 5549970"/>
              <a:gd name="connsiteX22" fmla="*/ 4498879 w 4554448"/>
              <a:gd name="connsiteY22" fmla="*/ 1159389 h 5549970"/>
              <a:gd name="connsiteX23" fmla="*/ 4503182 w 4554448"/>
              <a:gd name="connsiteY23" fmla="*/ 1180505 h 5549970"/>
              <a:gd name="connsiteX24" fmla="*/ 4506272 w 4554448"/>
              <a:gd name="connsiteY24" fmla="*/ 1210687 h 5549970"/>
              <a:gd name="connsiteX25" fmla="*/ 4515089 w 4554448"/>
              <a:gd name="connsiteY25" fmla="*/ 1263157 h 5549970"/>
              <a:gd name="connsiteX26" fmla="*/ 4517366 w 4554448"/>
              <a:gd name="connsiteY26" fmla="*/ 1313374 h 5549970"/>
              <a:gd name="connsiteX27" fmla="*/ 4516486 w 4554448"/>
              <a:gd name="connsiteY27" fmla="*/ 1347004 h 5549970"/>
              <a:gd name="connsiteX28" fmla="*/ 4516023 w 4554448"/>
              <a:gd name="connsiteY28" fmla="*/ 1351864 h 5549970"/>
              <a:gd name="connsiteX29" fmla="*/ 4506904 w 4554448"/>
              <a:gd name="connsiteY29" fmla="*/ 1391762 h 5549970"/>
              <a:gd name="connsiteX30" fmla="*/ 4510168 w 4554448"/>
              <a:gd name="connsiteY30" fmla="*/ 1395707 h 5549970"/>
              <a:gd name="connsiteX31" fmla="*/ 4513010 w 4554448"/>
              <a:gd name="connsiteY31" fmla="*/ 1408524 h 5549970"/>
              <a:gd name="connsiteX32" fmla="*/ 4508269 w 4554448"/>
              <a:gd name="connsiteY32" fmla="*/ 1419109 h 5549970"/>
              <a:gd name="connsiteX33" fmla="*/ 4498085 w 4554448"/>
              <a:gd name="connsiteY33" fmla="*/ 1469337 h 5549970"/>
              <a:gd name="connsiteX34" fmla="*/ 4487188 w 4554448"/>
              <a:gd name="connsiteY34" fmla="*/ 1543038 h 5549970"/>
              <a:gd name="connsiteX35" fmla="*/ 4482307 w 4554448"/>
              <a:gd name="connsiteY35" fmla="*/ 1553997 h 5549970"/>
              <a:gd name="connsiteX36" fmla="*/ 4467879 w 4554448"/>
              <a:gd name="connsiteY36" fmla="*/ 1626071 h 5549970"/>
              <a:gd name="connsiteX37" fmla="*/ 4464164 w 4554448"/>
              <a:gd name="connsiteY37" fmla="*/ 1664103 h 5549970"/>
              <a:gd name="connsiteX38" fmla="*/ 4467824 w 4554448"/>
              <a:gd name="connsiteY38" fmla="*/ 1668558 h 5549970"/>
              <a:gd name="connsiteX39" fmla="*/ 4466174 w 4554448"/>
              <a:gd name="connsiteY39" fmla="*/ 1679756 h 5549970"/>
              <a:gd name="connsiteX40" fmla="*/ 4466586 w 4554448"/>
              <a:gd name="connsiteY40" fmla="*/ 1682815 h 5549970"/>
              <a:gd name="connsiteX41" fmla="*/ 4468097 w 4554448"/>
              <a:gd name="connsiteY41" fmla="*/ 1700268 h 5549970"/>
              <a:gd name="connsiteX42" fmla="*/ 4456627 w 4554448"/>
              <a:gd name="connsiteY42" fmla="*/ 1735163 h 5549970"/>
              <a:gd name="connsiteX43" fmla="*/ 4454567 w 4554448"/>
              <a:gd name="connsiteY43" fmla="*/ 1735289 h 5549970"/>
              <a:gd name="connsiteX44" fmla="*/ 4446069 w 4554448"/>
              <a:gd name="connsiteY44" fmla="*/ 1887374 h 5549970"/>
              <a:gd name="connsiteX45" fmla="*/ 4454760 w 4554448"/>
              <a:gd name="connsiteY45" fmla="*/ 1911536 h 5549970"/>
              <a:gd name="connsiteX46" fmla="*/ 4457038 w 4554448"/>
              <a:gd name="connsiteY46" fmla="*/ 1961755 h 5549970"/>
              <a:gd name="connsiteX47" fmla="*/ 4456157 w 4554448"/>
              <a:gd name="connsiteY47" fmla="*/ 1995384 h 5549970"/>
              <a:gd name="connsiteX48" fmla="*/ 4455695 w 4554448"/>
              <a:gd name="connsiteY48" fmla="*/ 2000244 h 5549970"/>
              <a:gd name="connsiteX49" fmla="*/ 4446575 w 4554448"/>
              <a:gd name="connsiteY49" fmla="*/ 2040142 h 5549970"/>
              <a:gd name="connsiteX50" fmla="*/ 4449840 w 4554448"/>
              <a:gd name="connsiteY50" fmla="*/ 2044087 h 5549970"/>
              <a:gd name="connsiteX51" fmla="*/ 4452681 w 4554448"/>
              <a:gd name="connsiteY51" fmla="*/ 2056904 h 5549970"/>
              <a:gd name="connsiteX52" fmla="*/ 4447940 w 4554448"/>
              <a:gd name="connsiteY52" fmla="*/ 2067489 h 5549970"/>
              <a:gd name="connsiteX53" fmla="*/ 4437756 w 4554448"/>
              <a:gd name="connsiteY53" fmla="*/ 2117719 h 5549970"/>
              <a:gd name="connsiteX54" fmla="*/ 4430425 w 4554448"/>
              <a:gd name="connsiteY54" fmla="*/ 2167300 h 5549970"/>
              <a:gd name="connsiteX55" fmla="*/ 4374342 w 4554448"/>
              <a:gd name="connsiteY55" fmla="*/ 3223633 h 5549970"/>
              <a:gd name="connsiteX56" fmla="*/ 4361556 w 4554448"/>
              <a:gd name="connsiteY56" fmla="*/ 3477281 h 5549970"/>
              <a:gd name="connsiteX57" fmla="*/ 4350471 w 4554448"/>
              <a:gd name="connsiteY57" fmla="*/ 3639984 h 5549970"/>
              <a:gd name="connsiteX58" fmla="*/ 4259710 w 4554448"/>
              <a:gd name="connsiteY58" fmla="*/ 5278921 h 5549970"/>
              <a:gd name="connsiteX59" fmla="*/ 4265008 w 4554448"/>
              <a:gd name="connsiteY59" fmla="*/ 5315626 h 5549970"/>
              <a:gd name="connsiteX60" fmla="*/ 4268542 w 4554448"/>
              <a:gd name="connsiteY60" fmla="*/ 5350090 h 5549970"/>
              <a:gd name="connsiteX61" fmla="*/ 4271374 w 4554448"/>
              <a:gd name="connsiteY61" fmla="*/ 5450399 h 5549970"/>
              <a:gd name="connsiteX62" fmla="*/ 4252817 w 4554448"/>
              <a:gd name="connsiteY62" fmla="*/ 5484804 h 5549970"/>
              <a:gd name="connsiteX63" fmla="*/ 4248165 w 4554448"/>
              <a:gd name="connsiteY63" fmla="*/ 5487504 h 5549970"/>
              <a:gd name="connsiteX64" fmla="*/ 4244708 w 4554448"/>
              <a:gd name="connsiteY64" fmla="*/ 5549951 h 5549970"/>
              <a:gd name="connsiteX65" fmla="*/ 0 w 4554448"/>
              <a:gd name="connsiteY65" fmla="*/ 5272016 h 5549970"/>
              <a:gd name="connsiteX66" fmla="*/ 17830 w 4554448"/>
              <a:gd name="connsiteY66" fmla="*/ 5243704 h 5549970"/>
              <a:gd name="connsiteX67" fmla="*/ 5325 w 4554448"/>
              <a:gd name="connsiteY67" fmla="*/ 5239903 h 5549970"/>
              <a:gd name="connsiteX68" fmla="*/ 9545 w 4554448"/>
              <a:gd name="connsiteY68" fmla="*/ 5233298 h 5549970"/>
              <a:gd name="connsiteX69" fmla="*/ 9814 w 4554448"/>
              <a:gd name="connsiteY69" fmla="*/ 5230552 h 5549970"/>
              <a:gd name="connsiteX70" fmla="*/ 10084 w 4554448"/>
              <a:gd name="connsiteY70" fmla="*/ 5227804 h 5549970"/>
              <a:gd name="connsiteX71" fmla="*/ 10621 w 4554448"/>
              <a:gd name="connsiteY71" fmla="*/ 5222308 h 5549970"/>
              <a:gd name="connsiteX72" fmla="*/ 10306 w 4554448"/>
              <a:gd name="connsiteY72" fmla="*/ 5216405 h 5549970"/>
              <a:gd name="connsiteX73" fmla="*/ 9722 w 4554448"/>
              <a:gd name="connsiteY73" fmla="*/ 5213249 h 5549970"/>
              <a:gd name="connsiteX74" fmla="*/ 9991 w 4554448"/>
              <a:gd name="connsiteY74" fmla="*/ 5210500 h 5549970"/>
              <a:gd name="connsiteX75" fmla="*/ 9675 w 4554448"/>
              <a:gd name="connsiteY75" fmla="*/ 5204597 h 5549970"/>
              <a:gd name="connsiteX76" fmla="*/ 9092 w 4554448"/>
              <a:gd name="connsiteY76" fmla="*/ 5201441 h 5549970"/>
              <a:gd name="connsiteX77" fmla="*/ 8462 w 4554448"/>
              <a:gd name="connsiteY77" fmla="*/ 5189632 h 5549970"/>
              <a:gd name="connsiteX78" fmla="*/ 7878 w 4554448"/>
              <a:gd name="connsiteY78" fmla="*/ 5186477 h 5549970"/>
              <a:gd name="connsiteX79" fmla="*/ 8146 w 4554448"/>
              <a:gd name="connsiteY79" fmla="*/ 5183728 h 5549970"/>
              <a:gd name="connsiteX80" fmla="*/ 6711 w 4554448"/>
              <a:gd name="connsiteY80" fmla="*/ 5180163 h 5549970"/>
              <a:gd name="connsiteX81" fmla="*/ 12123 w 4554448"/>
              <a:gd name="connsiteY81" fmla="*/ 5116566 h 5549970"/>
              <a:gd name="connsiteX82" fmla="*/ 79737 w 4554448"/>
              <a:gd name="connsiteY82" fmla="*/ 3839310 h 5549970"/>
              <a:gd name="connsiteX83" fmla="*/ 304427 w 4554448"/>
              <a:gd name="connsiteY83" fmla="*/ 0 h 5549970"/>
              <a:gd name="connsiteX0" fmla="*/ 338086 w 4588107"/>
              <a:gd name="connsiteY0" fmla="*/ 0 h 5549995"/>
              <a:gd name="connsiteX1" fmla="*/ 3340272 w 4588107"/>
              <a:gd name="connsiteY1" fmla="*/ 171842 h 5549995"/>
              <a:gd name="connsiteX2" fmla="*/ 4169083 w 4588107"/>
              <a:gd name="connsiteY2" fmla="*/ 226950 h 5549995"/>
              <a:gd name="connsiteX3" fmla="*/ 4542277 w 4588107"/>
              <a:gd name="connsiteY3" fmla="*/ 247374 h 5549995"/>
              <a:gd name="connsiteX4" fmla="*/ 4570156 w 4588107"/>
              <a:gd name="connsiteY4" fmla="*/ 269179 h 5549995"/>
              <a:gd name="connsiteX5" fmla="*/ 4568382 w 4588107"/>
              <a:gd name="connsiteY5" fmla="*/ 300930 h 5549995"/>
              <a:gd name="connsiteX6" fmla="*/ 4571304 w 4588107"/>
              <a:gd name="connsiteY6" fmla="*/ 302647 h 5549995"/>
              <a:gd name="connsiteX7" fmla="*/ 4587730 w 4588107"/>
              <a:gd name="connsiteY7" fmla="*/ 334222 h 5549995"/>
              <a:gd name="connsiteX8" fmla="*/ 4565469 w 4588107"/>
              <a:gd name="connsiteY8" fmla="*/ 391868 h 5549995"/>
              <a:gd name="connsiteX9" fmla="*/ 4561981 w 4588107"/>
              <a:gd name="connsiteY9" fmla="*/ 415489 h 5549995"/>
              <a:gd name="connsiteX10" fmla="*/ 4556876 w 4588107"/>
              <a:gd name="connsiteY10" fmla="*/ 506828 h 5549995"/>
              <a:gd name="connsiteX11" fmla="*/ 4556226 w 4588107"/>
              <a:gd name="connsiteY11" fmla="*/ 553245 h 5549995"/>
              <a:gd name="connsiteX12" fmla="*/ 4553127 w 4588107"/>
              <a:gd name="connsiteY12" fmla="*/ 581709 h 5549995"/>
              <a:gd name="connsiteX13" fmla="*/ 4552458 w 4588107"/>
              <a:gd name="connsiteY13" fmla="*/ 585890 h 5549995"/>
              <a:gd name="connsiteX14" fmla="*/ 4539521 w 4588107"/>
              <a:gd name="connsiteY14" fmla="*/ 817404 h 5549995"/>
              <a:gd name="connsiteX15" fmla="*/ 4541234 w 4588107"/>
              <a:gd name="connsiteY15" fmla="*/ 822238 h 5549995"/>
              <a:gd name="connsiteX16" fmla="*/ 4539083 w 4588107"/>
              <a:gd name="connsiteY16" fmla="*/ 846069 h 5549995"/>
              <a:gd name="connsiteX17" fmla="*/ 4537483 w 4588107"/>
              <a:gd name="connsiteY17" fmla="*/ 853854 h 5549995"/>
              <a:gd name="connsiteX18" fmla="*/ 4531245 w 4588107"/>
              <a:gd name="connsiteY18" fmla="*/ 965485 h 5549995"/>
              <a:gd name="connsiteX19" fmla="*/ 4533322 w 4588107"/>
              <a:gd name="connsiteY19" fmla="*/ 966385 h 5549995"/>
              <a:gd name="connsiteX20" fmla="*/ 4537441 w 4588107"/>
              <a:gd name="connsiteY20" fmla="*/ 1002567 h 5549995"/>
              <a:gd name="connsiteX21" fmla="*/ 4532643 w 4588107"/>
              <a:gd name="connsiteY21" fmla="*/ 1101094 h 5549995"/>
              <a:gd name="connsiteX22" fmla="*/ 4532538 w 4588107"/>
              <a:gd name="connsiteY22" fmla="*/ 1159389 h 5549995"/>
              <a:gd name="connsiteX23" fmla="*/ 4536841 w 4588107"/>
              <a:gd name="connsiteY23" fmla="*/ 1180505 h 5549995"/>
              <a:gd name="connsiteX24" fmla="*/ 4539931 w 4588107"/>
              <a:gd name="connsiteY24" fmla="*/ 1210687 h 5549995"/>
              <a:gd name="connsiteX25" fmla="*/ 4548748 w 4588107"/>
              <a:gd name="connsiteY25" fmla="*/ 1263157 h 5549995"/>
              <a:gd name="connsiteX26" fmla="*/ 4551025 w 4588107"/>
              <a:gd name="connsiteY26" fmla="*/ 1313374 h 5549995"/>
              <a:gd name="connsiteX27" fmla="*/ 4550145 w 4588107"/>
              <a:gd name="connsiteY27" fmla="*/ 1347004 h 5549995"/>
              <a:gd name="connsiteX28" fmla="*/ 4549682 w 4588107"/>
              <a:gd name="connsiteY28" fmla="*/ 1351864 h 5549995"/>
              <a:gd name="connsiteX29" fmla="*/ 4540563 w 4588107"/>
              <a:gd name="connsiteY29" fmla="*/ 1391762 h 5549995"/>
              <a:gd name="connsiteX30" fmla="*/ 4543827 w 4588107"/>
              <a:gd name="connsiteY30" fmla="*/ 1395707 h 5549995"/>
              <a:gd name="connsiteX31" fmla="*/ 4546669 w 4588107"/>
              <a:gd name="connsiteY31" fmla="*/ 1408524 h 5549995"/>
              <a:gd name="connsiteX32" fmla="*/ 4541928 w 4588107"/>
              <a:gd name="connsiteY32" fmla="*/ 1419109 h 5549995"/>
              <a:gd name="connsiteX33" fmla="*/ 4531744 w 4588107"/>
              <a:gd name="connsiteY33" fmla="*/ 1469337 h 5549995"/>
              <a:gd name="connsiteX34" fmla="*/ 4520847 w 4588107"/>
              <a:gd name="connsiteY34" fmla="*/ 1543038 h 5549995"/>
              <a:gd name="connsiteX35" fmla="*/ 4515966 w 4588107"/>
              <a:gd name="connsiteY35" fmla="*/ 1553997 h 5549995"/>
              <a:gd name="connsiteX36" fmla="*/ 4501538 w 4588107"/>
              <a:gd name="connsiteY36" fmla="*/ 1626071 h 5549995"/>
              <a:gd name="connsiteX37" fmla="*/ 4497823 w 4588107"/>
              <a:gd name="connsiteY37" fmla="*/ 1664103 h 5549995"/>
              <a:gd name="connsiteX38" fmla="*/ 4501483 w 4588107"/>
              <a:gd name="connsiteY38" fmla="*/ 1668558 h 5549995"/>
              <a:gd name="connsiteX39" fmla="*/ 4499833 w 4588107"/>
              <a:gd name="connsiteY39" fmla="*/ 1679756 h 5549995"/>
              <a:gd name="connsiteX40" fmla="*/ 4500245 w 4588107"/>
              <a:gd name="connsiteY40" fmla="*/ 1682815 h 5549995"/>
              <a:gd name="connsiteX41" fmla="*/ 4501756 w 4588107"/>
              <a:gd name="connsiteY41" fmla="*/ 1700268 h 5549995"/>
              <a:gd name="connsiteX42" fmla="*/ 4490286 w 4588107"/>
              <a:gd name="connsiteY42" fmla="*/ 1735163 h 5549995"/>
              <a:gd name="connsiteX43" fmla="*/ 4488226 w 4588107"/>
              <a:gd name="connsiteY43" fmla="*/ 1735289 h 5549995"/>
              <a:gd name="connsiteX44" fmla="*/ 4479728 w 4588107"/>
              <a:gd name="connsiteY44" fmla="*/ 1887374 h 5549995"/>
              <a:gd name="connsiteX45" fmla="*/ 4488419 w 4588107"/>
              <a:gd name="connsiteY45" fmla="*/ 1911536 h 5549995"/>
              <a:gd name="connsiteX46" fmla="*/ 4490697 w 4588107"/>
              <a:gd name="connsiteY46" fmla="*/ 1961755 h 5549995"/>
              <a:gd name="connsiteX47" fmla="*/ 4489816 w 4588107"/>
              <a:gd name="connsiteY47" fmla="*/ 1995384 h 5549995"/>
              <a:gd name="connsiteX48" fmla="*/ 4489354 w 4588107"/>
              <a:gd name="connsiteY48" fmla="*/ 2000244 h 5549995"/>
              <a:gd name="connsiteX49" fmla="*/ 4480234 w 4588107"/>
              <a:gd name="connsiteY49" fmla="*/ 2040142 h 5549995"/>
              <a:gd name="connsiteX50" fmla="*/ 4483499 w 4588107"/>
              <a:gd name="connsiteY50" fmla="*/ 2044087 h 5549995"/>
              <a:gd name="connsiteX51" fmla="*/ 4486340 w 4588107"/>
              <a:gd name="connsiteY51" fmla="*/ 2056904 h 5549995"/>
              <a:gd name="connsiteX52" fmla="*/ 4481599 w 4588107"/>
              <a:gd name="connsiteY52" fmla="*/ 2067489 h 5549995"/>
              <a:gd name="connsiteX53" fmla="*/ 4471415 w 4588107"/>
              <a:gd name="connsiteY53" fmla="*/ 2117719 h 5549995"/>
              <a:gd name="connsiteX54" fmla="*/ 4464084 w 4588107"/>
              <a:gd name="connsiteY54" fmla="*/ 2167300 h 5549995"/>
              <a:gd name="connsiteX55" fmla="*/ 4408001 w 4588107"/>
              <a:gd name="connsiteY55" fmla="*/ 3223633 h 5549995"/>
              <a:gd name="connsiteX56" fmla="*/ 4395215 w 4588107"/>
              <a:gd name="connsiteY56" fmla="*/ 3477281 h 5549995"/>
              <a:gd name="connsiteX57" fmla="*/ 4384130 w 4588107"/>
              <a:gd name="connsiteY57" fmla="*/ 3639984 h 5549995"/>
              <a:gd name="connsiteX58" fmla="*/ 4293369 w 4588107"/>
              <a:gd name="connsiteY58" fmla="*/ 5278921 h 5549995"/>
              <a:gd name="connsiteX59" fmla="*/ 4298667 w 4588107"/>
              <a:gd name="connsiteY59" fmla="*/ 5315626 h 5549995"/>
              <a:gd name="connsiteX60" fmla="*/ 4302201 w 4588107"/>
              <a:gd name="connsiteY60" fmla="*/ 5350090 h 5549995"/>
              <a:gd name="connsiteX61" fmla="*/ 4305033 w 4588107"/>
              <a:gd name="connsiteY61" fmla="*/ 5450399 h 5549995"/>
              <a:gd name="connsiteX62" fmla="*/ 4286476 w 4588107"/>
              <a:gd name="connsiteY62" fmla="*/ 5484804 h 5549995"/>
              <a:gd name="connsiteX63" fmla="*/ 4281824 w 4588107"/>
              <a:gd name="connsiteY63" fmla="*/ 5487504 h 5549995"/>
              <a:gd name="connsiteX64" fmla="*/ 4278367 w 4588107"/>
              <a:gd name="connsiteY64" fmla="*/ 5549951 h 5549995"/>
              <a:gd name="connsiteX65" fmla="*/ 0 w 4588107"/>
              <a:gd name="connsiteY65" fmla="*/ 5387017 h 5549995"/>
              <a:gd name="connsiteX66" fmla="*/ 51489 w 4588107"/>
              <a:gd name="connsiteY66" fmla="*/ 5243704 h 5549995"/>
              <a:gd name="connsiteX67" fmla="*/ 38984 w 4588107"/>
              <a:gd name="connsiteY67" fmla="*/ 5239903 h 5549995"/>
              <a:gd name="connsiteX68" fmla="*/ 43204 w 4588107"/>
              <a:gd name="connsiteY68" fmla="*/ 5233298 h 5549995"/>
              <a:gd name="connsiteX69" fmla="*/ 43473 w 4588107"/>
              <a:gd name="connsiteY69" fmla="*/ 5230552 h 5549995"/>
              <a:gd name="connsiteX70" fmla="*/ 43743 w 4588107"/>
              <a:gd name="connsiteY70" fmla="*/ 5227804 h 5549995"/>
              <a:gd name="connsiteX71" fmla="*/ 44280 w 4588107"/>
              <a:gd name="connsiteY71" fmla="*/ 5222308 h 5549995"/>
              <a:gd name="connsiteX72" fmla="*/ 43965 w 4588107"/>
              <a:gd name="connsiteY72" fmla="*/ 5216405 h 5549995"/>
              <a:gd name="connsiteX73" fmla="*/ 43381 w 4588107"/>
              <a:gd name="connsiteY73" fmla="*/ 5213249 h 5549995"/>
              <a:gd name="connsiteX74" fmla="*/ 43650 w 4588107"/>
              <a:gd name="connsiteY74" fmla="*/ 5210500 h 5549995"/>
              <a:gd name="connsiteX75" fmla="*/ 43334 w 4588107"/>
              <a:gd name="connsiteY75" fmla="*/ 5204597 h 5549995"/>
              <a:gd name="connsiteX76" fmla="*/ 42751 w 4588107"/>
              <a:gd name="connsiteY76" fmla="*/ 5201441 h 5549995"/>
              <a:gd name="connsiteX77" fmla="*/ 42121 w 4588107"/>
              <a:gd name="connsiteY77" fmla="*/ 5189632 h 5549995"/>
              <a:gd name="connsiteX78" fmla="*/ 41537 w 4588107"/>
              <a:gd name="connsiteY78" fmla="*/ 5186477 h 5549995"/>
              <a:gd name="connsiteX79" fmla="*/ 41805 w 4588107"/>
              <a:gd name="connsiteY79" fmla="*/ 5183728 h 5549995"/>
              <a:gd name="connsiteX80" fmla="*/ 40370 w 4588107"/>
              <a:gd name="connsiteY80" fmla="*/ 5180163 h 5549995"/>
              <a:gd name="connsiteX81" fmla="*/ 45782 w 4588107"/>
              <a:gd name="connsiteY81" fmla="*/ 5116566 h 5549995"/>
              <a:gd name="connsiteX82" fmla="*/ 113396 w 4588107"/>
              <a:gd name="connsiteY82" fmla="*/ 3839310 h 5549995"/>
              <a:gd name="connsiteX83" fmla="*/ 338086 w 4588107"/>
              <a:gd name="connsiteY83" fmla="*/ 0 h 5549995"/>
              <a:gd name="connsiteX0" fmla="*/ 299102 w 4549123"/>
              <a:gd name="connsiteY0" fmla="*/ 0 h 5549966"/>
              <a:gd name="connsiteX1" fmla="*/ 3301288 w 4549123"/>
              <a:gd name="connsiteY1" fmla="*/ 171842 h 5549966"/>
              <a:gd name="connsiteX2" fmla="*/ 4130099 w 4549123"/>
              <a:gd name="connsiteY2" fmla="*/ 226950 h 5549966"/>
              <a:gd name="connsiteX3" fmla="*/ 4503293 w 4549123"/>
              <a:gd name="connsiteY3" fmla="*/ 247374 h 5549966"/>
              <a:gd name="connsiteX4" fmla="*/ 4531172 w 4549123"/>
              <a:gd name="connsiteY4" fmla="*/ 269179 h 5549966"/>
              <a:gd name="connsiteX5" fmla="*/ 4529398 w 4549123"/>
              <a:gd name="connsiteY5" fmla="*/ 300930 h 5549966"/>
              <a:gd name="connsiteX6" fmla="*/ 4532320 w 4549123"/>
              <a:gd name="connsiteY6" fmla="*/ 302647 h 5549966"/>
              <a:gd name="connsiteX7" fmla="*/ 4548746 w 4549123"/>
              <a:gd name="connsiteY7" fmla="*/ 334222 h 5549966"/>
              <a:gd name="connsiteX8" fmla="*/ 4526485 w 4549123"/>
              <a:gd name="connsiteY8" fmla="*/ 391868 h 5549966"/>
              <a:gd name="connsiteX9" fmla="*/ 4522997 w 4549123"/>
              <a:gd name="connsiteY9" fmla="*/ 415489 h 5549966"/>
              <a:gd name="connsiteX10" fmla="*/ 4517892 w 4549123"/>
              <a:gd name="connsiteY10" fmla="*/ 506828 h 5549966"/>
              <a:gd name="connsiteX11" fmla="*/ 4517242 w 4549123"/>
              <a:gd name="connsiteY11" fmla="*/ 553245 h 5549966"/>
              <a:gd name="connsiteX12" fmla="*/ 4514143 w 4549123"/>
              <a:gd name="connsiteY12" fmla="*/ 581709 h 5549966"/>
              <a:gd name="connsiteX13" fmla="*/ 4513474 w 4549123"/>
              <a:gd name="connsiteY13" fmla="*/ 585890 h 5549966"/>
              <a:gd name="connsiteX14" fmla="*/ 4500537 w 4549123"/>
              <a:gd name="connsiteY14" fmla="*/ 817404 h 5549966"/>
              <a:gd name="connsiteX15" fmla="*/ 4502250 w 4549123"/>
              <a:gd name="connsiteY15" fmla="*/ 822238 h 5549966"/>
              <a:gd name="connsiteX16" fmla="*/ 4500099 w 4549123"/>
              <a:gd name="connsiteY16" fmla="*/ 846069 h 5549966"/>
              <a:gd name="connsiteX17" fmla="*/ 4498499 w 4549123"/>
              <a:gd name="connsiteY17" fmla="*/ 853854 h 5549966"/>
              <a:gd name="connsiteX18" fmla="*/ 4492261 w 4549123"/>
              <a:gd name="connsiteY18" fmla="*/ 965485 h 5549966"/>
              <a:gd name="connsiteX19" fmla="*/ 4494338 w 4549123"/>
              <a:gd name="connsiteY19" fmla="*/ 966385 h 5549966"/>
              <a:gd name="connsiteX20" fmla="*/ 4498457 w 4549123"/>
              <a:gd name="connsiteY20" fmla="*/ 1002567 h 5549966"/>
              <a:gd name="connsiteX21" fmla="*/ 4493659 w 4549123"/>
              <a:gd name="connsiteY21" fmla="*/ 1101094 h 5549966"/>
              <a:gd name="connsiteX22" fmla="*/ 4493554 w 4549123"/>
              <a:gd name="connsiteY22" fmla="*/ 1159389 h 5549966"/>
              <a:gd name="connsiteX23" fmla="*/ 4497857 w 4549123"/>
              <a:gd name="connsiteY23" fmla="*/ 1180505 h 5549966"/>
              <a:gd name="connsiteX24" fmla="*/ 4500947 w 4549123"/>
              <a:gd name="connsiteY24" fmla="*/ 1210687 h 5549966"/>
              <a:gd name="connsiteX25" fmla="*/ 4509764 w 4549123"/>
              <a:gd name="connsiteY25" fmla="*/ 1263157 h 5549966"/>
              <a:gd name="connsiteX26" fmla="*/ 4512041 w 4549123"/>
              <a:gd name="connsiteY26" fmla="*/ 1313374 h 5549966"/>
              <a:gd name="connsiteX27" fmla="*/ 4511161 w 4549123"/>
              <a:gd name="connsiteY27" fmla="*/ 1347004 h 5549966"/>
              <a:gd name="connsiteX28" fmla="*/ 4510698 w 4549123"/>
              <a:gd name="connsiteY28" fmla="*/ 1351864 h 5549966"/>
              <a:gd name="connsiteX29" fmla="*/ 4501579 w 4549123"/>
              <a:gd name="connsiteY29" fmla="*/ 1391762 h 5549966"/>
              <a:gd name="connsiteX30" fmla="*/ 4504843 w 4549123"/>
              <a:gd name="connsiteY30" fmla="*/ 1395707 h 5549966"/>
              <a:gd name="connsiteX31" fmla="*/ 4507685 w 4549123"/>
              <a:gd name="connsiteY31" fmla="*/ 1408524 h 5549966"/>
              <a:gd name="connsiteX32" fmla="*/ 4502944 w 4549123"/>
              <a:gd name="connsiteY32" fmla="*/ 1419109 h 5549966"/>
              <a:gd name="connsiteX33" fmla="*/ 4492760 w 4549123"/>
              <a:gd name="connsiteY33" fmla="*/ 1469337 h 5549966"/>
              <a:gd name="connsiteX34" fmla="*/ 4481863 w 4549123"/>
              <a:gd name="connsiteY34" fmla="*/ 1543038 h 5549966"/>
              <a:gd name="connsiteX35" fmla="*/ 4476982 w 4549123"/>
              <a:gd name="connsiteY35" fmla="*/ 1553997 h 5549966"/>
              <a:gd name="connsiteX36" fmla="*/ 4462554 w 4549123"/>
              <a:gd name="connsiteY36" fmla="*/ 1626071 h 5549966"/>
              <a:gd name="connsiteX37" fmla="*/ 4458839 w 4549123"/>
              <a:gd name="connsiteY37" fmla="*/ 1664103 h 5549966"/>
              <a:gd name="connsiteX38" fmla="*/ 4462499 w 4549123"/>
              <a:gd name="connsiteY38" fmla="*/ 1668558 h 5549966"/>
              <a:gd name="connsiteX39" fmla="*/ 4460849 w 4549123"/>
              <a:gd name="connsiteY39" fmla="*/ 1679756 h 5549966"/>
              <a:gd name="connsiteX40" fmla="*/ 4461261 w 4549123"/>
              <a:gd name="connsiteY40" fmla="*/ 1682815 h 5549966"/>
              <a:gd name="connsiteX41" fmla="*/ 4462772 w 4549123"/>
              <a:gd name="connsiteY41" fmla="*/ 1700268 h 5549966"/>
              <a:gd name="connsiteX42" fmla="*/ 4451302 w 4549123"/>
              <a:gd name="connsiteY42" fmla="*/ 1735163 h 5549966"/>
              <a:gd name="connsiteX43" fmla="*/ 4449242 w 4549123"/>
              <a:gd name="connsiteY43" fmla="*/ 1735289 h 5549966"/>
              <a:gd name="connsiteX44" fmla="*/ 4440744 w 4549123"/>
              <a:gd name="connsiteY44" fmla="*/ 1887374 h 5549966"/>
              <a:gd name="connsiteX45" fmla="*/ 4449435 w 4549123"/>
              <a:gd name="connsiteY45" fmla="*/ 1911536 h 5549966"/>
              <a:gd name="connsiteX46" fmla="*/ 4451713 w 4549123"/>
              <a:gd name="connsiteY46" fmla="*/ 1961755 h 5549966"/>
              <a:gd name="connsiteX47" fmla="*/ 4450832 w 4549123"/>
              <a:gd name="connsiteY47" fmla="*/ 1995384 h 5549966"/>
              <a:gd name="connsiteX48" fmla="*/ 4450370 w 4549123"/>
              <a:gd name="connsiteY48" fmla="*/ 2000244 h 5549966"/>
              <a:gd name="connsiteX49" fmla="*/ 4441250 w 4549123"/>
              <a:gd name="connsiteY49" fmla="*/ 2040142 h 5549966"/>
              <a:gd name="connsiteX50" fmla="*/ 4444515 w 4549123"/>
              <a:gd name="connsiteY50" fmla="*/ 2044087 h 5549966"/>
              <a:gd name="connsiteX51" fmla="*/ 4447356 w 4549123"/>
              <a:gd name="connsiteY51" fmla="*/ 2056904 h 5549966"/>
              <a:gd name="connsiteX52" fmla="*/ 4442615 w 4549123"/>
              <a:gd name="connsiteY52" fmla="*/ 2067489 h 5549966"/>
              <a:gd name="connsiteX53" fmla="*/ 4432431 w 4549123"/>
              <a:gd name="connsiteY53" fmla="*/ 2117719 h 5549966"/>
              <a:gd name="connsiteX54" fmla="*/ 4425100 w 4549123"/>
              <a:gd name="connsiteY54" fmla="*/ 2167300 h 5549966"/>
              <a:gd name="connsiteX55" fmla="*/ 4369017 w 4549123"/>
              <a:gd name="connsiteY55" fmla="*/ 3223633 h 5549966"/>
              <a:gd name="connsiteX56" fmla="*/ 4356231 w 4549123"/>
              <a:gd name="connsiteY56" fmla="*/ 3477281 h 5549966"/>
              <a:gd name="connsiteX57" fmla="*/ 4345146 w 4549123"/>
              <a:gd name="connsiteY57" fmla="*/ 3639984 h 5549966"/>
              <a:gd name="connsiteX58" fmla="*/ 4254385 w 4549123"/>
              <a:gd name="connsiteY58" fmla="*/ 5278921 h 5549966"/>
              <a:gd name="connsiteX59" fmla="*/ 4259683 w 4549123"/>
              <a:gd name="connsiteY59" fmla="*/ 5315626 h 5549966"/>
              <a:gd name="connsiteX60" fmla="*/ 4263217 w 4549123"/>
              <a:gd name="connsiteY60" fmla="*/ 5350090 h 5549966"/>
              <a:gd name="connsiteX61" fmla="*/ 4266049 w 4549123"/>
              <a:gd name="connsiteY61" fmla="*/ 5450399 h 5549966"/>
              <a:gd name="connsiteX62" fmla="*/ 4247492 w 4549123"/>
              <a:gd name="connsiteY62" fmla="*/ 5484804 h 5549966"/>
              <a:gd name="connsiteX63" fmla="*/ 4242840 w 4549123"/>
              <a:gd name="connsiteY63" fmla="*/ 5487504 h 5549966"/>
              <a:gd name="connsiteX64" fmla="*/ 4239383 w 4549123"/>
              <a:gd name="connsiteY64" fmla="*/ 5549951 h 5549966"/>
              <a:gd name="connsiteX65" fmla="*/ 266751 w 4549123"/>
              <a:gd name="connsiteY65" fmla="*/ 5218723 h 5549966"/>
              <a:gd name="connsiteX66" fmla="*/ 12505 w 4549123"/>
              <a:gd name="connsiteY66" fmla="*/ 5243704 h 5549966"/>
              <a:gd name="connsiteX67" fmla="*/ 0 w 4549123"/>
              <a:gd name="connsiteY67" fmla="*/ 5239903 h 5549966"/>
              <a:gd name="connsiteX68" fmla="*/ 4220 w 4549123"/>
              <a:gd name="connsiteY68" fmla="*/ 5233298 h 5549966"/>
              <a:gd name="connsiteX69" fmla="*/ 4489 w 4549123"/>
              <a:gd name="connsiteY69" fmla="*/ 5230552 h 5549966"/>
              <a:gd name="connsiteX70" fmla="*/ 4759 w 4549123"/>
              <a:gd name="connsiteY70" fmla="*/ 5227804 h 5549966"/>
              <a:gd name="connsiteX71" fmla="*/ 5296 w 4549123"/>
              <a:gd name="connsiteY71" fmla="*/ 5222308 h 5549966"/>
              <a:gd name="connsiteX72" fmla="*/ 4981 w 4549123"/>
              <a:gd name="connsiteY72" fmla="*/ 5216405 h 5549966"/>
              <a:gd name="connsiteX73" fmla="*/ 4397 w 4549123"/>
              <a:gd name="connsiteY73" fmla="*/ 5213249 h 5549966"/>
              <a:gd name="connsiteX74" fmla="*/ 4666 w 4549123"/>
              <a:gd name="connsiteY74" fmla="*/ 5210500 h 5549966"/>
              <a:gd name="connsiteX75" fmla="*/ 4350 w 4549123"/>
              <a:gd name="connsiteY75" fmla="*/ 5204597 h 5549966"/>
              <a:gd name="connsiteX76" fmla="*/ 3767 w 4549123"/>
              <a:gd name="connsiteY76" fmla="*/ 5201441 h 5549966"/>
              <a:gd name="connsiteX77" fmla="*/ 3137 w 4549123"/>
              <a:gd name="connsiteY77" fmla="*/ 5189632 h 5549966"/>
              <a:gd name="connsiteX78" fmla="*/ 2553 w 4549123"/>
              <a:gd name="connsiteY78" fmla="*/ 5186477 h 5549966"/>
              <a:gd name="connsiteX79" fmla="*/ 2821 w 4549123"/>
              <a:gd name="connsiteY79" fmla="*/ 5183728 h 5549966"/>
              <a:gd name="connsiteX80" fmla="*/ 1386 w 4549123"/>
              <a:gd name="connsiteY80" fmla="*/ 5180163 h 5549966"/>
              <a:gd name="connsiteX81" fmla="*/ 6798 w 4549123"/>
              <a:gd name="connsiteY81" fmla="*/ 5116566 h 5549966"/>
              <a:gd name="connsiteX82" fmla="*/ 74412 w 4549123"/>
              <a:gd name="connsiteY82" fmla="*/ 3839310 h 5549966"/>
              <a:gd name="connsiteX83" fmla="*/ 299102 w 4549123"/>
              <a:gd name="connsiteY83" fmla="*/ 0 h 5549966"/>
              <a:gd name="connsiteX0" fmla="*/ 303426 w 4553447"/>
              <a:gd name="connsiteY0" fmla="*/ 0 h 5549966"/>
              <a:gd name="connsiteX1" fmla="*/ 3305612 w 4553447"/>
              <a:gd name="connsiteY1" fmla="*/ 171842 h 5549966"/>
              <a:gd name="connsiteX2" fmla="*/ 4134423 w 4553447"/>
              <a:gd name="connsiteY2" fmla="*/ 226950 h 5549966"/>
              <a:gd name="connsiteX3" fmla="*/ 4507617 w 4553447"/>
              <a:gd name="connsiteY3" fmla="*/ 247374 h 5549966"/>
              <a:gd name="connsiteX4" fmla="*/ 4535496 w 4553447"/>
              <a:gd name="connsiteY4" fmla="*/ 269179 h 5549966"/>
              <a:gd name="connsiteX5" fmla="*/ 4533722 w 4553447"/>
              <a:gd name="connsiteY5" fmla="*/ 300930 h 5549966"/>
              <a:gd name="connsiteX6" fmla="*/ 4536644 w 4553447"/>
              <a:gd name="connsiteY6" fmla="*/ 302647 h 5549966"/>
              <a:gd name="connsiteX7" fmla="*/ 4553070 w 4553447"/>
              <a:gd name="connsiteY7" fmla="*/ 334222 h 5549966"/>
              <a:gd name="connsiteX8" fmla="*/ 4530809 w 4553447"/>
              <a:gd name="connsiteY8" fmla="*/ 391868 h 5549966"/>
              <a:gd name="connsiteX9" fmla="*/ 4527321 w 4553447"/>
              <a:gd name="connsiteY9" fmla="*/ 415489 h 5549966"/>
              <a:gd name="connsiteX10" fmla="*/ 4522216 w 4553447"/>
              <a:gd name="connsiteY10" fmla="*/ 506828 h 5549966"/>
              <a:gd name="connsiteX11" fmla="*/ 4521566 w 4553447"/>
              <a:gd name="connsiteY11" fmla="*/ 553245 h 5549966"/>
              <a:gd name="connsiteX12" fmla="*/ 4518467 w 4553447"/>
              <a:gd name="connsiteY12" fmla="*/ 581709 h 5549966"/>
              <a:gd name="connsiteX13" fmla="*/ 4517798 w 4553447"/>
              <a:gd name="connsiteY13" fmla="*/ 585890 h 5549966"/>
              <a:gd name="connsiteX14" fmla="*/ 4504861 w 4553447"/>
              <a:gd name="connsiteY14" fmla="*/ 817404 h 5549966"/>
              <a:gd name="connsiteX15" fmla="*/ 4506574 w 4553447"/>
              <a:gd name="connsiteY15" fmla="*/ 822238 h 5549966"/>
              <a:gd name="connsiteX16" fmla="*/ 4504423 w 4553447"/>
              <a:gd name="connsiteY16" fmla="*/ 846069 h 5549966"/>
              <a:gd name="connsiteX17" fmla="*/ 4502823 w 4553447"/>
              <a:gd name="connsiteY17" fmla="*/ 853854 h 5549966"/>
              <a:gd name="connsiteX18" fmla="*/ 4496585 w 4553447"/>
              <a:gd name="connsiteY18" fmla="*/ 965485 h 5549966"/>
              <a:gd name="connsiteX19" fmla="*/ 4498662 w 4553447"/>
              <a:gd name="connsiteY19" fmla="*/ 966385 h 5549966"/>
              <a:gd name="connsiteX20" fmla="*/ 4502781 w 4553447"/>
              <a:gd name="connsiteY20" fmla="*/ 1002567 h 5549966"/>
              <a:gd name="connsiteX21" fmla="*/ 4497983 w 4553447"/>
              <a:gd name="connsiteY21" fmla="*/ 1101094 h 5549966"/>
              <a:gd name="connsiteX22" fmla="*/ 4497878 w 4553447"/>
              <a:gd name="connsiteY22" fmla="*/ 1159389 h 5549966"/>
              <a:gd name="connsiteX23" fmla="*/ 4502181 w 4553447"/>
              <a:gd name="connsiteY23" fmla="*/ 1180505 h 5549966"/>
              <a:gd name="connsiteX24" fmla="*/ 4505271 w 4553447"/>
              <a:gd name="connsiteY24" fmla="*/ 1210687 h 5549966"/>
              <a:gd name="connsiteX25" fmla="*/ 4514088 w 4553447"/>
              <a:gd name="connsiteY25" fmla="*/ 1263157 h 5549966"/>
              <a:gd name="connsiteX26" fmla="*/ 4516365 w 4553447"/>
              <a:gd name="connsiteY26" fmla="*/ 1313374 h 5549966"/>
              <a:gd name="connsiteX27" fmla="*/ 4515485 w 4553447"/>
              <a:gd name="connsiteY27" fmla="*/ 1347004 h 5549966"/>
              <a:gd name="connsiteX28" fmla="*/ 4515022 w 4553447"/>
              <a:gd name="connsiteY28" fmla="*/ 1351864 h 5549966"/>
              <a:gd name="connsiteX29" fmla="*/ 4505903 w 4553447"/>
              <a:gd name="connsiteY29" fmla="*/ 1391762 h 5549966"/>
              <a:gd name="connsiteX30" fmla="*/ 4509167 w 4553447"/>
              <a:gd name="connsiteY30" fmla="*/ 1395707 h 5549966"/>
              <a:gd name="connsiteX31" fmla="*/ 4512009 w 4553447"/>
              <a:gd name="connsiteY31" fmla="*/ 1408524 h 5549966"/>
              <a:gd name="connsiteX32" fmla="*/ 4507268 w 4553447"/>
              <a:gd name="connsiteY32" fmla="*/ 1419109 h 5549966"/>
              <a:gd name="connsiteX33" fmla="*/ 4497084 w 4553447"/>
              <a:gd name="connsiteY33" fmla="*/ 1469337 h 5549966"/>
              <a:gd name="connsiteX34" fmla="*/ 4486187 w 4553447"/>
              <a:gd name="connsiteY34" fmla="*/ 1543038 h 5549966"/>
              <a:gd name="connsiteX35" fmla="*/ 4481306 w 4553447"/>
              <a:gd name="connsiteY35" fmla="*/ 1553997 h 5549966"/>
              <a:gd name="connsiteX36" fmla="*/ 4466878 w 4553447"/>
              <a:gd name="connsiteY36" fmla="*/ 1626071 h 5549966"/>
              <a:gd name="connsiteX37" fmla="*/ 4463163 w 4553447"/>
              <a:gd name="connsiteY37" fmla="*/ 1664103 h 5549966"/>
              <a:gd name="connsiteX38" fmla="*/ 4466823 w 4553447"/>
              <a:gd name="connsiteY38" fmla="*/ 1668558 h 5549966"/>
              <a:gd name="connsiteX39" fmla="*/ 4465173 w 4553447"/>
              <a:gd name="connsiteY39" fmla="*/ 1679756 h 5549966"/>
              <a:gd name="connsiteX40" fmla="*/ 4465585 w 4553447"/>
              <a:gd name="connsiteY40" fmla="*/ 1682815 h 5549966"/>
              <a:gd name="connsiteX41" fmla="*/ 4467096 w 4553447"/>
              <a:gd name="connsiteY41" fmla="*/ 1700268 h 5549966"/>
              <a:gd name="connsiteX42" fmla="*/ 4455626 w 4553447"/>
              <a:gd name="connsiteY42" fmla="*/ 1735163 h 5549966"/>
              <a:gd name="connsiteX43" fmla="*/ 4453566 w 4553447"/>
              <a:gd name="connsiteY43" fmla="*/ 1735289 h 5549966"/>
              <a:gd name="connsiteX44" fmla="*/ 4445068 w 4553447"/>
              <a:gd name="connsiteY44" fmla="*/ 1887374 h 5549966"/>
              <a:gd name="connsiteX45" fmla="*/ 4453759 w 4553447"/>
              <a:gd name="connsiteY45" fmla="*/ 1911536 h 5549966"/>
              <a:gd name="connsiteX46" fmla="*/ 4456037 w 4553447"/>
              <a:gd name="connsiteY46" fmla="*/ 1961755 h 5549966"/>
              <a:gd name="connsiteX47" fmla="*/ 4455156 w 4553447"/>
              <a:gd name="connsiteY47" fmla="*/ 1995384 h 5549966"/>
              <a:gd name="connsiteX48" fmla="*/ 4454694 w 4553447"/>
              <a:gd name="connsiteY48" fmla="*/ 2000244 h 5549966"/>
              <a:gd name="connsiteX49" fmla="*/ 4445574 w 4553447"/>
              <a:gd name="connsiteY49" fmla="*/ 2040142 h 5549966"/>
              <a:gd name="connsiteX50" fmla="*/ 4448839 w 4553447"/>
              <a:gd name="connsiteY50" fmla="*/ 2044087 h 5549966"/>
              <a:gd name="connsiteX51" fmla="*/ 4451680 w 4553447"/>
              <a:gd name="connsiteY51" fmla="*/ 2056904 h 5549966"/>
              <a:gd name="connsiteX52" fmla="*/ 4446939 w 4553447"/>
              <a:gd name="connsiteY52" fmla="*/ 2067489 h 5549966"/>
              <a:gd name="connsiteX53" fmla="*/ 4436755 w 4553447"/>
              <a:gd name="connsiteY53" fmla="*/ 2117719 h 5549966"/>
              <a:gd name="connsiteX54" fmla="*/ 4429424 w 4553447"/>
              <a:gd name="connsiteY54" fmla="*/ 2167300 h 5549966"/>
              <a:gd name="connsiteX55" fmla="*/ 4373341 w 4553447"/>
              <a:gd name="connsiteY55" fmla="*/ 3223633 h 5549966"/>
              <a:gd name="connsiteX56" fmla="*/ 4360555 w 4553447"/>
              <a:gd name="connsiteY56" fmla="*/ 3477281 h 5549966"/>
              <a:gd name="connsiteX57" fmla="*/ 4349470 w 4553447"/>
              <a:gd name="connsiteY57" fmla="*/ 3639984 h 5549966"/>
              <a:gd name="connsiteX58" fmla="*/ 4258709 w 4553447"/>
              <a:gd name="connsiteY58" fmla="*/ 5278921 h 5549966"/>
              <a:gd name="connsiteX59" fmla="*/ 4264007 w 4553447"/>
              <a:gd name="connsiteY59" fmla="*/ 5315626 h 5549966"/>
              <a:gd name="connsiteX60" fmla="*/ 4267541 w 4553447"/>
              <a:gd name="connsiteY60" fmla="*/ 5350090 h 5549966"/>
              <a:gd name="connsiteX61" fmla="*/ 4270373 w 4553447"/>
              <a:gd name="connsiteY61" fmla="*/ 5450399 h 5549966"/>
              <a:gd name="connsiteX62" fmla="*/ 4251816 w 4553447"/>
              <a:gd name="connsiteY62" fmla="*/ 5484804 h 5549966"/>
              <a:gd name="connsiteX63" fmla="*/ 4247164 w 4553447"/>
              <a:gd name="connsiteY63" fmla="*/ 5487504 h 5549966"/>
              <a:gd name="connsiteX64" fmla="*/ 4243707 w 4553447"/>
              <a:gd name="connsiteY64" fmla="*/ 5549951 h 5549966"/>
              <a:gd name="connsiteX65" fmla="*/ 271075 w 4553447"/>
              <a:gd name="connsiteY65" fmla="*/ 5218723 h 5549966"/>
              <a:gd name="connsiteX66" fmla="*/ 0 w 4553447"/>
              <a:gd name="connsiteY66" fmla="*/ 5280167 h 5549966"/>
              <a:gd name="connsiteX67" fmla="*/ 4324 w 4553447"/>
              <a:gd name="connsiteY67" fmla="*/ 5239903 h 5549966"/>
              <a:gd name="connsiteX68" fmla="*/ 8544 w 4553447"/>
              <a:gd name="connsiteY68" fmla="*/ 5233298 h 5549966"/>
              <a:gd name="connsiteX69" fmla="*/ 8813 w 4553447"/>
              <a:gd name="connsiteY69" fmla="*/ 5230552 h 5549966"/>
              <a:gd name="connsiteX70" fmla="*/ 9083 w 4553447"/>
              <a:gd name="connsiteY70" fmla="*/ 5227804 h 5549966"/>
              <a:gd name="connsiteX71" fmla="*/ 9620 w 4553447"/>
              <a:gd name="connsiteY71" fmla="*/ 5222308 h 5549966"/>
              <a:gd name="connsiteX72" fmla="*/ 9305 w 4553447"/>
              <a:gd name="connsiteY72" fmla="*/ 5216405 h 5549966"/>
              <a:gd name="connsiteX73" fmla="*/ 8721 w 4553447"/>
              <a:gd name="connsiteY73" fmla="*/ 5213249 h 5549966"/>
              <a:gd name="connsiteX74" fmla="*/ 8990 w 4553447"/>
              <a:gd name="connsiteY74" fmla="*/ 5210500 h 5549966"/>
              <a:gd name="connsiteX75" fmla="*/ 8674 w 4553447"/>
              <a:gd name="connsiteY75" fmla="*/ 5204597 h 5549966"/>
              <a:gd name="connsiteX76" fmla="*/ 8091 w 4553447"/>
              <a:gd name="connsiteY76" fmla="*/ 5201441 h 5549966"/>
              <a:gd name="connsiteX77" fmla="*/ 7461 w 4553447"/>
              <a:gd name="connsiteY77" fmla="*/ 5189632 h 5549966"/>
              <a:gd name="connsiteX78" fmla="*/ 6877 w 4553447"/>
              <a:gd name="connsiteY78" fmla="*/ 5186477 h 5549966"/>
              <a:gd name="connsiteX79" fmla="*/ 7145 w 4553447"/>
              <a:gd name="connsiteY79" fmla="*/ 5183728 h 5549966"/>
              <a:gd name="connsiteX80" fmla="*/ 5710 w 4553447"/>
              <a:gd name="connsiteY80" fmla="*/ 5180163 h 5549966"/>
              <a:gd name="connsiteX81" fmla="*/ 11122 w 4553447"/>
              <a:gd name="connsiteY81" fmla="*/ 5116566 h 5549966"/>
              <a:gd name="connsiteX82" fmla="*/ 78736 w 4553447"/>
              <a:gd name="connsiteY82" fmla="*/ 3839310 h 5549966"/>
              <a:gd name="connsiteX83" fmla="*/ 303426 w 4553447"/>
              <a:gd name="connsiteY83" fmla="*/ 0 h 5549966"/>
              <a:gd name="connsiteX0" fmla="*/ 303426 w 4553447"/>
              <a:gd name="connsiteY0" fmla="*/ 0 h 5549973"/>
              <a:gd name="connsiteX1" fmla="*/ 3305612 w 4553447"/>
              <a:gd name="connsiteY1" fmla="*/ 171842 h 5549973"/>
              <a:gd name="connsiteX2" fmla="*/ 4134423 w 4553447"/>
              <a:gd name="connsiteY2" fmla="*/ 226950 h 5549973"/>
              <a:gd name="connsiteX3" fmla="*/ 4507617 w 4553447"/>
              <a:gd name="connsiteY3" fmla="*/ 247374 h 5549973"/>
              <a:gd name="connsiteX4" fmla="*/ 4535496 w 4553447"/>
              <a:gd name="connsiteY4" fmla="*/ 269179 h 5549973"/>
              <a:gd name="connsiteX5" fmla="*/ 4533722 w 4553447"/>
              <a:gd name="connsiteY5" fmla="*/ 300930 h 5549973"/>
              <a:gd name="connsiteX6" fmla="*/ 4536644 w 4553447"/>
              <a:gd name="connsiteY6" fmla="*/ 302647 h 5549973"/>
              <a:gd name="connsiteX7" fmla="*/ 4553070 w 4553447"/>
              <a:gd name="connsiteY7" fmla="*/ 334222 h 5549973"/>
              <a:gd name="connsiteX8" fmla="*/ 4530809 w 4553447"/>
              <a:gd name="connsiteY8" fmla="*/ 391868 h 5549973"/>
              <a:gd name="connsiteX9" fmla="*/ 4527321 w 4553447"/>
              <a:gd name="connsiteY9" fmla="*/ 415489 h 5549973"/>
              <a:gd name="connsiteX10" fmla="*/ 4522216 w 4553447"/>
              <a:gd name="connsiteY10" fmla="*/ 506828 h 5549973"/>
              <a:gd name="connsiteX11" fmla="*/ 4521566 w 4553447"/>
              <a:gd name="connsiteY11" fmla="*/ 553245 h 5549973"/>
              <a:gd name="connsiteX12" fmla="*/ 4518467 w 4553447"/>
              <a:gd name="connsiteY12" fmla="*/ 581709 h 5549973"/>
              <a:gd name="connsiteX13" fmla="*/ 4517798 w 4553447"/>
              <a:gd name="connsiteY13" fmla="*/ 585890 h 5549973"/>
              <a:gd name="connsiteX14" fmla="*/ 4504861 w 4553447"/>
              <a:gd name="connsiteY14" fmla="*/ 817404 h 5549973"/>
              <a:gd name="connsiteX15" fmla="*/ 4506574 w 4553447"/>
              <a:gd name="connsiteY15" fmla="*/ 822238 h 5549973"/>
              <a:gd name="connsiteX16" fmla="*/ 4504423 w 4553447"/>
              <a:gd name="connsiteY16" fmla="*/ 846069 h 5549973"/>
              <a:gd name="connsiteX17" fmla="*/ 4502823 w 4553447"/>
              <a:gd name="connsiteY17" fmla="*/ 853854 h 5549973"/>
              <a:gd name="connsiteX18" fmla="*/ 4496585 w 4553447"/>
              <a:gd name="connsiteY18" fmla="*/ 965485 h 5549973"/>
              <a:gd name="connsiteX19" fmla="*/ 4498662 w 4553447"/>
              <a:gd name="connsiteY19" fmla="*/ 966385 h 5549973"/>
              <a:gd name="connsiteX20" fmla="*/ 4502781 w 4553447"/>
              <a:gd name="connsiteY20" fmla="*/ 1002567 h 5549973"/>
              <a:gd name="connsiteX21" fmla="*/ 4497983 w 4553447"/>
              <a:gd name="connsiteY21" fmla="*/ 1101094 h 5549973"/>
              <a:gd name="connsiteX22" fmla="*/ 4497878 w 4553447"/>
              <a:gd name="connsiteY22" fmla="*/ 1159389 h 5549973"/>
              <a:gd name="connsiteX23" fmla="*/ 4502181 w 4553447"/>
              <a:gd name="connsiteY23" fmla="*/ 1180505 h 5549973"/>
              <a:gd name="connsiteX24" fmla="*/ 4505271 w 4553447"/>
              <a:gd name="connsiteY24" fmla="*/ 1210687 h 5549973"/>
              <a:gd name="connsiteX25" fmla="*/ 4514088 w 4553447"/>
              <a:gd name="connsiteY25" fmla="*/ 1263157 h 5549973"/>
              <a:gd name="connsiteX26" fmla="*/ 4516365 w 4553447"/>
              <a:gd name="connsiteY26" fmla="*/ 1313374 h 5549973"/>
              <a:gd name="connsiteX27" fmla="*/ 4515485 w 4553447"/>
              <a:gd name="connsiteY27" fmla="*/ 1347004 h 5549973"/>
              <a:gd name="connsiteX28" fmla="*/ 4515022 w 4553447"/>
              <a:gd name="connsiteY28" fmla="*/ 1351864 h 5549973"/>
              <a:gd name="connsiteX29" fmla="*/ 4505903 w 4553447"/>
              <a:gd name="connsiteY29" fmla="*/ 1391762 h 5549973"/>
              <a:gd name="connsiteX30" fmla="*/ 4509167 w 4553447"/>
              <a:gd name="connsiteY30" fmla="*/ 1395707 h 5549973"/>
              <a:gd name="connsiteX31" fmla="*/ 4512009 w 4553447"/>
              <a:gd name="connsiteY31" fmla="*/ 1408524 h 5549973"/>
              <a:gd name="connsiteX32" fmla="*/ 4507268 w 4553447"/>
              <a:gd name="connsiteY32" fmla="*/ 1419109 h 5549973"/>
              <a:gd name="connsiteX33" fmla="*/ 4497084 w 4553447"/>
              <a:gd name="connsiteY33" fmla="*/ 1469337 h 5549973"/>
              <a:gd name="connsiteX34" fmla="*/ 4486187 w 4553447"/>
              <a:gd name="connsiteY34" fmla="*/ 1543038 h 5549973"/>
              <a:gd name="connsiteX35" fmla="*/ 4481306 w 4553447"/>
              <a:gd name="connsiteY35" fmla="*/ 1553997 h 5549973"/>
              <a:gd name="connsiteX36" fmla="*/ 4466878 w 4553447"/>
              <a:gd name="connsiteY36" fmla="*/ 1626071 h 5549973"/>
              <a:gd name="connsiteX37" fmla="*/ 4463163 w 4553447"/>
              <a:gd name="connsiteY37" fmla="*/ 1664103 h 5549973"/>
              <a:gd name="connsiteX38" fmla="*/ 4466823 w 4553447"/>
              <a:gd name="connsiteY38" fmla="*/ 1668558 h 5549973"/>
              <a:gd name="connsiteX39" fmla="*/ 4465173 w 4553447"/>
              <a:gd name="connsiteY39" fmla="*/ 1679756 h 5549973"/>
              <a:gd name="connsiteX40" fmla="*/ 4465585 w 4553447"/>
              <a:gd name="connsiteY40" fmla="*/ 1682815 h 5549973"/>
              <a:gd name="connsiteX41" fmla="*/ 4467096 w 4553447"/>
              <a:gd name="connsiteY41" fmla="*/ 1700268 h 5549973"/>
              <a:gd name="connsiteX42" fmla="*/ 4455626 w 4553447"/>
              <a:gd name="connsiteY42" fmla="*/ 1735163 h 5549973"/>
              <a:gd name="connsiteX43" fmla="*/ 4453566 w 4553447"/>
              <a:gd name="connsiteY43" fmla="*/ 1735289 h 5549973"/>
              <a:gd name="connsiteX44" fmla="*/ 4445068 w 4553447"/>
              <a:gd name="connsiteY44" fmla="*/ 1887374 h 5549973"/>
              <a:gd name="connsiteX45" fmla="*/ 4453759 w 4553447"/>
              <a:gd name="connsiteY45" fmla="*/ 1911536 h 5549973"/>
              <a:gd name="connsiteX46" fmla="*/ 4456037 w 4553447"/>
              <a:gd name="connsiteY46" fmla="*/ 1961755 h 5549973"/>
              <a:gd name="connsiteX47" fmla="*/ 4455156 w 4553447"/>
              <a:gd name="connsiteY47" fmla="*/ 1995384 h 5549973"/>
              <a:gd name="connsiteX48" fmla="*/ 4454694 w 4553447"/>
              <a:gd name="connsiteY48" fmla="*/ 2000244 h 5549973"/>
              <a:gd name="connsiteX49" fmla="*/ 4445574 w 4553447"/>
              <a:gd name="connsiteY49" fmla="*/ 2040142 h 5549973"/>
              <a:gd name="connsiteX50" fmla="*/ 4448839 w 4553447"/>
              <a:gd name="connsiteY50" fmla="*/ 2044087 h 5549973"/>
              <a:gd name="connsiteX51" fmla="*/ 4451680 w 4553447"/>
              <a:gd name="connsiteY51" fmla="*/ 2056904 h 5549973"/>
              <a:gd name="connsiteX52" fmla="*/ 4446939 w 4553447"/>
              <a:gd name="connsiteY52" fmla="*/ 2067489 h 5549973"/>
              <a:gd name="connsiteX53" fmla="*/ 4436755 w 4553447"/>
              <a:gd name="connsiteY53" fmla="*/ 2117719 h 5549973"/>
              <a:gd name="connsiteX54" fmla="*/ 4429424 w 4553447"/>
              <a:gd name="connsiteY54" fmla="*/ 2167300 h 5549973"/>
              <a:gd name="connsiteX55" fmla="*/ 4373341 w 4553447"/>
              <a:gd name="connsiteY55" fmla="*/ 3223633 h 5549973"/>
              <a:gd name="connsiteX56" fmla="*/ 4360555 w 4553447"/>
              <a:gd name="connsiteY56" fmla="*/ 3477281 h 5549973"/>
              <a:gd name="connsiteX57" fmla="*/ 4349470 w 4553447"/>
              <a:gd name="connsiteY57" fmla="*/ 3639984 h 5549973"/>
              <a:gd name="connsiteX58" fmla="*/ 4258709 w 4553447"/>
              <a:gd name="connsiteY58" fmla="*/ 5278921 h 5549973"/>
              <a:gd name="connsiteX59" fmla="*/ 4264007 w 4553447"/>
              <a:gd name="connsiteY59" fmla="*/ 5315626 h 5549973"/>
              <a:gd name="connsiteX60" fmla="*/ 4267541 w 4553447"/>
              <a:gd name="connsiteY60" fmla="*/ 5350090 h 5549973"/>
              <a:gd name="connsiteX61" fmla="*/ 4270373 w 4553447"/>
              <a:gd name="connsiteY61" fmla="*/ 5450399 h 5549973"/>
              <a:gd name="connsiteX62" fmla="*/ 4251816 w 4553447"/>
              <a:gd name="connsiteY62" fmla="*/ 5484804 h 5549973"/>
              <a:gd name="connsiteX63" fmla="*/ 4247164 w 4553447"/>
              <a:gd name="connsiteY63" fmla="*/ 5487504 h 5549973"/>
              <a:gd name="connsiteX64" fmla="*/ 4243707 w 4553447"/>
              <a:gd name="connsiteY64" fmla="*/ 5549951 h 5549973"/>
              <a:gd name="connsiteX65" fmla="*/ 310344 w 4553447"/>
              <a:gd name="connsiteY65" fmla="*/ 5297261 h 5549973"/>
              <a:gd name="connsiteX66" fmla="*/ 0 w 4553447"/>
              <a:gd name="connsiteY66" fmla="*/ 5280167 h 5549973"/>
              <a:gd name="connsiteX67" fmla="*/ 4324 w 4553447"/>
              <a:gd name="connsiteY67" fmla="*/ 5239903 h 5549973"/>
              <a:gd name="connsiteX68" fmla="*/ 8544 w 4553447"/>
              <a:gd name="connsiteY68" fmla="*/ 5233298 h 5549973"/>
              <a:gd name="connsiteX69" fmla="*/ 8813 w 4553447"/>
              <a:gd name="connsiteY69" fmla="*/ 5230552 h 5549973"/>
              <a:gd name="connsiteX70" fmla="*/ 9083 w 4553447"/>
              <a:gd name="connsiteY70" fmla="*/ 5227804 h 5549973"/>
              <a:gd name="connsiteX71" fmla="*/ 9620 w 4553447"/>
              <a:gd name="connsiteY71" fmla="*/ 5222308 h 5549973"/>
              <a:gd name="connsiteX72" fmla="*/ 9305 w 4553447"/>
              <a:gd name="connsiteY72" fmla="*/ 5216405 h 5549973"/>
              <a:gd name="connsiteX73" fmla="*/ 8721 w 4553447"/>
              <a:gd name="connsiteY73" fmla="*/ 5213249 h 5549973"/>
              <a:gd name="connsiteX74" fmla="*/ 8990 w 4553447"/>
              <a:gd name="connsiteY74" fmla="*/ 5210500 h 5549973"/>
              <a:gd name="connsiteX75" fmla="*/ 8674 w 4553447"/>
              <a:gd name="connsiteY75" fmla="*/ 5204597 h 5549973"/>
              <a:gd name="connsiteX76" fmla="*/ 8091 w 4553447"/>
              <a:gd name="connsiteY76" fmla="*/ 5201441 h 5549973"/>
              <a:gd name="connsiteX77" fmla="*/ 7461 w 4553447"/>
              <a:gd name="connsiteY77" fmla="*/ 5189632 h 5549973"/>
              <a:gd name="connsiteX78" fmla="*/ 6877 w 4553447"/>
              <a:gd name="connsiteY78" fmla="*/ 5186477 h 5549973"/>
              <a:gd name="connsiteX79" fmla="*/ 7145 w 4553447"/>
              <a:gd name="connsiteY79" fmla="*/ 5183728 h 5549973"/>
              <a:gd name="connsiteX80" fmla="*/ 5710 w 4553447"/>
              <a:gd name="connsiteY80" fmla="*/ 5180163 h 5549973"/>
              <a:gd name="connsiteX81" fmla="*/ 11122 w 4553447"/>
              <a:gd name="connsiteY81" fmla="*/ 5116566 h 5549973"/>
              <a:gd name="connsiteX82" fmla="*/ 78736 w 4553447"/>
              <a:gd name="connsiteY82" fmla="*/ 3839310 h 5549973"/>
              <a:gd name="connsiteX83" fmla="*/ 303426 w 4553447"/>
              <a:gd name="connsiteY83" fmla="*/ 0 h 5549973"/>
              <a:gd name="connsiteX0" fmla="*/ 303426 w 4553447"/>
              <a:gd name="connsiteY0" fmla="*/ 0 h 5549974"/>
              <a:gd name="connsiteX1" fmla="*/ 3305612 w 4553447"/>
              <a:gd name="connsiteY1" fmla="*/ 171842 h 5549974"/>
              <a:gd name="connsiteX2" fmla="*/ 4134423 w 4553447"/>
              <a:gd name="connsiteY2" fmla="*/ 226950 h 5549974"/>
              <a:gd name="connsiteX3" fmla="*/ 4507617 w 4553447"/>
              <a:gd name="connsiteY3" fmla="*/ 247374 h 5549974"/>
              <a:gd name="connsiteX4" fmla="*/ 4535496 w 4553447"/>
              <a:gd name="connsiteY4" fmla="*/ 269179 h 5549974"/>
              <a:gd name="connsiteX5" fmla="*/ 4533722 w 4553447"/>
              <a:gd name="connsiteY5" fmla="*/ 300930 h 5549974"/>
              <a:gd name="connsiteX6" fmla="*/ 4536644 w 4553447"/>
              <a:gd name="connsiteY6" fmla="*/ 302647 h 5549974"/>
              <a:gd name="connsiteX7" fmla="*/ 4553070 w 4553447"/>
              <a:gd name="connsiteY7" fmla="*/ 334222 h 5549974"/>
              <a:gd name="connsiteX8" fmla="*/ 4530809 w 4553447"/>
              <a:gd name="connsiteY8" fmla="*/ 391868 h 5549974"/>
              <a:gd name="connsiteX9" fmla="*/ 4527321 w 4553447"/>
              <a:gd name="connsiteY9" fmla="*/ 415489 h 5549974"/>
              <a:gd name="connsiteX10" fmla="*/ 4522216 w 4553447"/>
              <a:gd name="connsiteY10" fmla="*/ 506828 h 5549974"/>
              <a:gd name="connsiteX11" fmla="*/ 4521566 w 4553447"/>
              <a:gd name="connsiteY11" fmla="*/ 553245 h 5549974"/>
              <a:gd name="connsiteX12" fmla="*/ 4518467 w 4553447"/>
              <a:gd name="connsiteY12" fmla="*/ 581709 h 5549974"/>
              <a:gd name="connsiteX13" fmla="*/ 4517798 w 4553447"/>
              <a:gd name="connsiteY13" fmla="*/ 585890 h 5549974"/>
              <a:gd name="connsiteX14" fmla="*/ 4504861 w 4553447"/>
              <a:gd name="connsiteY14" fmla="*/ 817404 h 5549974"/>
              <a:gd name="connsiteX15" fmla="*/ 4506574 w 4553447"/>
              <a:gd name="connsiteY15" fmla="*/ 822238 h 5549974"/>
              <a:gd name="connsiteX16" fmla="*/ 4504423 w 4553447"/>
              <a:gd name="connsiteY16" fmla="*/ 846069 h 5549974"/>
              <a:gd name="connsiteX17" fmla="*/ 4502823 w 4553447"/>
              <a:gd name="connsiteY17" fmla="*/ 853854 h 5549974"/>
              <a:gd name="connsiteX18" fmla="*/ 4496585 w 4553447"/>
              <a:gd name="connsiteY18" fmla="*/ 965485 h 5549974"/>
              <a:gd name="connsiteX19" fmla="*/ 4498662 w 4553447"/>
              <a:gd name="connsiteY19" fmla="*/ 966385 h 5549974"/>
              <a:gd name="connsiteX20" fmla="*/ 4502781 w 4553447"/>
              <a:gd name="connsiteY20" fmla="*/ 1002567 h 5549974"/>
              <a:gd name="connsiteX21" fmla="*/ 4497983 w 4553447"/>
              <a:gd name="connsiteY21" fmla="*/ 1101094 h 5549974"/>
              <a:gd name="connsiteX22" fmla="*/ 4497878 w 4553447"/>
              <a:gd name="connsiteY22" fmla="*/ 1159389 h 5549974"/>
              <a:gd name="connsiteX23" fmla="*/ 4502181 w 4553447"/>
              <a:gd name="connsiteY23" fmla="*/ 1180505 h 5549974"/>
              <a:gd name="connsiteX24" fmla="*/ 4505271 w 4553447"/>
              <a:gd name="connsiteY24" fmla="*/ 1210687 h 5549974"/>
              <a:gd name="connsiteX25" fmla="*/ 4514088 w 4553447"/>
              <a:gd name="connsiteY25" fmla="*/ 1263157 h 5549974"/>
              <a:gd name="connsiteX26" fmla="*/ 4516365 w 4553447"/>
              <a:gd name="connsiteY26" fmla="*/ 1313374 h 5549974"/>
              <a:gd name="connsiteX27" fmla="*/ 4515485 w 4553447"/>
              <a:gd name="connsiteY27" fmla="*/ 1347004 h 5549974"/>
              <a:gd name="connsiteX28" fmla="*/ 4515022 w 4553447"/>
              <a:gd name="connsiteY28" fmla="*/ 1351864 h 5549974"/>
              <a:gd name="connsiteX29" fmla="*/ 4505903 w 4553447"/>
              <a:gd name="connsiteY29" fmla="*/ 1391762 h 5549974"/>
              <a:gd name="connsiteX30" fmla="*/ 4509167 w 4553447"/>
              <a:gd name="connsiteY30" fmla="*/ 1395707 h 5549974"/>
              <a:gd name="connsiteX31" fmla="*/ 4512009 w 4553447"/>
              <a:gd name="connsiteY31" fmla="*/ 1408524 h 5549974"/>
              <a:gd name="connsiteX32" fmla="*/ 4507268 w 4553447"/>
              <a:gd name="connsiteY32" fmla="*/ 1419109 h 5549974"/>
              <a:gd name="connsiteX33" fmla="*/ 4497084 w 4553447"/>
              <a:gd name="connsiteY33" fmla="*/ 1469337 h 5549974"/>
              <a:gd name="connsiteX34" fmla="*/ 4486187 w 4553447"/>
              <a:gd name="connsiteY34" fmla="*/ 1543038 h 5549974"/>
              <a:gd name="connsiteX35" fmla="*/ 4481306 w 4553447"/>
              <a:gd name="connsiteY35" fmla="*/ 1553997 h 5549974"/>
              <a:gd name="connsiteX36" fmla="*/ 4466878 w 4553447"/>
              <a:gd name="connsiteY36" fmla="*/ 1626071 h 5549974"/>
              <a:gd name="connsiteX37" fmla="*/ 4463163 w 4553447"/>
              <a:gd name="connsiteY37" fmla="*/ 1664103 h 5549974"/>
              <a:gd name="connsiteX38" fmla="*/ 4466823 w 4553447"/>
              <a:gd name="connsiteY38" fmla="*/ 1668558 h 5549974"/>
              <a:gd name="connsiteX39" fmla="*/ 4465173 w 4553447"/>
              <a:gd name="connsiteY39" fmla="*/ 1679756 h 5549974"/>
              <a:gd name="connsiteX40" fmla="*/ 4465585 w 4553447"/>
              <a:gd name="connsiteY40" fmla="*/ 1682815 h 5549974"/>
              <a:gd name="connsiteX41" fmla="*/ 4467096 w 4553447"/>
              <a:gd name="connsiteY41" fmla="*/ 1700268 h 5549974"/>
              <a:gd name="connsiteX42" fmla="*/ 4455626 w 4553447"/>
              <a:gd name="connsiteY42" fmla="*/ 1735163 h 5549974"/>
              <a:gd name="connsiteX43" fmla="*/ 4453566 w 4553447"/>
              <a:gd name="connsiteY43" fmla="*/ 1735289 h 5549974"/>
              <a:gd name="connsiteX44" fmla="*/ 4445068 w 4553447"/>
              <a:gd name="connsiteY44" fmla="*/ 1887374 h 5549974"/>
              <a:gd name="connsiteX45" fmla="*/ 4453759 w 4553447"/>
              <a:gd name="connsiteY45" fmla="*/ 1911536 h 5549974"/>
              <a:gd name="connsiteX46" fmla="*/ 4456037 w 4553447"/>
              <a:gd name="connsiteY46" fmla="*/ 1961755 h 5549974"/>
              <a:gd name="connsiteX47" fmla="*/ 4455156 w 4553447"/>
              <a:gd name="connsiteY47" fmla="*/ 1995384 h 5549974"/>
              <a:gd name="connsiteX48" fmla="*/ 4454694 w 4553447"/>
              <a:gd name="connsiteY48" fmla="*/ 2000244 h 5549974"/>
              <a:gd name="connsiteX49" fmla="*/ 4445574 w 4553447"/>
              <a:gd name="connsiteY49" fmla="*/ 2040142 h 5549974"/>
              <a:gd name="connsiteX50" fmla="*/ 4448839 w 4553447"/>
              <a:gd name="connsiteY50" fmla="*/ 2044087 h 5549974"/>
              <a:gd name="connsiteX51" fmla="*/ 4451680 w 4553447"/>
              <a:gd name="connsiteY51" fmla="*/ 2056904 h 5549974"/>
              <a:gd name="connsiteX52" fmla="*/ 4446939 w 4553447"/>
              <a:gd name="connsiteY52" fmla="*/ 2067489 h 5549974"/>
              <a:gd name="connsiteX53" fmla="*/ 4436755 w 4553447"/>
              <a:gd name="connsiteY53" fmla="*/ 2117719 h 5549974"/>
              <a:gd name="connsiteX54" fmla="*/ 4429424 w 4553447"/>
              <a:gd name="connsiteY54" fmla="*/ 2167300 h 5549974"/>
              <a:gd name="connsiteX55" fmla="*/ 4373341 w 4553447"/>
              <a:gd name="connsiteY55" fmla="*/ 3223633 h 5549974"/>
              <a:gd name="connsiteX56" fmla="*/ 4360555 w 4553447"/>
              <a:gd name="connsiteY56" fmla="*/ 3477281 h 5549974"/>
              <a:gd name="connsiteX57" fmla="*/ 4349470 w 4553447"/>
              <a:gd name="connsiteY57" fmla="*/ 3639984 h 5549974"/>
              <a:gd name="connsiteX58" fmla="*/ 4258709 w 4553447"/>
              <a:gd name="connsiteY58" fmla="*/ 5278921 h 5549974"/>
              <a:gd name="connsiteX59" fmla="*/ 4264007 w 4553447"/>
              <a:gd name="connsiteY59" fmla="*/ 5315626 h 5549974"/>
              <a:gd name="connsiteX60" fmla="*/ 4267541 w 4553447"/>
              <a:gd name="connsiteY60" fmla="*/ 5350090 h 5549974"/>
              <a:gd name="connsiteX61" fmla="*/ 4270373 w 4553447"/>
              <a:gd name="connsiteY61" fmla="*/ 5450399 h 5549974"/>
              <a:gd name="connsiteX62" fmla="*/ 4251816 w 4553447"/>
              <a:gd name="connsiteY62" fmla="*/ 5484804 h 5549974"/>
              <a:gd name="connsiteX63" fmla="*/ 4247164 w 4553447"/>
              <a:gd name="connsiteY63" fmla="*/ 5487504 h 5549974"/>
              <a:gd name="connsiteX64" fmla="*/ 4243707 w 4553447"/>
              <a:gd name="connsiteY64" fmla="*/ 5549951 h 5549974"/>
              <a:gd name="connsiteX65" fmla="*/ 310344 w 4553447"/>
              <a:gd name="connsiteY65" fmla="*/ 5297261 h 5549974"/>
              <a:gd name="connsiteX66" fmla="*/ 0 w 4553447"/>
              <a:gd name="connsiteY66" fmla="*/ 5280167 h 5549974"/>
              <a:gd name="connsiteX67" fmla="*/ 4324 w 4553447"/>
              <a:gd name="connsiteY67" fmla="*/ 5239903 h 5549974"/>
              <a:gd name="connsiteX68" fmla="*/ 8544 w 4553447"/>
              <a:gd name="connsiteY68" fmla="*/ 5233298 h 5549974"/>
              <a:gd name="connsiteX69" fmla="*/ 8813 w 4553447"/>
              <a:gd name="connsiteY69" fmla="*/ 5230552 h 5549974"/>
              <a:gd name="connsiteX70" fmla="*/ 9083 w 4553447"/>
              <a:gd name="connsiteY70" fmla="*/ 5227804 h 5549974"/>
              <a:gd name="connsiteX71" fmla="*/ 9620 w 4553447"/>
              <a:gd name="connsiteY71" fmla="*/ 5222308 h 5549974"/>
              <a:gd name="connsiteX72" fmla="*/ 9305 w 4553447"/>
              <a:gd name="connsiteY72" fmla="*/ 5216405 h 5549974"/>
              <a:gd name="connsiteX73" fmla="*/ 8721 w 4553447"/>
              <a:gd name="connsiteY73" fmla="*/ 5213249 h 5549974"/>
              <a:gd name="connsiteX74" fmla="*/ 8990 w 4553447"/>
              <a:gd name="connsiteY74" fmla="*/ 5210500 h 5549974"/>
              <a:gd name="connsiteX75" fmla="*/ 8674 w 4553447"/>
              <a:gd name="connsiteY75" fmla="*/ 5204597 h 5549974"/>
              <a:gd name="connsiteX76" fmla="*/ 8091 w 4553447"/>
              <a:gd name="connsiteY76" fmla="*/ 5201441 h 5549974"/>
              <a:gd name="connsiteX77" fmla="*/ 7461 w 4553447"/>
              <a:gd name="connsiteY77" fmla="*/ 5189632 h 5549974"/>
              <a:gd name="connsiteX78" fmla="*/ 6877 w 4553447"/>
              <a:gd name="connsiteY78" fmla="*/ 5186477 h 5549974"/>
              <a:gd name="connsiteX79" fmla="*/ 7145 w 4553447"/>
              <a:gd name="connsiteY79" fmla="*/ 5183728 h 5549974"/>
              <a:gd name="connsiteX80" fmla="*/ 5710 w 4553447"/>
              <a:gd name="connsiteY80" fmla="*/ 5180163 h 5549974"/>
              <a:gd name="connsiteX81" fmla="*/ 11122 w 4553447"/>
              <a:gd name="connsiteY81" fmla="*/ 5116566 h 5549974"/>
              <a:gd name="connsiteX82" fmla="*/ 78736 w 4553447"/>
              <a:gd name="connsiteY82" fmla="*/ 3839310 h 5549974"/>
              <a:gd name="connsiteX83" fmla="*/ 303426 w 4553447"/>
              <a:gd name="connsiteY83" fmla="*/ 0 h 5549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4553447" h="5549974">
                <a:moveTo>
                  <a:pt x="303426" y="0"/>
                </a:moveTo>
                <a:cubicBezTo>
                  <a:pt x="628173" y="31218"/>
                  <a:pt x="2667113" y="134017"/>
                  <a:pt x="3305612" y="171842"/>
                </a:cubicBezTo>
                <a:lnTo>
                  <a:pt x="4134423" y="226950"/>
                </a:lnTo>
                <a:lnTo>
                  <a:pt x="4507617" y="247374"/>
                </a:lnTo>
                <a:lnTo>
                  <a:pt x="4535496" y="269179"/>
                </a:lnTo>
                <a:cubicBezTo>
                  <a:pt x="4534905" y="279763"/>
                  <a:pt x="4534313" y="290346"/>
                  <a:pt x="4533722" y="300930"/>
                </a:cubicBezTo>
                <a:lnTo>
                  <a:pt x="4536644" y="302647"/>
                </a:lnTo>
                <a:cubicBezTo>
                  <a:pt x="4546242" y="304354"/>
                  <a:pt x="4555440" y="291327"/>
                  <a:pt x="4553070" y="334222"/>
                </a:cubicBezTo>
                <a:cubicBezTo>
                  <a:pt x="4542429" y="354710"/>
                  <a:pt x="4535415" y="373686"/>
                  <a:pt x="4530809" y="391868"/>
                </a:cubicBezTo>
                <a:lnTo>
                  <a:pt x="4527321" y="415489"/>
                </a:lnTo>
                <a:lnTo>
                  <a:pt x="4522216" y="506828"/>
                </a:lnTo>
                <a:cubicBezTo>
                  <a:pt x="4521999" y="522300"/>
                  <a:pt x="4521783" y="537773"/>
                  <a:pt x="4521566" y="553245"/>
                </a:cubicBezTo>
                <a:cubicBezTo>
                  <a:pt x="4521295" y="558170"/>
                  <a:pt x="4520201" y="568699"/>
                  <a:pt x="4518467" y="581709"/>
                </a:cubicBezTo>
                <a:lnTo>
                  <a:pt x="4517798" y="585890"/>
                </a:lnTo>
                <a:lnTo>
                  <a:pt x="4504861" y="817404"/>
                </a:lnTo>
                <a:lnTo>
                  <a:pt x="4506574" y="822238"/>
                </a:lnTo>
                <a:cubicBezTo>
                  <a:pt x="4507076" y="829783"/>
                  <a:pt x="4505995" y="837845"/>
                  <a:pt x="4504423" y="846069"/>
                </a:cubicBezTo>
                <a:lnTo>
                  <a:pt x="4502823" y="853854"/>
                </a:lnTo>
                <a:lnTo>
                  <a:pt x="4496585" y="965485"/>
                </a:lnTo>
                <a:lnTo>
                  <a:pt x="4498662" y="966385"/>
                </a:lnTo>
                <a:cubicBezTo>
                  <a:pt x="4500103" y="972743"/>
                  <a:pt x="4502894" y="980116"/>
                  <a:pt x="4502781" y="1002567"/>
                </a:cubicBezTo>
                <a:cubicBezTo>
                  <a:pt x="4491943" y="1029868"/>
                  <a:pt x="4512399" y="1067217"/>
                  <a:pt x="4497983" y="1101094"/>
                </a:cubicBezTo>
                <a:cubicBezTo>
                  <a:pt x="4494256" y="1113552"/>
                  <a:pt x="4492364" y="1152106"/>
                  <a:pt x="4497878" y="1159389"/>
                </a:cubicBezTo>
                <a:cubicBezTo>
                  <a:pt x="4498693" y="1167426"/>
                  <a:pt x="4496036" y="1176807"/>
                  <a:pt x="4502181" y="1180505"/>
                </a:cubicBezTo>
                <a:cubicBezTo>
                  <a:pt x="4509480" y="1186625"/>
                  <a:pt x="4495999" y="1214705"/>
                  <a:pt x="4505271" y="1210687"/>
                </a:cubicBezTo>
                <a:cubicBezTo>
                  <a:pt x="4495995" y="1230628"/>
                  <a:pt x="4511106" y="1246424"/>
                  <a:pt x="4514088" y="1263157"/>
                </a:cubicBezTo>
                <a:lnTo>
                  <a:pt x="4516365" y="1313374"/>
                </a:lnTo>
                <a:cubicBezTo>
                  <a:pt x="4516072" y="1324584"/>
                  <a:pt x="4515778" y="1335794"/>
                  <a:pt x="4515485" y="1347004"/>
                </a:cubicBezTo>
                <a:cubicBezTo>
                  <a:pt x="4515331" y="1348624"/>
                  <a:pt x="4515176" y="1350244"/>
                  <a:pt x="4515022" y="1351864"/>
                </a:cubicBezTo>
                <a:lnTo>
                  <a:pt x="4505903" y="1391762"/>
                </a:lnTo>
                <a:cubicBezTo>
                  <a:pt x="4507109" y="1392770"/>
                  <a:pt x="4508211" y="1394098"/>
                  <a:pt x="4509167" y="1395707"/>
                </a:cubicBezTo>
                <a:lnTo>
                  <a:pt x="4512009" y="1408524"/>
                </a:lnTo>
                <a:lnTo>
                  <a:pt x="4507268" y="1419109"/>
                </a:lnTo>
                <a:lnTo>
                  <a:pt x="4497084" y="1469337"/>
                </a:lnTo>
                <a:lnTo>
                  <a:pt x="4486187" y="1543038"/>
                </a:lnTo>
                <a:lnTo>
                  <a:pt x="4481306" y="1553997"/>
                </a:lnTo>
                <a:cubicBezTo>
                  <a:pt x="4475215" y="1579288"/>
                  <a:pt x="4478363" y="1610368"/>
                  <a:pt x="4466878" y="1626071"/>
                </a:cubicBezTo>
                <a:lnTo>
                  <a:pt x="4463163" y="1664103"/>
                </a:lnTo>
                <a:lnTo>
                  <a:pt x="4466823" y="1668558"/>
                </a:lnTo>
                <a:lnTo>
                  <a:pt x="4465173" y="1679756"/>
                </a:lnTo>
                <a:cubicBezTo>
                  <a:pt x="4465310" y="1680776"/>
                  <a:pt x="4465448" y="1681795"/>
                  <a:pt x="4465585" y="1682815"/>
                </a:cubicBezTo>
                <a:cubicBezTo>
                  <a:pt x="4466392" y="1688654"/>
                  <a:pt x="4467049" y="1694439"/>
                  <a:pt x="4467096" y="1700268"/>
                </a:cubicBezTo>
                <a:cubicBezTo>
                  <a:pt x="4452524" y="1697000"/>
                  <a:pt x="4458233" y="1726126"/>
                  <a:pt x="4455626" y="1735163"/>
                </a:cubicBezTo>
                <a:lnTo>
                  <a:pt x="4453566" y="1735289"/>
                </a:lnTo>
                <a:lnTo>
                  <a:pt x="4445068" y="1887374"/>
                </a:lnTo>
                <a:lnTo>
                  <a:pt x="4453759" y="1911536"/>
                </a:lnTo>
                <a:cubicBezTo>
                  <a:pt x="4454518" y="1928276"/>
                  <a:pt x="4455278" y="1945015"/>
                  <a:pt x="4456037" y="1961755"/>
                </a:cubicBezTo>
                <a:cubicBezTo>
                  <a:pt x="4455743" y="1972965"/>
                  <a:pt x="4455450" y="1984174"/>
                  <a:pt x="4455156" y="1995384"/>
                </a:cubicBezTo>
                <a:lnTo>
                  <a:pt x="4454694" y="2000244"/>
                </a:lnTo>
                <a:lnTo>
                  <a:pt x="4445574" y="2040142"/>
                </a:lnTo>
                <a:cubicBezTo>
                  <a:pt x="4446781" y="2041150"/>
                  <a:pt x="4447882" y="2042479"/>
                  <a:pt x="4448839" y="2044087"/>
                </a:cubicBezTo>
                <a:lnTo>
                  <a:pt x="4451680" y="2056904"/>
                </a:lnTo>
                <a:lnTo>
                  <a:pt x="4446939" y="2067489"/>
                </a:lnTo>
                <a:lnTo>
                  <a:pt x="4436755" y="2117719"/>
                </a:lnTo>
                <a:lnTo>
                  <a:pt x="4429424" y="2167300"/>
                </a:lnTo>
                <a:cubicBezTo>
                  <a:pt x="4410730" y="2519411"/>
                  <a:pt x="4376956" y="2876607"/>
                  <a:pt x="4373341" y="3223633"/>
                </a:cubicBezTo>
                <a:cubicBezTo>
                  <a:pt x="4370389" y="3302336"/>
                  <a:pt x="4363506" y="3398578"/>
                  <a:pt x="4360555" y="3477281"/>
                </a:cubicBezTo>
                <a:cubicBezTo>
                  <a:pt x="4367162" y="3471365"/>
                  <a:pt x="4356771" y="3621544"/>
                  <a:pt x="4349470" y="3639984"/>
                </a:cubicBezTo>
                <a:lnTo>
                  <a:pt x="4258709" y="5278921"/>
                </a:lnTo>
                <a:lnTo>
                  <a:pt x="4264007" y="5315626"/>
                </a:lnTo>
                <a:cubicBezTo>
                  <a:pt x="4269795" y="5323538"/>
                  <a:pt x="4266480" y="5327627"/>
                  <a:pt x="4267541" y="5350090"/>
                </a:cubicBezTo>
                <a:cubicBezTo>
                  <a:pt x="4268602" y="5372551"/>
                  <a:pt x="4251877" y="5406222"/>
                  <a:pt x="4270373" y="5450399"/>
                </a:cubicBezTo>
                <a:cubicBezTo>
                  <a:pt x="4269955" y="5457964"/>
                  <a:pt x="4260276" y="5476308"/>
                  <a:pt x="4251816" y="5484804"/>
                </a:cubicBezTo>
                <a:lnTo>
                  <a:pt x="4247164" y="5487504"/>
                </a:lnTo>
                <a:cubicBezTo>
                  <a:pt x="4246012" y="5508319"/>
                  <a:pt x="4247972" y="5526348"/>
                  <a:pt x="4243707" y="5549951"/>
                </a:cubicBezTo>
                <a:cubicBezTo>
                  <a:pt x="4137119" y="5552242"/>
                  <a:pt x="1717767" y="5384296"/>
                  <a:pt x="310344" y="5297261"/>
                </a:cubicBezTo>
                <a:lnTo>
                  <a:pt x="0" y="5280167"/>
                </a:lnTo>
                <a:lnTo>
                  <a:pt x="4324" y="5239903"/>
                </a:lnTo>
                <a:lnTo>
                  <a:pt x="8544" y="5233298"/>
                </a:lnTo>
                <a:cubicBezTo>
                  <a:pt x="9074" y="5232196"/>
                  <a:pt x="8722" y="5231467"/>
                  <a:pt x="8813" y="5230552"/>
                </a:cubicBezTo>
                <a:lnTo>
                  <a:pt x="9083" y="5227804"/>
                </a:lnTo>
                <a:cubicBezTo>
                  <a:pt x="9261" y="5225973"/>
                  <a:pt x="9628" y="5223940"/>
                  <a:pt x="9620" y="5222308"/>
                </a:cubicBezTo>
                <a:cubicBezTo>
                  <a:pt x="9564" y="5211840"/>
                  <a:pt x="8482" y="5224803"/>
                  <a:pt x="9305" y="5216405"/>
                </a:cubicBezTo>
                <a:cubicBezTo>
                  <a:pt x="9111" y="5215352"/>
                  <a:pt x="8786" y="5214469"/>
                  <a:pt x="8721" y="5213249"/>
                </a:cubicBezTo>
                <a:cubicBezTo>
                  <a:pt x="8679" y="5212477"/>
                  <a:pt x="9030" y="5211272"/>
                  <a:pt x="8990" y="5210500"/>
                </a:cubicBezTo>
                <a:cubicBezTo>
                  <a:pt x="8609" y="5203355"/>
                  <a:pt x="8057" y="5210896"/>
                  <a:pt x="8674" y="5204597"/>
                </a:cubicBezTo>
                <a:lnTo>
                  <a:pt x="8091" y="5201441"/>
                </a:lnTo>
                <a:cubicBezTo>
                  <a:pt x="6676" y="5193798"/>
                  <a:pt x="6639" y="5198023"/>
                  <a:pt x="7461" y="5189632"/>
                </a:cubicBezTo>
                <a:cubicBezTo>
                  <a:pt x="7266" y="5188581"/>
                  <a:pt x="6943" y="5187696"/>
                  <a:pt x="6877" y="5186477"/>
                </a:cubicBezTo>
                <a:cubicBezTo>
                  <a:pt x="6835" y="5185706"/>
                  <a:pt x="7268" y="5184394"/>
                  <a:pt x="7145" y="5183728"/>
                </a:cubicBezTo>
                <a:cubicBezTo>
                  <a:pt x="6871" y="5182241"/>
                  <a:pt x="4697" y="5182665"/>
                  <a:pt x="5710" y="5180163"/>
                </a:cubicBezTo>
                <a:lnTo>
                  <a:pt x="11122" y="5116566"/>
                </a:lnTo>
                <a:lnTo>
                  <a:pt x="78736" y="3839310"/>
                </a:lnTo>
                <a:lnTo>
                  <a:pt x="3034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текст, человек, стары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926805E-79B2-437D-B78E-551B2535AC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5"/>
          <a:stretch/>
        </p:blipFill>
        <p:spPr>
          <a:xfrm rot="153536">
            <a:off x="7156806" y="935277"/>
            <a:ext cx="3906005" cy="4987448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BB47788C-CA7A-4992-ACA6-A0EFFDBACC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B1FFE61E-18DF-4E88-ACB2-1138285570A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xmlns="" id="{97CAF8CB-5230-47CE-A883-C1A425E79D8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xmlns="" id="{4DAF64C2-4592-435C-A85E-EC829E7B904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Oval 45">
              <a:extLst>
                <a:ext uri="{FF2B5EF4-FFF2-40B4-BE49-F238E27FC236}">
                  <a16:creationId xmlns:a16="http://schemas.microsoft.com/office/drawing/2014/main" xmlns="" id="{90C718FE-488C-4115-A61E-734E7AE68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: Shape 49">
            <a:extLst>
              <a:ext uri="{FF2B5EF4-FFF2-40B4-BE49-F238E27FC236}">
                <a16:creationId xmlns:a16="http://schemas.microsoft.com/office/drawing/2014/main" xmlns="" id="{44A52A7E-66A5-41E3-BC03-6E396780F7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5077389">
            <a:off x="10792301" y="5309389"/>
            <a:ext cx="444795" cy="1966995"/>
          </a:xfrm>
          <a:custGeom>
            <a:avLst/>
            <a:gdLst>
              <a:gd name="connsiteX0" fmla="*/ 0 w 555597"/>
              <a:gd name="connsiteY0" fmla="*/ 83880 h 1999290"/>
              <a:gd name="connsiteX1" fmla="*/ 49282 w 555597"/>
              <a:gd name="connsiteY1" fmla="*/ 71215 h 1999290"/>
              <a:gd name="connsiteX2" fmla="*/ 174397 w 555597"/>
              <a:gd name="connsiteY2" fmla="*/ 45224 h 1999290"/>
              <a:gd name="connsiteX3" fmla="*/ 242049 w 555597"/>
              <a:gd name="connsiteY3" fmla="*/ 54744 h 1999290"/>
              <a:gd name="connsiteX4" fmla="*/ 326503 w 555597"/>
              <a:gd name="connsiteY4" fmla="*/ 39434 h 1999290"/>
              <a:gd name="connsiteX5" fmla="*/ 343350 w 555597"/>
              <a:gd name="connsiteY5" fmla="*/ 40491 h 1999290"/>
              <a:gd name="connsiteX6" fmla="*/ 349790 w 555597"/>
              <a:gd name="connsiteY6" fmla="*/ 52348 h 1999290"/>
              <a:gd name="connsiteX7" fmla="*/ 355722 w 555597"/>
              <a:gd name="connsiteY7" fmla="*/ 54552 h 1999290"/>
              <a:gd name="connsiteX8" fmla="*/ 374741 w 555597"/>
              <a:gd name="connsiteY8" fmla="*/ 39676 h 1999290"/>
              <a:gd name="connsiteX9" fmla="*/ 469664 w 555597"/>
              <a:gd name="connsiteY9" fmla="*/ 48453 h 1999290"/>
              <a:gd name="connsiteX10" fmla="*/ 521607 w 555597"/>
              <a:gd name="connsiteY10" fmla="*/ 10408 h 1999290"/>
              <a:gd name="connsiteX11" fmla="*/ 555597 w 555597"/>
              <a:gd name="connsiteY11" fmla="*/ 0 h 1999290"/>
              <a:gd name="connsiteX12" fmla="*/ 555597 w 555597"/>
              <a:gd name="connsiteY12" fmla="*/ 1995494 h 1999290"/>
              <a:gd name="connsiteX13" fmla="*/ 537215 w 555597"/>
              <a:gd name="connsiteY13" fmla="*/ 1991185 h 1999290"/>
              <a:gd name="connsiteX14" fmla="*/ 479386 w 555597"/>
              <a:gd name="connsiteY14" fmla="*/ 1992931 h 1999290"/>
              <a:gd name="connsiteX15" fmla="*/ 462617 w 555597"/>
              <a:gd name="connsiteY15" fmla="*/ 1999290 h 1999290"/>
              <a:gd name="connsiteX16" fmla="*/ 420522 w 555597"/>
              <a:gd name="connsiteY16" fmla="*/ 1999290 h 1999290"/>
              <a:gd name="connsiteX17" fmla="*/ 382909 w 555597"/>
              <a:gd name="connsiteY17" fmla="*/ 1988738 h 1999290"/>
              <a:gd name="connsiteX18" fmla="*/ 295360 w 555597"/>
              <a:gd name="connsiteY18" fmla="*/ 1977122 h 1999290"/>
              <a:gd name="connsiteX19" fmla="*/ 256969 w 555597"/>
              <a:gd name="connsiteY19" fmla="*/ 1970444 h 1999290"/>
              <a:gd name="connsiteX20" fmla="*/ 227096 w 555597"/>
              <a:gd name="connsiteY20" fmla="*/ 1951548 h 1999290"/>
              <a:gd name="connsiteX21" fmla="*/ 222890 w 555597"/>
              <a:gd name="connsiteY21" fmla="*/ 1935696 h 1999290"/>
              <a:gd name="connsiteX22" fmla="*/ 202274 w 555597"/>
              <a:gd name="connsiteY22" fmla="*/ 1929911 h 1999290"/>
              <a:gd name="connsiteX23" fmla="*/ 197448 w 555597"/>
              <a:gd name="connsiteY23" fmla="*/ 1925621 h 1999290"/>
              <a:gd name="connsiteX24" fmla="*/ 169099 w 555597"/>
              <a:gd name="connsiteY24" fmla="*/ 1903786 h 1999290"/>
              <a:gd name="connsiteX25" fmla="*/ 92344 w 555597"/>
              <a:gd name="connsiteY25" fmla="*/ 1925464 h 1999290"/>
              <a:gd name="connsiteX26" fmla="*/ 11266 w 555597"/>
              <a:gd name="connsiteY26" fmla="*/ 1895947 h 1999290"/>
              <a:gd name="connsiteX27" fmla="*/ 0 w 555597"/>
              <a:gd name="connsiteY27" fmla="*/ 1893933 h 1999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5597" h="1999290">
                <a:moveTo>
                  <a:pt x="0" y="83880"/>
                </a:moveTo>
                <a:lnTo>
                  <a:pt x="49282" y="71215"/>
                </a:lnTo>
                <a:cubicBezTo>
                  <a:pt x="91656" y="63184"/>
                  <a:pt x="135655" y="58277"/>
                  <a:pt x="174397" y="45224"/>
                </a:cubicBezTo>
                <a:cubicBezTo>
                  <a:pt x="225837" y="94025"/>
                  <a:pt x="195077" y="47856"/>
                  <a:pt x="242049" y="54744"/>
                </a:cubicBezTo>
                <a:lnTo>
                  <a:pt x="326503" y="39434"/>
                </a:lnTo>
                <a:lnTo>
                  <a:pt x="343350" y="40491"/>
                </a:lnTo>
                <a:lnTo>
                  <a:pt x="349790" y="52348"/>
                </a:lnTo>
                <a:lnTo>
                  <a:pt x="355722" y="54552"/>
                </a:lnTo>
                <a:lnTo>
                  <a:pt x="374741" y="39676"/>
                </a:lnTo>
                <a:cubicBezTo>
                  <a:pt x="402796" y="31662"/>
                  <a:pt x="441033" y="50452"/>
                  <a:pt x="469664" y="48453"/>
                </a:cubicBezTo>
                <a:cubicBezTo>
                  <a:pt x="478380" y="29604"/>
                  <a:pt x="496522" y="19255"/>
                  <a:pt x="521607" y="10408"/>
                </a:cubicBezTo>
                <a:lnTo>
                  <a:pt x="555597" y="0"/>
                </a:lnTo>
                <a:lnTo>
                  <a:pt x="555597" y="1995494"/>
                </a:lnTo>
                <a:lnTo>
                  <a:pt x="537215" y="1991185"/>
                </a:lnTo>
                <a:cubicBezTo>
                  <a:pt x="514565" y="1988101"/>
                  <a:pt x="490837" y="1988688"/>
                  <a:pt x="479386" y="1992931"/>
                </a:cubicBezTo>
                <a:lnTo>
                  <a:pt x="462617" y="1999290"/>
                </a:lnTo>
                <a:lnTo>
                  <a:pt x="420522" y="1999290"/>
                </a:lnTo>
                <a:lnTo>
                  <a:pt x="382909" y="1988738"/>
                </a:lnTo>
                <a:cubicBezTo>
                  <a:pt x="350860" y="1976654"/>
                  <a:pt x="320299" y="1963332"/>
                  <a:pt x="295360" y="1977122"/>
                </a:cubicBezTo>
                <a:cubicBezTo>
                  <a:pt x="281004" y="1978006"/>
                  <a:pt x="268406" y="1975325"/>
                  <a:pt x="256969" y="1970444"/>
                </a:cubicBezTo>
                <a:lnTo>
                  <a:pt x="227096" y="1951548"/>
                </a:lnTo>
                <a:lnTo>
                  <a:pt x="222890" y="1935696"/>
                </a:lnTo>
                <a:lnTo>
                  <a:pt x="202274" y="1929911"/>
                </a:lnTo>
                <a:lnTo>
                  <a:pt x="197448" y="1925621"/>
                </a:lnTo>
                <a:cubicBezTo>
                  <a:pt x="188240" y="1917376"/>
                  <a:pt x="178991" y="1909643"/>
                  <a:pt x="169099" y="1903786"/>
                </a:cubicBezTo>
                <a:cubicBezTo>
                  <a:pt x="158518" y="1969055"/>
                  <a:pt x="83191" y="1864739"/>
                  <a:pt x="92344" y="1925464"/>
                </a:cubicBezTo>
                <a:cubicBezTo>
                  <a:pt x="36140" y="1904645"/>
                  <a:pt x="59596" y="1967908"/>
                  <a:pt x="11266" y="1895947"/>
                </a:cubicBezTo>
                <a:lnTo>
                  <a:pt x="0" y="1893933"/>
                </a:lnTo>
                <a:close/>
              </a:path>
            </a:pathLst>
          </a:custGeom>
          <a:blipFill dpi="0" rotWithShape="1">
            <a:blip r:embed="rId3">
              <a:alphaModFix amt="84000"/>
            </a:blip>
            <a:srcRect/>
            <a:tile tx="0" ty="0" sx="100000" sy="100000" flip="none" algn="tl"/>
          </a:blipFill>
          <a:ln>
            <a:noFill/>
          </a:ln>
          <a:effectLst>
            <a:outerShdw blurRad="63500" dist="127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54863"/>
      </p:ext>
    </p:extLst>
  </p:cSld>
  <p:clrMapOvr>
    <a:masterClrMapping/>
  </p:clrMapOvr>
</p:sld>
</file>

<file path=ppt/theme/theme1.xml><?xml version="1.0" encoding="utf-8"?>
<a:theme xmlns:a="http://schemas.openxmlformats.org/drawingml/2006/main" name="StreetscapeVTI">
  <a:themeElements>
    <a:clrScheme name="AnalogousFromLightSeedLeftStep">
      <a:dk1>
        <a:srgbClr val="000000"/>
      </a:dk1>
      <a:lt1>
        <a:srgbClr val="FFFFFF"/>
      </a:lt1>
      <a:dk2>
        <a:srgbClr val="3B2134"/>
      </a:dk2>
      <a:lt2>
        <a:srgbClr val="E2E2E8"/>
      </a:lt2>
      <a:accent1>
        <a:srgbClr val="A7A34D"/>
      </a:accent1>
      <a:accent2>
        <a:srgbClr val="E58A23"/>
      </a:accent2>
      <a:accent3>
        <a:srgbClr val="EE7D6E"/>
      </a:accent3>
      <a:accent4>
        <a:srgbClr val="EB4E7D"/>
      </a:accent4>
      <a:accent5>
        <a:srgbClr val="EE6ECA"/>
      </a:accent5>
      <a:accent6>
        <a:srgbClr val="D64EEB"/>
      </a:accent6>
      <a:hlink>
        <a:srgbClr val="696DAE"/>
      </a:hlink>
      <a:folHlink>
        <a:srgbClr val="7F7F7F"/>
      </a:folHlink>
    </a:clrScheme>
    <a:fontScheme name="Street">
      <a:majorFont>
        <a:latin typeface="Franklin Gothic Heavy"/>
        <a:ea typeface=""/>
        <a:cs typeface=""/>
      </a:majorFont>
      <a:minorFont>
        <a:latin typeface="Consola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treetscapeVTI" id="{B20F88EA-96D0-4E96-9207-A1488DAC5867}" vid="{3F7E5CFE-E584-4E58-A75E-141AC45B14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91</Words>
  <Application>Microsoft Office PowerPoint</Application>
  <PresentationFormat>Произвольный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StreetscapeVTI</vt:lpstr>
      <vt:lpstr>Я не видел войны, я родился значительно позже…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не видел войны, я родился значительно позже…</dc:title>
  <dc:creator>АТ-121 Первушин Роман Дмитриевич</dc:creator>
  <cp:lastModifiedBy>Hoka</cp:lastModifiedBy>
  <cp:revision>9</cp:revision>
  <dcterms:created xsi:type="dcterms:W3CDTF">2022-04-26T12:52:46Z</dcterms:created>
  <dcterms:modified xsi:type="dcterms:W3CDTF">2022-05-02T15:44:41Z</dcterms:modified>
</cp:coreProperties>
</file>