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2" autoAdjust="0"/>
    <p:restoredTop sz="94660"/>
  </p:normalViewPr>
  <p:slideViewPr>
    <p:cSldViewPr>
      <p:cViewPr varScale="1">
        <p:scale>
          <a:sx n="84" d="100"/>
          <a:sy n="84" d="100"/>
        </p:scale>
        <p:origin x="1435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6" d="100"/>
        <a:sy n="9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371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68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4272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172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6214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66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410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14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137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93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569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836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87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272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732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D5E00-78FD-4BE8-A380-DDE03B69A2C1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9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700808"/>
            <a:ext cx="8136904" cy="3960440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 </a:t>
            </a:r>
            <a:b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«Бородино»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44" y="795062"/>
            <a:ext cx="1512168" cy="19555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3216" y="116632"/>
            <a:ext cx="9036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Нижегородский кадетский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корпус ПФО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им.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В.Ф.Маргелова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54176" cy="17862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возрасте Михаил Илларионович Кутузов возглавил русскую армию, сражавшуюся с Наполеоном?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976" y="2636912"/>
            <a:ext cx="33123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 algn="ctr">
              <a:buFont typeface="+mj-lt"/>
              <a:buAutoNum type="arabicParenR"/>
            </a:pPr>
            <a:r>
              <a:rPr lang="ru-RU" sz="4800" dirty="0" smtClean="0"/>
              <a:t>49 лет;</a:t>
            </a:r>
          </a:p>
          <a:p>
            <a:pPr marL="914400" indent="-914400" algn="ctr">
              <a:buFont typeface="+mj-lt"/>
              <a:buAutoNum type="arabicParenR"/>
            </a:pPr>
            <a:r>
              <a:rPr lang="ru-RU" sz="4800" dirty="0" smtClean="0"/>
              <a:t>67 лет;</a:t>
            </a:r>
          </a:p>
          <a:p>
            <a:pPr marL="914400" indent="-914400" algn="ctr">
              <a:buFont typeface="+mj-lt"/>
              <a:buAutoNum type="arabicParenR"/>
            </a:pPr>
            <a:r>
              <a:rPr lang="ru-RU" sz="4800" dirty="0" smtClean="0"/>
              <a:t>58 лет;</a:t>
            </a:r>
            <a:endParaRPr lang="ru-RU" sz="4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16832"/>
            <a:ext cx="3168352" cy="47683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москва.jpg"/>
          <p:cNvPicPr>
            <a:picLocks noChangeAspect="1"/>
          </p:cNvPicPr>
          <p:nvPr/>
        </p:nvPicPr>
        <p:blipFill>
          <a:blip r:embed="rId2" cstate="print"/>
          <a:srcRect r="24048"/>
          <a:stretch>
            <a:fillRect/>
          </a:stretch>
        </p:blipFill>
        <p:spPr>
          <a:xfrm>
            <a:off x="3272814" y="1949913"/>
            <a:ext cx="2595329" cy="2096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киев.jpg"/>
          <p:cNvPicPr>
            <a:picLocks noChangeAspect="1"/>
          </p:cNvPicPr>
          <p:nvPr/>
        </p:nvPicPr>
        <p:blipFill rotWithShape="1">
          <a:blip r:embed="rId3" cstate="print"/>
          <a:srcRect r="7500"/>
          <a:stretch/>
        </p:blipFill>
        <p:spPr>
          <a:xfrm>
            <a:off x="3297958" y="4414101"/>
            <a:ext cx="2664295" cy="20623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8028384" cy="178621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Сражение за какой российский город происходило на Бородинском поле?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14656" y="1934974"/>
            <a:ext cx="2530002" cy="21114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Санкт-Петербург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4437112"/>
            <a:ext cx="2549122" cy="20392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173923" y="2924944"/>
            <a:ext cx="26642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Font typeface="+mj-lt"/>
              <a:buAutoNum type="arabicParenR"/>
            </a:pPr>
            <a:r>
              <a:rPr lang="ru-RU" sz="3200" dirty="0" smtClean="0"/>
              <a:t>Москва;</a:t>
            </a:r>
          </a:p>
          <a:p>
            <a:pPr marL="514350" indent="-514350" algn="ctr">
              <a:buFont typeface="+mj-lt"/>
              <a:buAutoNum type="arabicParenR"/>
            </a:pPr>
            <a:r>
              <a:rPr lang="ru-RU" sz="3200" dirty="0" smtClean="0"/>
              <a:t>Нижний Новгород;</a:t>
            </a:r>
          </a:p>
          <a:p>
            <a:pPr marL="514350" indent="-514350" algn="ctr">
              <a:buFont typeface="+mj-lt"/>
              <a:buAutoNum type="arabicParenR"/>
            </a:pPr>
            <a:r>
              <a:rPr lang="ru-RU" sz="3200" dirty="0" smtClean="0"/>
              <a:t>Тверь;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54176" cy="14981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Самое главное сражение Отечественной войны 1812 года состоялось? (место)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бородино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32373"/>
          <a:stretch/>
        </p:blipFill>
        <p:spPr>
          <a:xfrm>
            <a:off x="539552" y="1628800"/>
            <a:ext cx="4805466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067944" y="2434480"/>
            <a:ext cx="540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Font typeface="+mj-lt"/>
              <a:buAutoNum type="arabicParenR"/>
            </a:pPr>
            <a:r>
              <a:rPr lang="ru-RU" sz="2800" dirty="0" smtClean="0"/>
              <a:t>Бородино;</a:t>
            </a:r>
          </a:p>
          <a:p>
            <a:pPr marL="514350" indent="-514350" algn="ctr">
              <a:buFont typeface="+mj-lt"/>
              <a:buAutoNum type="arabicParenR"/>
            </a:pPr>
            <a:r>
              <a:rPr lang="ru-RU" sz="2800" dirty="0" smtClean="0"/>
              <a:t>Спасское;</a:t>
            </a:r>
          </a:p>
          <a:p>
            <a:pPr marL="514350" indent="-514350" algn="ctr">
              <a:buFont typeface="+mj-lt"/>
              <a:buAutoNum type="arabicParenR"/>
            </a:pPr>
            <a:r>
              <a:rPr lang="ru-RU" sz="2800" dirty="0" smtClean="0"/>
              <a:t>Суворово;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39238"/>
            <a:ext cx="7746064" cy="128215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районе Московской области находится Бородинское поле? 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00hsw15h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42308"/>
          <a:stretch/>
        </p:blipFill>
        <p:spPr>
          <a:xfrm>
            <a:off x="611560" y="1421392"/>
            <a:ext cx="4037946" cy="4671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860032" y="2985730"/>
            <a:ext cx="4392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Зеленоградский;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Солнечногорский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Можайский;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498080" cy="12101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часов продолжалась Бородинская битва?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Содержимое 5" descr="сражен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84784"/>
            <a:ext cx="5709205" cy="3996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516216" y="2276872"/>
            <a:ext cx="22322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24 часа;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15 часов;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16 </a:t>
            </a:r>
            <a:r>
              <a:rPr lang="ru-RU" sz="2800" dirty="0"/>
              <a:t>часов;</a:t>
            </a:r>
          </a:p>
          <a:p>
            <a:pPr algn="ctr"/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82168" cy="19302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из русских генералов был смертельно ранен в Бородинском сражении и похоронен на Бородинском поле? 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багратион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8940" y="4293096"/>
            <a:ext cx="1738458" cy="22263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468863" y="2196880"/>
            <a:ext cx="61618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ru-RU" sz="2400" dirty="0" smtClean="0"/>
              <a:t>Михаил </a:t>
            </a:r>
            <a:r>
              <a:rPr lang="ru-RU" sz="2400" dirty="0"/>
              <a:t>Б</a:t>
            </a:r>
            <a:r>
              <a:rPr lang="ru-RU" sz="2400" dirty="0" smtClean="0"/>
              <a:t>огданович Барклай де Толли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dirty="0"/>
              <a:t>Петр Иванович Багратион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dirty="0"/>
              <a:t>Раевский Николай Николаевич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dirty="0" smtClean="0"/>
              <a:t>Денис Васильевич Давыдов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40" y="1988840"/>
            <a:ext cx="1763816" cy="20162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405" y="4293096"/>
            <a:ext cx="1800199" cy="22415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257640"/>
            <a:ext cx="1851604" cy="22940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856984" cy="14981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называли французы Бородинскую битву?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zamoskvor-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3519677" cy="3688892"/>
          </a:xfrm>
        </p:spPr>
      </p:pic>
      <p:sp>
        <p:nvSpPr>
          <p:cNvPr id="5" name="TextBox 4"/>
          <p:cNvSpPr txBox="1"/>
          <p:nvPr/>
        </p:nvSpPr>
        <p:spPr>
          <a:xfrm>
            <a:off x="3635896" y="3789040"/>
            <a:ext cx="53285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Замоскворецкая битва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Бородинское сражение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битва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26184" cy="200223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братьев Тучковых были участниками Отечественной войны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1812 года? 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тучков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8274" b="17266"/>
          <a:stretch/>
        </p:blipFill>
        <p:spPr>
          <a:xfrm>
            <a:off x="323528" y="1897119"/>
            <a:ext cx="2172141" cy="21799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тучков1.jpg"/>
          <p:cNvPicPr>
            <a:picLocks noChangeAspect="1"/>
          </p:cNvPicPr>
          <p:nvPr/>
        </p:nvPicPr>
        <p:blipFill rotWithShape="1">
          <a:blip r:embed="rId3" cstate="print"/>
          <a:srcRect b="16821"/>
          <a:stretch/>
        </p:blipFill>
        <p:spPr>
          <a:xfrm>
            <a:off x="2864980" y="1893679"/>
            <a:ext cx="2232248" cy="22195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 descr="тучков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346372"/>
            <a:ext cx="2232248" cy="22322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тучков3.jpg"/>
          <p:cNvPicPr>
            <a:picLocks noChangeAspect="1"/>
          </p:cNvPicPr>
          <p:nvPr/>
        </p:nvPicPr>
        <p:blipFill rotWithShape="1">
          <a:blip r:embed="rId5" cstate="print"/>
          <a:srcRect l="17946" r="12511"/>
          <a:stretch/>
        </p:blipFill>
        <p:spPr>
          <a:xfrm>
            <a:off x="2900412" y="4326757"/>
            <a:ext cx="2232249" cy="22714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430400" y="3068960"/>
            <a:ext cx="262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Шесть;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Четыре;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Пять;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54176" cy="178621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какое сражение М. И. Кутузов получил чин генерал-фельдмаршала?</a:t>
            </a:r>
            <a:r>
              <a:rPr lang="ru-RU" b="1" dirty="0" smtClean="0"/>
              <a:t> 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денб сражен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844824"/>
            <a:ext cx="5100567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874134" y="1799238"/>
            <a:ext cx="32698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Взятие </a:t>
            </a:r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</a:rPr>
              <a:t>Эривани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Бородинское сражение;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Сражение при </a:t>
            </a:r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</a:rPr>
              <a:t>Сарыкамыше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904" y="-4528"/>
            <a:ext cx="8754176" cy="21462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из участников Бородинского сражения стал первым (в истории ордена Св. Георгия) полным Георгиевским кавалером?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багратион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3985" y="1721219"/>
            <a:ext cx="2029182" cy="254030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кутуз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57676" y="3274430"/>
            <a:ext cx="2262780" cy="30954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 descr="баркла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50356" y="1721219"/>
            <a:ext cx="2307320" cy="29455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раевский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21174" y="3867469"/>
            <a:ext cx="2241998" cy="27809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96944" cy="13681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из дней 1812 года многоязычная 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«великая армия» Наполеона вторглась 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пределы Российской империи?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вторжение наполео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355841"/>
            <a:ext cx="5189548" cy="3022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940152" y="2204864"/>
            <a:ext cx="302433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26184" cy="1642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Пожар, вызванный пребыванием французов в этом городе, был назван «великим». Он вынудил Наполеона отступать. Название этого города?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пожа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5" y="1988840"/>
            <a:ext cx="4536504" cy="3113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292080" y="2564904"/>
            <a:ext cx="33123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Нижний Новгород;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Архангельск;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Москва; 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30622"/>
            <a:ext cx="8754176" cy="178621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явление природы в 1812 году помешало Наполеону взорвать Кремль?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непогод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3464" y="1700808"/>
            <a:ext cx="4896544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652120" y="2636912"/>
            <a:ext cx="30963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Ураган;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Ливень; 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Цунами;</a:t>
            </a:r>
          </a:p>
          <a:p>
            <a:pPr marL="514350" indent="-514350">
              <a:buFont typeface="+mj-lt"/>
              <a:buAutoNum type="arabicParenR"/>
            </a:pPr>
            <a:endParaRPr lang="ru-RU" sz="3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610160" cy="17862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из этих исторических личностей в августе 1812 года представил М.И. Кутузову «План партизанских действий»?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давид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132856"/>
            <a:ext cx="3556000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637720" y="2996952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 Багратион;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Раевский;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Денис Давыдов;</a:t>
            </a:r>
          </a:p>
          <a:p>
            <a:pPr marL="514350" indent="-514350" algn="ctr">
              <a:buFont typeface="+mj-lt"/>
              <a:buAutoNum type="arabicParenR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85821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«Отцом» какой войны называли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Дениса Васильевича Давыдова?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давид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772816"/>
            <a:ext cx="3974951" cy="4599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78400" y="2118866"/>
            <a:ext cx="39604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Партизанской войны;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Завоевание японской империи;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Монгольское завоевание;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00976" cy="2304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сражении у посёлка с каким названием (в Смоленской области) в ноябре 1812 года русские войска нанесли тяжелые потери отступавшей наполеоновской арми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и?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радуг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2420887"/>
            <a:ext cx="4860540" cy="36454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894146" y="3458760"/>
            <a:ext cx="2664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Красково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Лучегорск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2852936"/>
            <a:ext cx="8800976" cy="100811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93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76162"/>
            <a:ext cx="8682168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император правил Россией во время Отечественной войны 1812 года?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петр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467343"/>
            <a:ext cx="1687532" cy="220584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павел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1467343"/>
            <a:ext cx="1755800" cy="2207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александр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4114956"/>
            <a:ext cx="1687556" cy="23083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николай 1.jpg"/>
          <p:cNvPicPr>
            <a:picLocks noChangeAspect="1"/>
          </p:cNvPicPr>
          <p:nvPr/>
        </p:nvPicPr>
        <p:blipFill>
          <a:blip r:embed="rId5" cstate="print"/>
          <a:srcRect l="10022" t="9679"/>
          <a:stretch>
            <a:fillRect/>
          </a:stretch>
        </p:blipFill>
        <p:spPr>
          <a:xfrm>
            <a:off x="3064400" y="4100103"/>
            <a:ext cx="1719711" cy="2338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436096" y="1772816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Петр 1;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Павел 1;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Александр 1;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Николай 1;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003" y="116632"/>
            <a:ext cx="8394437" cy="1320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сколько дней Наполеон надеялся победить Россию?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napole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50016"/>
            <a:ext cx="5112568" cy="51040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052120" y="2420888"/>
            <a:ext cx="3059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ru-RU" sz="2400" dirty="0" smtClean="0"/>
              <a:t>За 15 </a:t>
            </a:r>
            <a:r>
              <a:rPr lang="ru-RU" sz="2400" dirty="0" smtClean="0"/>
              <a:t>дней;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dirty="0" smtClean="0"/>
              <a:t>За 20 дней;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2400" dirty="0" smtClean="0"/>
              <a:t>За 28 дней;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816" y="44942"/>
            <a:ext cx="8610160" cy="17862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какую реку переправилась «Великая армия Наполеона», вторгаясь 12 июня 1812 года в пределы Российской империи?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оде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57976"/>
            <a:ext cx="2517031" cy="1887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нева.jpg"/>
          <p:cNvPicPr>
            <a:picLocks noChangeAspect="1"/>
          </p:cNvPicPr>
          <p:nvPr/>
        </p:nvPicPr>
        <p:blipFill rotWithShape="1">
          <a:blip r:embed="rId3" cstate="print"/>
          <a:srcRect t="8032" b="14333"/>
          <a:stretch/>
        </p:blipFill>
        <p:spPr>
          <a:xfrm>
            <a:off x="3561775" y="1733541"/>
            <a:ext cx="2707498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нема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7856" y="4177301"/>
            <a:ext cx="2538095" cy="19035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дунай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59479" y="4170841"/>
            <a:ext cx="2707498" cy="1916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588224" y="2564904"/>
            <a:ext cx="19442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Волга;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Неман;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Ока;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Нева;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45284"/>
            <a:ext cx="8136904" cy="1320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называли Отечественную войну 1812 года французы?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франц-пехо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517361"/>
            <a:ext cx="5451163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084168" y="249289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084168" y="1538789"/>
            <a:ext cx="29523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Русская компания;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Первая мировая война;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Французская война;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56984" cy="150304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19-м веке в высшем обществе довольно часто встречались двойные фамилии. У Михаила Илларионовича Кутузова тоже была двойная фамилия. Какая?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кутуз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276872"/>
            <a:ext cx="2982860" cy="4080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139952" y="2492896"/>
            <a:ext cx="3960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Кутузов – Голенищев;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Орлов – Чесменский;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 smtClean="0"/>
              <a:t>Долгоруков – Крымский;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26184" cy="151216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какого русского города звучит в почётном княжеском титуле фельдмаршала М.И. Кутузова?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смоленс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5" y="1916833"/>
            <a:ext cx="4608512" cy="4285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474960" y="2490131"/>
            <a:ext cx="3463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Тюмень;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Смоленск;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/>
              <a:t>Можайск;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8680"/>
            <a:ext cx="8754176" cy="15701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месяце 1812 года пост главнокомандующего занял М.И. Кутузов?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лет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988840"/>
            <a:ext cx="5760640" cy="3825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148064" y="2866528"/>
            <a:ext cx="446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Font typeface="+mj-lt"/>
              <a:buAutoNum type="arabicParenR"/>
            </a:pPr>
            <a:r>
              <a:rPr lang="ru-RU" sz="2800" dirty="0" smtClean="0"/>
              <a:t>Июнь;</a:t>
            </a:r>
          </a:p>
          <a:p>
            <a:pPr marL="514350" indent="-514350" algn="ctr">
              <a:buFont typeface="+mj-lt"/>
              <a:buAutoNum type="arabicParenR"/>
            </a:pPr>
            <a:r>
              <a:rPr lang="ru-RU" sz="2800" dirty="0" smtClean="0"/>
              <a:t>Июль;</a:t>
            </a:r>
          </a:p>
          <a:p>
            <a:pPr marL="514350" indent="-514350" algn="ctr">
              <a:buFont typeface="+mj-lt"/>
              <a:buAutoNum type="arabicParenR"/>
            </a:pPr>
            <a:r>
              <a:rPr lang="ru-RU" sz="2800" dirty="0" smtClean="0"/>
              <a:t>Август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507</TotalTime>
  <Words>496</Words>
  <Application>Microsoft Office PowerPoint</Application>
  <PresentationFormat>Экран (4:3)</PresentationFormat>
  <Paragraphs>97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Times New Roman</vt:lpstr>
      <vt:lpstr>Trebuchet MS</vt:lpstr>
      <vt:lpstr>Wingdings 3</vt:lpstr>
      <vt:lpstr>Грань</vt:lpstr>
      <vt:lpstr>Интеллектуальная игра  «Бородино»</vt:lpstr>
      <vt:lpstr>В какой из дней 1812 года многоязычная  «великая армия» Наполеона вторглась  в пределы Российской империи?</vt:lpstr>
      <vt:lpstr>Какой император правил Россией во время Отечественной войны 1812 года? </vt:lpstr>
      <vt:lpstr>За сколько дней Наполеон надеялся победить Россию?</vt:lpstr>
      <vt:lpstr>Через какую реку переправилась «Великая армия Наполеона», вторгаясь 12 июня 1812 года в пределы Российской империи? </vt:lpstr>
      <vt:lpstr>Как называли Отечественную войну 1812 года французы?</vt:lpstr>
      <vt:lpstr>В 19-м веке в высшем обществе довольно часто встречались двойные фамилии. У Михаила Илларионовича Кутузова тоже была двойная фамилия. Какая?</vt:lpstr>
      <vt:lpstr>Название какого русского города звучит в почётном княжеском титуле фельдмаршала М.И. Кутузова?</vt:lpstr>
      <vt:lpstr>В каком месяце 1812 года пост главнокомандующего занял М.И. Кутузов? </vt:lpstr>
      <vt:lpstr>В каком возрасте Михаил Илларионович Кутузов возглавил русскую армию, сражавшуюся с Наполеоном? </vt:lpstr>
      <vt:lpstr>Сражение за какой российский город происходило на Бородинском поле? </vt:lpstr>
      <vt:lpstr>Самое главное сражение Отечественной войны 1812 года состоялось? (место) </vt:lpstr>
      <vt:lpstr>В каком районе Московской области находится Бородинское поле?  </vt:lpstr>
      <vt:lpstr>Сколько часов продолжалась Бородинская битва? </vt:lpstr>
      <vt:lpstr>Кто из русских генералов был смертельно ранен в Бородинском сражении и похоронен на Бородинском поле? </vt:lpstr>
      <vt:lpstr>Как называли французы Бородинскую битву? </vt:lpstr>
      <vt:lpstr>Сколько братьев Тучковых были участниками Отечественной войны  1812 года?  </vt:lpstr>
      <vt:lpstr>За какое сражение М. И. Кутузов получил чин генерал-фельдмаршала?  </vt:lpstr>
      <vt:lpstr>Кто из участников Бородинского сражения стал первым (в истории ордена Св. Георгия) полным Георгиевским кавалером? </vt:lpstr>
      <vt:lpstr>Пожар, вызванный пребыванием французов в этом городе, был назван «великим». Он вынудил Наполеона отступать. Название этого города? </vt:lpstr>
      <vt:lpstr>Какое явление природы в 1812 году помешало Наполеону взорвать Кремль? </vt:lpstr>
      <vt:lpstr>Кто из этих исторических личностей в августе 1812 года представил М.И. Кутузову «План партизанских действий»? </vt:lpstr>
      <vt:lpstr>«Отцом» какой войны называли  Дениса Васильевича Давыдова? </vt:lpstr>
      <vt:lpstr>В сражении у посёлка с каким названием (в Смоленской области) в ноябре 1812 года русские войска нанесли тяжелые потери отступавшей наполеоновской армии? 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Бородинское сражение</dc:title>
  <dc:creator>Маришка</dc:creator>
  <cp:lastModifiedBy>Asus</cp:lastModifiedBy>
  <cp:revision>52</cp:revision>
  <dcterms:created xsi:type="dcterms:W3CDTF">2012-10-25T07:35:33Z</dcterms:created>
  <dcterms:modified xsi:type="dcterms:W3CDTF">2020-09-13T12:38:45Z</dcterms:modified>
</cp:coreProperties>
</file>