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81" r:id="rId4"/>
    <p:sldId id="282" r:id="rId5"/>
    <p:sldId id="283" r:id="rId6"/>
    <p:sldId id="284" r:id="rId7"/>
    <p:sldId id="285" r:id="rId8"/>
    <p:sldId id="288" r:id="rId9"/>
    <p:sldId id="287" r:id="rId10"/>
    <p:sldId id="286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10" r:id="rId31"/>
    <p:sldId id="312" r:id="rId32"/>
    <p:sldId id="313" r:id="rId33"/>
    <p:sldId id="314" r:id="rId34"/>
    <p:sldId id="315" r:id="rId35"/>
    <p:sldId id="28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>
      <p:cViewPr varScale="1">
        <p:scale>
          <a:sx n="84" d="100"/>
          <a:sy n="84" d="100"/>
        </p:scale>
        <p:origin x="1430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6" d="100"/>
        <a:sy n="9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371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68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4272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172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6214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66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410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14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137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93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19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569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836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87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272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732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D5E00-78FD-4BE8-A380-DDE03B69A2C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54C70BA-5288-4BE4-997C-635280450D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9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72816"/>
            <a:ext cx="8352928" cy="3168352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Интеллектуальный марафон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6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пионерии</a:t>
            </a:r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1232"/>
            <a:ext cx="1008112" cy="1303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547664" y="116632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Нижегородский кадетский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корпус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ПФО им.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В.Ф.Маргелова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88832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5: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пионерский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1988840"/>
            <a:ext cx="5493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с 10 до 14 лет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с 9 до 12 лет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с 10 до 18 лет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98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88832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5: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пионерский возраст?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5516" y="2492896"/>
            <a:ext cx="784887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ответ: </a:t>
            </a:r>
            <a:endParaRPr lang="ru-RU" sz="3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10 до 14 лет </a:t>
            </a:r>
          </a:p>
        </p:txBody>
      </p:sp>
    </p:spTree>
    <p:extLst>
      <p:ext uri="{BB962C8B-B14F-4D97-AF65-F5344CB8AC3E}">
        <p14:creationId xmlns:p14="http://schemas.microsoft.com/office/powerpoint/2010/main" val="312354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12968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6: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конца пионерского галстука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символизируют?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916832"/>
            <a:ext cx="78488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Нерушимую связь трех поколений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(коммунистов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комсомольцев, пионеров);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Солнце, воздух и вода;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нерушимую связь трех направлений пионерии (октябрят, пионеров, тимуровцев);</a:t>
            </a:r>
          </a:p>
        </p:txBody>
      </p:sp>
    </p:spTree>
    <p:extLst>
      <p:ext uri="{BB962C8B-B14F-4D97-AF65-F5344CB8AC3E}">
        <p14:creationId xmlns:p14="http://schemas.microsoft.com/office/powerpoint/2010/main" val="114279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12968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6: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конца пионерского галстука символизируют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2348880"/>
            <a:ext cx="604867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ответ: </a:t>
            </a:r>
            <a:endParaRPr lang="ru-RU" sz="3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Нерушимую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трех поколений (коммунистов, комсомольцев, пионеров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88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7560840" cy="108012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Галстук это?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2060848"/>
            <a:ext cx="6336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Частица красного знамени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Отличительный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 пионера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пионера</a:t>
            </a:r>
          </a:p>
        </p:txBody>
      </p:sp>
    </p:spTree>
    <p:extLst>
      <p:ext uri="{BB962C8B-B14F-4D97-AF65-F5344CB8AC3E}">
        <p14:creationId xmlns:p14="http://schemas.microsoft.com/office/powerpoint/2010/main" val="181930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7560840" cy="25202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Галстук это?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132856"/>
            <a:ext cx="7704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ответ: 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Частица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красного знамени </a:t>
            </a:r>
          </a:p>
          <a:p>
            <a:r>
              <a:rPr lang="de-DE" sz="3200" dirty="0"/>
              <a:t> 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4496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80920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8: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пионерское движение по оказанию помощи пожилым людям,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вдовам?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2780928"/>
            <a:ext cx="4896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0" indent="-742950">
              <a:buFont typeface="+mj-lt"/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Тимуровцы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>
              <a:buFont typeface="+mj-lt"/>
              <a:buAutoNum type="arabicParenR"/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Егоровцы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742950" lvl="0" indent="-742950">
              <a:buFont typeface="+mj-lt"/>
              <a:buAutoNum type="arabicParenR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Спартаковцы</a:t>
            </a:r>
            <a:r>
              <a:rPr lang="de-DE" sz="3600" dirty="0"/>
              <a:t> 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7665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560840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8: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пионерское движение по оказанию помощи пожилым людям, вдовам?</a:t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2636912"/>
            <a:ext cx="590465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Тимуровцы </a:t>
            </a:r>
          </a:p>
          <a:p>
            <a:r>
              <a:rPr lang="de-DE" sz="2800" dirty="0"/>
              <a:t>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9106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называлась военно-спортивная игра пионеров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852936"/>
            <a:ext cx="60486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Зарница»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«Солнышко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«Родничок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62349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304" y="404664"/>
            <a:ext cx="842493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называлась военно-спортивная игра пионеров? 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49674" y="2852936"/>
            <a:ext cx="446019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ответ: </a:t>
            </a:r>
            <a:endParaRPr lang="ru-RU" sz="36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«Зарница» </a:t>
            </a:r>
          </a:p>
        </p:txBody>
      </p:sp>
    </p:spTree>
    <p:extLst>
      <p:ext uri="{BB962C8B-B14F-4D97-AF65-F5344CB8AC3E}">
        <p14:creationId xmlns:p14="http://schemas.microsoft.com/office/powerpoint/2010/main" val="157323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88832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1: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1925 году в Москве издавалась пионерская газета. Как она называлась??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3140968"/>
            <a:ext cx="7560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Пионерские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вести;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Пионерская правда;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Пионер;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064896" cy="237626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Пионеры носили пионерский галстук. А что являлось отличительным знаком октябрят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2996952"/>
            <a:ext cx="57606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Значок;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Бантик;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Белый фартук;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38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Пионеры носили пионерский галстук. А что являлось отличительным знаком октябрят? 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3068960"/>
            <a:ext cx="3986412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ответ: </a:t>
            </a:r>
            <a:endParaRPr lang="ru-RU" sz="3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Значок</a:t>
            </a:r>
            <a:endParaRPr lang="ru-RU" sz="6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636912"/>
            <a:ext cx="2602979" cy="2602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9305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Чьё имя носила Всесоюзная пионерская организация?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3140968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Спартака;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В.И.Ленина;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Динамо;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43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Чьё имя носила Всесоюзная пионерская организация?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420888"/>
            <a:ext cx="612068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3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Владимира Ильича Ленина</a:t>
            </a:r>
            <a:r>
              <a:rPr lang="ru-RU" sz="6000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.</a:t>
            </a:r>
            <a:endParaRPr lang="ru-RU" sz="60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95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 юных пионеров…? 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5373216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07604" y="2204864"/>
            <a:ext cx="6840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«Взвейтесь кострами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…»;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«Дым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костра создает уют..»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«Жили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лагере мы как, как..»</a:t>
            </a:r>
          </a:p>
        </p:txBody>
      </p:sp>
    </p:spTree>
    <p:extLst>
      <p:ext uri="{BB962C8B-B14F-4D97-AF65-F5344CB8AC3E}">
        <p14:creationId xmlns:p14="http://schemas.microsoft.com/office/powerpoint/2010/main" val="348646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 юных пионеров…? 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5373216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82914" y="2132856"/>
            <a:ext cx="7669664" cy="1415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ответ: </a:t>
            </a:r>
            <a:endParaRPr lang="ru-RU" sz="3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ahoma" panose="020B0604030504040204" pitchFamily="34" charset="0"/>
              </a:rPr>
              <a:t>«</a:t>
            </a:r>
            <a:r>
              <a:rPr lang="ru-RU" sz="5400" dirty="0">
                <a:latin typeface="Times New Roman" panose="02020603050405020304" pitchFamily="18" charset="0"/>
                <a:cs typeface="Tahoma" panose="020B0604030504040204" pitchFamily="34" charset="0"/>
              </a:rPr>
              <a:t>Взвейтесь кострами…»;</a:t>
            </a:r>
          </a:p>
        </p:txBody>
      </p:sp>
    </p:spTree>
    <p:extLst>
      <p:ext uri="{BB962C8B-B14F-4D97-AF65-F5344CB8AC3E}">
        <p14:creationId xmlns:p14="http://schemas.microsoft.com/office/powerpoint/2010/main" val="255249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Пионерский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значок –? 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5373216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142221"/>
            <a:ext cx="1810891" cy="18108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091721"/>
            <a:ext cx="1911893" cy="19118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61" y="2047272"/>
            <a:ext cx="1800200" cy="20007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5576" y="1289763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1)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091880" y="133641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2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428184" y="135094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3</a:t>
            </a:r>
            <a:r>
              <a:rPr lang="ru-RU" sz="3200" dirty="0" smtClean="0"/>
              <a:t>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265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Пионерский значок –? 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1" y="5486453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484784"/>
            <a:ext cx="56602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ответ: </a:t>
            </a:r>
            <a:r>
              <a:rPr lang="ru-RU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400" b="1" u="sng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2)</a:t>
            </a:r>
            <a:endParaRPr lang="ru-RU" sz="4400" b="1" u="sng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660534"/>
            <a:ext cx="3333750" cy="3333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6963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достоин, носить имя «Пионер» ….? 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5517232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35596" y="1534157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03948" y="158147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54205" y="162008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66253"/>
            <a:ext cx="2597675" cy="35309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175413"/>
            <a:ext cx="2520280" cy="35218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597" y="2204863"/>
            <a:ext cx="2592288" cy="345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88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достоин, носить имя «Пионер» ….? 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5517232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628800"/>
            <a:ext cx="4608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endParaRPr lang="ru-RU" sz="3600" b="1" u="sng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35672"/>
            <a:ext cx="3661876" cy="496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84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488832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1: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1925 году в Москве издавалась пионерская газета. Как она называлась??</a:t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140968"/>
            <a:ext cx="698477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</a:t>
            </a:r>
            <a:r>
              <a:rPr lang="ru-RU" sz="40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Пионерская </a:t>
            </a: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  <a:endParaRPr lang="ru-RU" sz="54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00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Расположи пионерскую форму по периоду появления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5517232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35596" y="1534157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03948" y="158147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39064" y="158147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6"/>
          <a:stretch/>
        </p:blipFill>
        <p:spPr>
          <a:xfrm>
            <a:off x="3671900" y="2246784"/>
            <a:ext cx="2160240" cy="32099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0" r="8420"/>
          <a:stretch/>
        </p:blipFill>
        <p:spPr>
          <a:xfrm>
            <a:off x="611560" y="2213666"/>
            <a:ext cx="2664296" cy="32134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3"/>
          <a:stretch/>
        </p:blipFill>
        <p:spPr>
          <a:xfrm>
            <a:off x="6192180" y="2243368"/>
            <a:ext cx="2376264" cy="321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Расположи пионерскую форму по периоду появления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5517232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35596" y="1534157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03948" y="158147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39064" y="158147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6"/>
          <a:stretch/>
        </p:blipFill>
        <p:spPr>
          <a:xfrm>
            <a:off x="6300192" y="2270224"/>
            <a:ext cx="2160240" cy="32099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0" r="8420"/>
          <a:stretch/>
        </p:blipFill>
        <p:spPr>
          <a:xfrm>
            <a:off x="3432367" y="2235038"/>
            <a:ext cx="2664296" cy="32134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3"/>
          <a:stretch/>
        </p:blipFill>
        <p:spPr>
          <a:xfrm>
            <a:off x="755576" y="2270224"/>
            <a:ext cx="2376264" cy="321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73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5517232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602520"/>
            <a:ext cx="8064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как можно больше слов из букв. Побеждает тот, кто называет слово последним.</a:t>
            </a:r>
          </a:p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О, Г, Ц, И, Я, А, Н, Р, З, А, И.</a:t>
            </a:r>
          </a:p>
        </p:txBody>
      </p:sp>
    </p:spTree>
    <p:extLst>
      <p:ext uri="{BB962C8B-B14F-4D97-AF65-F5344CB8AC3E}">
        <p14:creationId xmlns:p14="http://schemas.microsoft.com/office/powerpoint/2010/main" val="359891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Супер игра.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5517232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05816" y="1165483"/>
            <a:ext cx="806489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слайде показано как завязывали пионерские галстуки.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-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завязать галстук.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9" b="17948"/>
          <a:stretch/>
        </p:blipFill>
        <p:spPr>
          <a:xfrm>
            <a:off x="1043608" y="3384687"/>
            <a:ext cx="4911204" cy="314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44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064896" cy="151216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Супер игра.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5517232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de-DE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 </a:t>
            </a:r>
            <a:endParaRPr lang="ru-RU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87453"/>
            <a:ext cx="8208912" cy="488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0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2936"/>
            <a:ext cx="7812360" cy="100811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93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88832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называлась пионерская клятва?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420888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Торжественное обещание;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Торжественная клятва;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Font typeface="+mj-lt"/>
              <a:buAutoNum type="arabicParenR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Торжественная речь;</a:t>
            </a:r>
          </a:p>
        </p:txBody>
      </p:sp>
    </p:spTree>
    <p:extLst>
      <p:ext uri="{BB962C8B-B14F-4D97-AF65-F5344CB8AC3E}">
        <p14:creationId xmlns:p14="http://schemas.microsoft.com/office/powerpoint/2010/main" val="2945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488832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правильно называлась пионерская клятва?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2492896"/>
            <a:ext cx="65527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ответ:</a:t>
            </a:r>
          </a:p>
          <a:p>
            <a:pPr algn="ctr"/>
            <a:r>
              <a:rPr lang="ru-RU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Торжественное обещание</a:t>
            </a:r>
            <a:endParaRPr lang="ru-RU" sz="6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10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88832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клич пионеров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2636912"/>
            <a:ext cx="62646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готов!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Font typeface="+mj-lt"/>
              <a:buAutoNum type="arabicParenR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готов!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вперед!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57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88832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клич пионеров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2492896"/>
            <a:ext cx="65527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ответ: </a:t>
            </a:r>
            <a:endParaRPr lang="ru-RU" sz="3600" b="1" u="sng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готов! 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09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88832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4: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рождения пионерии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отмечают?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2204864"/>
            <a:ext cx="5184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arenR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Font typeface="+mj-lt"/>
              <a:buAutoNum type="arabicParenR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marL="742950" indent="-742950">
              <a:buFont typeface="+mj-lt"/>
              <a:buAutoNum type="arabicParenR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48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88832" cy="13681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4: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рождения пионерии отмечают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2204864"/>
            <a:ext cx="4934043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ответ: </a:t>
            </a:r>
            <a:endParaRPr lang="ru-RU" sz="40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804</TotalTime>
  <Words>595</Words>
  <Application>Microsoft Office PowerPoint</Application>
  <PresentationFormat>Экран (4:3)</PresentationFormat>
  <Paragraphs>151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Andale Sans UI</vt:lpstr>
      <vt:lpstr>Arial</vt:lpstr>
      <vt:lpstr>Tahoma</vt:lpstr>
      <vt:lpstr>Times New Roman</vt:lpstr>
      <vt:lpstr>Trebuchet MS</vt:lpstr>
      <vt:lpstr>Wingdings 3</vt:lpstr>
      <vt:lpstr>Грань</vt:lpstr>
      <vt:lpstr>Интеллектуальный марафон «История пионерии»</vt:lpstr>
      <vt:lpstr>Вопрос 1:  В 1925 году в Москве издавалась пионерская газета. Как она называлась??  </vt:lpstr>
      <vt:lpstr>Вопрос 1:  В 1925 году в Москве издавалась пионерская газета. Как она называлась??  </vt:lpstr>
      <vt:lpstr>Вопрос 2: Как правильно называлась пионерская клятва?</vt:lpstr>
      <vt:lpstr>Вопрос 2: Как правильно называлась пионерская клятва?</vt:lpstr>
      <vt:lpstr>Вопрос 3:  Назовите клич пионеров</vt:lpstr>
      <vt:lpstr>Вопрос 3: Назовите клич пионеров</vt:lpstr>
      <vt:lpstr>Вопрос 4: День рождения пионерии отмечают?</vt:lpstr>
      <vt:lpstr>Вопрос 4: День рождения пионерии отмечают?</vt:lpstr>
      <vt:lpstr>Вопрос 5: Укажите пионерский возраст?</vt:lpstr>
      <vt:lpstr>Вопрос 5: Укажите пионерский возраст?</vt:lpstr>
      <vt:lpstr>Вопрос 6: Три конца пионерского галстука символизируют?</vt:lpstr>
      <vt:lpstr>Вопрос 6: Три конца пионерского галстука символизируют?</vt:lpstr>
      <vt:lpstr>Вопрос 7: Галстук это? </vt:lpstr>
      <vt:lpstr>Вопрос 7: Галстук это?</vt:lpstr>
      <vt:lpstr>Вопрос 8: Назовите пионерское движение по оказанию помощи пожилым людям, вдовам? </vt:lpstr>
      <vt:lpstr>Вопрос 8: Назовите пионерское движение по оказанию помощи пожилым людям, вдовам? </vt:lpstr>
      <vt:lpstr>Вопрос 9: Как называлась военно-спортивная игра пионеров? </vt:lpstr>
      <vt:lpstr>Вопрос 9: Как называлась военно-спортивная игра пионеров? </vt:lpstr>
      <vt:lpstr>Вопрос 10: Пионеры носили пионерский галстук. А что являлось отличительным знаком октябрят? </vt:lpstr>
      <vt:lpstr>Вопрос 10: Пионеры носили пионерский галстук. А что являлось отличительным знаком октябрят? </vt:lpstr>
      <vt:lpstr>Вопрос 11: Чьё имя носила Всесоюзная пионерская организация?</vt:lpstr>
      <vt:lpstr>Вопрос 11: Чьё имя носила Всесоюзная пионерская организация?</vt:lpstr>
      <vt:lpstr>Вопрос 12: Марш юных пионеров…? </vt:lpstr>
      <vt:lpstr>Вопрос 12: Марш юных пионеров…? </vt:lpstr>
      <vt:lpstr>Вопрос 13: Пионерский значок –? </vt:lpstr>
      <vt:lpstr>Вопрос 13: Пионерский значок –? </vt:lpstr>
      <vt:lpstr>Вопрос 14: Не достоин, носить имя «Пионер» ….? </vt:lpstr>
      <vt:lpstr>Вопрос 14: Не достоин, носить имя «Пионер» ….? </vt:lpstr>
      <vt:lpstr>Вопрос 15: Расположи пионерскую форму по периоду появления</vt:lpstr>
      <vt:lpstr>Вопрос 15: Расположи пионерскую форму по периоду появления</vt:lpstr>
      <vt:lpstr>Задание №1</vt:lpstr>
      <vt:lpstr>Супер игра.</vt:lpstr>
      <vt:lpstr>Супер игра.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Бородинское сражение</dc:title>
  <dc:creator>Маришка</dc:creator>
  <cp:lastModifiedBy>Asus</cp:lastModifiedBy>
  <cp:revision>91</cp:revision>
  <dcterms:created xsi:type="dcterms:W3CDTF">2012-10-25T07:35:33Z</dcterms:created>
  <dcterms:modified xsi:type="dcterms:W3CDTF">2022-04-13T15:34:47Z</dcterms:modified>
</cp:coreProperties>
</file>