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91" r:id="rId6"/>
    <p:sldId id="289" r:id="rId7"/>
    <p:sldId id="261" r:id="rId8"/>
    <p:sldId id="263" r:id="rId9"/>
    <p:sldId id="265" r:id="rId10"/>
    <p:sldId id="270" r:id="rId11"/>
    <p:sldId id="266" r:id="rId12"/>
    <p:sldId id="269" r:id="rId13"/>
    <p:sldId id="271" r:id="rId14"/>
    <p:sldId id="273" r:id="rId15"/>
    <p:sldId id="275" r:id="rId16"/>
    <p:sldId id="281" r:id="rId17"/>
    <p:sldId id="276" r:id="rId18"/>
    <p:sldId id="277" r:id="rId19"/>
    <p:sldId id="267" r:id="rId20"/>
    <p:sldId id="279" r:id="rId21"/>
    <p:sldId id="282" r:id="rId22"/>
    <p:sldId id="283" r:id="rId23"/>
    <p:sldId id="278" r:id="rId24"/>
    <p:sldId id="285" r:id="rId25"/>
    <p:sldId id="290" r:id="rId26"/>
    <p:sldId id="274" r:id="rId27"/>
    <p:sldId id="28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938C"/>
    <a:srgbClr val="9EFCB4"/>
    <a:srgbClr val="F1FABE"/>
    <a:srgbClr val="B0DAE6"/>
    <a:srgbClr val="FE0000"/>
    <a:srgbClr val="D959B4"/>
    <a:srgbClr val="C35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9" d="100"/>
          <a:sy n="39" d="100"/>
        </p:scale>
        <p:origin x="-2190" y="-6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499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75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211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678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02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079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131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65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227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684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251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036E3-E1AB-4E23-9CC1-1A091E24511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86BFC-0F61-4D3D-89F1-92EEFFE7F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62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tmp"/><Relationship Id="rId4" Type="http://schemas.openxmlformats.org/officeDocument/2006/relationships/image" Target="../media/image21.tm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microsoft.com/office/2007/relationships/hdphoto" Target="../media/hdphoto5.wdp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852936"/>
            <a:ext cx="8640960" cy="1752600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</a:rPr>
              <a:t>«Строки, опалённые войной»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33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s://im0-tub-ru.yandex.net/i?id=b3940e1b913695cd341788d4403f43f5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72" y="857249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823846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«Дороги войны»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71154" y="4653136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Читает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Дарья Тимофеева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21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51" b="98519" l="21111" r="863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991" t="5315" r="12883" b="5636"/>
          <a:stretch/>
        </p:blipFill>
        <p:spPr bwMode="auto">
          <a:xfrm>
            <a:off x="-180528" y="1552892"/>
            <a:ext cx="7056784" cy="5305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15577" y="3035568"/>
            <a:ext cx="3921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C00000"/>
                </a:solidFill>
              </a:rPr>
              <a:t>«Жди меня, и я вернусь…»</a:t>
            </a:r>
          </a:p>
          <a:p>
            <a:pPr algn="r"/>
            <a:r>
              <a:rPr lang="ru-RU" sz="3200" b="1" dirty="0" err="1" smtClean="0"/>
              <a:t>К.Симонов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508104" y="4605228"/>
            <a:ext cx="4499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Читает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Иван Анисимов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3576" y="62940"/>
            <a:ext cx="84933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“Баллада о матери”</a:t>
            </a:r>
          </a:p>
          <a:p>
            <a:r>
              <a:rPr lang="ru-RU" sz="3200" b="1" dirty="0" smtClean="0"/>
              <a:t>Муз. </a:t>
            </a:r>
            <a:r>
              <a:rPr lang="ru-RU" sz="3200" b="1" dirty="0" err="1" smtClean="0"/>
              <a:t>Е.Мартынова</a:t>
            </a:r>
            <a:r>
              <a:rPr lang="ru-RU" sz="3200" b="1" dirty="0" smtClean="0"/>
              <a:t>, сл. </a:t>
            </a:r>
            <a:r>
              <a:rPr lang="ru-RU" sz="3200" b="1" dirty="0" err="1" smtClean="0"/>
              <a:t>А.Дементьева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2512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919" y="0"/>
            <a:ext cx="458992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0" y="70593"/>
            <a:ext cx="436640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«Сбежал мальчишка на войну»</a:t>
            </a:r>
          </a:p>
          <a:p>
            <a:r>
              <a:rPr lang="ru-RU" sz="3600" b="1" dirty="0" err="1" smtClean="0"/>
              <a:t>А.Гайдамак</a:t>
            </a:r>
            <a:endParaRPr lang="ru-RU" sz="3600" b="1" dirty="0"/>
          </a:p>
          <a:p>
            <a:endParaRPr lang="ru-RU" sz="4800" b="1" dirty="0" smtClean="0">
              <a:solidFill>
                <a:srgbClr val="C00000"/>
              </a:solidFill>
            </a:endParaRPr>
          </a:p>
          <a:p>
            <a:r>
              <a:rPr lang="ru-RU" sz="3600" b="1" dirty="0" smtClean="0"/>
              <a:t>Читает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Никита </a:t>
            </a:r>
            <a:r>
              <a:rPr lang="ru-RU" sz="4800" b="1" dirty="0" err="1" smtClean="0">
                <a:solidFill>
                  <a:srgbClr val="C00000"/>
                </a:solidFill>
              </a:rPr>
              <a:t>Леутский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14340" name="Picture 4" descr="http://orenschool51.ucoz.ru/novosti/1462044316_georgievs-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8125" l="1000" r="99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627" y="4978902"/>
            <a:ext cx="2628292" cy="189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45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0" y="0"/>
            <a:ext cx="9118410" cy="684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0"/>
          <a:stretch/>
        </p:blipFill>
        <p:spPr bwMode="auto">
          <a:xfrm>
            <a:off x="25590" y="0"/>
            <a:ext cx="311853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0"/>
            <a:ext cx="6239786" cy="15696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«Мальчик из села 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Поповка» </a:t>
            </a:r>
            <a:r>
              <a:rPr lang="ru-RU" sz="3600" b="1" dirty="0" err="1" smtClean="0"/>
              <a:t>С.Маршак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83649" y="1916832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Читает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Никита </a:t>
            </a:r>
            <a:r>
              <a:rPr lang="ru-RU" sz="3600" b="1" dirty="0" err="1" smtClean="0">
                <a:solidFill>
                  <a:srgbClr val="C00000"/>
                </a:solidFill>
              </a:rPr>
              <a:t>Вежливцев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85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8" y="0"/>
            <a:ext cx="4474524" cy="2537520"/>
          </a:xfrm>
          <a:prstGeom prst="rect">
            <a:avLst/>
          </a:prstGeom>
        </p:spPr>
      </p:pic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524" y="620688"/>
            <a:ext cx="4542886" cy="2634875"/>
          </a:xfrm>
          <a:prstGeom prst="rect">
            <a:avLst/>
          </a:prstGeom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363" y="2853147"/>
            <a:ext cx="3006344" cy="4008460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976" y="3701303"/>
            <a:ext cx="3678387" cy="31603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2994450"/>
            <a:ext cx="61233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«Пусть будет мир!»</a:t>
            </a:r>
          </a:p>
          <a:p>
            <a:r>
              <a:rPr lang="ru-RU" sz="3600" b="1" dirty="0" err="1" smtClean="0"/>
              <a:t>О.Маслова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-1" y="4830252"/>
            <a:ext cx="24300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Читает </a:t>
            </a:r>
            <a:r>
              <a:rPr lang="ru-RU" sz="3600" b="1" dirty="0" smtClean="0">
                <a:solidFill>
                  <a:srgbClr val="C00000"/>
                </a:solidFill>
              </a:rPr>
              <a:t>Виктория Ильина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3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40" y="0"/>
            <a:ext cx="915554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1250" r="99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494"/>
          <a:stretch/>
        </p:blipFill>
        <p:spPr bwMode="auto">
          <a:xfrm>
            <a:off x="1847993" y="2548646"/>
            <a:ext cx="7308304" cy="37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5770" y="307783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«О мире»</a:t>
            </a:r>
          </a:p>
          <a:p>
            <a:r>
              <a:rPr lang="ru-RU" sz="3600" b="1" dirty="0" smtClean="0"/>
              <a:t>Муз. </a:t>
            </a:r>
            <a:r>
              <a:rPr lang="ru-RU" sz="3600" b="1" dirty="0" err="1" smtClean="0"/>
              <a:t>А.Филиппенко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сл.Т.Волгиной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25770" y="2060848"/>
            <a:ext cx="3960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Исполняет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Хор МДОУ Детский сад № 11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7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183" y="0"/>
            <a:ext cx="91511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1556792"/>
            <a:ext cx="612068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«Спасибо героям»</a:t>
            </a:r>
          </a:p>
          <a:p>
            <a:pPr algn="ctr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О.Маслова</a:t>
            </a:r>
            <a:endParaRPr lang="ru-RU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ru-RU" sz="3600" b="1" dirty="0">
              <a:solidFill>
                <a:srgbClr val="C00000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Читает </a:t>
            </a:r>
            <a:r>
              <a:rPr lang="ru-RU" sz="3600" b="1" dirty="0" smtClean="0">
                <a:solidFill>
                  <a:srgbClr val="C00000"/>
                </a:solidFill>
              </a:rPr>
              <a:t>Алексей </a:t>
            </a:r>
            <a:r>
              <a:rPr lang="ru-RU" sz="3600" b="1" dirty="0" err="1" smtClean="0">
                <a:solidFill>
                  <a:srgbClr val="C00000"/>
                </a:solidFill>
              </a:rPr>
              <a:t>Мёшин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67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678"/>
            <a:ext cx="9144000" cy="6199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9532" y="35727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«Майский праздник»</a:t>
            </a:r>
          </a:p>
          <a:p>
            <a:r>
              <a:rPr lang="ru-RU" sz="3600" b="1" dirty="0" err="1" smtClean="0"/>
              <a:t>Т.Белозёров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444208" y="1457487"/>
            <a:ext cx="2915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Читает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Алина </a:t>
            </a:r>
            <a:r>
              <a:rPr lang="ru-RU" sz="3600" b="1" dirty="0" err="1" smtClean="0">
                <a:solidFill>
                  <a:srgbClr val="C00000"/>
                </a:solidFill>
              </a:rPr>
              <a:t>Бородастова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65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39999">
              <a:schemeClr val="accent3">
                <a:lumMod val="60000"/>
                <a:lumOff val="40000"/>
              </a:schemeClr>
            </a:gs>
            <a:gs pos="70000">
              <a:schemeClr val="accent3">
                <a:lumMod val="75000"/>
              </a:schemeClr>
            </a:gs>
            <a:gs pos="99000">
              <a:schemeClr val="accent3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605" y="760509"/>
            <a:ext cx="5836843" cy="5836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" y="4106"/>
            <a:ext cx="33729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«На радио»</a:t>
            </a:r>
          </a:p>
          <a:p>
            <a:pPr algn="ctr"/>
            <a:r>
              <a:rPr lang="ru-RU" sz="3600" b="1" dirty="0" err="1" smtClean="0"/>
              <a:t>С.Пивоваров</a:t>
            </a:r>
            <a:endParaRPr lang="ru-RU" sz="3600" b="1" dirty="0" smtClean="0"/>
          </a:p>
          <a:p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-1" y="1943098"/>
            <a:ext cx="29964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Читает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Георгий</a:t>
            </a:r>
          </a:p>
          <a:p>
            <a:pPr algn="ctr"/>
            <a:r>
              <a:rPr lang="ru-RU" sz="3600" b="1" dirty="0" err="1" smtClean="0">
                <a:solidFill>
                  <a:srgbClr val="C00000"/>
                </a:solidFill>
              </a:rPr>
              <a:t>Одушкин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1509" name="Picture 5" descr="http://ptgo-sever.spb.ru/wp-content/uploads/2017/12/IMG_96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75" b="99875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78440"/>
            <a:ext cx="2795464" cy="279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95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91500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«Катюша» </a:t>
            </a:r>
            <a:r>
              <a:rPr lang="ru-RU" sz="3600" b="1" dirty="0" err="1" smtClean="0"/>
              <a:t>Муз.М.Блантера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03848" y="772308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b="1" dirty="0" err="1">
                <a:solidFill>
                  <a:prstClr val="black"/>
                </a:solidFill>
              </a:rPr>
              <a:t>сл.М.Исаковского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39347" y="4672050"/>
            <a:ext cx="299389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Исполняет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Хор МДОУ 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Детский сад № 11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20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332656"/>
            <a:ext cx="69847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«ПОБЕДА»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Хор МДОУ Детский сад № 11</a:t>
            </a:r>
          </a:p>
          <a:p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17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13" y="332656"/>
            <a:ext cx="6423343" cy="4817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51512" y="3588782"/>
            <a:ext cx="43924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«Что такое День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 Победы?»</a:t>
            </a:r>
          </a:p>
          <a:p>
            <a:pPr algn="ctr"/>
            <a:r>
              <a:rPr lang="ru-RU" sz="4400" b="1" dirty="0" smtClean="0"/>
              <a:t>А. Усачёв</a:t>
            </a:r>
            <a:endParaRPr lang="ru-RU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4919" y="5712441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Читает </a:t>
            </a:r>
            <a:r>
              <a:rPr lang="ru-RU" sz="3600" b="1" dirty="0" smtClean="0">
                <a:solidFill>
                  <a:srgbClr val="C00000"/>
                </a:solidFill>
              </a:rPr>
              <a:t>Милана </a:t>
            </a:r>
            <a:r>
              <a:rPr lang="ru-RU" sz="3600" b="1" dirty="0" err="1" smtClean="0">
                <a:solidFill>
                  <a:srgbClr val="C00000"/>
                </a:solidFill>
              </a:rPr>
              <a:t>Хырбу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7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500" y="-2"/>
            <a:ext cx="489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«Прости, солдат» </a:t>
            </a:r>
          </a:p>
          <a:p>
            <a:r>
              <a:rPr lang="ru-RU" sz="3600" b="1" dirty="0" err="1" smtClean="0"/>
              <a:t>В.Фабрый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047656" y="3229"/>
            <a:ext cx="30963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Читает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Татьяна Трофимова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ds05.infourok.ru/uploads/ex/1061/000392d0-1b9e035c/hello_html_m5e519e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82" y="0"/>
            <a:ext cx="91665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414603"/>
            <a:ext cx="36724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«У могилы неизвестного солдата»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Муз. и сл. </a:t>
            </a:r>
            <a:r>
              <a:rPr lang="ru-RU" sz="3600" b="1" dirty="0" err="1" smtClean="0">
                <a:solidFill>
                  <a:schemeClr val="bg1"/>
                </a:solidFill>
              </a:rPr>
              <a:t>О.Чермяниной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6" y="2996952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Исполняет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Хор МДОУ Детский сад № 11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09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3" r="10000"/>
          <a:stretch/>
        </p:blipFill>
        <p:spPr bwMode="auto">
          <a:xfrm>
            <a:off x="3475198" y="1497514"/>
            <a:ext cx="5148064" cy="513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 descr="https://im0-tub-ru.yandex.net/i?id=72dae752f4e7840921626b80f34171c5&amp;n=1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46036"/>
            <a:ext cx="5147048" cy="201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0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«Прадедушка» </a:t>
            </a:r>
          </a:p>
          <a:p>
            <a:r>
              <a:rPr lang="ru-RU" sz="3600" b="1" dirty="0" smtClean="0"/>
              <a:t>муз. </a:t>
            </a:r>
            <a:r>
              <a:rPr lang="ru-RU" sz="3600" b="1" dirty="0" err="1" smtClean="0"/>
              <a:t>А.Ермолов</a:t>
            </a:r>
            <a:r>
              <a:rPr lang="ru-RU" sz="3600" b="1" dirty="0" smtClean="0"/>
              <a:t>, сл. </a:t>
            </a:r>
            <a:r>
              <a:rPr lang="ru-RU" sz="3600" b="1" dirty="0" err="1" smtClean="0"/>
              <a:t>М.Загот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772816"/>
            <a:ext cx="2664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Исполняет </a:t>
            </a:r>
            <a:r>
              <a:rPr lang="ru-RU" sz="3600" b="1" dirty="0" smtClean="0">
                <a:solidFill>
                  <a:srgbClr val="C00000"/>
                </a:solidFill>
              </a:rPr>
              <a:t>Ева и Сергей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Мельник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3 день помощи пожилым людям - Непоседы - Прадедушка (www.mixmuz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48264" y="3876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2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5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0"/>
          <a:stretch/>
        </p:blipFill>
        <p:spPr bwMode="auto">
          <a:xfrm>
            <a:off x="-17818" y="12138"/>
            <a:ext cx="9161818" cy="684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188640"/>
            <a:ext cx="59401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«Мы сегодня отмечаем праздник»</a:t>
            </a:r>
          </a:p>
          <a:p>
            <a:pPr algn="ctr"/>
            <a:r>
              <a:rPr lang="ru-RU" sz="3600" b="1" dirty="0" err="1" smtClean="0"/>
              <a:t>Н.Анишина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64088" y="2435756"/>
            <a:ext cx="3774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Читает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Юлия Фадеева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06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8640"/>
            <a:ext cx="8783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 smtClean="0">
                <a:solidFill>
                  <a:srgbClr val="C00000"/>
                </a:solidFill>
              </a:rPr>
              <a:t>«Пусть всегда будет солнце»</a:t>
            </a:r>
            <a:endParaRPr lang="ru-RU" sz="4800" b="1" dirty="0">
              <a:solidFill>
                <a:srgbClr val="C00000"/>
              </a:solidFill>
            </a:endParaRPr>
          </a:p>
          <a:p>
            <a:pPr lvl="0" algn="ctr"/>
            <a:r>
              <a:rPr lang="ru-RU" sz="3600" b="1" dirty="0" smtClean="0">
                <a:solidFill>
                  <a:prstClr val="black"/>
                </a:solidFill>
              </a:rPr>
              <a:t>Муз. </a:t>
            </a:r>
            <a:r>
              <a:rPr lang="ru-RU" sz="3600" b="1" dirty="0" err="1" smtClean="0">
                <a:solidFill>
                  <a:prstClr val="black"/>
                </a:solidFill>
              </a:rPr>
              <a:t>А.Островского</a:t>
            </a:r>
            <a:r>
              <a:rPr lang="ru-RU" sz="3600" b="1" dirty="0" smtClean="0">
                <a:solidFill>
                  <a:prstClr val="black"/>
                </a:solidFill>
              </a:rPr>
              <a:t>, сл. </a:t>
            </a:r>
            <a:r>
              <a:rPr lang="ru-RU" sz="3600" b="1" dirty="0" err="1" smtClean="0">
                <a:solidFill>
                  <a:prstClr val="black"/>
                </a:solidFill>
              </a:rPr>
              <a:t>Л.Ошанинав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95338" y="222867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600" b="1" dirty="0" smtClean="0">
                <a:solidFill>
                  <a:prstClr val="black"/>
                </a:solidFill>
              </a:rPr>
              <a:t>Исполняет</a:t>
            </a:r>
            <a:endParaRPr lang="ru-RU" sz="3600" b="1" dirty="0">
              <a:solidFill>
                <a:prstClr val="black"/>
              </a:solidFill>
            </a:endParaRPr>
          </a:p>
          <a:p>
            <a:pPr lvl="0"/>
            <a:r>
              <a:rPr lang="ru-RU" sz="3600" b="1" dirty="0" smtClean="0">
                <a:solidFill>
                  <a:srgbClr val="C00000"/>
                </a:solidFill>
              </a:rPr>
              <a:t>Дарья Смирнова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53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59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8782" y="-7813"/>
            <a:ext cx="3775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«Милый край 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родной»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Муз и сл. </a:t>
            </a:r>
            <a:r>
              <a:rPr lang="ru-RU" sz="3600" b="1" dirty="0" err="1" smtClean="0">
                <a:solidFill>
                  <a:schemeClr val="bg2">
                    <a:lumMod val="25000"/>
                  </a:schemeClr>
                </a:solidFill>
              </a:rPr>
              <a:t>Т.Бокач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8024" y="1779976"/>
            <a:ext cx="4551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Исполняет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Хор МДОУ Детский сад № 11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3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detlandiyaclub.ru/wp-content/uploads/2019/04/225360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55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60648"/>
            <a:ext cx="8964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«На рассвете началась война» </a:t>
            </a:r>
            <a:r>
              <a:rPr lang="ru-RU" sz="3600" b="1" dirty="0" err="1" smtClean="0">
                <a:solidFill>
                  <a:prstClr val="black"/>
                </a:solidFill>
              </a:rPr>
              <a:t>В.Викторов</a:t>
            </a:r>
            <a:endParaRPr lang="ru-RU" sz="3600" b="1" dirty="0" smtClean="0">
              <a:solidFill>
                <a:prstClr val="black"/>
              </a:solidFill>
            </a:endParaRPr>
          </a:p>
          <a:p>
            <a:r>
              <a:rPr lang="ru-RU" sz="3600" b="1" dirty="0" smtClean="0">
                <a:solidFill>
                  <a:prstClr val="black"/>
                </a:solidFill>
              </a:rPr>
              <a:t>Читает </a:t>
            </a:r>
            <a:r>
              <a:rPr lang="ru-RU" sz="3600" b="1" dirty="0" smtClean="0">
                <a:solidFill>
                  <a:srgbClr val="C00000"/>
                </a:solidFill>
              </a:rPr>
              <a:t>Вероника Костерина</a:t>
            </a:r>
            <a:endParaRPr lang="ru-RU" dirty="0" smtClean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33763"/>
            <a:ext cx="6218820" cy="4536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886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2541"/>
          <a:stretch/>
        </p:blipFill>
        <p:spPr bwMode="auto">
          <a:xfrm>
            <a:off x="-108521" y="0"/>
            <a:ext cx="925252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08522" y="-99392"/>
            <a:ext cx="90730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4800" b="1" dirty="0" smtClean="0">
                <a:solidFill>
                  <a:srgbClr val="C00000"/>
                </a:solidFill>
              </a:rPr>
              <a:t>«Давным-давно была война»</a:t>
            </a:r>
          </a:p>
          <a:p>
            <a:r>
              <a:rPr lang="ru-RU" sz="3600" b="1" dirty="0" smtClean="0"/>
              <a:t>  </a:t>
            </a:r>
            <a:r>
              <a:rPr lang="ru-RU" sz="3600" b="1" dirty="0" err="1" smtClean="0"/>
              <a:t>С.Лохова</a:t>
            </a:r>
            <a:r>
              <a:rPr lang="ru-RU" sz="3600" b="1" dirty="0" smtClean="0"/>
              <a:t> 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4716016" y="1885448"/>
            <a:ext cx="5220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</a:rPr>
              <a:t>Читает </a:t>
            </a:r>
            <a:endParaRPr lang="ru-RU" sz="3600" b="1" dirty="0" smtClean="0">
              <a:solidFill>
                <a:prstClr val="black"/>
              </a:solidFill>
            </a:endParaRPr>
          </a:p>
          <a:p>
            <a:pPr lvl="0"/>
            <a:r>
              <a:rPr lang="ru-RU" sz="3600" b="1" dirty="0" smtClean="0">
                <a:solidFill>
                  <a:srgbClr val="C00000"/>
                </a:solidFill>
              </a:rPr>
              <a:t>Анастасия Федорова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31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93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оект БЕССМЕРТНЫЙ ПОЛК итоговый для презентации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673" y="692696"/>
            <a:ext cx="9040327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9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73" y="2097852"/>
            <a:ext cx="85725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3473" y="476672"/>
            <a:ext cx="85724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«Бессмертный полк» </a:t>
            </a:r>
            <a:r>
              <a:rPr lang="ru-RU" sz="4000" b="1" dirty="0" err="1" smtClean="0">
                <a:solidFill>
                  <a:prstClr val="black"/>
                </a:solidFill>
              </a:rPr>
              <a:t>В.Скиф</a:t>
            </a:r>
            <a:endParaRPr lang="ru-RU" sz="4000" b="1" dirty="0">
              <a:solidFill>
                <a:prstClr val="black"/>
              </a:solidFill>
            </a:endParaRPr>
          </a:p>
          <a:p>
            <a:r>
              <a:rPr lang="ru-RU" sz="4000" b="1" dirty="0">
                <a:solidFill>
                  <a:prstClr val="black"/>
                </a:solidFill>
              </a:rPr>
              <a:t>Читает </a:t>
            </a:r>
            <a:r>
              <a:rPr lang="ru-RU" sz="4000" b="1" dirty="0" smtClean="0">
                <a:solidFill>
                  <a:srgbClr val="C00000"/>
                </a:solidFill>
              </a:rPr>
              <a:t>Александр Зингер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8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3" r="3548"/>
          <a:stretch/>
        </p:blipFill>
        <p:spPr bwMode="auto">
          <a:xfrm>
            <a:off x="6916" y="0"/>
            <a:ext cx="91370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9248"/>
            <a:ext cx="67644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«Уходили мальчики»</a:t>
            </a:r>
          </a:p>
          <a:p>
            <a:r>
              <a:rPr lang="ru-RU" sz="3600" b="1" dirty="0" smtClean="0"/>
              <a:t>                                                    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153903" y="1530446"/>
            <a:ext cx="5004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Читает </a:t>
            </a:r>
            <a:r>
              <a:rPr lang="ru-RU" sz="3600" b="1" dirty="0" smtClean="0">
                <a:solidFill>
                  <a:srgbClr val="C00000"/>
                </a:solidFill>
              </a:rPr>
              <a:t>Аглая Гусева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74791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b="1" dirty="0" err="1" smtClean="0">
                <a:solidFill>
                  <a:prstClr val="black"/>
                </a:solidFill>
              </a:rPr>
              <a:t>И.Карпов</a:t>
            </a:r>
            <a:endParaRPr lang="ru-RU" sz="4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29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5" t="1" b="36565"/>
          <a:stretch/>
        </p:blipFill>
        <p:spPr bwMode="auto">
          <a:xfrm>
            <a:off x="0" y="0"/>
            <a:ext cx="9326395" cy="6914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16632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“Когда мы были на войне…”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833667"/>
            <a:ext cx="6732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Муз. </a:t>
            </a:r>
            <a:r>
              <a:rPr lang="ru-RU" sz="3200" b="1" dirty="0" err="1" smtClean="0">
                <a:solidFill>
                  <a:schemeClr val="bg1"/>
                </a:solidFill>
              </a:rPr>
              <a:t>В.Столярова</a:t>
            </a:r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Сл. </a:t>
            </a:r>
            <a:r>
              <a:rPr lang="ru-RU" sz="3200" b="1" dirty="0" err="1" smtClean="0">
                <a:solidFill>
                  <a:schemeClr val="bg1"/>
                </a:solidFill>
              </a:rPr>
              <a:t>Д.Самойлова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44208" y="2237055"/>
            <a:ext cx="2699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Исполняет 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Мариам </a:t>
            </a:r>
            <a:r>
              <a:rPr lang="ru-RU" sz="3600" b="1" dirty="0" err="1" smtClean="0">
                <a:solidFill>
                  <a:srgbClr val="FFFF00"/>
                </a:solidFill>
              </a:rPr>
              <a:t>Исмагулова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05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39999">
              <a:schemeClr val="tx2">
                <a:lumMod val="40000"/>
                <a:lumOff val="60000"/>
              </a:schemeClr>
            </a:gs>
            <a:gs pos="70000">
              <a:schemeClr val="tx2">
                <a:lumMod val="40000"/>
                <a:lumOff val="60000"/>
              </a:schemeClr>
            </a:gs>
            <a:gs pos="99000">
              <a:schemeClr val="tx2">
                <a:lumMod val="60000"/>
                <a:lumOff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89175"/>
            <a:ext cx="83802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“Военное попурри”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1220172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Исполняют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Екатерина и Ксения Железины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82" y="2716929"/>
            <a:ext cx="4575175" cy="34290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https://region.center/source/25170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9819">
            <a:off x="3554440" y="2677655"/>
            <a:ext cx="5177769" cy="345357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52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1201</TotalTime>
  <Words>289</Words>
  <Application>Microsoft Office PowerPoint</Application>
  <PresentationFormat>Экран (4:3)</PresentationFormat>
  <Paragraphs>95</Paragraphs>
  <Slides>27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Инна</cp:lastModifiedBy>
  <cp:revision>83</cp:revision>
  <dcterms:created xsi:type="dcterms:W3CDTF">2019-05-07T11:13:08Z</dcterms:created>
  <dcterms:modified xsi:type="dcterms:W3CDTF">2022-05-02T16:17:48Z</dcterms:modified>
</cp:coreProperties>
</file>