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avi" ContentType="video/x-msvide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6" r:id="rId6"/>
    <p:sldId id="263" r:id="rId7"/>
    <p:sldId id="267" r:id="rId8"/>
    <p:sldId id="264" r:id="rId9"/>
    <p:sldId id="268" r:id="rId10"/>
    <p:sldId id="265" r:id="rId11"/>
    <p:sldId id="262" r:id="rId12"/>
    <p:sldId id="275" r:id="rId13"/>
    <p:sldId id="276" r:id="rId14"/>
    <p:sldId id="269" r:id="rId15"/>
    <p:sldId id="277" r:id="rId16"/>
    <p:sldId id="279" r:id="rId17"/>
    <p:sldId id="273" r:id="rId18"/>
    <p:sldId id="288" r:id="rId19"/>
    <p:sldId id="287" r:id="rId20"/>
    <p:sldId id="295" r:id="rId21"/>
    <p:sldId id="291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01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55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39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307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119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191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75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195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2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61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751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1A60D-491B-4DB5-B581-079EEDD59D3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7F0BF-B79B-4EE3-94A8-6784F3AA1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519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slideLayout" Target="../slideLayouts/slideLayout2.xml"/><Relationship Id="rId7" Type="http://schemas.openxmlformats.org/officeDocument/2006/relationships/slide" Target="slide1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5.jpg"/><Relationship Id="rId5" Type="http://schemas.openxmlformats.org/officeDocument/2006/relationships/image" Target="../media/image6.jpg"/><Relationship Id="rId4" Type="http://schemas.openxmlformats.org/officeDocument/2006/relationships/slide" Target="slide13.xml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jp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slide" Target="slide16.xml"/><Relationship Id="rId5" Type="http://schemas.openxmlformats.org/officeDocument/2006/relationships/image" Target="../media/image6.jpg"/><Relationship Id="rId4" Type="http://schemas.openxmlformats.org/officeDocument/2006/relationships/slide" Target="slide15.xml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slideLayout" Target="../slideLayouts/slideLayout2.xml"/><Relationship Id="rId7" Type="http://schemas.openxmlformats.org/officeDocument/2006/relationships/slide" Target="slide18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5.jpg"/><Relationship Id="rId5" Type="http://schemas.openxmlformats.org/officeDocument/2006/relationships/image" Target="../media/image6.jpg"/><Relationship Id="rId4" Type="http://schemas.openxmlformats.org/officeDocument/2006/relationships/slide" Target="slide19.xml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7437" y="487225"/>
            <a:ext cx="9407857" cy="1160060"/>
          </a:xfrm>
          <a:solidFill>
            <a:schemeClr val="bg1">
              <a:alpha val="88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«Певческие голоса»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 descr="singing-sensa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741" y="2013045"/>
            <a:ext cx="695325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78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</a:rPr>
              <a:t>Детские голоса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7589" name="Picture 5" descr="cropped-PDSOZ-Vh7w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1" y="1844675"/>
            <a:ext cx="7624763" cy="400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86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0772" y="310535"/>
            <a:ext cx="6865490" cy="808581"/>
          </a:xfrm>
          <a:solidFill>
            <a:schemeClr val="accent2">
              <a:alpha val="40000"/>
            </a:schemeClr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голос звучал?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2" y="1651379"/>
            <a:ext cx="3505289" cy="4381612"/>
          </a:xfrm>
          <a:prstGeom prst="rect">
            <a:avLst/>
          </a:prstGeom>
          <a:ln w="76200">
            <a:solidFill>
              <a:schemeClr val="tx2"/>
            </a:solidFill>
          </a:ln>
        </p:spPr>
      </p:pic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835" y="1602246"/>
            <a:ext cx="3178109" cy="4479877"/>
          </a:xfrm>
          <a:prstGeom prst="rect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</p:pic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763" y="2238233"/>
            <a:ext cx="3463820" cy="3794758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Detskie_pesni_pro_vesnu_-_Prishla_vesna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724167" y="7148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1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20" y="1027906"/>
            <a:ext cx="5009768" cy="5488408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325" b="54319" l="5925" r="29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1" t="16382" r="69060" b="45040"/>
          <a:stretch/>
        </p:blipFill>
        <p:spPr>
          <a:xfrm>
            <a:off x="1228299" y="1690688"/>
            <a:ext cx="3753136" cy="3578566"/>
          </a:xfrm>
        </p:spPr>
      </p:pic>
      <p:sp>
        <p:nvSpPr>
          <p:cNvPr id="6" name="Пятиугольник 5">
            <a:hlinkClick r:id="rId5" action="ppaction://hlinksldjump"/>
          </p:cNvPr>
          <p:cNvSpPr/>
          <p:nvPr/>
        </p:nvSpPr>
        <p:spPr>
          <a:xfrm>
            <a:off x="9492538" y="5269254"/>
            <a:ext cx="1527412" cy="1023582"/>
          </a:xfrm>
          <a:prstGeom prst="homePlate">
            <a:avLst/>
          </a:prstGeom>
          <a:ln w="7620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81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455" b="54319" l="66338" r="96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763" t="17637" b="44098"/>
          <a:stretch/>
        </p:blipFill>
        <p:spPr>
          <a:xfrm>
            <a:off x="3657600" y="1281965"/>
            <a:ext cx="6256416" cy="4409151"/>
          </a:xfrm>
        </p:spPr>
      </p:pic>
      <p:sp>
        <p:nvSpPr>
          <p:cNvPr id="5" name="Пятиугольник 4">
            <a:hlinkClick r:id="rId4" action="ppaction://hlinksldjump"/>
          </p:cNvPr>
          <p:cNvSpPr/>
          <p:nvPr/>
        </p:nvSpPr>
        <p:spPr>
          <a:xfrm>
            <a:off x="9321421" y="5295331"/>
            <a:ext cx="1514901" cy="887105"/>
          </a:xfrm>
          <a:prstGeom prst="homePlate">
            <a:avLst/>
          </a:prstGeom>
          <a:solidFill>
            <a:srgbClr val="FF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0772" y="310535"/>
            <a:ext cx="6865490" cy="808581"/>
          </a:xfrm>
          <a:solidFill>
            <a:schemeClr val="accent2">
              <a:alpha val="40000"/>
            </a:schemeClr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голос звучал?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2" y="1651379"/>
            <a:ext cx="3505289" cy="4381612"/>
          </a:xfrm>
          <a:prstGeom prst="rect">
            <a:avLst/>
          </a:prstGeom>
          <a:ln w="76200">
            <a:solidFill>
              <a:schemeClr val="tx2"/>
            </a:solidFill>
          </a:ln>
        </p:spPr>
      </p:pic>
      <p:pic>
        <p:nvPicPr>
          <p:cNvPr id="5" name="Рисунок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835" y="1602246"/>
            <a:ext cx="3178109" cy="4479877"/>
          </a:xfrm>
          <a:prstGeom prst="rect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</p:pic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763" y="2238233"/>
            <a:ext cx="3463820" cy="3794758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pic>
        <p:nvPicPr>
          <p:cNvPr id="3" name="Grigoriy-Gladkov-Mister-zhuk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10269" y="5095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1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246" y="177421"/>
            <a:ext cx="4941071" cy="6176339"/>
          </a:xfrm>
          <a:prstGeom prst="rect">
            <a:avLst/>
          </a:prstGeom>
          <a:ln w="76200">
            <a:solidFill>
              <a:schemeClr val="tx2"/>
            </a:solidFill>
          </a:ln>
        </p:spPr>
      </p:pic>
      <p:pic>
        <p:nvPicPr>
          <p:cNvPr id="5" name="Объект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325" b="54319" l="5925" r="29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1" t="16382" r="69060" b="45040"/>
          <a:stretch/>
        </p:blipFill>
        <p:spPr>
          <a:xfrm>
            <a:off x="955344" y="2598397"/>
            <a:ext cx="3753136" cy="3578566"/>
          </a:xfrm>
          <a:prstGeom prst="rect">
            <a:avLst/>
          </a:prstGeom>
        </p:spPr>
      </p:pic>
      <p:sp>
        <p:nvSpPr>
          <p:cNvPr id="6" name="Пятиугольник 5">
            <a:hlinkClick r:id="rId5" action="ppaction://hlinksldjump"/>
          </p:cNvPr>
          <p:cNvSpPr/>
          <p:nvPr/>
        </p:nvSpPr>
        <p:spPr>
          <a:xfrm>
            <a:off x="9492538" y="5269254"/>
            <a:ext cx="1527412" cy="1023582"/>
          </a:xfrm>
          <a:prstGeom prst="homePlate">
            <a:avLst/>
          </a:prstGeom>
          <a:ln w="7620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41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455" b="54319" l="66338" r="96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763" t="17637" b="44098"/>
          <a:stretch/>
        </p:blipFill>
        <p:spPr>
          <a:xfrm>
            <a:off x="3657600" y="1281965"/>
            <a:ext cx="6256416" cy="4409151"/>
          </a:xfrm>
        </p:spPr>
      </p:pic>
      <p:sp>
        <p:nvSpPr>
          <p:cNvPr id="5" name="Пятиугольник 4">
            <a:hlinkClick r:id="rId4" action="ppaction://hlinksldjump"/>
          </p:cNvPr>
          <p:cNvSpPr/>
          <p:nvPr/>
        </p:nvSpPr>
        <p:spPr>
          <a:xfrm>
            <a:off x="9321421" y="5295331"/>
            <a:ext cx="1514901" cy="887105"/>
          </a:xfrm>
          <a:prstGeom prst="homePlate">
            <a:avLst/>
          </a:prstGeom>
          <a:solidFill>
            <a:srgbClr val="FF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10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0772" y="310535"/>
            <a:ext cx="6865490" cy="808581"/>
          </a:xfrm>
          <a:solidFill>
            <a:schemeClr val="accent2">
              <a:alpha val="40000"/>
            </a:schemeClr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голос звучал?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22" y="1651379"/>
            <a:ext cx="3505289" cy="4381612"/>
          </a:xfrm>
          <a:prstGeom prst="rect">
            <a:avLst/>
          </a:prstGeom>
          <a:ln w="76200">
            <a:solidFill>
              <a:schemeClr val="tx2"/>
            </a:solidFill>
          </a:ln>
        </p:spPr>
      </p:pic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835" y="1602246"/>
            <a:ext cx="3178109" cy="4479877"/>
          </a:xfrm>
          <a:prstGeom prst="rect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</p:pic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763" y="2238233"/>
            <a:ext cx="3463820" cy="3794758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pic>
        <p:nvPicPr>
          <p:cNvPr id="3" name="hor_velikan_-_tancuj_so_mnoj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64860" y="410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6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20" y="1027906"/>
            <a:ext cx="5009768" cy="5488408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325" b="54319" l="5925" r="29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1" t="16382" r="69060" b="45040"/>
          <a:stretch/>
        </p:blipFill>
        <p:spPr>
          <a:xfrm>
            <a:off x="1228299" y="1690688"/>
            <a:ext cx="3753136" cy="3578566"/>
          </a:xfrm>
        </p:spPr>
      </p:pic>
      <p:sp>
        <p:nvSpPr>
          <p:cNvPr id="6" name="Пятиугольник 5">
            <a:hlinkClick r:id="rId5" action="ppaction://hlinksldjump"/>
          </p:cNvPr>
          <p:cNvSpPr/>
          <p:nvPr/>
        </p:nvSpPr>
        <p:spPr>
          <a:xfrm>
            <a:off x="9492538" y="5269254"/>
            <a:ext cx="1527412" cy="1023582"/>
          </a:xfrm>
          <a:prstGeom prst="homePlate">
            <a:avLst/>
          </a:prstGeom>
          <a:ln w="7620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85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455" b="54319" l="66338" r="96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763" t="17637" b="44098"/>
          <a:stretch/>
        </p:blipFill>
        <p:spPr>
          <a:xfrm>
            <a:off x="3657600" y="1281965"/>
            <a:ext cx="6256416" cy="4409151"/>
          </a:xfrm>
        </p:spPr>
      </p:pic>
      <p:sp>
        <p:nvSpPr>
          <p:cNvPr id="5" name="Пятиугольник 4">
            <a:hlinkClick r:id="rId4" action="ppaction://hlinksldjump"/>
          </p:cNvPr>
          <p:cNvSpPr/>
          <p:nvPr/>
        </p:nvSpPr>
        <p:spPr>
          <a:xfrm>
            <a:off x="9321421" y="5295331"/>
            <a:ext cx="1514901" cy="887105"/>
          </a:xfrm>
          <a:prstGeom prst="homePlate">
            <a:avLst/>
          </a:prstGeom>
          <a:solidFill>
            <a:srgbClr val="FF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04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0052" y="154110"/>
            <a:ext cx="7602415" cy="1325563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Го́лос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способность человека издавать звуки при разговоре.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384" y="1765152"/>
            <a:ext cx="6961749" cy="464348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823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406554" y="487225"/>
            <a:ext cx="7692790" cy="1160060"/>
          </a:xfrm>
          <a:prstGeom prst="rect">
            <a:avLst/>
          </a:prstGeom>
          <a:solidFill>
            <a:schemeClr val="bg1">
              <a:alpha val="88000"/>
            </a:schemeClr>
          </a:solidFill>
          <a:ln w="47625">
            <a:solidFill>
              <a:schemeClr val="accent2"/>
            </a:solidFill>
          </a:ln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Певческий голос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507474" y="1856095"/>
            <a:ext cx="805218" cy="8768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37" y="2941773"/>
            <a:ext cx="2472974" cy="3091218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688" y="3309581"/>
            <a:ext cx="2389029" cy="3367586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cxnSp>
        <p:nvCxnSpPr>
          <p:cNvPr id="11" name="Прямая со стрелкой 10"/>
          <p:cNvCxnSpPr/>
          <p:nvPr/>
        </p:nvCxnSpPr>
        <p:spPr>
          <a:xfrm>
            <a:off x="6451202" y="1899255"/>
            <a:ext cx="0" cy="114419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812" y="2941773"/>
            <a:ext cx="2821635" cy="3091218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cxnSp>
        <p:nvCxnSpPr>
          <p:cNvPr id="15" name="Прямая со стрелкой 14"/>
          <p:cNvCxnSpPr/>
          <p:nvPr/>
        </p:nvCxnSpPr>
        <p:spPr>
          <a:xfrm>
            <a:off x="8951017" y="1801162"/>
            <a:ext cx="807132" cy="9867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Блок-схема: альтернативный процесс 1"/>
          <p:cNvSpPr/>
          <p:nvPr/>
        </p:nvSpPr>
        <p:spPr>
          <a:xfrm>
            <a:off x="1730537" y="5715903"/>
            <a:ext cx="2500309" cy="952228"/>
          </a:xfrm>
          <a:prstGeom prst="flowChartAlternateProcess">
            <a:avLst/>
          </a:prstGeom>
          <a:solidFill>
            <a:schemeClr val="accent2">
              <a:lumMod val="20000"/>
              <a:lumOff val="80000"/>
              <a:alpha val="93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МУЖСКОЙ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5201047" y="5868303"/>
            <a:ext cx="2500309" cy="952228"/>
          </a:xfrm>
          <a:prstGeom prst="flowChartAlternateProcess">
            <a:avLst/>
          </a:prstGeom>
          <a:solidFill>
            <a:schemeClr val="accent2">
              <a:lumMod val="20000"/>
              <a:lumOff val="80000"/>
              <a:alpha val="93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ЖЕНСКИЙ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8801812" y="5674701"/>
            <a:ext cx="2812769" cy="952228"/>
          </a:xfrm>
          <a:prstGeom prst="flowChartAlternateProcess">
            <a:avLst/>
          </a:prstGeom>
          <a:solidFill>
            <a:schemeClr val="accent2">
              <a:lumMod val="20000"/>
              <a:lumOff val="80000"/>
              <a:alpha val="93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23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6" r="25375" b="10148"/>
          <a:stretch/>
        </p:blipFill>
        <p:spPr>
          <a:xfrm>
            <a:off x="2125398" y="569841"/>
            <a:ext cx="8156320" cy="5912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119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29032" y="297655"/>
            <a:ext cx="8333935" cy="146050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Певческий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го́лос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способность человека издавать звуки при </a:t>
            </a:r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пении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4" y="2090958"/>
            <a:ext cx="6724650" cy="44767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318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406554" y="487225"/>
            <a:ext cx="7692790" cy="1160060"/>
          </a:xfrm>
          <a:prstGeom prst="rect">
            <a:avLst/>
          </a:prstGeom>
          <a:solidFill>
            <a:schemeClr val="bg1">
              <a:alpha val="88000"/>
            </a:schemeClr>
          </a:solidFill>
          <a:ln w="47625">
            <a:solidFill>
              <a:schemeClr val="accent2"/>
            </a:solidFill>
          </a:ln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Певческий голос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507474" y="1856095"/>
            <a:ext cx="805218" cy="8768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37" y="2941773"/>
            <a:ext cx="2472974" cy="3091218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688" y="3309581"/>
            <a:ext cx="2389029" cy="3367586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cxnSp>
        <p:nvCxnSpPr>
          <p:cNvPr id="11" name="Прямая со стрелкой 10"/>
          <p:cNvCxnSpPr/>
          <p:nvPr/>
        </p:nvCxnSpPr>
        <p:spPr>
          <a:xfrm>
            <a:off x="6451202" y="1899255"/>
            <a:ext cx="0" cy="114419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812" y="2941773"/>
            <a:ext cx="2821635" cy="3091218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cxnSp>
        <p:nvCxnSpPr>
          <p:cNvPr id="15" name="Прямая со стрелкой 14"/>
          <p:cNvCxnSpPr/>
          <p:nvPr/>
        </p:nvCxnSpPr>
        <p:spPr>
          <a:xfrm>
            <a:off x="8951017" y="1801162"/>
            <a:ext cx="807132" cy="9867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Блок-схема: альтернативный процесс 1"/>
          <p:cNvSpPr/>
          <p:nvPr/>
        </p:nvSpPr>
        <p:spPr>
          <a:xfrm>
            <a:off x="1730537" y="5715903"/>
            <a:ext cx="2500309" cy="952228"/>
          </a:xfrm>
          <a:prstGeom prst="flowChartAlternateProcess">
            <a:avLst/>
          </a:prstGeom>
          <a:solidFill>
            <a:schemeClr val="accent2">
              <a:lumMod val="20000"/>
              <a:lumOff val="80000"/>
              <a:alpha val="93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МУЖСКОЙ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5201047" y="5868303"/>
            <a:ext cx="2500309" cy="952228"/>
          </a:xfrm>
          <a:prstGeom prst="flowChartAlternateProcess">
            <a:avLst/>
          </a:prstGeom>
          <a:solidFill>
            <a:schemeClr val="accent2">
              <a:lumMod val="20000"/>
              <a:lumOff val="80000"/>
              <a:alpha val="93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ЖЕНСКИЙ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8801812" y="5674701"/>
            <a:ext cx="2812769" cy="952228"/>
          </a:xfrm>
          <a:prstGeom prst="flowChartAlternateProcess">
            <a:avLst/>
          </a:prstGeom>
          <a:solidFill>
            <a:schemeClr val="accent2">
              <a:lumMod val="20000"/>
              <a:lumOff val="80000"/>
              <a:alpha val="93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77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._Хворостовский_Где-то_далеко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202284" cy="6858000"/>
          </a:xfrm>
        </p:spPr>
      </p:pic>
    </p:spTree>
    <p:extLst>
      <p:ext uri="{BB962C8B-B14F-4D97-AF65-F5344CB8AC3E}">
        <p14:creationId xmlns:p14="http://schemas.microsoft.com/office/powerpoint/2010/main" val="407559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88118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</a:rPr>
              <a:t>Дмитрий Хворостовский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6565" name="Picture 5" descr="KHVOROSTOVSKII_Dmitrii_Aleksandrovic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6" y="1201738"/>
            <a:ext cx="3768725" cy="565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2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YouCut_20220406_220654501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6095"/>
            <a:ext cx="12192000" cy="6741905"/>
          </a:xfrm>
        </p:spPr>
      </p:pic>
    </p:spTree>
    <p:extLst>
      <p:ext uri="{BB962C8B-B14F-4D97-AF65-F5344CB8AC3E}">
        <p14:creationId xmlns:p14="http://schemas.microsoft.com/office/powerpoint/2010/main" val="317743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87713" y="333375"/>
            <a:ext cx="7772400" cy="1143000"/>
          </a:xfrm>
        </p:spPr>
        <p:txBody>
          <a:bodyPr/>
          <a:lstStyle/>
          <a:p>
            <a:r>
              <a:rPr lang="ru-RU" sz="5600" b="1">
                <a:solidFill>
                  <a:schemeClr val="hlink"/>
                </a:solidFill>
                <a:latin typeface="Arial" panose="020B0604020202020204" pitchFamily="34" charset="0"/>
              </a:rPr>
              <a:t>Анна Нетребко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5541" name="Picture 5" descr="%D0%90%D0%9D%D0%9D%D0%90-%D0%9D%D0%95%D0%A2%D0%A0%D0%95%D0%91%D0%9A%D0%9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773238"/>
            <a:ext cx="6173788" cy="412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46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ети_поют_Там_буду_я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72261" cy="6858000"/>
          </a:xfrm>
        </p:spPr>
      </p:pic>
    </p:spTree>
    <p:extLst>
      <p:ext uri="{BB962C8B-B14F-4D97-AF65-F5344CB8AC3E}">
        <p14:creationId xmlns:p14="http://schemas.microsoft.com/office/powerpoint/2010/main" val="260807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51</Words>
  <Application>Microsoft Office PowerPoint</Application>
  <PresentationFormat>Широкоэкранный</PresentationFormat>
  <Paragraphs>17</Paragraphs>
  <Slides>21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«Певческие голоса»</vt:lpstr>
      <vt:lpstr>Го́лос — способность человека издавать звуки при разговоре.</vt:lpstr>
      <vt:lpstr>Презентация PowerPoint</vt:lpstr>
      <vt:lpstr>Презентация PowerPoint</vt:lpstr>
      <vt:lpstr>Презентация PowerPoint</vt:lpstr>
      <vt:lpstr>Дмитрий Хворостовский</vt:lpstr>
      <vt:lpstr>Презентация PowerPoint</vt:lpstr>
      <vt:lpstr>Анна Нетребко</vt:lpstr>
      <vt:lpstr>Презентация PowerPoint</vt:lpstr>
      <vt:lpstr>Детские голоса</vt:lpstr>
      <vt:lpstr>Какой голос звучал?</vt:lpstr>
      <vt:lpstr>Презентация PowerPoint</vt:lpstr>
      <vt:lpstr>Презентация PowerPoint</vt:lpstr>
      <vt:lpstr>Какой голос звучал?</vt:lpstr>
      <vt:lpstr>Презентация PowerPoint</vt:lpstr>
      <vt:lpstr>Презентация PowerPoint</vt:lpstr>
      <vt:lpstr>Какой голос звучал?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Paskard bell</dc:creator>
  <cp:lastModifiedBy>Paskard bell</cp:lastModifiedBy>
  <cp:revision>26</cp:revision>
  <dcterms:created xsi:type="dcterms:W3CDTF">2022-04-06T15:35:06Z</dcterms:created>
  <dcterms:modified xsi:type="dcterms:W3CDTF">2022-05-02T16:31:28Z</dcterms:modified>
</cp:coreProperties>
</file>