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17"/>
  </p:notesMasterIdLst>
  <p:sldIdLst>
    <p:sldId id="263" r:id="rId2"/>
    <p:sldId id="256" r:id="rId3"/>
    <p:sldId id="257" r:id="rId4"/>
    <p:sldId id="270" r:id="rId5"/>
    <p:sldId id="269" r:id="rId6"/>
    <p:sldId id="268" r:id="rId7"/>
    <p:sldId id="267" r:id="rId8"/>
    <p:sldId id="271" r:id="rId9"/>
    <p:sldId id="266" r:id="rId10"/>
    <p:sldId id="264" r:id="rId11"/>
    <p:sldId id="272" r:id="rId12"/>
    <p:sldId id="265" r:id="rId13"/>
    <p:sldId id="258" r:id="rId14"/>
    <p:sldId id="262" r:id="rId15"/>
    <p:sldId id="26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4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888" y="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EE349-8910-4703-96B5-0E2A762557A0}" type="datetimeFigureOut">
              <a:rPr lang="ru-RU" smtClean="0"/>
              <a:t>вс 07.03.21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9D39A2-F840-4ED8-BFA0-702F3AEFA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904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D39A2-F840-4ED8-BFA0-702F3AEFA2B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933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746763"/>
      </p:ext>
    </p:extLst>
  </p:cSld>
  <p:clrMapOvr>
    <a:masterClrMapping/>
  </p:clrMapOvr>
  <p:transition spd="slow" advClick="0" advTm="7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961792"/>
      </p:ext>
    </p:extLst>
  </p:cSld>
  <p:clrMapOvr>
    <a:masterClrMapping/>
  </p:clrMapOvr>
  <p:transition spd="slow" advClick="0" advTm="7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71435227"/>
      </p:ext>
    </p:extLst>
  </p:cSld>
  <p:clrMapOvr>
    <a:masterClrMapping/>
  </p:clrMapOvr>
  <p:transition spd="slow" advClick="0" advTm="7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893450"/>
      </p:ext>
    </p:extLst>
  </p:cSld>
  <p:clrMapOvr>
    <a:masterClrMapping/>
  </p:clrMapOvr>
  <p:transition spd="slow" advClick="0" advTm="7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5002331"/>
      </p:ext>
    </p:extLst>
  </p:cSld>
  <p:clrMapOvr>
    <a:masterClrMapping/>
  </p:clrMapOvr>
  <p:transition spd="slow" advClick="0" advTm="7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774923"/>
      </p:ext>
    </p:extLst>
  </p:cSld>
  <p:clrMapOvr>
    <a:masterClrMapping/>
  </p:clrMapOvr>
  <p:transition spd="slow" advClick="0" advTm="700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725318"/>
      </p:ext>
    </p:extLst>
  </p:cSld>
  <p:clrMapOvr>
    <a:masterClrMapping/>
  </p:clrMapOvr>
  <p:transition spd="slow" advClick="0" advTm="700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356659"/>
      </p:ext>
    </p:extLst>
  </p:cSld>
  <p:clrMapOvr>
    <a:masterClrMapping/>
  </p:clrMapOvr>
  <p:transition spd="slow" advClick="0" advTm="7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954734"/>
      </p:ext>
    </p:extLst>
  </p:cSld>
  <p:clrMapOvr>
    <a:masterClrMapping/>
  </p:clrMapOvr>
  <p:transition spd="slow" advClick="0" advTm="7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88719"/>
      </p:ext>
    </p:extLst>
  </p:cSld>
  <p:clrMapOvr>
    <a:masterClrMapping/>
  </p:clrMapOvr>
  <p:transition spd="slow" advClick="0" advTm="7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379665"/>
      </p:ext>
    </p:extLst>
  </p:cSld>
  <p:clrMapOvr>
    <a:masterClrMapping/>
  </p:clrMapOvr>
  <p:transition spd="slow" advClick="0" advTm="7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142339"/>
      </p:ext>
    </p:extLst>
  </p:cSld>
  <p:clrMapOvr>
    <a:masterClrMapping/>
  </p:clrMapOvr>
  <p:transition spd="slow" advClick="0" advTm="7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301524"/>
      </p:ext>
    </p:extLst>
  </p:cSld>
  <p:clrMapOvr>
    <a:masterClrMapping/>
  </p:clrMapOvr>
  <p:transition spd="slow" advClick="0" advTm="7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046798"/>
      </p:ext>
    </p:extLst>
  </p:cSld>
  <p:clrMapOvr>
    <a:masterClrMapping/>
  </p:clrMapOvr>
  <p:transition spd="slow" advClick="0" advTm="7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99604"/>
      </p:ext>
    </p:extLst>
  </p:cSld>
  <p:clrMapOvr>
    <a:masterClrMapping/>
  </p:clrMapOvr>
  <p:transition spd="slow" advClick="0" advTm="7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412032"/>
      </p:ext>
    </p:extLst>
  </p:cSld>
  <p:clrMapOvr>
    <a:masterClrMapping/>
  </p:clrMapOvr>
  <p:transition spd="slow" advClick="0" advTm="7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C4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вс 07.03.21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494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</p:sldLayoutIdLst>
  <p:transition spd="slow" advClick="0" advTm="7000">
    <p:wip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1.wdp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3.wdp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7" Type="http://schemas.microsoft.com/office/2007/relationships/hdphoto" Target="../media/hdphoto26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microsoft.com/office/2007/relationships/hdphoto" Target="../media/hdphoto25.wdp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8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microsoft.com/office/2007/relationships/hdphoto" Target="../media/hdphoto29.wdp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0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2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4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6.wdp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8.wdp"/><Relationship Id="rId5" Type="http://schemas.openxmlformats.org/officeDocument/2006/relationships/image" Target="../media/image18.png"/><Relationship Id="rId4" Type="http://schemas.microsoft.com/office/2007/relationships/hdphoto" Target="../media/hdphoto1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3024" y="408288"/>
            <a:ext cx="9148313" cy="18774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ru-RU" sz="6000" b="1" i="1" dirty="0" smtClean="0">
                <a:ln w="28575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«Чудо-роспись Городца»</a:t>
            </a:r>
          </a:p>
          <a:p>
            <a:pPr lvl="0" algn="ctr"/>
            <a:r>
              <a:rPr lang="ru-RU" sz="2800" b="1" i="1" dirty="0" smtClean="0">
                <a:ln w="28575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(городецкая роспись, разделочная доска -</a:t>
            </a:r>
          </a:p>
          <a:p>
            <a:pPr lvl="0" algn="ctr"/>
            <a:r>
              <a:rPr lang="ru-RU" sz="2800" b="1" i="1" dirty="0" smtClean="0">
                <a:ln w="28575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простого к сложному)</a:t>
            </a:r>
            <a:endParaRPr lang="ru-RU" sz="2800" b="1" i="1" dirty="0">
              <a:ln w="28575">
                <a:noFill/>
              </a:ln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803" y="2636912"/>
            <a:ext cx="454419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sz="3600" b="1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Выставка </a:t>
            </a:r>
            <a:r>
              <a:rPr lang="ru-RU" sz="36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работ учащихся</a:t>
            </a:r>
            <a:endParaRPr lang="ru-RU" sz="3600" b="1" dirty="0">
              <a:ln w="0">
                <a:solidFill>
                  <a:schemeClr val="accent6">
                    <a:lumMod val="50000"/>
                  </a:schemeClr>
                </a:solidFill>
              </a:ln>
              <a:solidFill>
                <a:srgbClr val="17240E"/>
              </a:solidFill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 defTabSz="914400"/>
            <a:r>
              <a:rPr lang="ru-RU" sz="36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МБУ ДО «ДХШ» г. Городца</a:t>
            </a:r>
            <a:endParaRPr lang="ru-RU" sz="3600" b="1" dirty="0">
              <a:ln w="0">
                <a:solidFill>
                  <a:schemeClr val="accent6">
                    <a:lumMod val="50000"/>
                  </a:schemeClr>
                </a:solidFill>
              </a:ln>
              <a:solidFill>
                <a:srgbClr val="17240E"/>
              </a:solidFill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преподавателя </a:t>
            </a:r>
            <a:r>
              <a:rPr lang="ru-RU" sz="3600" b="1" dirty="0" err="1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Калминой</a:t>
            </a:r>
            <a:r>
              <a:rPr lang="ru-RU" sz="36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 Н.И.</a:t>
            </a:r>
          </a:p>
          <a:p>
            <a:pPr algn="ctr"/>
            <a:r>
              <a:rPr lang="ru-RU" sz="36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2021г.</a:t>
            </a:r>
            <a:endParaRPr lang="ru-RU" sz="3600" b="1" dirty="0">
              <a:ln w="0">
                <a:solidFill>
                  <a:schemeClr val="accent6">
                    <a:lumMod val="50000"/>
                  </a:schemeClr>
                </a:solidFill>
              </a:ln>
              <a:solidFill>
                <a:srgbClr val="17240E"/>
              </a:solidFill>
              <a:latin typeface="Monotype Corsiva" panose="03010101010201010101" pitchFamily="66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014" b="90046" l="10938" r="889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152" y="2276872"/>
            <a:ext cx="6028891" cy="4521668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4048" y="6309320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Горбунова Полина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228" b="85029" l="2460" r="898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50" t="11715" r="10528" b="15238"/>
          <a:stretch/>
        </p:blipFill>
        <p:spPr>
          <a:xfrm rot="16200000">
            <a:off x="3173274" y="1371342"/>
            <a:ext cx="5816645" cy="37392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616955" y="2366447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0405" y="2700701"/>
            <a:ext cx="3600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Желтый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вечер,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черный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конь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 купавки как огонь,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Смотрят птицы из ларца –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Чудо-роспись Городца.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1875152" y="2735778"/>
            <a:ext cx="608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33" b="91328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00279"/>
            <a:ext cx="4824536" cy="643271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33" b="93882" l="9855" r="89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61290"/>
            <a:ext cx="4508326" cy="601110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5616" y="6164139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Колесова Лада – 11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26149" y="6203114"/>
            <a:ext cx="35722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Верховетская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Александра  – 13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784015"/>
      </p:ext>
    </p:extLst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84168" y="6215958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Горбунова Полина – 13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7922" y="1260755"/>
            <a:ext cx="276824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Наши доски расписные,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Посмотрите, вот какие.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Все хотим вам показать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 подробно описать.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 розанам и купавкам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Городецкий скачет конь,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 в цветах весь утопает,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До чего ж красивый он.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65" b="100000" l="12335" r="807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36" t="924" r="18346"/>
          <a:stretch/>
        </p:blipFill>
        <p:spPr>
          <a:xfrm>
            <a:off x="5892535" y="504992"/>
            <a:ext cx="3142732" cy="56290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527" b="82915" l="895" r="991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5" t="10336" r="3100" b="19372"/>
          <a:stretch/>
        </p:blipFill>
        <p:spPr>
          <a:xfrm rot="16200000">
            <a:off x="-1013087" y="1973079"/>
            <a:ext cx="5369383" cy="295263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7544" y="6249962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Воробъева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Нелли – 13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47864" y="6337811"/>
            <a:ext cx="43204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Калмина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Надежда Игоревна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853" b="916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172" b="14966"/>
          <a:stretch/>
        </p:blipFill>
        <p:spPr>
          <a:xfrm rot="16200000">
            <a:off x="-761162" y="1259073"/>
            <a:ext cx="5244852" cy="27874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43" b="88242" l="0" r="963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278" r="2428" b="11629"/>
          <a:stretch/>
        </p:blipFill>
        <p:spPr>
          <a:xfrm rot="16200000">
            <a:off x="4938949" y="2702011"/>
            <a:ext cx="5119573" cy="28291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57" b="97741" l="7701" r="940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09" t="3810" r="23006" b="2161"/>
          <a:stretch/>
        </p:blipFill>
        <p:spPr>
          <a:xfrm>
            <a:off x="3347864" y="692696"/>
            <a:ext cx="2809585" cy="5166012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32040" y="6274049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Подлинова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Алла 13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37" b="89803" l="0" r="994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762" t="8932" r="-1" b="10860"/>
          <a:stretch/>
        </p:blipFill>
        <p:spPr>
          <a:xfrm rot="16200000">
            <a:off x="3116539" y="1362201"/>
            <a:ext cx="6151285" cy="36724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972616" y="1956402"/>
            <a:ext cx="547260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00200" indent="449580" algn="just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руках умельца 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досочка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00200" indent="449580" algn="just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Узором заиграла,</a:t>
            </a:r>
          </a:p>
          <a:p>
            <a:pPr marL="1600200" indent="449580" algn="just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Гирляндою из розочек</a:t>
            </a:r>
          </a:p>
          <a:p>
            <a:pPr marL="1600200" indent="449580" algn="just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Украшена по краю</a:t>
            </a:r>
          </a:p>
          <a:p>
            <a:pPr marL="1600200" indent="449580" algn="just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барышня – красавица</a:t>
            </a:r>
          </a:p>
          <a:p>
            <a:pPr marL="1600200" indent="449580" algn="just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Идёт по Городцу</a:t>
            </a:r>
          </a:p>
          <a:p>
            <a:pPr marL="1600200" indent="449580" algn="just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 видно, очень нравится</a:t>
            </a:r>
          </a:p>
          <a:p>
            <a:pPr marL="1600200" indent="449580" algn="just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Лихому молодцу.</a:t>
            </a:r>
            <a:endParaRPr lang="ru-RU" sz="20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12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6357834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Голубева Ольга 13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6357834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Старикова Дарья – 13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80534" y="332655"/>
            <a:ext cx="28083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Была доска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некрашеной,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Простою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неприглядной,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 стала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разукрашенной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 празднично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нарядной…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119" b="83056" l="73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" t="-1872" r="5231" b="16103"/>
          <a:stretch/>
        </p:blipFill>
        <p:spPr>
          <a:xfrm rot="16200000">
            <a:off x="3098677" y="1221783"/>
            <a:ext cx="6123064" cy="41845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755" b="79920" l="1133" r="953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64" t="12941" r="4778" b="19111"/>
          <a:stretch/>
        </p:blipFill>
        <p:spPr>
          <a:xfrm rot="16200000">
            <a:off x="-778748" y="1770874"/>
            <a:ext cx="6042924" cy="31664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20574" t="38326" r="35870" b="29204"/>
          <a:stretch/>
        </p:blipFill>
        <p:spPr>
          <a:xfrm>
            <a:off x="5701435" y="2636912"/>
            <a:ext cx="1368152" cy="1931508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7647" y="548680"/>
            <a:ext cx="282816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Есть на Волге город древний,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 названью   - Городец 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Славится по всей России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Своей росписью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творец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Распускаются букеты,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Ярко красками горя,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Чудо - птицы там порхают,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Будто в сказку нас зовя.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Если взглянешь на дощечки,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Ты увидишь чудеса!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Городецкие узоры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Тонко вывела рука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33559" y="6093296"/>
            <a:ext cx="32403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Калмина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Надежда Игоревна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70" b="96039" l="1000" r="98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85" b="9600"/>
          <a:stretch/>
        </p:blipFill>
        <p:spPr>
          <a:xfrm>
            <a:off x="2771800" y="404664"/>
            <a:ext cx="2913632" cy="32677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20" b="100000" l="10928" r="881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51" t="2902" r="11602" b="2832"/>
          <a:stretch/>
        </p:blipFill>
        <p:spPr>
          <a:xfrm>
            <a:off x="5868145" y="851499"/>
            <a:ext cx="3032270" cy="49274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641" b="100000" l="6734" r="994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892" y="3861048"/>
            <a:ext cx="3704479" cy="2778359"/>
          </a:xfrm>
          <a:prstGeom prst="rect">
            <a:avLst/>
          </a:prstGeom>
        </p:spPr>
      </p:pic>
    </p:spTree>
  </p:cSld>
  <p:clrMapOvr>
    <a:masterClrMapping/>
  </p:clrMapOvr>
  <p:transition spd="slow" advClick="0" advTm="15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86957" y="6262573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Рукавишникова Настя -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11лет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414837"/>
            <a:ext cx="338437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Городецкая роспись-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Как ее нам не знать…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Здесь такие узоры,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Что ни в сказке сказать,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Здесь такие сюжеты –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Ни пером описать.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Городецкая  роспись –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Как ее нам не знать.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990" b="90461" l="630" r="941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87" t="15970" r="5989" b="18556"/>
          <a:stretch/>
        </p:blipFill>
        <p:spPr>
          <a:xfrm rot="16200000">
            <a:off x="4268780" y="1638869"/>
            <a:ext cx="5863027" cy="3384379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4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505" y="399548"/>
            <a:ext cx="3273522" cy="58630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5536" y="6277862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Парфенова Ангелина – 13  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6099125"/>
            <a:ext cx="36004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Рукавишникова Анастасия – 12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6099125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Красикова Анастасия -15лет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551" b="81098" l="3509" r="962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55" t="14129" r="4679" b="18809"/>
          <a:stretch/>
        </p:blipFill>
        <p:spPr>
          <a:xfrm rot="16200000">
            <a:off x="3851920" y="1628800"/>
            <a:ext cx="5544616" cy="30963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32" b="91188" l="5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6" t="7283" b="17169"/>
          <a:stretch/>
        </p:blipFill>
        <p:spPr>
          <a:xfrm rot="16200000">
            <a:off x="-174685" y="1629283"/>
            <a:ext cx="5675980" cy="3095378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41135" y="6182471"/>
            <a:ext cx="3672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Подлиннова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Алла -12лет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6262137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Кузнецова Вероника – 11лет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404664"/>
            <a:ext cx="319605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Как же чуден сей узор,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Так и радует наш взор,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 давних пор известен он,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Городецким наречен.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15" b="99476" l="14785" r="843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61" t="7797" r="22030" b="1238"/>
          <a:stretch/>
        </p:blipFill>
        <p:spPr>
          <a:xfrm>
            <a:off x="611561" y="332055"/>
            <a:ext cx="3096344" cy="58579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90" b="87561" l="3453" r="9750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7" t="12213" r="3391" b="14744"/>
          <a:stretch/>
        </p:blipFill>
        <p:spPr>
          <a:xfrm rot="16200000">
            <a:off x="3557191" y="1592521"/>
            <a:ext cx="5990061" cy="3528392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6309320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Воробъева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Нелли – 13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6309320"/>
            <a:ext cx="27003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Рябова Надежда -11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" b="100000" l="6719" r="886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40" r="15449" b="-80"/>
          <a:stretch/>
        </p:blipFill>
        <p:spPr>
          <a:xfrm>
            <a:off x="5076056" y="206792"/>
            <a:ext cx="3448650" cy="61025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61" b="92622" l="0" r="980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01" b="17307"/>
          <a:stretch/>
        </p:blipFill>
        <p:spPr>
          <a:xfrm rot="5400000" flipH="1">
            <a:off x="-823909" y="1475339"/>
            <a:ext cx="6178825" cy="3489135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6283813"/>
            <a:ext cx="34563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Глушкова Ульяна – 11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91" b="99061" l="58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13" t="5425" b="21345"/>
          <a:stretch/>
        </p:blipFill>
        <p:spPr>
          <a:xfrm rot="16200000">
            <a:off x="-777702" y="1484543"/>
            <a:ext cx="6090891" cy="34563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077" b="9514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5" t="9316" b="17452"/>
          <a:stretch/>
        </p:blipFill>
        <p:spPr>
          <a:xfrm rot="16200000">
            <a:off x="3599568" y="1403425"/>
            <a:ext cx="6373357" cy="356439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436096" y="6372302"/>
            <a:ext cx="34563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Кандакова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Карина – 13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47" b="100000" l="875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576" y="376136"/>
            <a:ext cx="3329452" cy="58920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10476" y="6237312"/>
            <a:ext cx="3600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Кирилова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Валения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– 12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97" b="99042" l="3662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8064" y="419146"/>
            <a:ext cx="3388404" cy="59750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27584" y="6237312"/>
            <a:ext cx="3600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Кузнецова Вероника – 11 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055255"/>
      </p:ext>
    </p:extLst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1239" y="6200450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Емелина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Полина -  12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6275210"/>
            <a:ext cx="3384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Лиханов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Илья – 12 лет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5969" r="914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92" t="-600" r="8810" b="-1"/>
          <a:stretch/>
        </p:blipFill>
        <p:spPr>
          <a:xfrm rot="10800000">
            <a:off x="5233674" y="216106"/>
            <a:ext cx="3392285" cy="60591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167" b="87704" l="1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87" t="11170" b="12642"/>
          <a:stretch/>
        </p:blipFill>
        <p:spPr>
          <a:xfrm rot="16200000">
            <a:off x="-652692" y="1565424"/>
            <a:ext cx="5909583" cy="3360468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327</TotalTime>
  <Words>357</Words>
  <Application>Microsoft Office PowerPoint</Application>
  <PresentationFormat>Экран (4:3)</PresentationFormat>
  <Paragraphs>86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Monotype Corsiva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Надя</cp:lastModifiedBy>
  <cp:revision>47</cp:revision>
  <dcterms:created xsi:type="dcterms:W3CDTF">2021-03-03T16:33:44Z</dcterms:created>
  <dcterms:modified xsi:type="dcterms:W3CDTF">2021-03-07T15:56:57Z</dcterms:modified>
</cp:coreProperties>
</file>