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335" r:id="rId2"/>
    <p:sldId id="308" r:id="rId3"/>
    <p:sldId id="258" r:id="rId4"/>
    <p:sldId id="257" r:id="rId5"/>
    <p:sldId id="285" r:id="rId6"/>
    <p:sldId id="259" r:id="rId7"/>
    <p:sldId id="260" r:id="rId8"/>
    <p:sldId id="261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326" r:id="rId19"/>
    <p:sldId id="274" r:id="rId20"/>
    <p:sldId id="275" r:id="rId21"/>
    <p:sldId id="282" r:id="rId22"/>
    <p:sldId id="306" r:id="rId23"/>
    <p:sldId id="284" r:id="rId24"/>
    <p:sldId id="317" r:id="rId25"/>
    <p:sldId id="286" r:id="rId26"/>
    <p:sldId id="287" r:id="rId27"/>
    <p:sldId id="313" r:id="rId28"/>
    <p:sldId id="314" r:id="rId29"/>
    <p:sldId id="309" r:id="rId30"/>
    <p:sldId id="318" r:id="rId31"/>
    <p:sldId id="300" r:id="rId32"/>
    <p:sldId id="302" r:id="rId33"/>
    <p:sldId id="310" r:id="rId34"/>
    <p:sldId id="304" r:id="rId35"/>
    <p:sldId id="305" r:id="rId36"/>
    <p:sldId id="307" r:id="rId37"/>
    <p:sldId id="324" r:id="rId38"/>
    <p:sldId id="333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086" autoAdjust="0"/>
  </p:normalViewPr>
  <p:slideViewPr>
    <p:cSldViewPr>
      <p:cViewPr varScale="1">
        <p:scale>
          <a:sx n="86" d="100"/>
          <a:sy n="86" d="100"/>
        </p:scale>
        <p:origin x="-13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0B8A-0A88-42C7-96D6-415690D491E8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4DAF7E-D83B-4668-A8F6-B1CF2E526E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8691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DAF7E-D83B-4668-A8F6-B1CF2E526E54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9329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zoom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s://www.google.ru/imgres?imgurl=https://i.ytimg.com/vi/1IJ1foomev4/maxresdefault.jpg&amp;imgrefurl=https://www.youtube.com/watch?v=1IJ1foomev4&amp;docid=4jKkoqFioDZGxM&amp;tbnid=6KWejguc2Eyk-M:&amp;vet=10ahUKEwjp3YuJrMPWAhXCK5oKHbnqCXs4yAEQMwgCKAAwAA..i&amp;w=1280&amp;h=720&amp;hl=ru&amp;bih=620&amp;biw=1366&amp;q=%D0%B4%D0%B5%D1%82%D0%B8%20%D0%B2%20%D0%B4%D0%B5%D1%82%D1%81%D0%BA%D0%BE%D0%BC%20%D1%81%D0%B0%D0%B4%D1%83&amp;ved=0ahUKEwjp3YuJrMPWAhXCK5oKHbnqCXs4yAEQMwgCKAAwAA&amp;iact=mrc&amp;uact=8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s://www.google.ru/imgres?imgurl=http://permds96.ru/wp-content/uploads/2011/12/1278753686_1263719227_1.png&amp;imgrefurl=http://ds48.centerstart.ru/&amp;docid=rTLTiq4chcVUYM&amp;tbnid=DCxNbULWwZnDDM:&amp;vet=10ahUKEwjlxM2Hq8PWAhWMIpoKHaMHBpg4ZBAzCBsoGTAZ..i&amp;w=1024&amp;h=732&amp;hl=ru&amp;bih=620&amp;biw=1366&amp;q=%D0%B4%D0%B5%D1%82%D0%B8%20%D0%B2%20%D0%B4%D0%B5%D1%82%D1%81%D0%BA%D0%BE%D0%BC%20%D1%81%D0%B0%D0%B4%D1%83&amp;ved=0ahUKEwjlxM2Hq8PWAhWMIpoKHaMHBpg4ZBAzCBsoGTAZ&amp;iact=mrc&amp;uact=8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s://www.google.ru/imgres?imgurl=http://alenuchka.sokik.ru/files/alenuchka/news2017/4443_big.JPG&amp;imgrefurl=http://alenuchka.sokik.ru/&amp;docid=DRTLRGT_4O1DQM&amp;tbnid=LJIm6fsaM67DzM:&amp;vet=10ahUKEwjp3YuJrMPWAhXCK5oKHbnqCXs4yAEQMwg0KDIwMg..i&amp;w=810&amp;h=448&amp;hl=ru&amp;bih=620&amp;biw=1366&amp;q=%D0%B4%D0%B5%D1%82%D0%B8%20%D0%B2%20%D0%B4%D0%B5%D1%82%D1%81%D0%BA%D0%BE%D0%BC%20%D1%81%D0%B0%D0%B4%D1%83&amp;ved=0ahUKEwjp3YuJrMPWAhXCK5oKHbnqCXs4yAEQMwg0KDIwMg&amp;iact=mrc&amp;uact=8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s://www.google.ru/imgres?imgurl=http://www.playcast.ru/uploads/2014/08/30/9676653.gif&amp;imgrefurl=http://www.playcast.ru/view/6287720/178f39f7312313a9906f3aa8f56838ce65a3fce1pl&amp;docid=zsUG5oUqsrT-vM&amp;tbnid=DPFFiQL371Sl2M:&amp;vet=10ahUKEwja-KertsPWAhWJNJoKHVC2AF8QMwhtKD4wPg..i&amp;w=640&amp;h=440&amp;hl=ru&amp;bih=620&amp;biw=1366&amp;q=%D1%88%D0%BA%D0%BE%D0%BB%D1%8C%D0%BD%D1%8B%D0%B5%20%D0%B3%D0%BE%D0%B4%D1%8B%20%D1%87%D1%83%D0%B4%D0%B5%D1%81%D0%BD%D1%8B%D0%B5%20%D0%BA%D0%B0%D1%80%D1%82%D0%B8%D0%BD%D0%BA%D0%B8&amp;ved=0ahUKEwja-KertsPWAhWJNJoKHVC2AF8QMwhtKD4wPg&amp;iact=mrc&amp;uact=8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s://www.google.ru/imgres?imgurl=http://studlive.by/wp-content/uploads/2013/06/SHkolnyie-godyi.jpg&amp;imgrefurl=http://studlive.by/opinion/shkolnyie-godyi-chudesnyie.html&amp;docid=kXzG-vy1pjAMAM&amp;tbnid=Myc2Ti5R4yTJHM:&amp;vet=10ahUKEwja-KertsPWAhWJNJoKHVC2AF8QMwg2KBEwEQ..i&amp;w=775&amp;h=678&amp;hl=ru&amp;bih=620&amp;biw=1366&amp;q=%D1%88%D0%BA%D0%BE%D0%BB%D1%8C%D0%BD%D1%8B%D0%B5%20%D0%B3%D0%BE%D0%B4%D1%8B%20%D1%87%D1%83%D0%B4%D0%B5%D1%81%D0%BD%D1%8B%D0%B5%20%D0%BA%D0%B0%D1%80%D1%82%D0%B8%D0%BD%D0%BA%D0%B8&amp;ved=0ahUKEwja-KertsPWAhWJNJoKHVC2AF8QMwg2KBEwEQ&amp;iact=mrc&amp;uact=8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ru/url?sa=i&amp;rct=j&amp;q=&amp;esrc=s&amp;source=images&amp;cd=&amp;cad=rja&amp;uact=8&amp;ved=0ahUKEwiS2N_Vt8PWAhVEDJoKHYyHAvUQjRwIBw&amp;url=http://ppt-online.org/51505&amp;psig=AFQjCNGuXn9G2wsEc29ajzHUNfa_MRuSHw&amp;ust=1506534996106080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imgres?imgurl=http://%D1%81%D0%BB%D0%BE%D0%B2%D0%B0-%D1%82%D0%B5%D0%BA%D1%81%D1%82.%D1%80%D1%84/uploads/images/s/h/k/shkolnie_godi_chudesnie_minus.jpg&amp;imgrefurl=http://xn----7sbfozbvwhhd.xn--p1ai/%D0%BF%D0%B5%D1%81%D0%BD%D0%B8/%D1%88%D0%BA%D0%BE%D0%BB%D1%8C%D0%BD%D1%8B%D0%B5-%D0%B3%D0%BE%D0%B4%D1%8B-%D1%87%D1%83%D0%B4%D0%B5%D1%81%D0%BD%D1%8B%D0%B5_%D0%BC%D0%B8%D0%BD%D1%83%D1%81&amp;docid=0z4W4ha8SVibOM&amp;tbnid=szoyeGrKz7UlPM:&amp;vet=10ahUKEwja-KertsPWAhWJNJoKHVC2AF8QMwiOAShfMF8..i&amp;w=400&amp;h=266&amp;hl=ru&amp;bih=620&amp;biw=1366&amp;q=%D1%88%D0%BA%D0%BE%D0%BB%D1%8C%D0%BD%D1%8B%D0%B5%20%D0%B3%D0%BE%D0%B4%D1%8B%20%D1%87%D1%83%D0%B4%D0%B5%D1%81%D0%BD%D1%8B%D0%B5%20%D0%BA%D0%B0%D1%80%D1%82%D0%B8%D0%BD%D0%BA%D0%B8&amp;ved=0ahUKEwja-KertsPWAhWJNJoKHVC2AF8QMwiOAShfMF8&amp;iact=mrc&amp;uact=8" TargetMode="Externa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Documents%20and%20Settings\User\&#1056;&#1072;&#1073;&#1086;&#1095;&#1080;&#1081;%20&#1089;&#1090;&#1086;&#1083;\&#1089;&#1085;&#1080;&#1084;&#1072;&#1077;&#1090;&#1089;&#1103;%20&#1082;&#1080;&#1085;&#1086;\uchat-v-shkole-minus--pervoy-uchitel-nice.mp3" TargetMode="Externa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gif"/><Relationship Id="rId4" Type="http://schemas.openxmlformats.org/officeDocument/2006/relationships/image" Target="../media/image60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hyperlink" Target="https://www.google.ru/imgres?imgurl=http://%D0%BF%D0%B5%D0%B4%D0%B0%D0%B3%D0%BE%D0%B3%D0%B8-%D0%B8-%D1%80%D0%BE%D0%B4%D0%B8%D1%82%D0%B5%D0%BB%D0%B8.%D1%80%D1%84/media/k2/items/cache/28232e87509dedeadc0cd2b6a94ea3f5_XL.jpg&amp;imgrefurl=http://xn-----6kcmadfbh0abcb5bybfg2a5b.xn--p1ai/stikhi-dlya-detej/stikhi-o-shkole/263-stikhi-na-vypusknoj.html&amp;docid=BczfX1sGJa6lOM&amp;tbnid=RsRPhccilP5bnM:&amp;vet=10ahUKEwjmoJ-gvsPWAhVJYpoKHenGAfM4yAEQMwhaKFgwWA..i&amp;w=900&amp;h=540&amp;hl=ru&amp;bih=620&amp;biw=1366&amp;q=%D0%B2%D1%8B%D0%BF%D1%83%D1%81%D0%BA%D0%BD%D0%BE%D0%B9%20&amp;ved=0ahUKEwjmoJ-gvsPWAhVJYpoKHenGAfM4yAEQMwhaKFgwWA&amp;iact=mrc&amp;uact=8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User\&#1056;&#1072;&#1073;&#1086;&#1095;&#1080;&#1081;%20&#1089;&#1090;&#1086;&#1083;\&#1089;&#1085;&#1080;&#1084;&#1072;&#1077;&#1090;&#1089;&#1103;%20&#1082;&#1080;&#1085;&#1086;\aleksandr_serov_skazochnyj_versal_(NaitiMP3.ru).mp3" TargetMode="External"/><Relationship Id="rId5" Type="http://schemas.openxmlformats.org/officeDocument/2006/relationships/image" Target="../media/image68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0ahUKEwio8ovaosPWAhXlNpoKHfMUDogQjRwIBw&amp;url=https://www.adme.ru/zhizn-semya/papy-vpervye-vidyat-svoih-novorozhdennyh-detej-902510/&amp;psig=AFQjCNEJM1w2Z8F0fyDdVngYBsGjXROLqQ&amp;ust=1506529512777831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89;&#1085;&#1080;&#1084;&#1072;&#1077;&#1090;&#1089;&#1103;%20&#1082;&#1080;&#1085;&#1086;\&#1050;&#1072;&#1082;&#1087;&#1088;&#1077;&#1082;&#1088;&#1072;&#1089;&#1077;&#1085;&#1101;&#1090;&#1086;&#1090;&#1084;&#1080;&#1088;&#1056;&#1080;&#1085;&#1075;&#1090;&#1086;&#1085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google.ru/url?sa=i&amp;rct=j&amp;q=&amp;esrc=s&amp;source=images&amp;cd=&amp;cad=rja&amp;uact=8&amp;ved=0ahUKEwiY6rPco8PWAhXLFZoKHbrzDCMQjRwIBw&amp;url=https://www.youtube.com/watch?v=WO78DKWYhWQ&amp;psig=AFQjCNHnbCm16uOdiRiPRC-v_e1ibHSlHg&amp;ust=1506529979797692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s://www.google.ru/url?sa=i&amp;rct=j&amp;q=&amp;esrc=s&amp;source=images&amp;cd=&amp;cad=rja&amp;uact=8&amp;ved=0ahUKEwi8k8-Zo8PWAhVCEpoKHWGrCXMQjRwIBw&amp;url=https://joinfo.ua/curious/1215722_Traditsii-narodov-mira-raznih-stranah-zabotyatsya.html&amp;psig=AFQjCNEJM1w2Z8F0fyDdVngYBsGjXROLqQ&amp;ust=150652951277783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ru/imgres?imgurl=http://uchastok.doy426chel.caduk.ru/images/animaciya.gif&amp;imgrefurl=http://uchastok.doy426chel.caduk.ru/p33aa1.html&amp;docid=J6pc4yBgfqAkiM&amp;tbnid=4PzYTBgsOJIZDM:&amp;vet=10ahUKEwiwv67To8PWAhXBCJoKHbdpAC4QMwiIAShZMFk..i&amp;w=900&amp;h=900&amp;hl=ru&amp;bih=620&amp;biw=1366&amp;q=%D0%B0%D0%B8%D1%81%D1%82%20%D0%BF%D1%80%D0%B8%D0%BD%D0%BE%D1%81%D0%B8%D1%82%20%D0%B4%D0%B5%D1%82%D0%B5%D0%B9%20%D0%B0%D0%BD%D0%B8%D0%BC%D0%B0%D1%86%D0%B8%D1%8F&amp;ved=0ahUKEwiwv67To8PWAhXBCJoKHbdpAC4QMwiIAShZMFk&amp;iact=mrc&amp;uact=8" TargetMode="External"/><Relationship Id="rId5" Type="http://schemas.openxmlformats.org/officeDocument/2006/relationships/image" Target="../media/image12.jpeg"/><Relationship Id="rId4" Type="http://schemas.openxmlformats.org/officeDocument/2006/relationships/hyperlink" Target="https://www.google.ru/imgres?imgurl=http://smiles24.ru/data/smiles/blesk-den-rojdeniya-36.gif&amp;imgrefurl=http://www.probirka.org/forum/viewtopic.php?f=149&amp;t=53250&amp;start=3850&amp;docid=fyNtjSO2-1jLQM&amp;tbnid=tv2WMh8FeRpH0M:&amp;vet=10ahUKEwjvp6a8pcPWAhUBQpoKHaDnBB84rAIQMwhBKD8wPw..i&amp;w=330&amp;h=180&amp;hl=ru&amp;bih=620&amp;biw=1366&amp;q=%D0%B0%D0%B8%D1%81%D1%82%20%D0%BF%D1%80%D0%B8%D0%BD%D0%BE%D1%81%D0%B8%D1%82%20%D0%B4%D0%B5%D1%82%D0%B5%D0%B9%20%D0%B0%D0%BD%D0%B8%D0%BC%D0%B0%D1%86%D0%B8%D1%8F&amp;ved=0ahUKEwjvp6a8pcPWAhUBQpoKHaDnBB84rAIQMwhBKD8wPw&amp;iact=mrc&amp;uact=8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3.jpeg"/><Relationship Id="rId2" Type="http://schemas.openxmlformats.org/officeDocument/2006/relationships/hyperlink" Target="https://www.google.ru/imgres?imgurl=http://prokrohu.ru/wp-content/uploads/2016/04/oko-novre-370x297.jpg&amp;imgrefurl=http://prokrohu.ru/&amp;docid=fhDKmEcpuIJKIM&amp;tbnid=F4hJ-My1QZTSUM:&amp;vet=10ahUKEwjUvbuJp8PWAhWTa5oKHYgTBNIQMwhGKBcwFw..i&amp;w=370&amp;h=297&amp;hl=ru&amp;bih=620&amp;biw=1366&amp;q=%D0%BE%20%D0%BD%D0%BE%D0%B2%D0%BE%D1%80%D0%BE%D0%B6%D0%B4%D0%B5%D0%BD%D0%BD%D1%8B%D1%85%20%D0%B4%D0%B5%D1%82%D1%8F%D1%85&amp;ved=0ahUKEwjUvbuJp8PWAhWTa5oKHYgTBNIQMwhGKBcwFw&amp;iact=mrc&amp;uact=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ru/imgres?imgurl=http://uchastok.doy426chel.caduk.ru/images/animaciya.gif&amp;imgrefurl=http://uchastok.doy426chel.caduk.ru/p33aa1.html&amp;docid=J6pc4yBgfqAkiM&amp;tbnid=4PzYTBgsOJIZDM:&amp;vet=10ahUKEwiwv67To8PWAhXBCJoKHbdpAC4QMwiIAShZMFk..i&amp;w=900&amp;h=900&amp;hl=ru&amp;bih=620&amp;biw=1366&amp;q=%D0%B0%D0%B8%D1%81%D1%82%20%D0%BF%D1%80%D0%B8%D0%BD%D0%BE%D1%81%D0%B8%D1%82%20%D0%B4%D0%B5%D1%82%D0%B5%D0%B9%20%D0%B0%D0%BD%D0%B8%D0%BC%D0%B0%D1%86%D0%B8%D1%8F&amp;ved=0ahUKEwiwv67To8PWAhXBCJoKHbdpAC4QMwiIAShZMFk&amp;iact=mrc&amp;uact=8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s://www.google.ru/imgres?imgurl=http://mirgif.com/jivotnie/nasekomoe-3.gif&amp;imgrefurl=http://www.liveinternet.ru/users/4825664/blog/page1.html&amp;docid=cDOc-6nN4RylGM&amp;tbnid=zHcYjd_s1AjeHM:&amp;vet=10ahUKEwjD-LzqpMPWAhWMBZoKHU-iBmo4yAEQMwguKCwwLA..i&amp;w=275&amp;h=275&amp;hl=ru&amp;bih=620&amp;biw=1366&amp;q=%D0%B0%D0%B8%D1%81%D1%82%20%D0%BF%D1%80%D0%B8%D0%BD%D0%BE%D1%81%D0%B8%D1%82%20%D0%B4%D0%B5%D1%82%D0%B5%D0%B9%20%D0%B0%D0%BD%D0%B8%D0%BC%D0%B0%D1%86%D0%B8%D1%8F&amp;ved=0ahUKEwjD-LzqpMPWAhWMBZoKHU-iBmo4yAEQMwguKCwwLA&amp;iact=mrc&amp;uact=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PC\Desktop\Без названия.jpg"/>
          <p:cNvPicPr/>
          <p:nvPr/>
        </p:nvPicPr>
        <p:blipFill>
          <a:blip r:embed="rId2" cstate="print"/>
          <a:srcRect t="15385"/>
          <a:stretch>
            <a:fillRect/>
          </a:stretch>
        </p:blipFill>
        <p:spPr bwMode="auto">
          <a:xfrm>
            <a:off x="0" y="0"/>
            <a:ext cx="88924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404664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76672"/>
            <a:ext cx="69847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МБОУ «С(К)ОШ № 57    г.Челябинска»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            </a:t>
            </a:r>
          </a:p>
          <a:p>
            <a:r>
              <a:rPr lang="ru-RU" sz="2800" dirty="0" smtClean="0"/>
              <a:t> </a:t>
            </a:r>
            <a:r>
              <a:rPr lang="ru-RU" sz="3200" b="1" dirty="0" smtClean="0"/>
              <a:t>Фестиваль «Открытый мир»</a:t>
            </a:r>
          </a:p>
          <a:p>
            <a:r>
              <a:rPr lang="ru-RU" sz="3200" b="1" i="1" dirty="0" smtClean="0">
                <a:solidFill>
                  <a:srgbClr val="C00000"/>
                </a:solidFill>
              </a:rPr>
              <a:t>Социальный проект по проблеме: «Гармоничный человек- будущее нации</a:t>
            </a:r>
            <a:r>
              <a:rPr lang="ru-RU" sz="3200" b="1" i="1" dirty="0" smtClean="0">
                <a:solidFill>
                  <a:srgbClr val="C00000"/>
                </a:solidFill>
              </a:rPr>
              <a:t>».</a:t>
            </a:r>
          </a:p>
          <a:p>
            <a:endParaRPr lang="ru-RU" sz="3200" b="1" i="1" dirty="0" smtClean="0">
              <a:solidFill>
                <a:srgbClr val="C00000"/>
              </a:solidFill>
            </a:endParaRPr>
          </a:p>
          <a:p>
            <a:pPr algn="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Л.И.Минх</a:t>
            </a:r>
            <a:endParaRPr lang="ru-RU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Obnaruzhena-novaya-planeta-----sestra-Zeml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полян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ky6hq_BJ7v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HfmG8PImWI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eT6XYN6Mjk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 descr="осень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_100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гора.jpg"/>
          <p:cNvPicPr>
            <a:picLocks noChangeAspect="1"/>
          </p:cNvPicPr>
          <p:nvPr/>
        </p:nvPicPr>
        <p:blipFill>
          <a:blip r:embed="rId2" cstate="print"/>
          <a:srcRect b="3529"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планета.jpg"/>
          <p:cNvPicPr>
            <a:picLocks noChangeAspect="1"/>
          </p:cNvPicPr>
          <p:nvPr/>
        </p:nvPicPr>
        <p:blipFill>
          <a:blip r:embed="rId2" cstate="print"/>
          <a:srcRect b="7777"/>
          <a:stretch>
            <a:fillRect/>
          </a:stretch>
        </p:blipFill>
        <p:spPr bwMode="auto">
          <a:xfrm>
            <a:off x="0" y="-28575"/>
            <a:ext cx="92964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Топ, топ очень нелегки в неизвестность первые шаги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Картинки по запросу дети в детском саду">
            <a:hlinkClick r:id="rId2" tgtFrame="&quot;_blank&quot;"/>
          </p:cNvPr>
          <p:cNvPicPr>
            <a:picLocks noGrp="1"/>
          </p:cNvPicPr>
          <p:nvPr>
            <p:ph sz="quarter" idx="1"/>
          </p:nvPr>
        </p:nvPicPr>
        <p:blipFill>
          <a:blip r:embed="rId3" cstate="print"/>
          <a:srcRect b="6667"/>
          <a:stretch>
            <a:fillRect/>
          </a:stretch>
        </p:blipFill>
        <p:spPr bwMode="auto">
          <a:xfrm>
            <a:off x="611560" y="1484784"/>
            <a:ext cx="734481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7673280" cy="5069160"/>
          </a:xfrm>
        </p:spPr>
        <p:txBody>
          <a:bodyPr>
            <a:normAutofit/>
          </a:bodyPr>
          <a:lstStyle/>
          <a:p>
            <a:pPr lvl="1"/>
            <a:r>
              <a:rPr lang="ru-RU" sz="4100" b="1" dirty="0" smtClean="0"/>
              <a:t>Разработать и осуществить проведение школьной акции, направленной на пропаганду ЗОЖ, развитие гармоничного человека.</a:t>
            </a:r>
          </a:p>
          <a:p>
            <a:endParaRPr lang="ru-RU" sz="4400" b="1" dirty="0" smtClean="0"/>
          </a:p>
          <a:p>
            <a:endParaRPr lang="ru-RU" sz="4400" b="1" dirty="0"/>
          </a:p>
        </p:txBody>
      </p:sp>
      <p:pic>
        <p:nvPicPr>
          <p:cNvPr id="58369" name="Picture 1" descr="C:\Users\PC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260649"/>
            <a:ext cx="2500330" cy="27397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дети в детском саду">
            <a:hlinkClick r:id="rId2" tgtFrame="&quot;_blank&quot;"/>
          </p:cNvPr>
          <p:cNvPicPr>
            <a:picLocks noGrp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11560" y="404664"/>
            <a:ext cx="367188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7" name="Picture 1" descr="C:\Users\PC\Desktop\Detsa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5103" y="3140968"/>
            <a:ext cx="3991509" cy="30243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620688"/>
            <a:ext cx="38884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Детки в садике живут,</a:t>
            </a:r>
            <a:br>
              <a:rPr lang="ru-RU" dirty="0" smtClean="0"/>
            </a:br>
            <a:r>
              <a:rPr lang="ru-RU" dirty="0" smtClean="0"/>
              <a:t>Здесь играют и поют,</a:t>
            </a:r>
            <a:br>
              <a:rPr lang="ru-RU" dirty="0" smtClean="0"/>
            </a:br>
            <a:r>
              <a:rPr lang="ru-RU" dirty="0" smtClean="0"/>
              <a:t>Здесь друзей себе находят,</a:t>
            </a:r>
            <a:br>
              <a:rPr lang="ru-RU" dirty="0" smtClean="0"/>
            </a:br>
            <a:r>
              <a:rPr lang="ru-RU" dirty="0" smtClean="0"/>
              <a:t>На прогулку с ними ходят.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Вместе спорят и мечтают,</a:t>
            </a:r>
            <a:br>
              <a:rPr lang="ru-RU" dirty="0" smtClean="0"/>
            </a:br>
            <a:r>
              <a:rPr lang="ru-RU" dirty="0" smtClean="0"/>
              <a:t>Незаметно подрастают.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дети в детском саду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424936" cy="633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школьные годы чудесные картинки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188640"/>
            <a:ext cx="842493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</a:t>
            </a:r>
            <a:r>
              <a:rPr lang="ru-RU" b="1" dirty="0" smtClean="0">
                <a:solidFill>
                  <a:schemeClr val="tx1"/>
                </a:solidFill>
              </a:rPr>
              <a:t>   начинаются    школьные годы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Картинки по запросу школьные годы чудесные картинки">
            <a:hlinkClick r:id="rId2" tgtFrame="&quot;_blank&quot;"/>
          </p:cNvPr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24744"/>
            <a:ext cx="734481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Картинки по запросу школьные годы чудесные картинки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764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Чему учат в школе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851920" y="785794"/>
            <a:ext cx="4720608" cy="57864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профессиях все знать,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потом их выбирать,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Учат в школе, учат в школе, учат в школе.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Чтоб счастливым в жизни быть,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профессию любить,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Учат в школе, учат в школе, учат в школе.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Труд и подвиг уважать,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безделье презирать,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Учат в школе, учат в школе, учат в школе.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Добрым, чутким в жизни быть,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Свет и радость всем дарить,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Учат в школе, учат в школе, учат в школе.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Картинки по запросу школьные годы чудесные картинки">
            <a:hlinkClick r:id="rId3" tgtFrame="&quot;_blank&quot;"/>
          </p:cNvPr>
          <p:cNvPicPr>
            <a:picLocks noGrp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836712"/>
            <a:ext cx="338437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home\Desktop\105_PANA\P105009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84984"/>
            <a:ext cx="345638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uchat-v-shkole-minus--pervoy-uchitel-nic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956376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3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88640"/>
            <a:ext cx="7424766" cy="79208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Береги здоровье смолоду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071934" y="1484784"/>
            <a:ext cx="4786346" cy="53732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Школьная акция прошла под лозунгом «Здоровая молодежь- это ты! Начни с себя!»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49" name="Picture 1" descr="C:\Users\PC\Desktop\DSCN134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700808"/>
            <a:ext cx="4007296" cy="38884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7467600" cy="79692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Проблемы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5" name="Picture 1" descr="C:\Users\PC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636912"/>
            <a:ext cx="3135691" cy="2448272"/>
          </a:xfrm>
          <a:prstGeom prst="rect">
            <a:avLst/>
          </a:prstGeom>
          <a:noFill/>
        </p:spPr>
      </p:pic>
      <p:pic>
        <p:nvPicPr>
          <p:cNvPr id="26626" name="Picture 2" descr="C:\Users\PC\Desktop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2359149" cy="2143125"/>
          </a:xfrm>
          <a:prstGeom prst="rect">
            <a:avLst/>
          </a:prstGeom>
          <a:noFill/>
        </p:spPr>
      </p:pic>
      <p:pic>
        <p:nvPicPr>
          <p:cNvPr id="26627" name="Picture 3" descr="C:\Users\PC\Desktop\images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2343150" cy="1952625"/>
          </a:xfrm>
          <a:prstGeom prst="rect">
            <a:avLst/>
          </a:prstGeom>
          <a:noFill/>
        </p:spPr>
      </p:pic>
      <p:pic>
        <p:nvPicPr>
          <p:cNvPr id="26628" name="Picture 4" descr="C:\Users\PC\Desktop\images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88640"/>
            <a:ext cx="2466975" cy="1857375"/>
          </a:xfrm>
          <a:prstGeom prst="rect">
            <a:avLst/>
          </a:prstGeom>
          <a:noFill/>
        </p:spPr>
      </p:pic>
      <p:pic>
        <p:nvPicPr>
          <p:cNvPr id="26629" name="Picture 5" descr="C:\Users\PC\Desktop\Без назван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2492896"/>
            <a:ext cx="2638425" cy="1733550"/>
          </a:xfrm>
          <a:prstGeom prst="rect">
            <a:avLst/>
          </a:prstGeom>
          <a:noFill/>
        </p:spPr>
      </p:pic>
      <p:pic>
        <p:nvPicPr>
          <p:cNvPr id="26630" name="Picture 6" descr="C:\Users\PC\Desktop\images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4653136"/>
            <a:ext cx="2800350" cy="1628775"/>
          </a:xfrm>
          <a:prstGeom prst="rect">
            <a:avLst/>
          </a:prstGeom>
          <a:noFill/>
        </p:spPr>
      </p:pic>
      <p:pic>
        <p:nvPicPr>
          <p:cNvPr id="26632" name="Picture 8" descr="C:\Users\PC\Desktop\images (4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515035"/>
            <a:ext cx="2592288" cy="18315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0116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1.Неделя   здоровья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2.Месячник «За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здороый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образ жизни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3.Спортивные достижения.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(Лыжные гонки, коньки, плавание. биатлон, баскетбол, настольный теннис,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мини-футбол)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User\Рабочий стол\IMG_3365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1501486" y="3214686"/>
            <a:ext cx="45719" cy="152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User\Рабочий стол\IMG_33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 flipV="1">
            <a:off x="10001288" y="4714884"/>
            <a:ext cx="45719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User\Рабочий стол\IMG_333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916" y="4714884"/>
            <a:ext cx="45719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User\Рабочий стол\IMG_91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 flipV="1">
            <a:off x="9501222" y="6000768"/>
            <a:ext cx="118366" cy="50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Downloads\10-lyubopytnyh-voprosov-o-sporte_161295757752348133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63" y="4000503"/>
            <a:ext cx="2643182" cy="1762121"/>
          </a:xfrm>
          <a:prstGeom prst="rect">
            <a:avLst/>
          </a:prstGeom>
          <a:noFill/>
        </p:spPr>
      </p:pic>
      <p:pic>
        <p:nvPicPr>
          <p:cNvPr id="1027" name="Picture 3" descr="D:\Downloads\image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80" y="4214818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467600" cy="79692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Я - гражданин     России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467544" y="1772816"/>
            <a:ext cx="3456384" cy="43993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/>
              <a:t>Мы - полноправные граждане нашей Родины, и нам не все равно, в какой стране  жить,  работать   и приносить пользу                                           Родине.</a:t>
            </a:r>
            <a:endParaRPr lang="ru-RU" b="1" dirty="0"/>
          </a:p>
        </p:txBody>
      </p:sp>
      <p:pic>
        <p:nvPicPr>
          <p:cNvPr id="3074" name="Picture 2" descr="C:\Users\DNS\Pictures\imagesXNSWF2K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052736"/>
            <a:ext cx="3528784" cy="2378374"/>
          </a:xfrm>
          <a:prstGeom prst="rect">
            <a:avLst/>
          </a:prstGeom>
          <a:noFill/>
        </p:spPr>
      </p:pic>
      <p:pic>
        <p:nvPicPr>
          <p:cNvPr id="3076" name="Picture 4" descr="C:\Users\DNS\Pictures\imagesXJKFV7Z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667984"/>
            <a:ext cx="4392487" cy="29442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427168" cy="5565232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/>
              <a:t>Распространение знаний о значении личной гигиены, физической культуры, ЗОЖ для сохранения здоровья.</a:t>
            </a:r>
          </a:p>
          <a:p>
            <a:r>
              <a:rPr lang="ru-RU" sz="2800" b="1" dirty="0" smtClean="0"/>
              <a:t>Формирование активной жизненной позиции в отношении собственного здоровья и здоровья окружающих.</a:t>
            </a:r>
          </a:p>
          <a:p>
            <a:r>
              <a:rPr lang="ru-RU" sz="2800" b="1" dirty="0" smtClean="0"/>
              <a:t>Стимулирование интереса молодого поколения к ЗОЖ.</a:t>
            </a:r>
          </a:p>
          <a:p>
            <a:r>
              <a:rPr lang="ru-RU" sz="2800" b="1" dirty="0" smtClean="0"/>
              <a:t>Развитие творческих и коммуникативных способностей, умения  работать в коллективе.</a:t>
            </a:r>
            <a:endParaRPr lang="ru-RU" sz="2800" b="1" dirty="0"/>
          </a:p>
        </p:txBody>
      </p:sp>
      <p:pic>
        <p:nvPicPr>
          <p:cNvPr id="57345" name="Picture 1" descr="C:\Users\PC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74" y="0"/>
            <a:ext cx="1785926" cy="17859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0117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       </a:t>
            </a:r>
            <a:br>
              <a:rPr lang="ru-RU" sz="2000" b="1" dirty="0" smtClean="0"/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Творческие конкурсы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Лауреаты городского и  областного конкурса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«Искорки надежды».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«Город мастеров»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«Хрустальная капель»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Школьные праздники труда</a:t>
            </a:r>
            <a:b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Летняя трудовая практика.</a:t>
            </a:r>
            <a:b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home\Desktop\P105008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696" y="5929330"/>
            <a:ext cx="45719" cy="91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home\Desktop\P105008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-1071602" y="6000768"/>
            <a:ext cx="71438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:\Downloads\images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857760"/>
            <a:ext cx="2857520" cy="1714512"/>
          </a:xfrm>
          <a:prstGeom prst="rect">
            <a:avLst/>
          </a:prstGeom>
          <a:noFill/>
        </p:spPr>
      </p:pic>
      <p:pic>
        <p:nvPicPr>
          <p:cNvPr id="2051" name="Picture 3" descr="D:\Downloads\images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4143380"/>
            <a:ext cx="2690813" cy="1790614"/>
          </a:xfrm>
          <a:prstGeom prst="rect">
            <a:avLst/>
          </a:prstGeom>
          <a:noFill/>
        </p:spPr>
      </p:pic>
      <p:pic>
        <p:nvPicPr>
          <p:cNvPr id="2052" name="Picture 4" descr="D:\Downloads\Без названия (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4572008"/>
            <a:ext cx="2590800" cy="17621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 мастеров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40768"/>
            <a:ext cx="3657600" cy="4824536"/>
          </a:xfrm>
          <a:prstGeom prst="rect">
            <a:avLst/>
          </a:prstGeom>
          <a:noFill/>
        </p:spPr>
      </p:pic>
      <p:pic>
        <p:nvPicPr>
          <p:cNvPr id="6" name="Содержимое 5"/>
          <p:cNvPicPr>
            <a:picLocks noGr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0374" y="1340768"/>
            <a:ext cx="4262066" cy="48965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Профориентация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329114" cy="4572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У меня растут года,</a:t>
            </a:r>
          </a:p>
          <a:p>
            <a:pPr>
              <a:buNone/>
            </a:pPr>
            <a:r>
              <a:rPr lang="ru-RU" dirty="0" smtClean="0"/>
              <a:t>Скоро мне 17!</a:t>
            </a:r>
          </a:p>
          <a:p>
            <a:pPr>
              <a:buNone/>
            </a:pPr>
            <a:r>
              <a:rPr lang="ru-RU" dirty="0" smtClean="0"/>
              <a:t>Где работать мне тогда,</a:t>
            </a:r>
          </a:p>
          <a:p>
            <a:pPr>
              <a:buNone/>
            </a:pPr>
            <a:r>
              <a:rPr lang="ru-RU" dirty="0" smtClean="0"/>
              <a:t>чем заниматься?</a:t>
            </a:r>
          </a:p>
          <a:p>
            <a:pPr>
              <a:buNone/>
            </a:pPr>
            <a:r>
              <a:rPr lang="ru-RU" dirty="0" smtClean="0"/>
              <a:t>Профессий много в мире есть,</a:t>
            </a:r>
          </a:p>
          <a:p>
            <a:pPr>
              <a:buNone/>
            </a:pPr>
            <a:r>
              <a:rPr lang="ru-RU" dirty="0" smtClean="0"/>
              <a:t>Их невозможно перечесть.</a:t>
            </a:r>
          </a:p>
          <a:p>
            <a:pPr>
              <a:buNone/>
            </a:pPr>
            <a:r>
              <a:rPr lang="ru-RU" dirty="0" smtClean="0"/>
              <a:t>Сегодня многие важны,</a:t>
            </a:r>
          </a:p>
          <a:p>
            <a:pPr>
              <a:buNone/>
            </a:pPr>
            <a:r>
              <a:rPr lang="ru-RU" dirty="0" smtClean="0"/>
              <a:t>И актуальны и нужны.</a:t>
            </a:r>
            <a:endParaRPr lang="ru-RU" dirty="0"/>
          </a:p>
        </p:txBody>
      </p:sp>
      <p:pic>
        <p:nvPicPr>
          <p:cNvPr id="5" name="Picture 5" descr="C:\Users\Aнна\Desktop\x6myrn.gif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60648"/>
            <a:ext cx="1962140" cy="3568189"/>
          </a:xfrm>
          <a:prstGeom prst="rect">
            <a:avLst/>
          </a:prstGeom>
          <a:noFill/>
        </p:spPr>
      </p:pic>
      <p:pic>
        <p:nvPicPr>
          <p:cNvPr id="6" name="Picture 3" descr="C:\Users\Aнна\Desktop\friziorki_pricheski_kosi_animirani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356992"/>
            <a:ext cx="1800200" cy="2520280"/>
          </a:xfrm>
          <a:prstGeom prst="rect">
            <a:avLst/>
          </a:prstGeom>
          <a:noFill/>
        </p:spPr>
      </p:pic>
      <p:pic>
        <p:nvPicPr>
          <p:cNvPr id="7" name="Picture 8" descr="C:\Users\Aнна\Desktop\КАРТИНКИ\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4437112"/>
            <a:ext cx="2339752" cy="2104628"/>
          </a:xfrm>
          <a:prstGeom prst="rect">
            <a:avLst/>
          </a:prstGeom>
          <a:noFill/>
        </p:spPr>
      </p:pic>
      <p:pic>
        <p:nvPicPr>
          <p:cNvPr id="8" name="Picture 4" descr="C:\Users\Aнна\Desktop\69650535_pp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476672"/>
            <a:ext cx="1440160" cy="23402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3643306" y="1052736"/>
            <a:ext cx="4961142" cy="46085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Чтобы профессии учиться,</a:t>
            </a:r>
          </a:p>
          <a:p>
            <a:pPr>
              <a:buNone/>
            </a:pPr>
            <a:r>
              <a:rPr lang="ru-RU" dirty="0" smtClean="0"/>
              <a:t>чтобы профессию любить,</a:t>
            </a:r>
          </a:p>
          <a:p>
            <a:pPr>
              <a:buNone/>
            </a:pPr>
            <a:r>
              <a:rPr lang="ru-RU" dirty="0" smtClean="0"/>
              <a:t>Мы не должны сейчас лениться,</a:t>
            </a:r>
          </a:p>
          <a:p>
            <a:pPr>
              <a:buNone/>
            </a:pPr>
            <a:r>
              <a:rPr lang="ru-RU" dirty="0" smtClean="0"/>
              <a:t>Должны уже сейчас решить!</a:t>
            </a:r>
          </a:p>
          <a:p>
            <a:pPr>
              <a:buNone/>
            </a:pPr>
            <a:r>
              <a:rPr lang="ru-RU" dirty="0" smtClean="0"/>
              <a:t>Нам школа в этом помогает</a:t>
            </a:r>
          </a:p>
          <a:p>
            <a:pPr>
              <a:buNone/>
            </a:pPr>
            <a:r>
              <a:rPr lang="ru-RU" dirty="0" smtClean="0"/>
              <a:t>Еженедельно, каждый час,</a:t>
            </a:r>
          </a:p>
          <a:p>
            <a:pPr>
              <a:buNone/>
            </a:pPr>
            <a:r>
              <a:rPr lang="ru-RU" dirty="0" smtClean="0"/>
              <a:t>Нам сделать выбор предлагает,</a:t>
            </a:r>
          </a:p>
          <a:p>
            <a:pPr>
              <a:buNone/>
            </a:pPr>
            <a:r>
              <a:rPr lang="ru-RU" dirty="0" smtClean="0"/>
              <a:t>Все только лучшее для нас!</a:t>
            </a:r>
            <a:endParaRPr lang="ru-RU" dirty="0"/>
          </a:p>
        </p:txBody>
      </p:sp>
      <p:pic>
        <p:nvPicPr>
          <p:cNvPr id="6" name="Рисунок 5" descr="C:\Users\DNS\Desktop\снимается кино\P103009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3243439" cy="329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139952" y="1340768"/>
            <a:ext cx="4536504" cy="4831432"/>
          </a:xfrm>
        </p:spPr>
        <p:txBody>
          <a:bodyPr/>
          <a:lstStyle/>
          <a:p>
            <a:pPr lvl="8"/>
            <a:endParaRPr lang="ru-RU" dirty="0" smtClean="0"/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важно бывает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найти свое место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жить, размышляя о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том, что нужен кому-то,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жить интересно, что есть и работа и дом.</a:t>
            </a:r>
          </a:p>
          <a:p>
            <a:endParaRPr lang="ru-RU" dirty="0"/>
          </a:p>
        </p:txBody>
      </p:sp>
      <p:pic>
        <p:nvPicPr>
          <p:cNvPr id="5121" name="Picture 1" descr="D:\Downloads\Istoriya_razvitiya_professii_malyar_-_hudozhnik_bez_polotna_1-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3"/>
            <a:ext cx="3900518" cy="31732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Вот и кончаются школьные годы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выпускной 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340768"/>
            <a:ext cx="475252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DNS\Pictures\imagesILKRXQO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386318"/>
            <a:ext cx="5256584" cy="2923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829048" cy="4572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b="1" dirty="0" smtClean="0"/>
              <a:t>Аттестат- он очень кстати:</a:t>
            </a:r>
          </a:p>
          <a:p>
            <a:pPr>
              <a:buNone/>
            </a:pPr>
            <a:r>
              <a:rPr lang="ru-RU" sz="3200" b="1" dirty="0" smtClean="0"/>
              <a:t>Впереди большая жизнь,</a:t>
            </a:r>
          </a:p>
          <a:p>
            <a:pPr>
              <a:buNone/>
            </a:pPr>
            <a:r>
              <a:rPr lang="ru-RU" sz="3200" b="1" dirty="0" smtClean="0"/>
              <a:t>Но на этом, как на старте,</a:t>
            </a:r>
          </a:p>
          <a:p>
            <a:pPr>
              <a:buNone/>
            </a:pPr>
            <a:r>
              <a:rPr lang="ru-RU" sz="3200" b="1" dirty="0" smtClean="0"/>
              <a:t>Долго ты не задержись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5" name="Содержимое 4" descr="C:\Users\DNS\Pictures\imagesPTLUDQHD.jpg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268760"/>
            <a:ext cx="424847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PC\Desktop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548680"/>
            <a:ext cx="58326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dirty="0" smtClean="0"/>
              <a:t>И запомните вы в заключении:</a:t>
            </a:r>
          </a:p>
          <a:p>
            <a:pPr algn="ctr">
              <a:buNone/>
            </a:pPr>
            <a:r>
              <a:rPr lang="ru-RU" sz="2400" dirty="0" smtClean="0"/>
              <a:t>Что всегда, и в текущий наш век,</a:t>
            </a:r>
          </a:p>
          <a:p>
            <a:pPr algn="ctr">
              <a:buNone/>
            </a:pPr>
            <a:r>
              <a:rPr lang="ru-RU" sz="2400" dirty="0" smtClean="0"/>
              <a:t>Мы хотим пожелать вам, ребята,</a:t>
            </a:r>
          </a:p>
          <a:p>
            <a:pPr algn="ctr">
              <a:buNone/>
            </a:pPr>
            <a:r>
              <a:rPr lang="ru-RU" sz="2400" dirty="0" smtClean="0"/>
              <a:t>Чтобы вырос из вас человек!!!</a:t>
            </a:r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r>
              <a:rPr lang="ru-RU" sz="2400" dirty="0" smtClean="0"/>
              <a:t>И кем бы вы ни стали в этой жизни- всегда оставайтесь </a:t>
            </a:r>
            <a:r>
              <a:rPr lang="ru-RU" sz="2400" b="1" dirty="0" smtClean="0"/>
              <a:t>ЧЕЛОВЕКОМ!</a:t>
            </a:r>
          </a:p>
          <a:p>
            <a:pPr algn="ctr">
              <a:buNone/>
            </a:pPr>
            <a:endParaRPr lang="ru-RU" sz="2400" b="1" dirty="0" smtClean="0"/>
          </a:p>
          <a:p>
            <a:pPr algn="ctr">
              <a:buNone/>
            </a:pPr>
            <a:r>
              <a:rPr lang="ru-RU" sz="2400" b="1" dirty="0" smtClean="0"/>
              <a:t>ВЕДЬ СВОЕ БУДУЩЕЕ- МЫ СТРОИМ САМИ!!!</a:t>
            </a:r>
            <a:endParaRPr lang="ru-RU" sz="2400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PC\Desktop\Без названия.jpg"/>
          <p:cNvPicPr/>
          <p:nvPr/>
        </p:nvPicPr>
        <p:blipFill>
          <a:blip r:embed="rId4" cstate="print"/>
          <a:srcRect t="15385"/>
          <a:stretch>
            <a:fillRect/>
          </a:stretch>
        </p:blipFill>
        <p:spPr bwMode="auto">
          <a:xfrm>
            <a:off x="0" y="0"/>
            <a:ext cx="88924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404664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/>
              <a:t>Фильм снимали</a:t>
            </a:r>
          </a:p>
          <a:p>
            <a:pPr>
              <a:buNone/>
            </a:pPr>
            <a:r>
              <a:rPr lang="ru-RU" b="1" i="1" dirty="0" smtClean="0"/>
              <a:t>Режиссёр </a:t>
            </a:r>
            <a:r>
              <a:rPr lang="ru-RU" dirty="0" smtClean="0"/>
              <a:t>                  </a:t>
            </a:r>
            <a:r>
              <a:rPr lang="ru-RU" dirty="0" err="1" smtClean="0"/>
              <a:t>Л.И.Минх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Оператор</a:t>
            </a:r>
            <a:r>
              <a:rPr lang="ru-RU" dirty="0" smtClean="0"/>
              <a:t>                  </a:t>
            </a:r>
            <a:r>
              <a:rPr lang="ru-RU" dirty="0" err="1" smtClean="0"/>
              <a:t>В.В.Скудалова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Звукооператор </a:t>
            </a:r>
            <a:r>
              <a:rPr lang="ru-RU" dirty="0" smtClean="0"/>
              <a:t>       Г.А.Хусаинова</a:t>
            </a:r>
          </a:p>
          <a:p>
            <a:pPr>
              <a:buNone/>
            </a:pPr>
            <a:r>
              <a:rPr lang="ru-RU" b="1" i="1" dirty="0" smtClean="0"/>
              <a:t>Консультант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Т.В. Наумова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/>
              <a:t>     Школьная киностудия «Гармония»</a:t>
            </a:r>
          </a:p>
          <a:p>
            <a:pPr>
              <a:buNone/>
            </a:pPr>
            <a:r>
              <a:rPr lang="ru-RU" i="1" dirty="0" smtClean="0"/>
              <a:t>                              Челябинск   2018 год</a:t>
            </a:r>
          </a:p>
        </p:txBody>
      </p:sp>
      <p:pic>
        <p:nvPicPr>
          <p:cNvPr id="4" name="aleksandr_serov_skazochnyj_versal_(NaitiMP3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380312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00108"/>
            <a:ext cx="7467600" cy="54738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000" b="1" dirty="0" smtClean="0"/>
              <a:t>      Овладение школьниками знаний:</a:t>
            </a:r>
          </a:p>
          <a:p>
            <a:r>
              <a:rPr lang="ru-RU" sz="4000" dirty="0" smtClean="0"/>
              <a:t>О ЗОЖ, о пользе физической культуры.</a:t>
            </a:r>
          </a:p>
          <a:p>
            <a:r>
              <a:rPr lang="ru-RU" sz="4000" dirty="0" smtClean="0"/>
              <a:t>Об основах личной гигиены.</a:t>
            </a:r>
          </a:p>
          <a:p>
            <a:r>
              <a:rPr lang="ru-RU" sz="4000" dirty="0" smtClean="0"/>
              <a:t>Об алкогольной, никотиновой и наркотической</a:t>
            </a:r>
          </a:p>
          <a:p>
            <a:pPr>
              <a:buNone/>
            </a:pPr>
            <a:r>
              <a:rPr lang="ru-RU" sz="4000" dirty="0" smtClean="0"/>
              <a:t>  зависимостях.</a:t>
            </a:r>
          </a:p>
          <a:p>
            <a:pPr>
              <a:buNone/>
            </a:pPr>
            <a:endParaRPr lang="ru-RU" sz="4000" dirty="0"/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5114" y="4786322"/>
            <a:ext cx="2583073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1500174"/>
            <a:ext cx="179333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Человек рождён для счастья ,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которое  он  может  построить  сам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А дети читают, а дети мечтают.</a:t>
            </a:r>
          </a:p>
          <a:p>
            <a:pPr>
              <a:buNone/>
            </a:pPr>
            <a:r>
              <a:rPr lang="ru-RU" dirty="0" smtClean="0"/>
              <a:t>И даже их папы и мамы не знают,</a:t>
            </a:r>
          </a:p>
          <a:p>
            <a:pPr>
              <a:buNone/>
            </a:pPr>
            <a:r>
              <a:rPr lang="ru-RU" dirty="0" smtClean="0"/>
              <a:t>Кем станут, кем вырастут дети.</a:t>
            </a:r>
            <a:endParaRPr lang="ru-RU" dirty="0"/>
          </a:p>
        </p:txBody>
      </p:sp>
      <p:pic>
        <p:nvPicPr>
          <p:cNvPr id="4" name="Рисунок 4" descr="http://svetrazuma.ru/wp-content/uploads/2012/01/%D0%BF%D1%80%D0%B8%D0%B7%D0%B2%D0%B0%D0%BD%D0%B8%D0%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843" y="2996952"/>
            <a:ext cx="3932317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родился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rc_mi" descr="Картинки по запросу о новорожденных детях">
            <a:hlinkClick r:id="rId3"/>
          </p:cNvPr>
          <p:cNvPicPr>
            <a:picLocks noGrp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014" y="1700808"/>
            <a:ext cx="7230337" cy="4773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КакпрекрасенэтотмирРингт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00034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Картинки по запросу аист приносит детей анимация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0648"/>
            <a:ext cx="7488832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Картинки по запросу о новорожденных детях">
            <a:hlinkClick r:id="rId2"/>
          </p:cNvPr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772817"/>
            <a:ext cx="6840760" cy="452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аист приносит детей анимация">
            <a:hlinkClick r:id="rId4" tgtFrame="&quot;_blank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32655"/>
            <a:ext cx="3672408" cy="122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и по запросу аист приносит детей анимация">
            <a:hlinkClick r:id="rId6" tgtFrame="&quot;_blank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60648"/>
            <a:ext cx="2145030" cy="2145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и по запросу аист приносит детей анимация">
            <a:hlinkClick r:id="rId6" tgtFrame="&quot;_blank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96608" y="413048"/>
            <a:ext cx="2145030" cy="2145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  прекрасен  этот  мир, посмотри!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инки по запросу о новорожденных детях">
            <a:hlinkClick r:id="rId2" tgtFrame="&quot;_blank&quot;"/>
          </p:cNvPr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5612" y="1772816"/>
            <a:ext cx="496076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аист приносит детей анимация">
            <a:hlinkClick r:id="rId4" tgtFrame="&quot;_blank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772816"/>
            <a:ext cx="208823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и по запросу аист приносит детей анимация">
            <a:hlinkClick r:id="rId6" tgtFrame="&quot;_blank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149080"/>
            <a:ext cx="2232248" cy="2145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1490</TotalTime>
  <Words>529</Words>
  <Application>Microsoft Office PowerPoint</Application>
  <PresentationFormat>Экран (4:3)</PresentationFormat>
  <Paragraphs>97</Paragraphs>
  <Slides>38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Эркер</vt:lpstr>
      <vt:lpstr>Слайд 1</vt:lpstr>
      <vt:lpstr>Цель проекта:</vt:lpstr>
      <vt:lpstr>Задачи проекта:</vt:lpstr>
      <vt:lpstr>Ожидаемые результаты</vt:lpstr>
      <vt:lpstr>Человек рождён для счастья , которое  он  может  построить  сам</vt:lpstr>
      <vt:lpstr>Я родился</vt:lpstr>
      <vt:lpstr>Слайд 7</vt:lpstr>
      <vt:lpstr>Слайд 8</vt:lpstr>
      <vt:lpstr>Как   прекрасен  этот  мир, посмотри!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Топ, топ очень нелегки в неизвестность первые шаги</vt:lpstr>
      <vt:lpstr>Слайд 20</vt:lpstr>
      <vt:lpstr>Слайд 21</vt:lpstr>
      <vt:lpstr>Слайд 22</vt:lpstr>
      <vt:lpstr>Так   начинаются    школьные годы</vt:lpstr>
      <vt:lpstr>Слайд 24</vt:lpstr>
      <vt:lpstr>                   Чему учат в школе</vt:lpstr>
      <vt:lpstr>Береги здоровье смолоду</vt:lpstr>
      <vt:lpstr>Проблемы </vt:lpstr>
      <vt:lpstr>     Мероприятия  1.Неделя   здоровья 2.Месячник «За здороый образ жизни 3.Спортивные достижения. (Лыжные гонки, коньки, плавание. биатлон, баскетбол, настольный теннис,  мини-футбол) </vt:lpstr>
      <vt:lpstr>       Я - гражданин     России</vt:lpstr>
      <vt:lpstr>        Творческие конкурсы                    Лауреаты городского и  областного конкурса                «Искорки надежды».          «Город мастеров»                   «Хрустальная капель»  Школьные праздники труда Летняя трудовая практика.   </vt:lpstr>
      <vt:lpstr>Город мастеров</vt:lpstr>
      <vt:lpstr>Профориентация</vt:lpstr>
      <vt:lpstr>Слайд 33</vt:lpstr>
      <vt:lpstr>Слайд 34</vt:lpstr>
      <vt:lpstr>Вот и кончаются школьные годы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Титульный лист</dc:title>
  <dc:creator>Минх Люда</dc:creator>
  <cp:lastModifiedBy>Людмила</cp:lastModifiedBy>
  <cp:revision>175</cp:revision>
  <dcterms:created xsi:type="dcterms:W3CDTF">2017-09-28T04:26:47Z</dcterms:created>
  <dcterms:modified xsi:type="dcterms:W3CDTF">2022-01-23T14:29:18Z</dcterms:modified>
</cp:coreProperties>
</file>