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3" r:id="rId5"/>
    <p:sldId id="264" r:id="rId6"/>
    <p:sldId id="265" r:id="rId7"/>
    <p:sldId id="266" r:id="rId8"/>
    <p:sldId id="267" r:id="rId9"/>
    <p:sldId id="268" r:id="rId10"/>
    <p:sldId id="269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86" d="100"/>
          <a:sy n="86" d="100"/>
        </p:scale>
        <p:origin x="-678" y="-4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png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png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01.04.2018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01.04.2018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01.04.2018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01.04.2018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.vml"/><Relationship Id="rId4" Type="http://schemas.openxmlformats.org/officeDocument/2006/relationships/oleObject" Target="../embeddings/oleObject7.bin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oleObject2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Relationship Id="rId4" Type="http://schemas.openxmlformats.org/officeDocument/2006/relationships/oleObject" Target="../embeddings/oleObject3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Relationship Id="rId4" Type="http://schemas.openxmlformats.org/officeDocument/2006/relationships/oleObject" Target="../embeddings/oleObject4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Relationship Id="rId4" Type="http://schemas.openxmlformats.org/officeDocument/2006/relationships/oleObject" Target="../embeddings/oleObject5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.vml"/><Relationship Id="rId4" Type="http://schemas.openxmlformats.org/officeDocument/2006/relationships/oleObject" Target="../embeddings/oleObject6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3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169" name="Rectangle 1"/>
          <p:cNvSpPr>
            <a:spLocks noChangeArrowheads="1"/>
          </p:cNvSpPr>
          <p:nvPr/>
        </p:nvSpPr>
        <p:spPr bwMode="auto">
          <a:xfrm>
            <a:off x="571472" y="1071546"/>
            <a:ext cx="8572528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Разделите число 48 на 2.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24 яблока разложили на тарелки, по 3 яблока на каждую. Сколько потребовалось тарелок?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Во сколько раз 51 больше 17?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Уменьшите 42 в 6 раз.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Делимое 75, частное 5. Найдите делитель.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На какое число надо умножить 8, чтобы получилось 64?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928926" y="214290"/>
            <a:ext cx="301313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«День — ночь»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36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072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30721" name="Object 1"/>
          <p:cNvGraphicFramePr>
            <a:graphicFrameLocks noChangeAspect="1"/>
          </p:cNvGraphicFramePr>
          <p:nvPr/>
        </p:nvGraphicFramePr>
        <p:xfrm>
          <a:off x="357158" y="1643050"/>
          <a:ext cx="8429684" cy="3214710"/>
        </p:xfrm>
        <a:graphic>
          <a:graphicData uri="http://schemas.openxmlformats.org/presentationml/2006/ole">
            <p:oleObj spid="_x0000_s30721" name="Точечный рисунок" r:id="rId4" imgW="6125430" imgH="2200582" progId="PBrush">
              <p:embed/>
            </p:oleObj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3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428596" y="2143116"/>
            <a:ext cx="8501122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80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9; 24; 6;</a:t>
            </a:r>
            <a:r>
              <a:rPr kumimoji="0" lang="ru-RU" sz="800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80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3; 7; 15; 8</a:t>
            </a:r>
            <a:endParaRPr kumimoji="0" lang="ru-RU" sz="115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3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285720" y="1571612"/>
            <a:ext cx="8286808" cy="33739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-104742" tIns="45720" rIns="-399924" bIns="952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9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«Деление с остатком»</a:t>
            </a:r>
            <a:endParaRPr kumimoji="0" lang="ru-RU" sz="9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36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560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25601" name="Object 1"/>
          <p:cNvGraphicFramePr>
            <a:graphicFrameLocks noChangeAspect="1"/>
          </p:cNvGraphicFramePr>
          <p:nvPr/>
        </p:nvGraphicFramePr>
        <p:xfrm>
          <a:off x="1643042" y="0"/>
          <a:ext cx="5957888" cy="6858000"/>
        </p:xfrm>
        <a:graphic>
          <a:graphicData uri="http://schemas.openxmlformats.org/presentationml/2006/ole">
            <p:oleObj spid="_x0000_s25601" name="Точечный рисунок" r:id="rId4" imgW="6942857" imgH="8733333" progId="PBrush">
              <p:embed/>
            </p:oleObj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36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457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24577" name="Object 1"/>
          <p:cNvGraphicFramePr>
            <a:graphicFrameLocks noChangeAspect="1"/>
          </p:cNvGraphicFramePr>
          <p:nvPr/>
        </p:nvGraphicFramePr>
        <p:xfrm>
          <a:off x="214282" y="1928802"/>
          <a:ext cx="8719948" cy="2428892"/>
        </p:xfrm>
        <a:graphic>
          <a:graphicData uri="http://schemas.openxmlformats.org/presentationml/2006/ole">
            <p:oleObj spid="_x0000_s24577" name="Точечный рисунок" r:id="rId4" imgW="6304762" imgH="1343212" progId="PBrush">
              <p:embed/>
            </p:oleObj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36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355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23553" name="Object 1"/>
          <p:cNvGraphicFramePr>
            <a:graphicFrameLocks noChangeAspect="1"/>
          </p:cNvGraphicFramePr>
          <p:nvPr/>
        </p:nvGraphicFramePr>
        <p:xfrm>
          <a:off x="285720" y="2357430"/>
          <a:ext cx="8663020" cy="1214442"/>
        </p:xfrm>
        <a:graphic>
          <a:graphicData uri="http://schemas.openxmlformats.org/presentationml/2006/ole">
            <p:oleObj spid="_x0000_s23553" name="Точечный рисунок" r:id="rId4" imgW="5409524" imgH="762106" progId="PBrush">
              <p:embed/>
            </p:oleObj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36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22529" name="Object 1"/>
          <p:cNvGraphicFramePr>
            <a:graphicFrameLocks noChangeAspect="1"/>
          </p:cNvGraphicFramePr>
          <p:nvPr/>
        </p:nvGraphicFramePr>
        <p:xfrm>
          <a:off x="357158" y="2428868"/>
          <a:ext cx="8517577" cy="1547819"/>
        </p:xfrm>
        <a:graphic>
          <a:graphicData uri="http://schemas.openxmlformats.org/presentationml/2006/ole">
            <p:oleObj spid="_x0000_s22529" name="Точечный рисунок" r:id="rId4" imgW="6047619" imgH="847843" progId="PBrush">
              <p:embed/>
            </p:oleObj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36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21505" name="Object 1"/>
          <p:cNvGraphicFramePr>
            <a:graphicFrameLocks noChangeAspect="1"/>
          </p:cNvGraphicFramePr>
          <p:nvPr/>
        </p:nvGraphicFramePr>
        <p:xfrm>
          <a:off x="785786" y="1142984"/>
          <a:ext cx="7643866" cy="4533910"/>
        </p:xfrm>
        <a:graphic>
          <a:graphicData uri="http://schemas.openxmlformats.org/presentationml/2006/ole">
            <p:oleObj spid="_x0000_s21505" name="Точечный рисунок" r:id="rId4" imgW="6200000" imgH="4105848" progId="PBrush">
              <p:embed/>
            </p:oleObj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36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20481" name="Object 1"/>
          <p:cNvGraphicFramePr>
            <a:graphicFrameLocks noChangeAspect="1"/>
          </p:cNvGraphicFramePr>
          <p:nvPr/>
        </p:nvGraphicFramePr>
        <p:xfrm>
          <a:off x="357158" y="2000240"/>
          <a:ext cx="8476768" cy="2071702"/>
        </p:xfrm>
        <a:graphic>
          <a:graphicData uri="http://schemas.openxmlformats.org/presentationml/2006/ole">
            <p:oleObj spid="_x0000_s20481" name="Точечный рисунок" r:id="rId4" imgW="6066667" imgH="1181265" progId="PBrush">
              <p:embed/>
            </p:oleObj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</TotalTime>
  <Words>83</Words>
  <PresentationFormat>Экран (4:3)</PresentationFormat>
  <Paragraphs>14</Paragraphs>
  <Slides>10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2" baseType="lpstr">
      <vt:lpstr>Тема Office</vt:lpstr>
      <vt:lpstr>Точечный рисунок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Галя</dc:creator>
  <cp:lastModifiedBy>Галя</cp:lastModifiedBy>
  <cp:revision>13</cp:revision>
  <dcterms:created xsi:type="dcterms:W3CDTF">2018-03-27T16:00:22Z</dcterms:created>
  <dcterms:modified xsi:type="dcterms:W3CDTF">2018-04-01T14:56:18Z</dcterms:modified>
</cp:coreProperties>
</file>