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2" r:id="rId2"/>
    <p:sldId id="256" r:id="rId3"/>
    <p:sldId id="270" r:id="rId4"/>
    <p:sldId id="265" r:id="rId5"/>
    <p:sldId id="273" r:id="rId6"/>
    <p:sldId id="271" r:id="rId7"/>
    <p:sldId id="266" r:id="rId8"/>
    <p:sldId id="257" r:id="rId9"/>
    <p:sldId id="258" r:id="rId10"/>
    <p:sldId id="259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62" autoAdjust="0"/>
    <p:restoredTop sz="91594" autoAdjust="0"/>
  </p:normalViewPr>
  <p:slideViewPr>
    <p:cSldViewPr>
      <p:cViewPr varScale="1">
        <p:scale>
          <a:sx n="112" d="100"/>
          <a:sy n="112" d="100"/>
        </p:scale>
        <p:origin x="48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35AEA-8A5C-4F76-A34B-20BAE100DC90}" type="datetimeFigureOut">
              <a:rPr lang="ru-RU" smtClean="0"/>
              <a:t>вс 21.03.21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D67C9-E698-453C-935F-00B1670B1D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138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D67C9-E698-453C-935F-00B1670B1D0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19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D67C9-E698-453C-935F-00B1670B1D0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090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D67C9-E698-453C-935F-00B1670B1D0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44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 advClick="0" advTm="1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 advClick="0" advTm="1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 advClick="0" advTm="1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 advClick="0" advTm="1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 advClick="0" advTm="1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вс 21.03.21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12000">
    <p:wip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196752"/>
            <a:ext cx="7488832" cy="1894362"/>
          </a:xfrm>
        </p:spPr>
        <p:txBody>
          <a:bodyPr>
            <a:noAutofit/>
          </a:bodyPr>
          <a:lstStyle/>
          <a:p>
            <a:pPr algn="ctr"/>
            <a:r>
              <a:rPr lang="ru-RU" sz="8800" i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</a:rPr>
              <a:t>«Музыкальная весна»</a:t>
            </a:r>
            <a:endParaRPr lang="ru-RU" sz="8800" i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687782"/>
            <a:ext cx="6172200" cy="1371600"/>
          </a:xfrm>
        </p:spPr>
        <p:txBody>
          <a:bodyPr>
            <a:noAutofit/>
          </a:bodyPr>
          <a:lstStyle/>
          <a:p>
            <a:pPr algn="ctr" defTabSz="914400"/>
            <a:r>
              <a:rPr lang="ru-RU" sz="2800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Выставка работ учащихся</a:t>
            </a:r>
          </a:p>
          <a:p>
            <a:pPr algn="ctr" defTabSz="914400"/>
            <a:r>
              <a:rPr lang="ru-RU" sz="2800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МБУ ДО «ДХШ» г. Городца</a:t>
            </a:r>
          </a:p>
          <a:p>
            <a:pPr algn="ctr"/>
            <a:r>
              <a:rPr lang="ru-RU" sz="2800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преподавателя </a:t>
            </a:r>
            <a:r>
              <a:rPr lang="ru-RU" sz="2800" dirty="0" err="1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Калминой</a:t>
            </a:r>
            <a:r>
              <a:rPr lang="ru-RU" sz="2800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 Н.И.</a:t>
            </a:r>
          </a:p>
          <a:p>
            <a:pPr algn="ctr"/>
            <a:r>
              <a:rPr lang="ru-RU" sz="2800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2021г.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6" b="100000" l="8534" r="49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84784"/>
            <a:ext cx="4824536" cy="36184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" b="100000" l="11375" r="4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220"/>
          <a:stretch/>
        </p:blipFill>
        <p:spPr>
          <a:xfrm>
            <a:off x="5984716" y="1673163"/>
            <a:ext cx="3159284" cy="391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22756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45887" y="6301056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Кузнецова Вероника -10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71666" y="6276458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Крупина Елена -13лет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48764" y="2928269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Булдакова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Александра   -13лет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9" t="17979" r="4111" b="10104"/>
          <a:stretch/>
        </p:blipFill>
        <p:spPr>
          <a:xfrm>
            <a:off x="5436096" y="188640"/>
            <a:ext cx="2479561" cy="27550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9" t="17284" r="9420" b="7100"/>
          <a:stretch/>
        </p:blipFill>
        <p:spPr>
          <a:xfrm>
            <a:off x="1915266" y="139734"/>
            <a:ext cx="2577164" cy="28187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4" t="11663" r="8482" b="17845"/>
          <a:stretch/>
        </p:blipFill>
        <p:spPr>
          <a:xfrm>
            <a:off x="5470712" y="3478626"/>
            <a:ext cx="2376264" cy="27363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2" t="21092" r="22771" b="13746"/>
          <a:stretch/>
        </p:blipFill>
        <p:spPr>
          <a:xfrm>
            <a:off x="2267744" y="3478626"/>
            <a:ext cx="2268252" cy="2758685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3204773"/>
            <a:ext cx="33123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Рыбакова Виолетта -12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6469348"/>
            <a:ext cx="37628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Глушкова Ульяна – 11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90990" y="3215455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Рыбакова Дарья -11лет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00" t="16875" r="9999" b="8125"/>
          <a:stretch/>
        </p:blipFill>
        <p:spPr>
          <a:xfrm>
            <a:off x="5724128" y="324453"/>
            <a:ext cx="2664296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65" r="1498" b="7262"/>
          <a:stretch/>
        </p:blipFill>
        <p:spPr>
          <a:xfrm flipH="1">
            <a:off x="1619672" y="324453"/>
            <a:ext cx="3384376" cy="2880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4" t="15965" r="9124" b="10352"/>
          <a:stretch/>
        </p:blipFill>
        <p:spPr>
          <a:xfrm>
            <a:off x="5652120" y="3619428"/>
            <a:ext cx="2318094" cy="28098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6" t="18002" r="14114" b="18308"/>
          <a:stretch/>
        </p:blipFill>
        <p:spPr>
          <a:xfrm flipH="1">
            <a:off x="2149444" y="3650424"/>
            <a:ext cx="2468848" cy="288032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49444" y="6469348"/>
            <a:ext cx="36980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Мясникова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Карина -13лет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5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02351" y="5229200"/>
            <a:ext cx="29703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Красикова Анастасия-13лет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1518" y="1988840"/>
            <a:ext cx="28803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Смирнова Екатерина -13лет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0" t="7177" r="7496" b="9091"/>
          <a:stretch/>
        </p:blipFill>
        <p:spPr>
          <a:xfrm>
            <a:off x="611560" y="302601"/>
            <a:ext cx="2316894" cy="30033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" t="8965" r="10402" b="7037"/>
          <a:stretch/>
        </p:blipFill>
        <p:spPr>
          <a:xfrm>
            <a:off x="6228184" y="321342"/>
            <a:ext cx="2331722" cy="30086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1" t="10473" r="200" b="4050"/>
          <a:stretch/>
        </p:blipFill>
        <p:spPr>
          <a:xfrm>
            <a:off x="6012161" y="3573016"/>
            <a:ext cx="2592288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2" t="14017" r="16962" b="19190"/>
          <a:stretch/>
        </p:blipFill>
        <p:spPr>
          <a:xfrm>
            <a:off x="611561" y="3573015"/>
            <a:ext cx="2232248" cy="2952329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5436096" y="6309919"/>
            <a:ext cx="24829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Карасева Татьяна -13лет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45166" y="3045975"/>
            <a:ext cx="33123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Леднева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Виктория -13лет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3007319"/>
            <a:ext cx="24842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Карасева Татьяна -13лет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7" t="24436" r="14172" b="12441"/>
          <a:stretch/>
        </p:blipFill>
        <p:spPr>
          <a:xfrm>
            <a:off x="2051720" y="343023"/>
            <a:ext cx="2160240" cy="26642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3" t="11057" r="22451" b="27631"/>
          <a:stretch/>
        </p:blipFill>
        <p:spPr>
          <a:xfrm>
            <a:off x="5796135" y="309843"/>
            <a:ext cx="2124235" cy="26974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4" t="6318" r="19124" b="24658"/>
          <a:stretch/>
        </p:blipFill>
        <p:spPr>
          <a:xfrm>
            <a:off x="6228184" y="3435809"/>
            <a:ext cx="2016224" cy="27723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5" t="19612" r="9483" b="12501"/>
          <a:stretch/>
        </p:blipFill>
        <p:spPr>
          <a:xfrm>
            <a:off x="3601864" y="3435809"/>
            <a:ext cx="2195534" cy="282283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124" b="94935" l="7721" r="89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80" t="25941" r="9265" b="3648"/>
          <a:stretch/>
        </p:blipFill>
        <p:spPr>
          <a:xfrm>
            <a:off x="467544" y="207002"/>
            <a:ext cx="8212555" cy="54726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15816" y="5013176"/>
            <a:ext cx="3528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Жбанниковская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игрушка</a:t>
            </a:r>
          </a:p>
          <a:p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Калмина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Надежда Игоревна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195736" y="2180392"/>
            <a:ext cx="328565" cy="310078"/>
          </a:xfrm>
          <a:prstGeom prst="ellipse">
            <a:avLst/>
          </a:prstGeom>
          <a:effectLst>
            <a:outerShdw blurRad="50800" dist="20000" dir="5400000" rotWithShape="0">
              <a:srgbClr val="000000">
                <a:alpha val="42000"/>
              </a:srgbClr>
            </a:outerShdw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380285" y="2132856"/>
            <a:ext cx="319508" cy="357614"/>
          </a:xfrm>
          <a:prstGeom prst="ellipse">
            <a:avLst/>
          </a:prstGeom>
          <a:effectLst>
            <a:outerShdw blurRad="50800" dist="20000" dir="5400000" rotWithShape="0">
              <a:srgbClr val="000000">
                <a:alpha val="42000"/>
              </a:srgbClr>
            </a:outerShdw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23728" y="2250617"/>
            <a:ext cx="184549" cy="239853"/>
          </a:xfrm>
          <a:prstGeom prst="ellipse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20000" dir="5400000" rotWithShape="0">
              <a:srgbClr val="000000">
                <a:alpha val="42000"/>
              </a:srgbClr>
            </a:outerShdw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80112" y="6381328"/>
            <a:ext cx="33123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Калмина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Надежда Игоревна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1" t="4850" r="16401" b="10101"/>
          <a:stretch/>
        </p:blipFill>
        <p:spPr>
          <a:xfrm>
            <a:off x="5004048" y="188640"/>
            <a:ext cx="3775248" cy="611590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35696" y="692696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Долгожданною весною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постучит в окно Апрель.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Той порою золотою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стрешни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звенит капель.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Тает толстая сосулька.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Ручеёк бежит, гремя.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Воду пьёт из лужи гулька.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Травка всходит из семян.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весну встречает трелью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скворец, и соловей.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 лежит под старой елью,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глядит мир веселей.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Ах, как хочется детишкам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поскорей Весну зазвать.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зазорно шалунишкам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петь, смеяться и плясать…</a:t>
            </a:r>
          </a:p>
        </p:txBody>
      </p:sp>
    </p:spTree>
  </p:cSld>
  <p:clrMapOvr>
    <a:masterClrMapping/>
  </p:clrMapOvr>
  <p:transition spd="slow" advClick="0" advTm="15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75856" y="908720"/>
            <a:ext cx="31683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Свисти моя свистулька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Весенним соловьем,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 толстая сосулька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Худеет за окном.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Свистит- переливается,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Летит за трелью трель-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Подснежник просыпается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Стучит в окно апрель.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4869160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148146"/>
            <a:ext cx="33884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Рукавишникова Анастасия -11лет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t="17582" r="7279" b="13737"/>
          <a:stretch/>
        </p:blipFill>
        <p:spPr>
          <a:xfrm rot="5400000">
            <a:off x="387440" y="642083"/>
            <a:ext cx="3007274" cy="20048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7" t="11463" r="20526" b="22053"/>
          <a:stretch/>
        </p:blipFill>
        <p:spPr>
          <a:xfrm>
            <a:off x="6314606" y="3682522"/>
            <a:ext cx="1834002" cy="27992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2" t="15419" r="15636" b="19967"/>
          <a:stretch/>
        </p:blipFill>
        <p:spPr>
          <a:xfrm>
            <a:off x="3536987" y="3624008"/>
            <a:ext cx="2107704" cy="27562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9" r="11133" b="12578"/>
          <a:stretch/>
        </p:blipFill>
        <p:spPr>
          <a:xfrm>
            <a:off x="1043608" y="3669742"/>
            <a:ext cx="1710085" cy="272465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7544" y="6449233"/>
            <a:ext cx="28802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Рыбакова Дарья-10лет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71591" y="3148146"/>
            <a:ext cx="34099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Булдакова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Александра -13лет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6449233"/>
            <a:ext cx="25922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Смирнова  Дарья  -12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26763" y="6471085"/>
            <a:ext cx="33814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Крупина Елена-13лет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7" t="7885" r="23706" b="9143"/>
          <a:stretch/>
        </p:blipFill>
        <p:spPr>
          <a:xfrm>
            <a:off x="6295258" y="115177"/>
            <a:ext cx="1733125" cy="3032970"/>
          </a:xfrm>
          <a:prstGeom prst="rect">
            <a:avLst/>
          </a:prstGeom>
        </p:spPr>
      </p:pic>
    </p:spTree>
  </p:cSld>
  <p:clrMapOvr>
    <a:masterClrMapping/>
  </p:clrMapOvr>
  <p:transition spd="slow" advClick="0" advTm="12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1" t="14496" r="17024" b="10949"/>
          <a:stretch/>
        </p:blipFill>
        <p:spPr>
          <a:xfrm>
            <a:off x="863639" y="429721"/>
            <a:ext cx="1999382" cy="26658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5393" r="13699" b="6508"/>
          <a:stretch/>
        </p:blipFill>
        <p:spPr>
          <a:xfrm>
            <a:off x="6372200" y="338582"/>
            <a:ext cx="1637674" cy="26748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5" r="6891"/>
          <a:stretch/>
        </p:blipFill>
        <p:spPr>
          <a:xfrm>
            <a:off x="6372200" y="3425899"/>
            <a:ext cx="2321750" cy="29844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2" t="16478" r="21883" b="7572"/>
          <a:stretch/>
        </p:blipFill>
        <p:spPr>
          <a:xfrm>
            <a:off x="468210" y="3527414"/>
            <a:ext cx="2011522" cy="28829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1" t="12983" r="20297" b="4251"/>
          <a:stretch/>
        </p:blipFill>
        <p:spPr>
          <a:xfrm>
            <a:off x="3641601" y="116632"/>
            <a:ext cx="1800200" cy="286906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933818" y="40770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Наша русская игрушка,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стареет сотни лет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красоте, в таланте русском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Весь находится секрет.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6410383"/>
            <a:ext cx="35458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Рыбаков Дарья -10лет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1162" y="3117391"/>
            <a:ext cx="3204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Митрофанов Леонид -11лет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81661" y="2956212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Кандакова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Карина -12лет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6410383"/>
            <a:ext cx="32698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Рыбакова Виолетта -11лет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84168" y="3020443"/>
            <a:ext cx="33123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Крупина Елена -11лет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943724"/>
      </p:ext>
    </p:extLst>
  </p:cSld>
  <p:clrMapOvr>
    <a:masterClrMapping/>
  </p:clrMapOvr>
  <p:transition spd="slow" advClick="0" advTm="12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6381328"/>
            <a:ext cx="27384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Клименко Дмитрий  10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07114" y="6381328"/>
            <a:ext cx="2658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Евграфова Таисия -11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4" t="6724" r="5976" b="8112"/>
          <a:stretch/>
        </p:blipFill>
        <p:spPr>
          <a:xfrm>
            <a:off x="6292161" y="126306"/>
            <a:ext cx="2168271" cy="29426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7" r="11373" b="16381"/>
          <a:stretch/>
        </p:blipFill>
        <p:spPr>
          <a:xfrm>
            <a:off x="3483695" y="3377549"/>
            <a:ext cx="2122438" cy="30037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7" t="11330" r="11242" b="16908"/>
          <a:stretch/>
        </p:blipFill>
        <p:spPr>
          <a:xfrm flipH="1">
            <a:off x="395536" y="143898"/>
            <a:ext cx="2216832" cy="29048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8" t="12515" r="16048" b="9538"/>
          <a:stretch/>
        </p:blipFill>
        <p:spPr>
          <a:xfrm flipH="1">
            <a:off x="473219" y="3358190"/>
            <a:ext cx="2045063" cy="30231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4" t="8642" r="10700" b="17902"/>
          <a:stretch/>
        </p:blipFill>
        <p:spPr>
          <a:xfrm>
            <a:off x="6331569" y="3387267"/>
            <a:ext cx="2128863" cy="299406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21407" y="3048713"/>
            <a:ext cx="25965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Рыбакова Дарья -10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43718" y="6381328"/>
            <a:ext cx="25524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Калинина Полина -11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07115" y="3048713"/>
            <a:ext cx="23805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Чернова Эля -11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92065" y="37993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Птичка – свиристелка,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Звонкая поделка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Ну-ка, ну-ка, говори,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Что там у тебя внутри?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92065" y="189882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Верь не верь ли, мой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хороший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внутри-то –ничего,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Кроме двух сухих горошин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дыханья твоего.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844957"/>
      </p:ext>
    </p:extLst>
  </p:cSld>
  <p:clrMapOvr>
    <a:masterClrMapping/>
  </p:clrMapOvr>
  <p:transition spd="slow" advClick="0" advTm="12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3" y="6381328"/>
            <a:ext cx="3269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Смирнова Екатерина – 12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3645024"/>
            <a:ext cx="1612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Рыбакова Дарья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2564904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1" t="1188" r="15554" b="4644"/>
          <a:stretch/>
        </p:blipFill>
        <p:spPr>
          <a:xfrm>
            <a:off x="6516215" y="2780928"/>
            <a:ext cx="2019203" cy="35841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0" t="4342" r="18289" b="2740"/>
          <a:stretch/>
        </p:blipFill>
        <p:spPr>
          <a:xfrm>
            <a:off x="607327" y="2747829"/>
            <a:ext cx="2014573" cy="3600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1" t="12780" r="22951" b="13381"/>
          <a:stretch/>
        </p:blipFill>
        <p:spPr>
          <a:xfrm>
            <a:off x="4731513" y="262959"/>
            <a:ext cx="1635629" cy="3241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4" t="-1" r="25684" b="9050"/>
          <a:stretch/>
        </p:blipFill>
        <p:spPr>
          <a:xfrm>
            <a:off x="2770974" y="240116"/>
            <a:ext cx="1728193" cy="321961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56176" y="6381328"/>
            <a:ext cx="3744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Леднева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Виктория – 13 лет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3717032"/>
            <a:ext cx="1728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Булдакова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Александра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5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6401445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Калмина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Надежда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Игорвна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4"/>
          <a:stretch/>
        </p:blipFill>
        <p:spPr>
          <a:xfrm>
            <a:off x="395536" y="3440729"/>
            <a:ext cx="3208672" cy="28869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70"/>
          <a:stretch/>
        </p:blipFill>
        <p:spPr>
          <a:xfrm>
            <a:off x="395536" y="427886"/>
            <a:ext cx="4248472" cy="27475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3" t="14024" r="7270"/>
          <a:stretch/>
        </p:blipFill>
        <p:spPr>
          <a:xfrm>
            <a:off x="5364088" y="425560"/>
            <a:ext cx="3168352" cy="27748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72000" y="3626523"/>
            <a:ext cx="33843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Есть игрушки расписные,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Складные да ладные.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Они повсюду славятся,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Да и вам понравятся.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Наша русская игрушка,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 стареет сотни лет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красоте, в таланте русском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Весь находится секрет.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2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880" y="5085184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Работы учащихся разных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2564904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Справка по результатам проверки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 t="27174" r="-1" b="13423"/>
          <a:stretch/>
        </p:blipFill>
        <p:spPr>
          <a:xfrm>
            <a:off x="467544" y="536050"/>
            <a:ext cx="8153882" cy="4057708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322</TotalTime>
  <Words>305</Words>
  <Application>Microsoft Office PowerPoint</Application>
  <PresentationFormat>Экран (4:3)</PresentationFormat>
  <Paragraphs>80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Calibri</vt:lpstr>
      <vt:lpstr>Century Schoolbook</vt:lpstr>
      <vt:lpstr>Monotype Corsiva</vt:lpstr>
      <vt:lpstr>Times New Roman</vt:lpstr>
      <vt:lpstr>Wingdings</vt:lpstr>
      <vt:lpstr>Wingdings 2</vt:lpstr>
      <vt:lpstr>Эркер</vt:lpstr>
      <vt:lpstr>«Музыкальная весна»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Надя</cp:lastModifiedBy>
  <cp:revision>52</cp:revision>
  <dcterms:created xsi:type="dcterms:W3CDTF">2021-03-03T16:34:12Z</dcterms:created>
  <dcterms:modified xsi:type="dcterms:W3CDTF">2021-03-21T08:53:16Z</dcterms:modified>
</cp:coreProperties>
</file>