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17"/>
  </p:notesMasterIdLst>
  <p:sldIdLst>
    <p:sldId id="270" r:id="rId2"/>
    <p:sldId id="266" r:id="rId3"/>
    <p:sldId id="265" r:id="rId4"/>
    <p:sldId id="256" r:id="rId5"/>
    <p:sldId id="257" r:id="rId6"/>
    <p:sldId id="258" r:id="rId7"/>
    <p:sldId id="259" r:id="rId8"/>
    <p:sldId id="269" r:id="rId9"/>
    <p:sldId id="268" r:id="rId10"/>
    <p:sldId id="271" r:id="rId11"/>
    <p:sldId id="272" r:id="rId12"/>
    <p:sldId id="264" r:id="rId13"/>
    <p:sldId id="261" r:id="rId14"/>
    <p:sldId id="262" r:id="rId15"/>
    <p:sldId id="26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56090E-6932-4ABC-8945-D693B62AE5B6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3CDAA-4738-4056-9105-DBD85165A5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625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3CDAA-4738-4056-9105-DBD85165A5DB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3053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3CDAA-4738-4056-9105-DBD85165A5D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27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3CDAA-4738-4056-9105-DBD85165A5D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141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262626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270B178-D4CA-46F8-A304-3FB9953BB9DE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F8C37015-C273-4DD1-A1B1-150962DE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287500"/>
      </p:ext>
    </p:extLst>
  </p:cSld>
  <p:clrMapOvr>
    <a:masterClrMapping/>
  </p:clrMapOvr>
  <p:transition spd="med" advClick="0" advTm="10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0B178-D4CA-46F8-A304-3FB9953BB9DE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37015-C273-4DD1-A1B1-150962DE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789400"/>
      </p:ext>
    </p:extLst>
  </p:cSld>
  <p:clrMapOvr>
    <a:masterClrMapping/>
  </p:clrMapOvr>
  <p:transition spd="med" advClick="0" advTm="10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0B178-D4CA-46F8-A304-3FB9953BB9DE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37015-C273-4DD1-A1B1-150962DE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440304"/>
      </p:ext>
    </p:extLst>
  </p:cSld>
  <p:clrMapOvr>
    <a:masterClrMapping/>
  </p:clrMapOvr>
  <p:transition spd="med" advClick="0" advTm="10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0B178-D4CA-46F8-A304-3FB9953BB9DE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37015-C273-4DD1-A1B1-150962DE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674549"/>
      </p:ext>
    </p:extLst>
  </p:cSld>
  <p:clrMapOvr>
    <a:masterClrMapping/>
  </p:clrMapOvr>
  <p:transition spd="med" advClick="0" advTm="10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0B178-D4CA-46F8-A304-3FB9953BB9DE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37015-C273-4DD1-A1B1-150962DE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682966"/>
      </p:ext>
    </p:extLst>
  </p:cSld>
  <p:clrMapOvr>
    <a:masterClrMapping/>
  </p:clrMapOvr>
  <p:transition spd="med" advClick="0" advTm="10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0B178-D4CA-46F8-A304-3FB9953BB9DE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37015-C273-4DD1-A1B1-150962DE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831257"/>
      </p:ext>
    </p:extLst>
  </p:cSld>
  <p:clrMapOvr>
    <a:masterClrMapping/>
  </p:clrMapOvr>
  <p:transition spd="med" advClick="0" advTm="10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0B178-D4CA-46F8-A304-3FB9953BB9DE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37015-C273-4DD1-A1B1-150962DE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826850"/>
      </p:ext>
    </p:extLst>
  </p:cSld>
  <p:clrMapOvr>
    <a:masterClrMapping/>
  </p:clrMapOvr>
  <p:transition spd="med" advClick="0" advTm="10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0B178-D4CA-46F8-A304-3FB9953BB9DE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37015-C273-4DD1-A1B1-150962DE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162347"/>
      </p:ext>
    </p:extLst>
  </p:cSld>
  <p:clrMapOvr>
    <a:masterClrMapping/>
  </p:clrMapOvr>
  <p:transition spd="med" advClick="0" advTm="10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0B178-D4CA-46F8-A304-3FB9953BB9DE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37015-C273-4DD1-A1B1-150962DE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624230"/>
      </p:ext>
    </p:extLst>
  </p:cSld>
  <p:clrMapOvr>
    <a:masterClrMapping/>
  </p:clrMapOvr>
  <p:transition spd="med" advClick="0" advTm="10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0B178-D4CA-46F8-A304-3FB9953BB9DE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F8C37015-C273-4DD1-A1B1-150962DE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334572"/>
      </p:ext>
    </p:extLst>
  </p:cSld>
  <p:clrMapOvr>
    <a:masterClrMapping/>
  </p:clrMapOvr>
  <p:transition spd="med" advClick="0" advTm="10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270B178-D4CA-46F8-A304-3FB9953BB9DE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F8C37015-C273-4DD1-A1B1-150962DE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1235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 advTm="10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270B178-D4CA-46F8-A304-3FB9953BB9DE}" type="datetimeFigureOut">
              <a:rPr lang="ru-RU" smtClean="0"/>
              <a:t>пн 28.03.22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F8C37015-C273-4DD1-A1B1-150962DE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627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ransition spd="med" advClick="0" advTm="10000">
    <p:wipe/>
  </p:transition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7.png"/><Relationship Id="rId5" Type="http://schemas.openxmlformats.org/officeDocument/2006/relationships/image" Target="../media/image3.jpg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2" y="193637"/>
            <a:ext cx="11951746" cy="6455937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685925" y="133829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70333" y="3418093"/>
            <a:ext cx="551638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sz="3600" b="1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Выставка работ </a:t>
            </a:r>
            <a:r>
              <a:rPr lang="ru-RU" sz="36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учащихся</a:t>
            </a:r>
            <a:endParaRPr lang="ru-RU" sz="3600" b="1" dirty="0">
              <a:ln w="0"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 defTabSz="914400"/>
            <a:r>
              <a:rPr lang="ru-RU" sz="36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2 «Е» класса</a:t>
            </a:r>
          </a:p>
          <a:p>
            <a:pPr algn="ctr" defTabSz="914400"/>
            <a:r>
              <a:rPr lang="ru-RU" sz="36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МБУ </a:t>
            </a:r>
            <a:r>
              <a:rPr lang="ru-RU" sz="3600" b="1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ДО «ДХШ» </a:t>
            </a:r>
            <a:r>
              <a:rPr lang="ru-RU" sz="36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г</a:t>
            </a:r>
            <a:r>
              <a:rPr lang="ru-RU" sz="3600" b="1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. </a:t>
            </a:r>
            <a:r>
              <a:rPr lang="ru-RU" sz="36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Городца</a:t>
            </a:r>
          </a:p>
          <a:p>
            <a:pPr algn="ctr" defTabSz="914400"/>
            <a:r>
              <a:rPr lang="ru-RU" sz="2800" b="1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п</a:t>
            </a:r>
            <a:r>
              <a:rPr lang="ru-RU" sz="28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реподаватель </a:t>
            </a:r>
            <a:r>
              <a:rPr lang="ru-RU" sz="2800" b="1" dirty="0" err="1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Калмина</a:t>
            </a:r>
            <a:r>
              <a:rPr lang="ru-RU" sz="28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 Н.И.</a:t>
            </a:r>
            <a:endParaRPr lang="ru-RU" sz="2800" b="1" dirty="0">
              <a:ln w="0"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2022г</a:t>
            </a:r>
            <a:r>
              <a:rPr lang="ru-RU" sz="3600" b="1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37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772" y="2049750"/>
            <a:ext cx="4711169" cy="434243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763833" y="1680418"/>
            <a:ext cx="4884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000000"/>
                </a:solidFill>
                <a:latin typeface="georgia" panose="02040502050405020303" pitchFamily="18" charset="0"/>
              </a:rPr>
              <a:t>“Мой друг </a:t>
            </a:r>
            <a:r>
              <a:rPr lang="ru-RU" b="1" i="1" dirty="0" err="1">
                <a:solidFill>
                  <a:srgbClr val="000000"/>
                </a:solidFill>
                <a:latin typeface="georgia" panose="02040502050405020303" pitchFamily="18" charset="0"/>
              </a:rPr>
              <a:t>растрепанно</a:t>
            </a:r>
            <a:r>
              <a:rPr lang="ru-RU" b="1" i="1" dirty="0">
                <a:solidFill>
                  <a:srgbClr val="000000"/>
                </a:solidFill>
                <a:latin typeface="georgia" panose="02040502050405020303" pitchFamily="18" charset="0"/>
              </a:rPr>
              <a:t>-пушистый”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2" r="9759"/>
          <a:stretch/>
        </p:blipFill>
        <p:spPr>
          <a:xfrm>
            <a:off x="1089108" y="1351249"/>
            <a:ext cx="9178612" cy="1920761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1905" l="0" r="94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15" y="-294999"/>
            <a:ext cx="3144741" cy="314474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179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259" t="7550" r="26518" b="61928"/>
          <a:stretch/>
        </p:blipFill>
        <p:spPr>
          <a:xfrm>
            <a:off x="7313708" y="4051679"/>
            <a:ext cx="936434" cy="70325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872" b="79872" l="27111" r="52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64" t="55261" r="46705" b="19197"/>
          <a:stretch/>
        </p:blipFill>
        <p:spPr>
          <a:xfrm>
            <a:off x="1443578" y="5650937"/>
            <a:ext cx="956538" cy="79213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872" b="79872" l="27111" r="52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64" t="55261" r="46705" b="19197"/>
          <a:stretch/>
        </p:blipFill>
        <p:spPr>
          <a:xfrm>
            <a:off x="6455503" y="4538862"/>
            <a:ext cx="956538" cy="79213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0513" b="95513" l="52000" r="692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64" t="82249" r="30973" b="4900"/>
          <a:stretch/>
        </p:blipFill>
        <p:spPr>
          <a:xfrm rot="18646256">
            <a:off x="8970796" y="3226399"/>
            <a:ext cx="1027264" cy="66275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1026" b="47949" l="25111" r="3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23" t="34699" r="60577" b="54056"/>
          <a:stretch/>
        </p:blipFill>
        <p:spPr>
          <a:xfrm>
            <a:off x="8519034" y="2632709"/>
            <a:ext cx="758027" cy="639301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4415195" y="361672"/>
            <a:ext cx="35819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СИЛУЭТ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1026" b="47949" l="25111" r="3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23" t="34699" r="60577" b="54056"/>
          <a:stretch/>
        </p:blipFill>
        <p:spPr>
          <a:xfrm>
            <a:off x="7205176" y="107091"/>
            <a:ext cx="758027" cy="63930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7283" r="935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427" y="559651"/>
            <a:ext cx="1145593" cy="99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56783"/>
      </p:ext>
    </p:extLst>
  </p:cSld>
  <p:clrMapOvr>
    <a:masterClrMapping/>
  </p:clrMapOvr>
  <p:transition spd="med" advClick="0" advTm="10882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39248" y="2140253"/>
            <a:ext cx="35858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невиданной красы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Носит Кузя наш усы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поднятый во весь рост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Черно-белый пышный хвост.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" t="4073"/>
          <a:stretch/>
        </p:blipFill>
        <p:spPr>
          <a:xfrm rot="5400000">
            <a:off x="244257" y="1516313"/>
            <a:ext cx="5127811" cy="3774142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132730" y="5808240"/>
            <a:ext cx="2967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18191" y="5525851"/>
            <a:ext cx="41634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«Вечерняя прогулка»</a:t>
            </a:r>
          </a:p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Красильникова Влада -9лет</a:t>
            </a:r>
          </a:p>
        </p:txBody>
      </p:sp>
    </p:spTree>
    <p:extLst>
      <p:ext uri="{BB962C8B-B14F-4D97-AF65-F5344CB8AC3E}">
        <p14:creationId xmlns:p14="http://schemas.microsoft.com/office/powerpoint/2010/main" val="2869778874"/>
      </p:ext>
    </p:extLst>
  </p:cSld>
  <p:clrMapOvr>
    <a:masterClrMapping/>
  </p:clrMapOvr>
  <p:transition spd="med" advClick="0" advTm="11624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683"/>
            <a:ext cx="12192000" cy="69386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34477" y="2772432"/>
            <a:ext cx="2964017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котята есть хотят.</a:t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Дай им каши с молоком.</a:t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лакают языком,</a:t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что кошки</a:t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едят из ложки. 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04061" y="1289896"/>
            <a:ext cx="5625216" cy="4218912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57682" y="5981127"/>
            <a:ext cx="3645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Жаркова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Карина – 10 лет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609580"/>
      </p:ext>
    </p:extLst>
  </p:cSld>
  <p:clrMapOvr>
    <a:masterClrMapping/>
  </p:clrMapOvr>
  <p:transition spd="med" advClick="0" advTm="1252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92227" y="1784492"/>
            <a:ext cx="3300840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Любит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 </a:t>
            </a: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греться,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Сидя на оконце.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Заряжается за лето,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Впитывая солнце.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Станет жаркой батареей,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Солнышком нагретый,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меня всю зиму греет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другого лета.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3764" y="1479737"/>
            <a:ext cx="5198035" cy="3898526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192227" y="5797185"/>
            <a:ext cx="3928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Плугина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Анастасия -11лет</a:t>
            </a:r>
          </a:p>
        </p:txBody>
      </p:sp>
    </p:spTree>
    <p:extLst>
      <p:ext uri="{BB962C8B-B14F-4D97-AF65-F5344CB8AC3E}">
        <p14:creationId xmlns:p14="http://schemas.microsoft.com/office/powerpoint/2010/main" val="3064848584"/>
      </p:ext>
    </p:extLst>
  </p:cSld>
  <p:clrMapOvr>
    <a:masterClrMapping/>
  </p:clrMapOvr>
  <p:transition spd="med" advClick="0" advTm="18594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64781" y="3259389"/>
            <a:ext cx="396403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Что ты, кошка, сторожишь?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Сторожу у норки мышь!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Выйдет мышка невзначай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Приглашу её на чай!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8" t="1058" b="3242"/>
          <a:stretch/>
        </p:blipFill>
        <p:spPr>
          <a:xfrm rot="5400000">
            <a:off x="7073755" y="1546412"/>
            <a:ext cx="4904440" cy="3765176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831423" y="5650387"/>
            <a:ext cx="3221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Савина Полина-11лет</a:t>
            </a:r>
          </a:p>
        </p:txBody>
      </p:sp>
    </p:spTree>
    <p:extLst>
      <p:ext uri="{BB962C8B-B14F-4D97-AF65-F5344CB8AC3E}">
        <p14:creationId xmlns:p14="http://schemas.microsoft.com/office/powerpoint/2010/main" val="4201451302"/>
      </p:ext>
    </p:extLst>
  </p:cSld>
  <p:clrMapOvr>
    <a:masterClrMapping/>
  </p:clrMapOvr>
  <p:transition spd="med" advClick="0" advTm="11022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36957" y="5608713"/>
            <a:ext cx="352282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У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Лукаморья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дуб зеленый…»</a:t>
            </a:r>
          </a:p>
          <a:p>
            <a:pPr algn="ctr"/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Жиганова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Мария -10лет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2608" y="1397689"/>
            <a:ext cx="5416827" cy="4062620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84215164"/>
      </p:ext>
    </p:extLst>
  </p:cSld>
  <p:clrMapOvr>
    <a:masterClrMapping/>
  </p:clrMapOvr>
  <p:transition spd="med" advClick="0" advTm="6036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35" y="403412"/>
            <a:ext cx="11241741" cy="6015318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833991093"/>
      </p:ext>
    </p:extLst>
  </p:cSld>
  <p:clrMapOvr>
    <a:masterClrMapping/>
  </p:clrMapOvr>
  <p:transition spd="med" advClick="0" advTm="2202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52"/>
          <a:stretch/>
        </p:blipFill>
        <p:spPr>
          <a:xfrm>
            <a:off x="430307" y="394448"/>
            <a:ext cx="11322422" cy="6095999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583014" y="329938"/>
            <a:ext cx="887959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Силуэт</a:t>
            </a:r>
            <a:r>
              <a:rPr lang="ru-RU" sz="32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 - это вид графической техники, одноцветное изображение фигур и предметов с характерным,  выразительным контуром.</a:t>
            </a:r>
          </a:p>
        </p:txBody>
      </p:sp>
    </p:spTree>
    <p:extLst>
      <p:ext uri="{BB962C8B-B14F-4D97-AF65-F5344CB8AC3E}">
        <p14:creationId xmlns:p14="http://schemas.microsoft.com/office/powerpoint/2010/main" val="3501940073"/>
      </p:ext>
    </p:extLst>
  </p:cSld>
  <p:clrMapOvr>
    <a:masterClrMapping/>
  </p:clrMapOvr>
  <p:transition spd="med" advClick="0" advTm="6776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8999" y="726037"/>
            <a:ext cx="3221538" cy="4466022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1554" y="1050275"/>
            <a:ext cx="3215983" cy="4363002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8020877" y="5713861"/>
            <a:ext cx="37172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«Молчаливый разговор»</a:t>
            </a:r>
          </a:p>
          <a:p>
            <a:pPr algn="ctr"/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Жаркова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Карина – 10лет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7235" y="5713861"/>
            <a:ext cx="42340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«Ожидание»</a:t>
            </a:r>
          </a:p>
          <a:p>
            <a:pPr algn="ctr"/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Плугина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Анастасия  - 11лет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504699"/>
      </p:ext>
    </p:extLst>
  </p:cSld>
  <p:clrMapOvr>
    <a:masterClrMapping/>
  </p:clrMapOvr>
  <p:transition spd="med" advClick="0" advTm="6815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8002" y="376448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64161" y="2643381"/>
            <a:ext cx="3260829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   </a:t>
            </a:r>
            <a:endParaRPr lang="ru-RU" b="1" i="1" dirty="0" smtClean="0"/>
          </a:p>
          <a:p>
            <a:endParaRPr lang="ru-RU" b="1" i="1" dirty="0" smtClean="0"/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Рыжий кот по кличке Билл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 птичек погубил,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ему на хвост, на кончик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Привязали колокольчик.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Налетел на птичек Билл –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Колокольчик зазвонил,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Разлетелись мигом птички –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Да, пора менять привычки…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b="1" i="1" dirty="0"/>
          </a:p>
          <a:p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20" y="1256591"/>
            <a:ext cx="5352496" cy="3977201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659835" y="5616232"/>
            <a:ext cx="36018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«Прилетали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обед»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Савина Полина-11лет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504222"/>
      </p:ext>
    </p:extLst>
  </p:cSld>
  <p:clrMapOvr>
    <a:masterClrMapping/>
  </p:clrMapOvr>
  <p:transition spd="med" advClick="0" advTm="16598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000" y="5877263"/>
            <a:ext cx="400276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 природы нет плохой погоды…»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Красильникова Влада -9лет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9" t="831" r="9464" b="9986"/>
          <a:stretch/>
        </p:blipFill>
        <p:spPr>
          <a:xfrm>
            <a:off x="4906992" y="730883"/>
            <a:ext cx="6045827" cy="4904307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89003127"/>
      </p:ext>
    </p:extLst>
  </p:cSld>
  <p:clrMapOvr>
    <a:masterClrMapping/>
  </p:clrMapOvr>
  <p:transition spd="med" advClick="0" advTm="6367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1" t="1525" r="5091" b="6071"/>
          <a:stretch/>
        </p:blipFill>
        <p:spPr>
          <a:xfrm>
            <a:off x="879520" y="648202"/>
            <a:ext cx="6603056" cy="4977346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865282" y="5856148"/>
            <a:ext cx="46315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«Сладкий сон»</a:t>
            </a:r>
          </a:p>
          <a:p>
            <a:pPr algn="ctr"/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Казнова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Анастасия - 10 лет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468677"/>
      </p:ext>
    </p:extLst>
  </p:cSld>
  <p:clrMapOvr>
    <a:masterClrMapping/>
  </p:clrMapOvr>
  <p:transition spd="med" advClick="0" advTm="6159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37274" y="2151727"/>
            <a:ext cx="36314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Плачет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Киска в коридоре,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нее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горе: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Злые люди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Бедной Киске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дают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Украсть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Сосиски!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15639" y="1523601"/>
            <a:ext cx="5118480" cy="3810796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458420" y="5839702"/>
            <a:ext cx="364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Жиганова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Мария -10 лет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394988"/>
      </p:ext>
    </p:extLst>
  </p:cSld>
  <p:clrMapOvr>
    <a:masterClrMapping/>
  </p:clrMapOvr>
  <p:transition spd="med" advClick="0" advTm="10764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94" y="795528"/>
            <a:ext cx="9363456" cy="5266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8627"/>
      </p:ext>
    </p:extLst>
  </p:cSld>
  <p:clrMapOvr>
    <a:masterClrMapping/>
  </p:clrMapOvr>
  <p:transition spd="med" advClick="0" advTm="2528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3" t="6220" b="375"/>
          <a:stretch/>
        </p:blipFill>
        <p:spPr>
          <a:xfrm rot="5400000">
            <a:off x="7395253" y="1381741"/>
            <a:ext cx="4818166" cy="3351396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807411" y="6114878"/>
            <a:ext cx="3993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Верхове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кая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Полина -11лет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5361" y="1830937"/>
            <a:ext cx="4549312" cy="3411985"/>
          </a:xfrm>
          <a:prstGeom prst="rect">
            <a:avLst/>
          </a:prstGeom>
          <a:ln w="228600" cap="sq" cmpd="thickThin">
            <a:solidFill>
              <a:srgbClr val="0033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655833" y="6114878"/>
            <a:ext cx="40305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Казнова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Анастасия – 10лет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690396"/>
      </p:ext>
    </p:extLst>
  </p:cSld>
  <p:clrMapOvr>
    <a:masterClrMapping/>
  </p:clrMapOvr>
  <p:transition spd="med" advClick="0" advTm="616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471101"/>
      </a:dk2>
      <a:lt2>
        <a:srgbClr val="E7E8E2"/>
      </a:lt2>
      <a:accent1>
        <a:srgbClr val="A6B727"/>
      </a:accent1>
      <a:accent2>
        <a:srgbClr val="F04304"/>
      </a:accent2>
      <a:accent3>
        <a:srgbClr val="EF8606"/>
      </a:accent3>
      <a:accent4>
        <a:srgbClr val="F2C100"/>
      </a:accent4>
      <a:accent5>
        <a:srgbClr val="A65001"/>
      </a:accent5>
      <a:accent6>
        <a:srgbClr val="BA9585"/>
      </a:accent6>
      <a:hlink>
        <a:srgbClr val="00B0F0"/>
      </a:hlink>
      <a:folHlink>
        <a:srgbClr val="7F7F7F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3A8A2BB7-7C5E-4EB2-B1F1-CFFF0F57E77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314</TotalTime>
  <Words>161</Words>
  <Application>Microsoft Office PowerPoint</Application>
  <PresentationFormat>Широкоэкранный</PresentationFormat>
  <Paragraphs>43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georgia</vt:lpstr>
      <vt:lpstr>Monotype Corsiva</vt:lpstr>
      <vt:lpstr>Times New Roman</vt:lpstr>
      <vt:lpstr>Метрополия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Надя</dc:creator>
  <cp:lastModifiedBy>Надя</cp:lastModifiedBy>
  <cp:revision>45</cp:revision>
  <dcterms:created xsi:type="dcterms:W3CDTF">2022-02-27T11:00:23Z</dcterms:created>
  <dcterms:modified xsi:type="dcterms:W3CDTF">2022-03-28T14:43:05Z</dcterms:modified>
</cp:coreProperties>
</file>