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1" d="100"/>
          <a:sy n="71" d="100"/>
        </p:scale>
        <p:origin x="-1128" y="-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25543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" y="0"/>
            <a:ext cx="9138285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28794" y="1357298"/>
            <a:ext cx="7003777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Продолжаем </a:t>
            </a:r>
          </a:p>
          <a:p>
            <a:r>
              <a:rPr lang="ru-RU" sz="8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работу…</a:t>
            </a:r>
            <a:endParaRPr lang="ru-RU" sz="8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25543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8285" cy="6858000"/>
          </a:xfrm>
          <a:prstGeom prst="rect">
            <a:avLst/>
          </a:prstGeom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714480" y="142852"/>
            <a:ext cx="7072362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компоненты деления?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называется число, которое остается после того, как получили частное?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Что является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правильным:</a:t>
            </a:r>
            <a:endParaRPr kumimoji="0" lang="ru-RU" sz="3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Остаток всегда меньше делителя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Остаток всегда больше делителя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Остаток всегда равен делителю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Как проверить правильность деления с остатком?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25543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38285" cy="6858000"/>
          </a:xfrm>
          <a:prstGeom prst="rect">
            <a:avLst/>
          </a:prstGeom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289" name="Object 1"/>
          <p:cNvGraphicFramePr>
            <a:graphicFrameLocks noChangeAspect="1"/>
          </p:cNvGraphicFramePr>
          <p:nvPr/>
        </p:nvGraphicFramePr>
        <p:xfrm>
          <a:off x="1357290" y="2000240"/>
          <a:ext cx="7447412" cy="1928826"/>
        </p:xfrm>
        <a:graphic>
          <a:graphicData uri="http://schemas.openxmlformats.org/presentationml/2006/ole">
            <p:oleObj spid="_x0000_s12289" name="Точечный рисунок" r:id="rId4" imgW="6180952" imgH="942857" progId="PBrush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25543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38285" cy="6858000"/>
          </a:xfrm>
          <a:prstGeom prst="rect">
            <a:avLst/>
          </a:prstGeom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571472" y="2000240"/>
          <a:ext cx="8283936" cy="2500330"/>
        </p:xfrm>
        <a:graphic>
          <a:graphicData uri="http://schemas.openxmlformats.org/presentationml/2006/ole">
            <p:oleObj spid="_x0000_s11265" name="Точечный рисунок" r:id="rId4" imgW="6095238" imgH="1171429" progId="PBrush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25543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38285" cy="6858000"/>
          </a:xfrm>
          <a:prstGeom prst="rect">
            <a:avLst/>
          </a:prstGeom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785786" y="2071678"/>
          <a:ext cx="8143900" cy="1500198"/>
        </p:xfrm>
        <a:graphic>
          <a:graphicData uri="http://schemas.openxmlformats.org/presentationml/2006/ole">
            <p:oleObj spid="_x0000_s10241" name="Точечный рисунок" r:id="rId4" imgW="5257143" imgH="581106" progId="PBrush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25543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38285" cy="6858000"/>
          </a:xfrm>
          <a:prstGeom prst="rect">
            <a:avLst/>
          </a:prstGeom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1571604" y="500042"/>
          <a:ext cx="7148535" cy="5625360"/>
        </p:xfrm>
        <a:graphic>
          <a:graphicData uri="http://schemas.openxmlformats.org/presentationml/2006/ole">
            <p:oleObj spid="_x0000_s9217" name="Точечный рисунок" r:id="rId4" imgW="6219048" imgH="4885714" progId="PBrush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45</Words>
  <PresentationFormat>Экран (4:3)</PresentationFormat>
  <Paragraphs>12</Paragraphs>
  <Slides>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Тема Office</vt:lpstr>
      <vt:lpstr>Точечный рисунок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Галя</dc:creator>
  <cp:lastModifiedBy>Галя</cp:lastModifiedBy>
  <cp:revision>7</cp:revision>
  <dcterms:created xsi:type="dcterms:W3CDTF">2018-03-27T17:12:54Z</dcterms:created>
  <dcterms:modified xsi:type="dcterms:W3CDTF">2018-04-02T12:08:58Z</dcterms:modified>
</cp:coreProperties>
</file>