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2" r:id="rId9"/>
    <p:sldId id="263" r:id="rId10"/>
    <p:sldId id="265" r:id="rId11"/>
    <p:sldId id="266" r:id="rId12"/>
    <p:sldId id="267" r:id="rId13"/>
    <p:sldId id="264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008" y="-6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0929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0315" cy="6858000"/>
          </a:xfrm>
          <a:prstGeom prst="rect">
            <a:avLst/>
          </a:prstGeom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214414" y="357166"/>
            <a:ext cx="764386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-Что можете сказать о числе 4? Какое оно?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-На какие числа делится  4?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-Три бельчонка маму - белку ждали около дупла.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 на завтрак мама-белка 300 шишек принесла.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Разделила на троих.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Сколько каждому из них?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- Как догадались?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09297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50315" cy="6858000"/>
          </a:xfrm>
          <a:prstGeom prst="rect">
            <a:avLst/>
          </a:prstGeom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357158" y="1142984"/>
          <a:ext cx="8371129" cy="3214686"/>
        </p:xfrm>
        <a:graphic>
          <a:graphicData uri="http://schemas.openxmlformats.org/presentationml/2006/ole">
            <p:oleObj spid="_x0000_s24577" name="Точечный рисунок" r:id="rId4" imgW="6133333" imgH="2362530" progId="Paint.Picture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0929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15" y="0"/>
            <a:ext cx="9150315" cy="6858000"/>
          </a:xfrm>
          <a:prstGeom prst="rect">
            <a:avLst/>
          </a:prstGeom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285984" y="714356"/>
            <a:ext cx="535785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999 м + ….. = 1 км;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800 м + ….. = 1 км;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750 м + ….. = 1 км;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980 м + ….. = 1 км;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200 м + ….. = 1 км;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09297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50315" cy="6858000"/>
          </a:xfrm>
          <a:prstGeom prst="rect">
            <a:avLst/>
          </a:prstGeom>
        </p:spPr>
      </p:pic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857224" y="1714488"/>
          <a:ext cx="7672985" cy="2333633"/>
        </p:xfrm>
        <a:graphic>
          <a:graphicData uri="http://schemas.openxmlformats.org/presentationml/2006/ole">
            <p:oleObj spid="_x0000_s22529" name="Точечный рисунок" r:id="rId4" imgW="6171429" imgH="1876190" progId="Paint.Picture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09297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50315" cy="6858000"/>
          </a:xfrm>
          <a:prstGeom prst="rect">
            <a:avLst/>
          </a:prstGeom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214282" y="1857364"/>
          <a:ext cx="8675894" cy="1785926"/>
        </p:xfrm>
        <a:graphic>
          <a:graphicData uri="http://schemas.openxmlformats.org/presentationml/2006/ole">
            <p:oleObj spid="_x0000_s1025" name="Точечный рисунок" r:id="rId4" imgW="5334745" imgH="800212" progId="Paint.Picture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09297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50315" cy="6858000"/>
          </a:xfrm>
          <a:prstGeom prst="rect">
            <a:avLst/>
          </a:prstGeom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243661" y="2143116"/>
          <a:ext cx="8543181" cy="1357322"/>
        </p:xfrm>
        <a:graphic>
          <a:graphicData uri="http://schemas.openxmlformats.org/presentationml/2006/ole">
            <p:oleObj spid="_x0000_s28673" name="Точечный рисунок" r:id="rId4" imgW="5257143" imgH="581106" progId="Paint.Picture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0929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0315" cy="6858000"/>
          </a:xfrm>
          <a:prstGeom prst="rect">
            <a:avLst/>
          </a:prstGeom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142976" y="642918"/>
            <a:ext cx="728667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-У Маши 9 пар туфель. Сколько у неё туфель на правую ногу?</a:t>
            </a: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-Семена всходили 14 дней. Сколько это недель?</a:t>
            </a: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-Дождь шёл 2 суток.  Сколько это часов?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0929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0315" cy="6858000"/>
          </a:xfrm>
          <a:prstGeom prst="rect">
            <a:avLst/>
          </a:prstGeom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214414" y="714356"/>
            <a:ext cx="707236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Из 4 4 4 4 составьте примеры, используя, где необходимо, нужные знаки, чтобы получилось: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16              88                  448      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Зачитайте свои примеры.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Запишите число, в котором:  2 сот.8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.;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 сот.;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32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.;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8сот.9 ед.;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9сот.9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9 ед.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0929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15" y="0"/>
            <a:ext cx="9150315" cy="6858000"/>
          </a:xfrm>
          <a:prstGeom prst="rect">
            <a:avLst/>
          </a:prstGeom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500166" y="571480"/>
            <a:ext cx="7215238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Помогите разобраться двум рабочим, которые измеряли длину одной и той же дороги между двумя деревнями, чтобы построить новую асфальтированную дорогу.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одного рабочего её длина получилась     такая – 1000 м, а у другого – 1 км.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Может ли такое быть?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Ведь они измеряли одну и ту же дорогу?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0929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0315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14942" y="1571612"/>
            <a:ext cx="3143272" cy="221457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Impact" pitchFamily="34" charset="0"/>
              </a:rPr>
              <a:t>1 км</a:t>
            </a:r>
            <a:endParaRPr lang="ru-RU" sz="4000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1571612"/>
            <a:ext cx="3143272" cy="221457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Impact" pitchFamily="34" charset="0"/>
              </a:rPr>
              <a:t>1000 метров</a:t>
            </a:r>
            <a:endParaRPr lang="ru-RU" sz="4000" dirty="0">
              <a:solidFill>
                <a:schemeClr val="tx1"/>
              </a:solidFill>
              <a:latin typeface="Impact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0929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031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5984" y="2143116"/>
            <a:ext cx="528875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«Километр»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10929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0315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1428728" y="1000108"/>
            <a:ext cx="6643734" cy="407196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000" dirty="0" smtClean="0">
                <a:solidFill>
                  <a:schemeClr val="tx1"/>
                </a:solidFill>
                <a:latin typeface="Impact" pitchFamily="34" charset="0"/>
                <a:ea typeface="Times New Roman" pitchFamily="18" charset="0"/>
                <a:cs typeface="Times New Roman" pitchFamily="18" charset="0"/>
              </a:rPr>
              <a:t>1 км =1000 м </a:t>
            </a:r>
            <a:endParaRPr lang="ru-RU" sz="6000" dirty="0" smtClean="0">
              <a:solidFill>
                <a:schemeClr val="tx1"/>
              </a:solidFill>
              <a:latin typeface="Impact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09297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50315" cy="6858000"/>
          </a:xfrm>
          <a:prstGeom prst="rect">
            <a:avLst/>
          </a:prstGeom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428596" y="2071678"/>
          <a:ext cx="8423347" cy="1785950"/>
        </p:xfrm>
        <a:graphic>
          <a:graphicData uri="http://schemas.openxmlformats.org/presentationml/2006/ole">
            <p:oleObj spid="_x0000_s3073" name="Точечный рисунок" r:id="rId4" imgW="6133333" imgH="933580" progId="Paint.Picture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09297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50315" cy="6858000"/>
          </a:xfrm>
          <a:prstGeom prst="rect">
            <a:avLst/>
          </a:prstGeom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428596" y="1928802"/>
          <a:ext cx="8522121" cy="1571612"/>
        </p:xfrm>
        <a:graphic>
          <a:graphicData uri="http://schemas.openxmlformats.org/presentationml/2006/ole">
            <p:oleObj spid="_x0000_s2049" name="Точечный рисунок" r:id="rId4" imgW="4486901" imgH="819048" progId="Paint.Picture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257</Words>
  <PresentationFormat>Экран (4:3)</PresentationFormat>
  <Paragraphs>42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Изображение Paintbrush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Галя</dc:creator>
  <cp:lastModifiedBy>Галя</cp:lastModifiedBy>
  <cp:revision>19</cp:revision>
  <dcterms:created xsi:type="dcterms:W3CDTF">2018-03-27T19:17:42Z</dcterms:created>
  <dcterms:modified xsi:type="dcterms:W3CDTF">2018-03-27T19:35:42Z</dcterms:modified>
</cp:coreProperties>
</file>