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7"/>
  </p:notesMasterIdLst>
  <p:sldIdLst>
    <p:sldId id="256" r:id="rId2"/>
    <p:sldId id="277" r:id="rId3"/>
    <p:sldId id="257" r:id="rId4"/>
    <p:sldId id="276" r:id="rId5"/>
    <p:sldId id="267" r:id="rId6"/>
    <p:sldId id="258" r:id="rId7"/>
    <p:sldId id="261" r:id="rId8"/>
    <p:sldId id="259" r:id="rId9"/>
    <p:sldId id="263" r:id="rId10"/>
    <p:sldId id="262" r:id="rId11"/>
    <p:sldId id="264" r:id="rId12"/>
    <p:sldId id="260" r:id="rId13"/>
    <p:sldId id="265" r:id="rId14"/>
    <p:sldId id="268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4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3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78DF2-35D7-4FB5-AAD0-739C5C031D7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9AACB-C0FD-4E99-B850-32EC8FD063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0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9AACB-C0FD-4E99-B850-32EC8FD0631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672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9AACB-C0FD-4E99-B850-32EC8FD0631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45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9AACB-C0FD-4E99-B850-32EC8FD0631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1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9AACB-C0FD-4E99-B850-32EC8FD0631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67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280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286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392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773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23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047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872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370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14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223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9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28C28-99DB-408F-9CE5-D9FD4F337C37}" type="datetimeFigureOut">
              <a:rPr lang="ru-RU" smtClean="0"/>
              <a:t>вс 17.01.21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FEC1F-3E9A-44D7-AFF8-DF937E8E0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72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04" t="22638" r="4166" b="12917"/>
          <a:stretch/>
        </p:blipFill>
        <p:spPr>
          <a:xfrm>
            <a:off x="561975" y="419099"/>
            <a:ext cx="11191875" cy="607695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-542926" y="3896797"/>
            <a:ext cx="103155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4000" b="1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Выставка </a:t>
            </a:r>
            <a:r>
              <a:rPr lang="ru-RU" sz="40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работ учащихся</a:t>
            </a:r>
            <a:endParaRPr lang="ru-RU" sz="40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17240E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 defTabSz="914400"/>
            <a:r>
              <a:rPr lang="ru-RU" sz="40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МБУ ДО «ДХШ» г. Городца</a:t>
            </a:r>
            <a:endParaRPr lang="ru-RU" sz="40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17240E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преподавателя </a:t>
            </a:r>
            <a:r>
              <a:rPr lang="ru-RU" sz="4000" b="1" dirty="0" err="1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Калминой</a:t>
            </a:r>
            <a:r>
              <a:rPr lang="ru-RU" sz="40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Н.И.</a:t>
            </a:r>
          </a:p>
          <a:p>
            <a:pPr algn="ctr"/>
            <a:r>
              <a:rPr lang="ru-RU" sz="4000" b="1" dirty="0" smtClean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7240E"/>
                </a:solidFill>
                <a:latin typeface="Monotype Corsiva" panose="03010101010201010101" pitchFamily="66" charset="0"/>
                <a:cs typeface="Times New Roman" pitchFamily="18" charset="0"/>
              </a:rPr>
              <a:t>2021г.</a:t>
            </a:r>
            <a:endParaRPr lang="ru-RU" sz="4000" b="1" dirty="0">
              <a:ln w="0">
                <a:solidFill>
                  <a:schemeClr val="accent6">
                    <a:lumMod val="50000"/>
                  </a:schemeClr>
                </a:solidFill>
              </a:ln>
              <a:solidFill>
                <a:srgbClr val="17240E"/>
              </a:solidFill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00274" y="829471"/>
            <a:ext cx="969645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8000" b="1" i="1" dirty="0">
                <a:ln w="28575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ГОРОДЕЦКИЕ </a:t>
            </a:r>
            <a:endParaRPr lang="ru-RU" sz="8000" b="1" i="1" dirty="0" smtClean="0">
              <a:ln w="28575">
                <a:noFill/>
              </a:ln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8000" b="1" i="1" dirty="0" smtClean="0">
                <a:ln w="28575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УЗОРЫ</a:t>
            </a:r>
          </a:p>
          <a:p>
            <a:pPr lvl="0" algn="ctr"/>
            <a:r>
              <a:rPr lang="ru-RU" sz="4000" b="1" i="1" dirty="0" smtClean="0">
                <a:ln w="28575"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(городецкая роспись)</a:t>
            </a:r>
            <a:endParaRPr lang="ru-RU" sz="4000" b="1" i="1" dirty="0">
              <a:ln w="28575">
                <a:noFill/>
              </a:ln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219074"/>
            <a:ext cx="11630025" cy="64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42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0"/>
            <a:ext cx="11868150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" t="20089" r="4489" b="30133"/>
          <a:stretch/>
        </p:blipFill>
        <p:spPr>
          <a:xfrm>
            <a:off x="1265875" y="462540"/>
            <a:ext cx="8284899" cy="59329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448800" y="2876461"/>
            <a:ext cx="23717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ЗИМНЯЯ 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ПРОГУЛКА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Плеханова Алена -13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2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11206" b="15959"/>
          <a:stretch/>
        </p:blipFill>
        <p:spPr>
          <a:xfrm>
            <a:off x="6466456" y="621737"/>
            <a:ext cx="4889457" cy="50551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20267" r="5674" b="9867"/>
          <a:stretch/>
        </p:blipFill>
        <p:spPr>
          <a:xfrm>
            <a:off x="628650" y="621737"/>
            <a:ext cx="5003711" cy="50551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" y="286434"/>
            <a:ext cx="11811000" cy="66008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80875" y="5676900"/>
            <a:ext cx="3092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НЕЖНОСТЬ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Красикова Анастасия -15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66457" y="5772150"/>
            <a:ext cx="4889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КОНЬ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Рукавишникова Анастасия -13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256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11858625" cy="65627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" t="11734" r="5512" b="38291"/>
          <a:stretch/>
        </p:blipFill>
        <p:spPr>
          <a:xfrm>
            <a:off x="1355440" y="600076"/>
            <a:ext cx="7956362" cy="56483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H="1">
            <a:off x="9167054" y="2866936"/>
            <a:ext cx="2695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ВЕСНА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Кирилова Валерия – 13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873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49" y="85724"/>
            <a:ext cx="11772901" cy="67056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t="3733" r="2666" b="3111"/>
          <a:stretch/>
        </p:blipFill>
        <p:spPr>
          <a:xfrm>
            <a:off x="1371600" y="494467"/>
            <a:ext cx="7720082" cy="58206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H="1" flipV="1">
            <a:off x="9215507" y="2977127"/>
            <a:ext cx="2343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ДЕРЕВЕНЬКА МОЯ</a:t>
            </a:r>
          </a:p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Бутусова Дарья – 13лет</a:t>
            </a:r>
          </a:p>
        </p:txBody>
      </p:sp>
    </p:spTree>
    <p:extLst>
      <p:ext uri="{BB962C8B-B14F-4D97-AF65-F5344CB8AC3E}">
        <p14:creationId xmlns:p14="http://schemas.microsoft.com/office/powerpoint/2010/main" val="1548306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" y="104775"/>
            <a:ext cx="11839576" cy="658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" t="17778" r="2257" b="8571"/>
          <a:stretch/>
        </p:blipFill>
        <p:spPr>
          <a:xfrm>
            <a:off x="6619874" y="731646"/>
            <a:ext cx="4634347" cy="47547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96074" y="5648236"/>
            <a:ext cx="4181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СОКОЛИННАЯ ОХОТА</a:t>
            </a:r>
          </a:p>
          <a:p>
            <a:pPr lvl="0" algn="ctr"/>
            <a:r>
              <a:rPr lang="ru-RU" b="1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Подлиннова</a:t>
            </a:r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 Алла – 15 лет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" t="11415" r="5000" b="20946"/>
          <a:stretch/>
        </p:blipFill>
        <p:spPr>
          <a:xfrm>
            <a:off x="1171574" y="731646"/>
            <a:ext cx="4784043" cy="47547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5595" y="55728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ГОРОДЕЦКИЕ КОНИ</a:t>
            </a:r>
            <a:endParaRPr lang="ru-RU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Monotype Corsiva" panose="03010101010201010101" pitchFamily="66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Колесова Лада– 11 </a:t>
            </a:r>
            <a:r>
              <a:rPr lang="ru-RU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лет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66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" t="5867" r="2133" b="7733"/>
          <a:stretch/>
        </p:blipFill>
        <p:spPr>
          <a:xfrm>
            <a:off x="695324" y="457200"/>
            <a:ext cx="8828986" cy="59348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4" y="0"/>
            <a:ext cx="11804837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391651" y="2828836"/>
            <a:ext cx="2594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ЗИМНИЙ ВЕЧЕР</a:t>
            </a:r>
          </a:p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Коузова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Елизавета 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14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512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59" y="261612"/>
            <a:ext cx="11682157" cy="64269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1434" y="590490"/>
            <a:ext cx="404069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Городецкие узоры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Украшают целый мир.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Здесь и кони расписные,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цветов роскошный мир.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Ну, а птицы – просто диво.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Глянешь, сердце запоет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рисуют роспись эту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Городецкий  наш народ.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умельцам этим слава,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Слава, честь им и хвала.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дают пропасть искусству                                                                                 Наши – чудо мастера.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Аня </a:t>
            </a:r>
            <a:r>
              <a:rPr lang="ru-RU" sz="14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Краскова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13 лет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0" b="8194"/>
          <a:stretch/>
        </p:blipFill>
        <p:spPr>
          <a:xfrm>
            <a:off x="5669000" y="733424"/>
            <a:ext cx="5143500" cy="518160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915150" y="5915025"/>
            <a:ext cx="32670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ГОРОДЕЦКИЕ УЗОРЫ</a:t>
            </a:r>
          </a:p>
          <a:p>
            <a:pPr lvl="0" algn="ctr">
              <a:spcAft>
                <a:spcPts val="100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Воробьёва </a:t>
            </a:r>
            <a:r>
              <a:rPr lang="ru-RU" sz="14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Нэлли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14 лет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3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" t="5255" r="11912"/>
          <a:stretch/>
        </p:blipFill>
        <p:spPr>
          <a:xfrm>
            <a:off x="7404410" y="570325"/>
            <a:ext cx="3451768" cy="52824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" t="2488" r="14208" b="2043"/>
          <a:stretch/>
        </p:blipFill>
        <p:spPr>
          <a:xfrm>
            <a:off x="1792940" y="570325"/>
            <a:ext cx="3392377" cy="52803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27571" y="5965447"/>
            <a:ext cx="4242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Monotype Corsiva" panose="03010101010201010101" pitchFamily="66" charset="0"/>
              </a:rPr>
              <a:t>ГОРОДЕЦКИЙ КОНЬ</a:t>
            </a:r>
          </a:p>
          <a:p>
            <a:pPr lvl="0" algn="ctr"/>
            <a:r>
              <a:rPr lang="ru-RU" b="1" dirty="0" smtClean="0">
                <a:latin typeface="Monotype Corsiva" panose="03010101010201010101" pitchFamily="66" charset="0"/>
              </a:rPr>
              <a:t>Голубева Ольга -13лет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6198" y="5965446"/>
            <a:ext cx="5405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ЦВЕТОЧНОЕ КРУЖЕВО</a:t>
            </a:r>
          </a:p>
          <a:p>
            <a:pPr algn="ctr" defTabSz="914400"/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Гордеева Ирина. 13 лет</a:t>
            </a:r>
            <a:endParaRPr lang="ru-RU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992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6" y="83348"/>
            <a:ext cx="11965259" cy="66605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" t="-198" r="603" b="-397"/>
          <a:stretch/>
        </p:blipFill>
        <p:spPr>
          <a:xfrm>
            <a:off x="1569596" y="527575"/>
            <a:ext cx="7406520" cy="57720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086851" y="3121223"/>
            <a:ext cx="2512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anose="03010101010201010101" pitchFamily="66" charset="0"/>
              </a:rPr>
              <a:t>КРЕСТИНЫ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Старикова Дарья – 13 лет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798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40" y="78059"/>
            <a:ext cx="11956770" cy="6605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3" r="2355" b="8800"/>
          <a:stretch/>
        </p:blipFill>
        <p:spPr>
          <a:xfrm>
            <a:off x="6492983" y="750796"/>
            <a:ext cx="4807960" cy="47970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" t="19200" r="2830" b="9511"/>
          <a:stretch/>
        </p:blipFill>
        <p:spPr>
          <a:xfrm>
            <a:off x="1025330" y="781348"/>
            <a:ext cx="4724103" cy="47359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5576" y="5517262"/>
            <a:ext cx="49776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ЛЕТО</a:t>
            </a:r>
          </a:p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Пищаева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Анастасия, 13 лет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Ганичева Кристина, 13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05523" y="55535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ВДОХНОВЕНИЕ</a:t>
            </a:r>
          </a:p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Рябова Надежда. 12 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04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9" y="120879"/>
            <a:ext cx="12021013" cy="66722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8533" r="2400" b="3289"/>
          <a:stretch/>
        </p:blipFill>
        <p:spPr>
          <a:xfrm>
            <a:off x="1281016" y="700074"/>
            <a:ext cx="7691534" cy="54577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645912" y="3072601"/>
            <a:ext cx="3720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ЗИМУШКА ЗИМА</a:t>
            </a:r>
          </a:p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Егорова Мария - 16лет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230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147838"/>
            <a:ext cx="11883324" cy="66149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5" r="4726" b="4621"/>
          <a:stretch/>
        </p:blipFill>
        <p:spPr>
          <a:xfrm>
            <a:off x="6672998" y="719420"/>
            <a:ext cx="4087585" cy="51255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7" t="11218" r="10652" b="13584"/>
          <a:stretch/>
        </p:blipFill>
        <p:spPr>
          <a:xfrm>
            <a:off x="1402594" y="693240"/>
            <a:ext cx="4046915" cy="51517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3249" y="5811016"/>
            <a:ext cx="4499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ВДОХНОВЕНИЕ</a:t>
            </a:r>
          </a:p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Пищаева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Анастасия –13лет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47331" y="5799698"/>
            <a:ext cx="4499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ВЕСЕННЕЕ   НАСТРОЕНИЕ</a:t>
            </a:r>
          </a:p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Баусова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Анастасия –12лет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885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1" y="141673"/>
            <a:ext cx="11963400" cy="66689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7" t="16001" r="3867" b="4177"/>
          <a:stretch/>
        </p:blipFill>
        <p:spPr>
          <a:xfrm>
            <a:off x="1314449" y="626653"/>
            <a:ext cx="8095107" cy="56970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77125" y="31520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СВИДАНИЕ</a:t>
            </a:r>
          </a:p>
          <a:p>
            <a:pPr lvl="0" algn="ctr"/>
            <a:r>
              <a:rPr lang="ru-RU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Гришина Анна- 12 лет</a:t>
            </a:r>
          </a:p>
        </p:txBody>
      </p:sp>
    </p:spTree>
    <p:extLst>
      <p:ext uri="{BB962C8B-B14F-4D97-AF65-F5344CB8AC3E}">
        <p14:creationId xmlns:p14="http://schemas.microsoft.com/office/powerpoint/2010/main" val="2881976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" t="2133" r="8141" b="8800"/>
          <a:stretch/>
        </p:blipFill>
        <p:spPr>
          <a:xfrm>
            <a:off x="947929" y="619781"/>
            <a:ext cx="4072228" cy="53548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76" y="76201"/>
            <a:ext cx="11926460" cy="6781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6" t="3377" r="14001" b="3467"/>
          <a:stretch/>
        </p:blipFill>
        <p:spPr>
          <a:xfrm>
            <a:off x="5781674" y="786483"/>
            <a:ext cx="5267325" cy="51881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776" y="59746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latin typeface="Monotype Corsiva" panose="03010101010201010101" pitchFamily="66" charset="0"/>
              </a:rPr>
              <a:t>ГОРОДЕЦКИЕ УЗОРЫ</a:t>
            </a:r>
          </a:p>
          <a:p>
            <a:pPr lvl="0" algn="ctr"/>
            <a:r>
              <a:rPr lang="ru-RU" b="1" dirty="0" smtClean="0">
                <a:latin typeface="Monotype Corsiva" panose="03010101010201010101" pitchFamily="66" charset="0"/>
              </a:rPr>
              <a:t>Васильева Екатерина  - 17 лет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00651" y="59622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latin typeface="Monotype Corsiva" panose="03010101010201010101" pitchFamily="66" charset="0"/>
              </a:rPr>
              <a:t>ГОРОДЕЦКИЕ УЗОРЫ</a:t>
            </a:r>
          </a:p>
          <a:p>
            <a:pPr lvl="0" algn="ctr"/>
            <a:r>
              <a:rPr lang="ru-RU" b="1" dirty="0" smtClean="0">
                <a:latin typeface="Monotype Corsiva" panose="03010101010201010101" pitchFamily="66" charset="0"/>
              </a:rPr>
              <a:t>Васильева Екатерина  - 16 лет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0862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219</Words>
  <Application>Microsoft Office PowerPoint</Application>
  <PresentationFormat>Широкоэкранный</PresentationFormat>
  <Paragraphs>66</Paragraphs>
  <Slides>15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38</cp:revision>
  <dcterms:created xsi:type="dcterms:W3CDTF">2021-01-04T13:43:34Z</dcterms:created>
  <dcterms:modified xsi:type="dcterms:W3CDTF">2021-01-17T13:25:33Z</dcterms:modified>
</cp:coreProperties>
</file>