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1" r:id="rId3"/>
    <p:sldId id="263" r:id="rId4"/>
    <p:sldId id="270" r:id="rId5"/>
    <p:sldId id="269" r:id="rId6"/>
    <p:sldId id="268" r:id="rId7"/>
    <p:sldId id="267" r:id="rId8"/>
    <p:sldId id="266" r:id="rId9"/>
    <p:sldId id="265" r:id="rId10"/>
    <p:sldId id="264" r:id="rId11"/>
    <p:sldId id="27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43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5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7;&#1081;\Downloads\Skazochnaya_muzyka_Ochen_chudesnaya_-_Ochen_chudesnaya_(Gybka.com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8" name="Picture 6" descr="C:\Users\Алексей\OneDrive\Рабочий стол\1551800098_baby-frame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899592" y="1196752"/>
            <a:ext cx="709200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i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В гостях у сказки</a:t>
            </a:r>
            <a:endParaRPr lang="ru-RU" sz="8000" b="1" i="1" dirty="0">
              <a:ln w="1905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31840" y="2564904"/>
            <a:ext cx="417646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0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Выставка работ </a:t>
            </a:r>
          </a:p>
          <a:p>
            <a:pPr algn="ctr"/>
            <a:r>
              <a:rPr lang="ru-RU" sz="3600" b="1" cap="none" spc="0" dirty="0" smtClean="0">
                <a:ln w="19050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учащихся ДХШ</a:t>
            </a:r>
          </a:p>
          <a:p>
            <a:pPr algn="ctr"/>
            <a:r>
              <a:rPr lang="ru-RU" sz="3600" b="1" dirty="0" smtClean="0">
                <a:ln w="19050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«В» класс</a:t>
            </a:r>
            <a:endParaRPr lang="ru-RU" sz="3600" b="1" cap="none" spc="0" dirty="0">
              <a:ln w="19050">
                <a:solidFill>
                  <a:schemeClr val="bg2">
                    <a:lumMod val="25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355976" y="4509120"/>
            <a:ext cx="338830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Преподаватель: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Калмина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Н.И.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г.Городец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2020г.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Skazochnaya_muzyka_Ochen_chudesnaya_-_Ochen_chudesnaya_(Gybka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1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Алексей\OneDrive\Рабочий стол\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18625" cy="6858000"/>
          </a:xfrm>
          <a:prstGeom prst="rect">
            <a:avLst/>
          </a:prstGeom>
          <a:noFill/>
        </p:spPr>
      </p:pic>
      <p:pic>
        <p:nvPicPr>
          <p:cNvPr id="10242" name="Picture 2" descr="C:\Users\Алексей\OneDrive\Рабочий стол\фото с телефона\IMG_20201211_154709.jpg"/>
          <p:cNvPicPr>
            <a:picLocks noChangeAspect="1" noChangeArrowheads="1"/>
          </p:cNvPicPr>
          <p:nvPr/>
        </p:nvPicPr>
        <p:blipFill>
          <a:blip r:embed="rId3" cstate="print"/>
          <a:srcRect l="8112" t="8549" r="11771" b="8977"/>
          <a:stretch>
            <a:fillRect/>
          </a:stretch>
        </p:blipFill>
        <p:spPr bwMode="auto">
          <a:xfrm>
            <a:off x="4932040" y="692696"/>
            <a:ext cx="3777334" cy="51845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Picture 6" descr="C:\Users\Алексей\OneDrive\Рабочий стол\фото с телефона\IMG_20201211_173822.jpg"/>
          <p:cNvPicPr>
            <a:picLocks noChangeAspect="1" noChangeArrowheads="1"/>
          </p:cNvPicPr>
          <p:nvPr/>
        </p:nvPicPr>
        <p:blipFill>
          <a:blip r:embed="rId4" cstate="print"/>
          <a:srcRect l="9679" t="8711" r="9015" b="7079"/>
          <a:stretch>
            <a:fillRect/>
          </a:stretch>
        </p:blipFill>
        <p:spPr bwMode="auto">
          <a:xfrm>
            <a:off x="683567" y="692695"/>
            <a:ext cx="3754349" cy="51845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5652120" y="6093296"/>
            <a:ext cx="28454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Гвоздев Илья, 11 лет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«Иван Царевич и жар-птица»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6093296"/>
            <a:ext cx="28454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Крупина Елена, 13 лет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Малифицента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</p:spTree>
  </p:cSld>
  <p:clrMapOvr>
    <a:masterClrMapping/>
  </p:clrMapOvr>
  <p:transition advClick="0" advTm="5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Алексей\OneDrive\Рабочий стол\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18625" cy="6858000"/>
          </a:xfrm>
          <a:prstGeom prst="rect">
            <a:avLst/>
          </a:prstGeom>
          <a:noFill/>
        </p:spPr>
      </p:pic>
      <p:pic>
        <p:nvPicPr>
          <p:cNvPr id="11266" name="Picture 2" descr="C:\Users\Алексей\OneDrive\Рабочий стол\фото с телефона\IMG_20201211_154741.jpg"/>
          <p:cNvPicPr>
            <a:picLocks noChangeAspect="1" noChangeArrowheads="1"/>
          </p:cNvPicPr>
          <p:nvPr/>
        </p:nvPicPr>
        <p:blipFill>
          <a:blip r:embed="rId3" cstate="print"/>
          <a:srcRect l="23359" t="3610" r="27911" b="4344"/>
          <a:stretch>
            <a:fillRect/>
          </a:stretch>
        </p:blipFill>
        <p:spPr bwMode="auto">
          <a:xfrm rot="16200000">
            <a:off x="1895702" y="-663455"/>
            <a:ext cx="5472608" cy="77528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347864" y="6165304"/>
            <a:ext cx="28454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Евграфова Таисия, 12 лет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«Шляпник»</a:t>
            </a:r>
          </a:p>
        </p:txBody>
      </p:sp>
    </p:spTree>
  </p:cSld>
  <p:clrMapOvr>
    <a:masterClrMapping/>
  </p:clrMapOvr>
  <p:transition advClick="0" advTm="5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Алексей\OneDrive\Рабочий стол\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18625" cy="6858000"/>
          </a:xfrm>
          <a:prstGeom prst="rect">
            <a:avLst/>
          </a:prstGeom>
          <a:noFill/>
        </p:spPr>
      </p:pic>
      <p:pic>
        <p:nvPicPr>
          <p:cNvPr id="4100" name="Picture 4" descr="C:\Users\Алексей\OneDrive\Рабочий стол\фото с телефона\IMG_20201203_172926.jpg"/>
          <p:cNvPicPr>
            <a:picLocks noChangeAspect="1" noChangeArrowheads="1"/>
          </p:cNvPicPr>
          <p:nvPr/>
        </p:nvPicPr>
        <p:blipFill>
          <a:blip r:embed="rId3" cstate="print"/>
          <a:srcRect l="9184" t="6888" r="9996" b="7700"/>
          <a:stretch>
            <a:fillRect/>
          </a:stretch>
        </p:blipFill>
        <p:spPr bwMode="auto">
          <a:xfrm>
            <a:off x="683567" y="548679"/>
            <a:ext cx="3883787" cy="54726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103" name="Picture 7" descr="C:\Users\Алексей\OneDrive\Рабочий стол\1 о сказке.jpg"/>
          <p:cNvPicPr>
            <a:picLocks noChangeAspect="1" noChangeArrowheads="1"/>
          </p:cNvPicPr>
          <p:nvPr/>
        </p:nvPicPr>
        <p:blipFill>
          <a:blip r:embed="rId4" cstate="print"/>
          <a:srcRect l="21650" t="9051" r="30313" b="41600"/>
          <a:stretch>
            <a:fillRect/>
          </a:stretch>
        </p:blipFill>
        <p:spPr bwMode="auto">
          <a:xfrm>
            <a:off x="4932040" y="548680"/>
            <a:ext cx="3881360" cy="54726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1547664" y="5301208"/>
            <a:ext cx="28454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Окруашвили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Карина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11 лет</a:t>
            </a:r>
          </a:p>
          <a:p>
            <a:pPr algn="ctr">
              <a:buNone/>
            </a:pP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Супер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Яга»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Алексей\OneDrive\Рабочий стол\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18625" cy="6858000"/>
          </a:xfrm>
          <a:prstGeom prst="rect">
            <a:avLst/>
          </a:prstGeom>
          <a:noFill/>
        </p:spPr>
      </p:pic>
      <p:pic>
        <p:nvPicPr>
          <p:cNvPr id="5122" name="Picture 2" descr="C:\Users\Алексей\OneDrive\Рабочий стол\фото с телефона\IMG_20201019_125715.jpg"/>
          <p:cNvPicPr>
            <a:picLocks noChangeAspect="1" noChangeArrowheads="1"/>
          </p:cNvPicPr>
          <p:nvPr/>
        </p:nvPicPr>
        <p:blipFill>
          <a:blip r:embed="rId3" cstate="print"/>
          <a:srcRect r="2655"/>
          <a:stretch>
            <a:fillRect/>
          </a:stretch>
        </p:blipFill>
        <p:spPr bwMode="auto">
          <a:xfrm>
            <a:off x="4860032" y="404664"/>
            <a:ext cx="3960440" cy="54246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124" name="Picture 4" descr="C:\Users\Алексей\OneDrive\Рабочий стол\фото с телефона\IMG_20201211_154628.jpg"/>
          <p:cNvPicPr>
            <a:picLocks noChangeAspect="1" noChangeArrowheads="1"/>
          </p:cNvPicPr>
          <p:nvPr/>
        </p:nvPicPr>
        <p:blipFill>
          <a:blip r:embed="rId4" cstate="print"/>
          <a:srcRect l="7251" t="8473" r="10444" b="4381"/>
          <a:stretch>
            <a:fillRect/>
          </a:stretch>
        </p:blipFill>
        <p:spPr bwMode="auto">
          <a:xfrm>
            <a:off x="539551" y="476672"/>
            <a:ext cx="3825425" cy="5400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259632" y="6093296"/>
            <a:ext cx="28454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Левшакова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Варвара, 12 лет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Ёжкин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сад»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652120" y="6093296"/>
            <a:ext cx="28454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Клименко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Дима, 10 лет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«Маша и медведь»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Алексей\OneDrive\Рабочий стол\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18625" cy="6858000"/>
          </a:xfrm>
          <a:prstGeom prst="rect">
            <a:avLst/>
          </a:prstGeom>
          <a:noFill/>
        </p:spPr>
      </p:pic>
      <p:pic>
        <p:nvPicPr>
          <p:cNvPr id="6146" name="Picture 2" descr="C:\Users\Алексей\OneDrive\Рабочий стол\фото с телефона\IMG_20201019_1255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135524" y="1151747"/>
            <a:ext cx="5400602" cy="40504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147" name="Picture 3" descr="C:\Users\Алексей\OneDrive\Рабочий стол\фото с телефона\IMG_20201204_150400.jpg"/>
          <p:cNvPicPr>
            <a:picLocks noChangeAspect="1" noChangeArrowheads="1"/>
          </p:cNvPicPr>
          <p:nvPr/>
        </p:nvPicPr>
        <p:blipFill>
          <a:blip r:embed="rId4" cstate="print"/>
          <a:srcRect l="10375" t="9736" r="10952" b="4669"/>
          <a:stretch>
            <a:fillRect/>
          </a:stretch>
        </p:blipFill>
        <p:spPr bwMode="auto">
          <a:xfrm>
            <a:off x="4947383" y="476672"/>
            <a:ext cx="3722885" cy="5400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331640" y="6021288"/>
            <a:ext cx="28454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Крупина Елена, 12 лет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«Кот в сапогах»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652120" y="6093296"/>
            <a:ext cx="28454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Клименко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Дима, 11 лет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«Бабка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Ёжка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Алексей\OneDrive\Рабочий стол\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18625" cy="6858000"/>
          </a:xfrm>
          <a:prstGeom prst="rect">
            <a:avLst/>
          </a:prstGeom>
          <a:noFill/>
        </p:spPr>
      </p:pic>
      <p:pic>
        <p:nvPicPr>
          <p:cNvPr id="3" name="Picture 3" descr="C:\Users\Алексей\OneDrive\Рабочий стол\фото с телефона\IMG_20201203_174440.jpg"/>
          <p:cNvPicPr>
            <a:picLocks noChangeAspect="1" noChangeArrowheads="1"/>
          </p:cNvPicPr>
          <p:nvPr/>
        </p:nvPicPr>
        <p:blipFill>
          <a:blip r:embed="rId3" cstate="print"/>
          <a:srcRect l="1964" t="26519" r="5710" b="23390"/>
          <a:stretch>
            <a:fillRect/>
          </a:stretch>
        </p:blipFill>
        <p:spPr bwMode="auto">
          <a:xfrm>
            <a:off x="899592" y="476672"/>
            <a:ext cx="7632848" cy="55216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491880" y="6165304"/>
            <a:ext cx="28454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Булдакова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Александра, 14 лет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«Полет  Яги»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Алексей\OneDrive\Рабочий стол\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18625" cy="6858000"/>
          </a:xfrm>
          <a:prstGeom prst="rect">
            <a:avLst/>
          </a:prstGeom>
          <a:noFill/>
        </p:spPr>
      </p:pic>
      <p:pic>
        <p:nvPicPr>
          <p:cNvPr id="7170" name="Picture 2" descr="C:\Users\Алексей\OneDrive\Рабочий стол\фото с телефона\IMG_20201019_1257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692696"/>
            <a:ext cx="6912768" cy="51845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419872" y="6093296"/>
            <a:ext cx="28454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Рыбакова Дарья, 10 лет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«Интересное семейство»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Алексей\OneDrive\Рабочий стол\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18625" cy="6858000"/>
          </a:xfrm>
          <a:prstGeom prst="rect">
            <a:avLst/>
          </a:prstGeom>
          <a:noFill/>
        </p:spPr>
      </p:pic>
      <p:pic>
        <p:nvPicPr>
          <p:cNvPr id="8194" name="Picture 2" descr="C:\Users\Алексей\OneDrive\Рабочий стол\фото с телефона\IMG_20201019_1257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76672"/>
            <a:ext cx="7200800" cy="5400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059832" y="6093296"/>
            <a:ext cx="28454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Митрофанов  Леонид, 11 лет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«Вершки и корешки»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Алексей\OneDrive\Рабочий стол\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18625" cy="6858000"/>
          </a:xfrm>
          <a:prstGeom prst="rect">
            <a:avLst/>
          </a:prstGeom>
          <a:noFill/>
        </p:spPr>
      </p:pic>
      <p:pic>
        <p:nvPicPr>
          <p:cNvPr id="9218" name="Picture 2" descr="C:\Users\Алексей\OneDrive\Рабочий стол\фото с телефона\IMG_20201019_125917.jpg"/>
          <p:cNvPicPr>
            <a:picLocks noChangeAspect="1" noChangeArrowheads="1"/>
          </p:cNvPicPr>
          <p:nvPr/>
        </p:nvPicPr>
        <p:blipFill>
          <a:blip r:embed="rId3" cstate="print"/>
          <a:srcRect l="5773"/>
          <a:stretch>
            <a:fillRect/>
          </a:stretch>
        </p:blipFill>
        <p:spPr bwMode="auto">
          <a:xfrm rot="16200000">
            <a:off x="2176536" y="-440232"/>
            <a:ext cx="5112568" cy="72344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275856" y="6021288"/>
            <a:ext cx="28454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Булдакова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Александра, 13 лет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«Золотая рыбка»</a:t>
            </a:r>
          </a:p>
        </p:txBody>
      </p:sp>
    </p:spTree>
  </p:cSld>
  <p:clrMapOvr>
    <a:masterClrMapping/>
  </p:clrMapOvr>
  <p:transition advClick="0" advTm="5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Алексей\OneDrive\Рабочий стол\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18625" cy="6858000"/>
          </a:xfrm>
          <a:prstGeom prst="rect">
            <a:avLst/>
          </a:prstGeom>
          <a:noFill/>
        </p:spPr>
      </p:pic>
      <p:pic>
        <p:nvPicPr>
          <p:cNvPr id="3" name="Picture 5" descr="C:\Users\Алексей\OneDrive\Рабочий стол\фото с телефона\IMG_20201211_154651.jpg"/>
          <p:cNvPicPr>
            <a:picLocks noChangeAspect="1" noChangeArrowheads="1"/>
          </p:cNvPicPr>
          <p:nvPr/>
        </p:nvPicPr>
        <p:blipFill>
          <a:blip r:embed="rId3" cstate="print"/>
          <a:srcRect l="2781" t="21507" r="2652" b="29472"/>
          <a:stretch>
            <a:fillRect/>
          </a:stretch>
        </p:blipFill>
        <p:spPr bwMode="auto">
          <a:xfrm>
            <a:off x="755576" y="476672"/>
            <a:ext cx="7344816" cy="50765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275856" y="5877272"/>
            <a:ext cx="28454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Рыбакова Дарья, 11 лет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«Волшебный мир»</a:t>
            </a:r>
          </a:p>
        </p:txBody>
      </p:sp>
    </p:spTree>
  </p:cSld>
  <p:clrMapOvr>
    <a:masterClrMapping/>
  </p:clrMapOvr>
  <p:transition advClick="0" advTm="5000"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141</Words>
  <Application>Microsoft Office PowerPoint</Application>
  <PresentationFormat>Экран (4:3)</PresentationFormat>
  <Paragraphs>34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Алексей</cp:lastModifiedBy>
  <cp:revision>18</cp:revision>
  <dcterms:created xsi:type="dcterms:W3CDTF">2020-12-13T15:14:12Z</dcterms:created>
  <dcterms:modified xsi:type="dcterms:W3CDTF">2020-12-13T17:21:20Z</dcterms:modified>
</cp:coreProperties>
</file>