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5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73" r:id="rId9"/>
    <p:sldId id="266" r:id="rId10"/>
    <p:sldId id="263" r:id="rId11"/>
    <p:sldId id="267" r:id="rId12"/>
    <p:sldId id="274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333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8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3" d="100"/>
          <a:sy n="93" d="100"/>
        </p:scale>
        <p:origin x="298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5088C-EF4E-43E5-BFCC-CA4592AEDA84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3EBCED-105D-48CE-A3D2-E01E5E345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59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BCED-105D-48CE-A3D2-E01E5E3455C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081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3EBCED-105D-48CE-A3D2-E01E5E3455C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3151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BCED-105D-48CE-A3D2-E01E5E3455C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9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BCED-105D-48CE-A3D2-E01E5E3455C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994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BCED-105D-48CE-A3D2-E01E5E3455C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0326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3EBCED-105D-48CE-A3D2-E01E5E3455C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5322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BCED-105D-48CE-A3D2-E01E5E3455C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6551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BCED-105D-48CE-A3D2-E01E5E3455C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704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547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834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949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83236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060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341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829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533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327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467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390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586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252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295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843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106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62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000">
              <a:schemeClr val="accent2"/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F3B85E-F62D-46D7-9B90-453C4B48C9C1}" type="datetimeFigureOut">
              <a:rPr lang="ru-RU" smtClean="0"/>
              <a:t>вс 14.02.21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7E8094D-5A64-4717-87C9-159FE27EC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756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4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5000">
              <a:srgbClr val="FFFF00"/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0865" y="1479882"/>
            <a:ext cx="1110111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</a:rPr>
              <a:t>«Глиняная сказка»</a:t>
            </a:r>
            <a:endParaRPr lang="ru-RU" sz="1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31621" y="279553"/>
            <a:ext cx="83995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525">
                  <a:solidFill>
                    <a:srgbClr val="003300"/>
                  </a:solidFill>
                  <a:prstDash val="solid"/>
                </a:ln>
                <a:solidFill>
                  <a:srgbClr val="03331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</a:rPr>
              <a:t>Серия выставок – «Знакомство с традиционной глиняной игрушкой»</a:t>
            </a:r>
            <a:endParaRPr lang="ru-RU" sz="3600" b="1" cap="none" spc="0" dirty="0">
              <a:ln w="9525">
                <a:solidFill>
                  <a:srgbClr val="003300"/>
                </a:solidFill>
                <a:prstDash val="solid"/>
              </a:ln>
              <a:solidFill>
                <a:srgbClr val="033316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8466" y="4247582"/>
            <a:ext cx="686578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sz="4000" b="1" dirty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Выставка </a:t>
            </a:r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работ учащихся</a:t>
            </a:r>
            <a:endParaRPr lang="ru-RU" sz="4000" b="1" dirty="0">
              <a:ln w="0">
                <a:solidFill>
                  <a:srgbClr val="003300"/>
                </a:solidFill>
              </a:ln>
              <a:solidFill>
                <a:srgbClr val="033316"/>
              </a:solidFill>
              <a:latin typeface="Monotype Corsiva" panose="03010101010201010101" pitchFamily="66" charset="0"/>
              <a:cs typeface="Times New Roman" pitchFamily="18" charset="0"/>
            </a:endParaRPr>
          </a:p>
          <a:p>
            <a:pPr algn="ctr" defTabSz="914400"/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МБУ ДО «ДХШ» г. Городца</a:t>
            </a:r>
            <a:endParaRPr lang="ru-RU" sz="4000" b="1" dirty="0">
              <a:ln w="0">
                <a:solidFill>
                  <a:srgbClr val="003300"/>
                </a:solidFill>
              </a:ln>
              <a:solidFill>
                <a:srgbClr val="033316"/>
              </a:solidFill>
              <a:latin typeface="Monotype Corsiva" panose="03010101010201010101" pitchFamily="66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преподавателя </a:t>
            </a:r>
            <a:r>
              <a:rPr lang="ru-RU" sz="4000" b="1" dirty="0" err="1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Калминой</a:t>
            </a:r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 Н.И.</a:t>
            </a:r>
          </a:p>
          <a:p>
            <a:pPr algn="ctr"/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2021г.</a:t>
            </a:r>
            <a:endParaRPr lang="ru-RU" sz="4000" b="1" dirty="0">
              <a:ln w="0">
                <a:solidFill>
                  <a:srgbClr val="003300"/>
                </a:solidFill>
              </a:ln>
              <a:solidFill>
                <a:srgbClr val="033316"/>
              </a:solidFill>
              <a:latin typeface="Monotype Corsiva" panose="03010101010201010101" pitchFamily="66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74433" y="3059391"/>
            <a:ext cx="70214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5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</a:rPr>
              <a:t>«Дымковская игрушка»</a:t>
            </a:r>
            <a:endParaRPr lang="ru-RU" sz="6000" b="1" cap="none" spc="0" dirty="0">
              <a:ln w="9525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5258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57" r="7153" b="16880"/>
          <a:stretch/>
        </p:blipFill>
        <p:spPr>
          <a:xfrm>
            <a:off x="9630753" y="3059391"/>
            <a:ext cx="3200400" cy="383344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600" l="4128" r="848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82867" y="3719622"/>
            <a:ext cx="2897039" cy="3394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548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936875" y="6318201"/>
            <a:ext cx="2977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Глушкова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Ульяна – 12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лет 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70237" y="6318201"/>
            <a:ext cx="4266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Обухова Арина – 14 лет 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937" y="326988"/>
            <a:ext cx="4425444" cy="58981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3527" y="326988"/>
            <a:ext cx="4429178" cy="5898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184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68" b="5050"/>
          <a:stretch/>
        </p:blipFill>
        <p:spPr>
          <a:xfrm>
            <a:off x="1127413" y="789709"/>
            <a:ext cx="5143500" cy="536171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94411" y="6253140"/>
            <a:ext cx="2865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Смирнова Дарья  -14 лет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1028" y="789709"/>
            <a:ext cx="3073877" cy="536171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560012" y="6253140"/>
            <a:ext cx="28289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Чернова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Эльвира – 11лет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3718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509155"/>
            <a:ext cx="7578436" cy="568382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-25182" y="6206837"/>
            <a:ext cx="8848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Красикова Анастасия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– 13лет, </a:t>
            </a:r>
            <a:r>
              <a:rPr lang="ru-RU" b="1" baseline="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Карасева Татьяна – 12 лет, </a:t>
            </a:r>
            <a:r>
              <a:rPr lang="ru-RU" b="1" baseline="0" dirty="0" err="1" smtClean="0">
                <a:solidFill>
                  <a:prstClr val="black"/>
                </a:solidFill>
                <a:latin typeface="Times New Roman" panose="02020603050405020304" pitchFamily="18" charset="0"/>
              </a:rPr>
              <a:t>Чеснакова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Лера – 12 лет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399102" y="2105729"/>
            <a:ext cx="3792898" cy="2247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Что за конь!</a:t>
            </a: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Только тронь! </a:t>
            </a: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Со всадником вместе</a:t>
            </a: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Ускачет верст на двести!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64526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873" y="379918"/>
            <a:ext cx="7910945" cy="5933210"/>
          </a:xfrm>
        </p:spPr>
      </p:pic>
      <p:sp>
        <p:nvSpPr>
          <p:cNvPr id="5" name="Прямоугольник 4"/>
          <p:cNvSpPr/>
          <p:nvPr/>
        </p:nvSpPr>
        <p:spPr>
          <a:xfrm>
            <a:off x="255870" y="1334913"/>
            <a:ext cx="3471003" cy="6679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Узоры удивительно простые,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>
                <a:latin typeface="Times New Roman" panose="02020603050405020304" pitchFamily="18" charset="0"/>
              </a:rPr>
              <a:t>к</a:t>
            </a:r>
            <a:r>
              <a:rPr lang="ru-RU" sz="2400" b="1" i="1" dirty="0" smtClean="0">
                <a:latin typeface="Times New Roman" panose="02020603050405020304" pitchFamily="18" charset="0"/>
              </a:rPr>
              <a:t>руги </a:t>
            </a:r>
            <a:r>
              <a:rPr lang="ru-RU" sz="2400" b="1" i="1" dirty="0">
                <a:latin typeface="Times New Roman" panose="02020603050405020304" pitchFamily="18" charset="0"/>
              </a:rPr>
              <a:t>и точки изображены,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>
                <a:latin typeface="Times New Roman" panose="02020603050405020304" pitchFamily="18" charset="0"/>
              </a:rPr>
              <a:t>ч</a:t>
            </a:r>
            <a:r>
              <a:rPr lang="ru-RU" sz="2400" b="1" i="1" dirty="0" smtClean="0">
                <a:latin typeface="Times New Roman" panose="02020603050405020304" pitchFamily="18" charset="0"/>
              </a:rPr>
              <a:t>ередовать </a:t>
            </a:r>
            <a:r>
              <a:rPr lang="ru-RU" sz="2400" b="1" i="1" dirty="0">
                <a:latin typeface="Times New Roman" panose="02020603050405020304" pitchFamily="18" charset="0"/>
              </a:rPr>
              <a:t>не забываем,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>
                <a:latin typeface="Times New Roman" panose="02020603050405020304" pitchFamily="18" charset="0"/>
              </a:rPr>
              <a:t>ж</a:t>
            </a:r>
            <a:r>
              <a:rPr lang="ru-RU" sz="2400" b="1" i="1" dirty="0" smtClean="0">
                <a:latin typeface="Times New Roman" panose="02020603050405020304" pitchFamily="18" charset="0"/>
              </a:rPr>
              <a:t>ивотных </a:t>
            </a:r>
            <a:r>
              <a:rPr lang="ru-RU" sz="2400" b="1" i="1" dirty="0">
                <a:latin typeface="Times New Roman" panose="02020603050405020304" pitchFamily="18" charset="0"/>
              </a:rPr>
              <a:t>украшаем.</a:t>
            </a:r>
          </a:p>
          <a:p>
            <a:pPr algn="ctr">
              <a:lnSpc>
                <a:spcPct val="150000"/>
              </a:lnSpc>
            </a:pPr>
            <a:endParaRPr lang="ru-RU" sz="2400" b="1" i="1" dirty="0"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i="1" dirty="0"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i="1" dirty="0"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i="1" dirty="0"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      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50494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69807" y="332573"/>
            <a:ext cx="502216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</a:rPr>
              <a:t>Чем знаменито Дымково?</a:t>
            </a:r>
          </a:p>
          <a:p>
            <a:pPr marL="0" marR="0" lvl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Игрушкою своей.</a:t>
            </a:r>
          </a:p>
          <a:p>
            <a:pPr marL="0" marR="0" lvl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В ней нету цвета</a:t>
            </a:r>
            <a:r>
              <a:rPr kumimoji="0" lang="ru-RU" sz="2800" b="1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 дымного, </a:t>
            </a:r>
          </a:p>
          <a:p>
            <a:pPr marL="0" marR="0" lvl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baseline="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А</a:t>
            </a:r>
            <a:r>
              <a:rPr lang="ru-RU" sz="28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есть любовь людей.</a:t>
            </a:r>
          </a:p>
          <a:p>
            <a:pPr marL="0" marR="0" lvl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В</a:t>
            </a:r>
            <a:r>
              <a:rPr kumimoji="0" lang="ru-RU" sz="2800" b="1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 ней что-то есть от радуги,</a:t>
            </a:r>
          </a:p>
          <a:p>
            <a:pPr marL="0" marR="0" lvl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baseline="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От капелек росы.</a:t>
            </a:r>
          </a:p>
          <a:p>
            <a:pPr marL="0" marR="0" lvl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В ней что-то есть от радости, </a:t>
            </a:r>
          </a:p>
          <a:p>
            <a:pPr marL="0" marR="0" lvl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</a:rPr>
              <a:t>Гремящей, как басы.</a:t>
            </a: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i="1" baseline="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(В.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Феофанов)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32719" r="66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991" r="39212"/>
          <a:stretch/>
        </p:blipFill>
        <p:spPr>
          <a:xfrm>
            <a:off x="5444197" y="2540003"/>
            <a:ext cx="3666978" cy="43179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97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323"/>
          <a:stretch/>
        </p:blipFill>
        <p:spPr>
          <a:xfrm flipH="1">
            <a:off x="-393895" y="3048000"/>
            <a:ext cx="3765452" cy="381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339" b="96615" l="192" r="482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938"/>
          <a:stretch/>
        </p:blipFill>
        <p:spPr>
          <a:xfrm>
            <a:off x="8500849" y="-309490"/>
            <a:ext cx="3569230" cy="504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832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4" t="11111" r="19150" b="7190"/>
          <a:stretch/>
        </p:blipFill>
        <p:spPr>
          <a:xfrm>
            <a:off x="4979773" y="688980"/>
            <a:ext cx="3822242" cy="584083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65485" y="1408821"/>
            <a:ext cx="3047794" cy="3909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Кони глиняные 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мчатся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на подставках что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 есть сил,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и за хвост не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удержаться,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если гриву упустил.</a:t>
            </a:r>
            <a:endParaRPr lang="ru-RU" sz="2400" b="1" i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" t="1700" r="16885" b="5883"/>
          <a:stretch/>
        </p:blipFill>
        <p:spPr>
          <a:xfrm>
            <a:off x="493188" y="316798"/>
            <a:ext cx="3818712" cy="579362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444889" y="6488668"/>
            <a:ext cx="2892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Клименко Дмитрий 11лет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02597" y="6110422"/>
            <a:ext cx="1989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Калмина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Н.И.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4478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2" t="8628" r="7298" b="6405"/>
          <a:stretch/>
        </p:blipFill>
        <p:spPr>
          <a:xfrm>
            <a:off x="8109705" y="425031"/>
            <a:ext cx="3728068" cy="549242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 flipH="1">
            <a:off x="8455679" y="5916519"/>
            <a:ext cx="32137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Окруашвили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Карина -11лет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646141" y="6410104"/>
            <a:ext cx="3081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Жаренова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Дарья -13 лет</a:t>
            </a:r>
            <a:endParaRPr lang="ru-RU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4" t="5883" r="10087" b="2483"/>
          <a:stretch/>
        </p:blipFill>
        <p:spPr>
          <a:xfrm>
            <a:off x="4144194" y="764744"/>
            <a:ext cx="3792524" cy="564536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 flipH="1">
            <a:off x="0" y="1759976"/>
            <a:ext cx="4360985" cy="3355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Очень 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стройный и красивый,</a:t>
            </a:r>
          </a:p>
          <a:p>
            <a:pPr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С челкой и пушистой гривой</a:t>
            </a:r>
          </a:p>
          <a:p>
            <a:pPr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Может плавать и скакать,</a:t>
            </a:r>
          </a:p>
          <a:p>
            <a:pPr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Ест овес, умеет ржать.</a:t>
            </a:r>
          </a:p>
          <a:p>
            <a:pPr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Прыгнет в воду и огонь</a:t>
            </a:r>
          </a:p>
          <a:p>
            <a:pPr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Верный человеку конь.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1319572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6" t="9674" r="13747" b="3006"/>
          <a:stretch/>
        </p:blipFill>
        <p:spPr>
          <a:xfrm>
            <a:off x="6965785" y="447935"/>
            <a:ext cx="3760330" cy="565435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41333" y="6001557"/>
            <a:ext cx="3409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Булдакова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Александра  -14 лет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62755" y="327511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48174" y="6102289"/>
            <a:ext cx="27880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Рыбакова Дарья -11лет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" t="6144" r="14096" b="5751"/>
          <a:stretch/>
        </p:blipFill>
        <p:spPr>
          <a:xfrm>
            <a:off x="1277120" y="375137"/>
            <a:ext cx="3931815" cy="562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95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5" t="5490" r="16187" b="2744"/>
          <a:stretch/>
        </p:blipFill>
        <p:spPr>
          <a:xfrm>
            <a:off x="8427308" y="281437"/>
            <a:ext cx="3397624" cy="578915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972234" y="5916705"/>
            <a:ext cx="16340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712143" y="6039816"/>
            <a:ext cx="28279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Агликова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Анфиса  -12лет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03294" y="2284941"/>
            <a:ext cx="418260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 этого оленя золотые рога,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</a:rPr>
              <a:t>Через горные отроги,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</a:rPr>
              <a:t>Через крыши деревень, 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</a:rPr>
              <a:t>Краснорогий, </a:t>
            </a:r>
            <a:r>
              <a:rPr lang="ru-RU" sz="2400" b="1" i="1" dirty="0" err="1" smtClean="0">
                <a:latin typeface="Times New Roman" panose="02020603050405020304" pitchFamily="18" charset="0"/>
              </a:rPr>
              <a:t>желторогий</a:t>
            </a:r>
            <a:endParaRPr lang="ru-RU" sz="2400" b="1" i="1" dirty="0">
              <a:latin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</a:rPr>
              <a:t>Мчится глиняный олень.</a:t>
            </a:r>
            <a:endParaRPr lang="ru-RU" sz="2400" b="1" i="1" dirty="0">
              <a:latin typeface="Times New Roman" panose="02020603050405020304" pitchFamily="18" charset="0"/>
            </a:endParaRPr>
          </a:p>
          <a:p>
            <a:pPr algn="ctr"/>
            <a:endParaRPr lang="ru-RU" sz="2400" b="1" i="1" dirty="0">
              <a:latin typeface="Times New Roman" panose="02020603050405020304" pitchFamily="18" charset="0"/>
            </a:endParaRPr>
          </a:p>
          <a:p>
            <a:pPr algn="ctr"/>
            <a:endParaRPr lang="ru-RU" sz="2400" b="1" i="1" dirty="0">
              <a:latin typeface="Times New Roman" panose="02020603050405020304" pitchFamily="18" charset="0"/>
            </a:endParaRPr>
          </a:p>
          <a:p>
            <a:pPr algn="ctr"/>
            <a:endParaRPr lang="ru-RU" sz="2400" b="1" i="1" dirty="0">
              <a:latin typeface="Times New Roman" panose="02020603050405020304" pitchFamily="18" charset="0"/>
            </a:endParaRPr>
          </a:p>
          <a:p>
            <a:pPr algn="ctr"/>
            <a:endParaRPr lang="ru-RU" sz="2400" b="1" i="1" dirty="0">
              <a:latin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</a:rPr>
              <a:t>      </a:t>
            </a:r>
            <a:endParaRPr lang="ru-RU" sz="24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4180" y="6448270"/>
            <a:ext cx="1987468" cy="4938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72" t="3732" r="5408"/>
          <a:stretch/>
        </p:blipFill>
        <p:spPr>
          <a:xfrm>
            <a:off x="4828105" y="681674"/>
            <a:ext cx="3199619" cy="576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04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" t="2221" r="15838" b="2091"/>
          <a:stretch/>
        </p:blipFill>
        <p:spPr>
          <a:xfrm>
            <a:off x="209643" y="218416"/>
            <a:ext cx="2850230" cy="43412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6" t="9280" r="14967" b="654"/>
          <a:stretch/>
        </p:blipFill>
        <p:spPr>
          <a:xfrm>
            <a:off x="9027077" y="140471"/>
            <a:ext cx="2925415" cy="458193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3987" y="4722404"/>
            <a:ext cx="2740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Старикова Дарья -12лет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353868" y="4838857"/>
            <a:ext cx="2529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Голубева Ольга -11лет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055" y="2419921"/>
            <a:ext cx="2601231" cy="404242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flipH="1">
            <a:off x="3044481" y="6519444"/>
            <a:ext cx="29491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Калинина Полина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11лет 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49543" y="2424636"/>
            <a:ext cx="2764277" cy="403770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flipH="1">
            <a:off x="6049543" y="6519444"/>
            <a:ext cx="2806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Гришина Анна – 12лет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15920" y="590878"/>
            <a:ext cx="46551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Олень – золотые рожки, на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груди полоски и горошки.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1499214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489093" y="665048"/>
            <a:ext cx="3261643" cy="56941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8"/>
          <a:stretch/>
        </p:blipFill>
        <p:spPr>
          <a:xfrm>
            <a:off x="396586" y="304799"/>
            <a:ext cx="3662796" cy="53396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8104" y="5644442"/>
            <a:ext cx="1987468" cy="4938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6180" y="6364181"/>
            <a:ext cx="1987468" cy="49381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049491" y="2386737"/>
            <a:ext cx="3726873" cy="2801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А вот стоит козел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На стройных ногах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Вся краса у козла в рогах!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Он  качает головой 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</a:rPr>
              <a:t>Посмотрите  я какой!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4002252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817099" y="5626527"/>
            <a:ext cx="28418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Решитов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Никита -11лет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87266" y="6286804"/>
            <a:ext cx="2707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Сорокина Диана -12 лет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0" t="12026" r="11982" b="4184"/>
          <a:stretch/>
        </p:blipFill>
        <p:spPr>
          <a:xfrm flipH="1">
            <a:off x="4548523" y="684341"/>
            <a:ext cx="3546537" cy="53115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4" t="3137" r="14095" b="3921"/>
          <a:stretch/>
        </p:blipFill>
        <p:spPr>
          <a:xfrm>
            <a:off x="8561993" y="297878"/>
            <a:ext cx="3352024" cy="529619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3" t="9993" r="10422" b="6292"/>
          <a:stretch/>
        </p:blipFill>
        <p:spPr>
          <a:xfrm>
            <a:off x="568036" y="1219200"/>
            <a:ext cx="3477492" cy="5067604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457200" y="6286804"/>
            <a:ext cx="3588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Кузнецова Вероника -11лет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36735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Другая 1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FFF00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онкие сплошные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333</TotalTime>
  <Words>323</Words>
  <Application>Microsoft Office PowerPoint</Application>
  <PresentationFormat>Широкоэкранный</PresentationFormat>
  <Paragraphs>88</Paragraphs>
  <Slides>13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Monotype Corsiva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Надя</dc:creator>
  <cp:lastModifiedBy>Надя</cp:lastModifiedBy>
  <cp:revision>47</cp:revision>
  <dcterms:created xsi:type="dcterms:W3CDTF">2021-02-07T13:07:54Z</dcterms:created>
  <dcterms:modified xsi:type="dcterms:W3CDTF">2021-02-14T12:27:23Z</dcterms:modified>
</cp:coreProperties>
</file>