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16"/>
  </p:notesMasterIdLst>
  <p:sldIdLst>
    <p:sldId id="269" r:id="rId2"/>
    <p:sldId id="268" r:id="rId3"/>
    <p:sldId id="256" r:id="rId4"/>
    <p:sldId id="258" r:id="rId5"/>
    <p:sldId id="259" r:id="rId6"/>
    <p:sldId id="260" r:id="rId7"/>
    <p:sldId id="266" r:id="rId8"/>
    <p:sldId id="264" r:id="rId9"/>
    <p:sldId id="263" r:id="rId10"/>
    <p:sldId id="261" r:id="rId11"/>
    <p:sldId id="271" r:id="rId12"/>
    <p:sldId id="265" r:id="rId13"/>
    <p:sldId id="270" r:id="rId14"/>
    <p:sldId id="27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FF66"/>
    <a:srgbClr val="FFCC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0" autoAdjust="0"/>
    <p:restoredTop sz="94660"/>
  </p:normalViewPr>
  <p:slideViewPr>
    <p:cSldViewPr snapToGrid="0">
      <p:cViewPr>
        <p:scale>
          <a:sx n="100" d="100"/>
          <a:sy n="100" d="100"/>
        </p:scale>
        <p:origin x="228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28588-602B-4018-8F05-D9D448F8EF38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FC926-3CEE-4840-B4BC-10213F283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997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EBCED-105D-48CE-A3D2-E01E5E3455C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288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FC926-3CEE-4840-B4BC-10213F28343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846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347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27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9126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73385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2088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1274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2378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1718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296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5698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9860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04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9387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9675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8995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7815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94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4496297-5633-42E3-8B66-1326D2910FF0}" type="datetimeFigureOut">
              <a:rPr lang="ru-RU" smtClean="0"/>
              <a:t>вс 23.05.21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8746389-6866-4C85-8FF1-F3C059404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67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1.wdp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3.wdp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5.wdp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7.wdp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8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9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1.wdp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3.wdp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7.wdp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9.wdp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3167" y="1123043"/>
            <a:ext cx="1110111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«Глиняная сказка»</a:t>
            </a:r>
            <a:endParaRPr lang="ru-RU" sz="1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1621" y="279553"/>
            <a:ext cx="83995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525">
                  <a:solidFill>
                    <a:srgbClr val="003300"/>
                  </a:solidFill>
                  <a:prstDash val="solid"/>
                </a:ln>
                <a:solidFill>
                  <a:srgbClr val="03331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Серия выставок – «Знакомство с традиционной глиняной игрушкой»</a:t>
            </a:r>
            <a:endParaRPr lang="ru-RU" sz="3600" b="1" cap="none" spc="0" dirty="0">
              <a:ln w="9525">
                <a:solidFill>
                  <a:srgbClr val="003300"/>
                </a:solidFill>
                <a:prstDash val="solid"/>
              </a:ln>
              <a:solidFill>
                <a:srgbClr val="03331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9549" y="3784439"/>
            <a:ext cx="76413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0">
                  <a:solidFill>
                    <a:sysClr val="windowText" lastClr="000000"/>
                  </a:solidFill>
                </a:ln>
                <a:solidFill>
                  <a:srgbClr val="003300"/>
                </a:solidFill>
                <a:latin typeface="Monotype Corsiva" panose="03010101010201010101" pitchFamily="66" charset="0"/>
                <a:cs typeface="Times New Roman" pitchFamily="18" charset="0"/>
              </a:rPr>
              <a:t>Выставка </a:t>
            </a:r>
            <a:r>
              <a:rPr lang="ru-RU" sz="3600" b="1" dirty="0" smtClean="0">
                <a:ln w="0">
                  <a:solidFill>
                    <a:sysClr val="windowText" lastClr="000000"/>
                  </a:solidFill>
                </a:ln>
                <a:solidFill>
                  <a:srgbClr val="003300"/>
                </a:solidFill>
                <a:latin typeface="Monotype Corsiva" panose="03010101010201010101" pitchFamily="66" charset="0"/>
                <a:cs typeface="Times New Roman" pitchFamily="18" charset="0"/>
              </a:rPr>
              <a:t>работ учащихся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3300"/>
                </a:solidFill>
                <a:latin typeface="Monotype Corsiva" panose="03010101010201010101" pitchFamily="66" charset="0"/>
              </a:rPr>
              <a:t>разных лет (вчера 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3300"/>
                </a:solidFill>
                <a:latin typeface="Monotype Corsiva" panose="03010101010201010101" pitchFamily="66" charset="0"/>
              </a:rPr>
              <a:t>и сегодня)</a:t>
            </a:r>
          </a:p>
          <a:p>
            <a:pPr algn="ctr" defTabSz="914400"/>
            <a:r>
              <a:rPr lang="ru-RU" sz="3600" b="1" dirty="0" smtClean="0">
                <a:ln w="0">
                  <a:solidFill>
                    <a:sysClr val="windowText" lastClr="000000"/>
                  </a:solidFill>
                </a:ln>
                <a:solidFill>
                  <a:srgbClr val="003300"/>
                </a:solidFill>
                <a:latin typeface="Monotype Corsiva" panose="03010101010201010101" pitchFamily="66" charset="0"/>
                <a:cs typeface="Times New Roman" pitchFamily="18" charset="0"/>
              </a:rPr>
              <a:t>МБУ ДО «ДХШ» г. Городца</a:t>
            </a:r>
            <a:endParaRPr lang="ru-RU" sz="3600" b="1" dirty="0">
              <a:ln w="0">
                <a:solidFill>
                  <a:sysClr val="windowText" lastClr="000000"/>
                </a:solidFill>
              </a:ln>
              <a:solidFill>
                <a:srgbClr val="003300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0">
                  <a:solidFill>
                    <a:sysClr val="windowText" lastClr="000000"/>
                  </a:solidFill>
                </a:ln>
                <a:solidFill>
                  <a:srgbClr val="003300"/>
                </a:solidFill>
                <a:latin typeface="Monotype Corsiva" panose="03010101010201010101" pitchFamily="66" charset="0"/>
                <a:cs typeface="Times New Roman" pitchFamily="18" charset="0"/>
              </a:rPr>
              <a:t>преподавателя </a:t>
            </a:r>
            <a:r>
              <a:rPr lang="ru-RU" sz="3600" b="1" dirty="0" err="1" smtClean="0">
                <a:ln w="0">
                  <a:solidFill>
                    <a:sysClr val="windowText" lastClr="000000"/>
                  </a:solidFill>
                </a:ln>
                <a:solidFill>
                  <a:srgbClr val="003300"/>
                </a:solidFill>
                <a:latin typeface="Monotype Corsiva" panose="03010101010201010101" pitchFamily="66" charset="0"/>
                <a:cs typeface="Times New Roman" pitchFamily="18" charset="0"/>
              </a:rPr>
              <a:t>Калминой</a:t>
            </a:r>
            <a:r>
              <a:rPr lang="ru-RU" sz="3600" b="1" dirty="0" smtClean="0">
                <a:ln w="0">
                  <a:solidFill>
                    <a:sysClr val="windowText" lastClr="000000"/>
                  </a:solidFill>
                </a:ln>
                <a:solidFill>
                  <a:srgbClr val="003300"/>
                </a:solidFill>
                <a:latin typeface="Monotype Corsiva" panose="03010101010201010101" pitchFamily="66" charset="0"/>
                <a:cs typeface="Times New Roman" pitchFamily="18" charset="0"/>
              </a:rPr>
              <a:t> Н.И.</a:t>
            </a:r>
          </a:p>
          <a:p>
            <a:pPr algn="ctr"/>
            <a:r>
              <a:rPr lang="ru-RU" sz="3600" b="1" dirty="0" smtClean="0">
                <a:ln w="0">
                  <a:solidFill>
                    <a:sysClr val="windowText" lastClr="000000"/>
                  </a:solidFill>
                </a:ln>
                <a:solidFill>
                  <a:srgbClr val="003300"/>
                </a:solidFill>
                <a:latin typeface="Monotype Corsiva" panose="03010101010201010101" pitchFamily="66" charset="0"/>
                <a:cs typeface="Times New Roman" pitchFamily="18" charset="0"/>
              </a:rPr>
              <a:t>2021г.</a:t>
            </a:r>
            <a:endParaRPr lang="ru-RU" sz="3600" b="1" dirty="0">
              <a:ln w="0">
                <a:solidFill>
                  <a:sysClr val="windowText" lastClr="000000"/>
                </a:solidFill>
              </a:ln>
              <a:solidFill>
                <a:srgbClr val="003300"/>
              </a:solidFill>
              <a:latin typeface="Monotype Corsiva" panose="03010101010201010101" pitchFamily="66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7013" y="2661490"/>
            <a:ext cx="70214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5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«Дымковская игрушка»</a:t>
            </a:r>
            <a:endParaRPr lang="ru-RU" sz="6000" b="1" cap="none" spc="0" dirty="0">
              <a:ln w="95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97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323"/>
          <a:stretch/>
        </p:blipFill>
        <p:spPr>
          <a:xfrm>
            <a:off x="7977203" y="3169322"/>
            <a:ext cx="3590328" cy="363280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9549" y="266413"/>
            <a:ext cx="1034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0">
                  <a:solidFill>
                    <a:sysClr val="windowText" lastClr="000000"/>
                  </a:solidFill>
                </a:ln>
                <a:solidFill>
                  <a:srgbClr val="003300"/>
                </a:solidFill>
                <a:latin typeface="Monotype Corsiva" panose="03010101010201010101" pitchFamily="66" charset="0"/>
                <a:cs typeface="Times New Roman" pitchFamily="18" charset="0"/>
              </a:rPr>
              <a:t>№ 2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4050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03329" y="807179"/>
            <a:ext cx="748474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Выставка </a:t>
            </a:r>
            <a:r>
              <a:rPr lang="ru-RU" sz="36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работ</a:t>
            </a:r>
            <a:r>
              <a:rPr lang="en-US" sz="36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</a:t>
            </a:r>
            <a:r>
              <a:rPr lang="ru-RU" sz="36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учащихся 2 «В» класса</a:t>
            </a:r>
          </a:p>
          <a:p>
            <a:r>
              <a:rPr lang="ru-RU" sz="3600" b="1" dirty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п</a:t>
            </a:r>
            <a:r>
              <a:rPr lang="ru-RU" sz="36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рограмма «Изобразительное искусство»</a:t>
            </a:r>
            <a:r>
              <a:rPr lang="ru-RU" sz="36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19" b="95624" l="2276" r="940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7328" y="1730189"/>
            <a:ext cx="3696885" cy="49291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4" b="93761" l="5089" r="89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52" y="-919160"/>
            <a:ext cx="5933723" cy="79116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70737" y="6134505"/>
            <a:ext cx="2920992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Калмина</a:t>
            </a:r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Надежда Игоревна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669981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94" b="94064" l="889" r="93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072" b="6125"/>
          <a:stretch/>
        </p:blipFill>
        <p:spPr>
          <a:xfrm flipH="1">
            <a:off x="0" y="135924"/>
            <a:ext cx="5143500" cy="5609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4" b="91702" l="4443" r="970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54" b="7387"/>
          <a:stretch/>
        </p:blipFill>
        <p:spPr>
          <a:xfrm>
            <a:off x="6437798" y="370701"/>
            <a:ext cx="5306785" cy="56223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13578" y="5971790"/>
            <a:ext cx="2877711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Клименко Дмитрия 12 лет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51697" y="5993026"/>
            <a:ext cx="2856872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Окруашвили</a:t>
            </a:r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Карина 11 лет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09284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04" b="9840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492" y="-489379"/>
            <a:ext cx="4930589" cy="65741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3578" y="5971790"/>
            <a:ext cx="2534668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Рыбакова Дарья  11 лет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88" b="91502" l="1822" r="988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18" t="8968" r="218" b="7165"/>
          <a:stretch/>
        </p:blipFill>
        <p:spPr>
          <a:xfrm>
            <a:off x="440390" y="66479"/>
            <a:ext cx="5281045" cy="590531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948084" y="5971790"/>
            <a:ext cx="3010761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Булдакова</a:t>
            </a:r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Александра  14лет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566970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94" b="89885" l="1454" r="926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641" b="14771"/>
          <a:stretch/>
        </p:blipFill>
        <p:spPr>
          <a:xfrm>
            <a:off x="583826" y="385482"/>
            <a:ext cx="5667375" cy="5334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4" b="89885" l="2423" r="988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64" b="9542"/>
          <a:stretch/>
        </p:blipFill>
        <p:spPr>
          <a:xfrm>
            <a:off x="6072398" y="89647"/>
            <a:ext cx="5697140" cy="57194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13578" y="5971790"/>
            <a:ext cx="3122971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Булдакова</a:t>
            </a:r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Александра 14 лет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748941" y="6074763"/>
            <a:ext cx="3012363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Митрофанов  Леонид  12 лет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82325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94" b="97759" l="4847" r="93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5357" r="-2197" b="2249"/>
          <a:stretch/>
        </p:blipFill>
        <p:spPr>
          <a:xfrm>
            <a:off x="813366" y="222422"/>
            <a:ext cx="5162788" cy="56717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75553" y="6009890"/>
            <a:ext cx="2416046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Крупина  Елена 13 лет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66022" y="457201"/>
            <a:ext cx="5189838" cy="5078313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Гамма  красок очень разнообразна.</a:t>
            </a:r>
          </a:p>
          <a:p>
            <a:pPr algn="ctr"/>
            <a:r>
              <a:rPr lang="ru-RU" sz="36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Любят мастера брать яркие цвета: красный, синий, желтый, оранжевый,  зеленый. Использование  широкой гаммы придает дымковской игрушке  особую яркость и нарядность.</a:t>
            </a:r>
          </a:p>
        </p:txBody>
      </p:sp>
    </p:spTree>
    <p:extLst>
      <p:ext uri="{BB962C8B-B14F-4D97-AF65-F5344CB8AC3E}">
        <p14:creationId xmlns:p14="http://schemas.microsoft.com/office/powerpoint/2010/main" val="17182812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139" b="71389" l="8542" r="460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36" t="12194" r="48008" b="15285"/>
          <a:stretch/>
        </p:blipFill>
        <p:spPr>
          <a:xfrm>
            <a:off x="1095882" y="291196"/>
            <a:ext cx="5776331" cy="70197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244292" y="1102658"/>
            <a:ext cx="52809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Вот 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индюк  нарядный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, </a:t>
            </a:r>
            <a:endParaRPr lang="ru-RU" sz="4000" b="1" dirty="0" smtClean="0">
              <a:ln w="0">
                <a:solidFill>
                  <a:srgbClr val="003300"/>
                </a:solidFill>
              </a:ln>
              <a:solidFill>
                <a:srgbClr val="033316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Весь такой 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он ладный, </a:t>
            </a:r>
          </a:p>
          <a:p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У большого индюка</a:t>
            </a:r>
            <a:endParaRPr lang="ru-RU" sz="4000" b="1" dirty="0">
              <a:ln w="0">
                <a:solidFill>
                  <a:srgbClr val="003300"/>
                </a:solidFill>
              </a:ln>
              <a:solidFill>
                <a:srgbClr val="033316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Все 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расписаны 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бока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,</a:t>
            </a:r>
          </a:p>
          <a:p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Всех 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нарядом  удивил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, 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Крылья важно </a:t>
            </a:r>
            <a:r>
              <a:rPr lang="ru-RU" sz="4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распустил.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369688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819" b="93617" l="5549" r="8693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80" t="15163" r="11634" b="4183"/>
          <a:stretch/>
        </p:blipFill>
        <p:spPr>
          <a:xfrm flipH="1">
            <a:off x="8231410" y="109326"/>
            <a:ext cx="2515567" cy="32403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7" b="100000" l="8808" r="94309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91" t="9804" r="6232"/>
          <a:stretch/>
        </p:blipFill>
        <p:spPr>
          <a:xfrm flipH="1">
            <a:off x="139130" y="0"/>
            <a:ext cx="2666519" cy="37472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61" b="91244" l="461" r="97081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72" t="262" r="5599" b="7320"/>
          <a:stretch/>
        </p:blipFill>
        <p:spPr>
          <a:xfrm>
            <a:off x="5472700" y="1883911"/>
            <a:ext cx="3542942" cy="458240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9996" y="5731093"/>
            <a:ext cx="2920992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Калмина</a:t>
            </a:r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Надежда Игоревна</a:t>
            </a: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94" b="96245" l="9935" r="89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44004" y="2127339"/>
            <a:ext cx="3547996" cy="47306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576" b="87455" l="21809" r="89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542" y="1140106"/>
            <a:ext cx="3853466" cy="513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066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270" b="94730" l="3595" r="965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5" t="6346" r="8614" b="3889"/>
          <a:stretch/>
        </p:blipFill>
        <p:spPr>
          <a:xfrm>
            <a:off x="7713328" y="123473"/>
            <a:ext cx="4075018" cy="55880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603" b="96814" l="0" r="897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1497" r="8030" b="3468"/>
          <a:stretch/>
        </p:blipFill>
        <p:spPr>
          <a:xfrm flipH="1">
            <a:off x="145670" y="0"/>
            <a:ext cx="4959709" cy="61143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035656" y="6054441"/>
            <a:ext cx="2480166" cy="369332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Чеснокова</a:t>
            </a:r>
            <a:r>
              <a:rPr lang="ru-RU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Валерия 12 лет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58576" y="6054441"/>
            <a:ext cx="2400016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Вихарева</a:t>
            </a:r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Алена 15 лет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11611" y="362938"/>
            <a:ext cx="52228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Работы </a:t>
            </a:r>
            <a:r>
              <a:rPr lang="ru-RU" sz="4000" b="1" dirty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обучающихся </a:t>
            </a:r>
            <a:endParaRPr lang="ru-RU" sz="4000" b="1" dirty="0" smtClean="0">
              <a:solidFill>
                <a:srgbClr val="0033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разных </a:t>
            </a:r>
            <a:r>
              <a:rPr lang="ru-RU" sz="4000" b="1" dirty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лет из </a:t>
            </a:r>
            <a:r>
              <a:rPr lang="ru-RU" sz="4000" b="1" dirty="0" smtClean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фонда </a:t>
            </a:r>
            <a:endParaRPr lang="ru-RU" sz="4000" b="1" dirty="0" smtClean="0">
              <a:solidFill>
                <a:srgbClr val="0033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МБУ   </a:t>
            </a:r>
            <a:r>
              <a:rPr lang="ru-RU" sz="4000" b="1" dirty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ДО </a:t>
            </a:r>
            <a:r>
              <a:rPr lang="ru-RU" sz="4000" b="1" dirty="0" smtClean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«ДХШ</a:t>
            </a:r>
            <a:r>
              <a:rPr lang="ru-RU" sz="4000" b="1" dirty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» </a:t>
            </a:r>
            <a:endParaRPr lang="ru-RU" sz="4000" b="1" dirty="0" smtClean="0">
              <a:solidFill>
                <a:srgbClr val="0033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г</a:t>
            </a:r>
            <a:r>
              <a:rPr lang="ru-RU" sz="4000" b="1" dirty="0">
                <a:solidFill>
                  <a:srgbClr val="0033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Городца</a:t>
            </a:r>
          </a:p>
        </p:txBody>
      </p:sp>
    </p:spTree>
    <p:extLst>
      <p:ext uri="{BB962C8B-B14F-4D97-AF65-F5344CB8AC3E}">
        <p14:creationId xmlns:p14="http://schemas.microsoft.com/office/powerpoint/2010/main" val="195592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04" b="89951" l="14869" r="897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089" b="10211"/>
          <a:stretch/>
        </p:blipFill>
        <p:spPr>
          <a:xfrm>
            <a:off x="6501690" y="494271"/>
            <a:ext cx="5545660" cy="55234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58681" y="6128264"/>
            <a:ext cx="2861681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Митина Елизавета  13 лет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3420" y="6128264"/>
            <a:ext cx="2565126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Майорова Мария 12 лет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87" b="98243" l="0" r="89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62" y="223105"/>
            <a:ext cx="4374292" cy="583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9980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13" b="89951" l="10621" r="962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66" b="12241"/>
          <a:stretch/>
        </p:blipFill>
        <p:spPr>
          <a:xfrm flipH="1">
            <a:off x="271848" y="298633"/>
            <a:ext cx="5093476" cy="57382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36" b="98775" l="15033" r="946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50"/>
          <a:stretch/>
        </p:blipFill>
        <p:spPr>
          <a:xfrm>
            <a:off x="6750422" y="457200"/>
            <a:ext cx="4983566" cy="576430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892499" y="6221505"/>
            <a:ext cx="3098925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Молоткова</a:t>
            </a:r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Анастасия 13 лет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57945" y="6221505"/>
            <a:ext cx="3164649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Панкратова Елизавета 13 лет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717107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69" b="91422" l="5392" r="897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72" b="7548"/>
          <a:stretch/>
        </p:blipFill>
        <p:spPr>
          <a:xfrm flipH="1">
            <a:off x="383059" y="258928"/>
            <a:ext cx="5003848" cy="57163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891" b="15487"/>
          <a:stretch/>
        </p:blipFill>
        <p:spPr>
          <a:xfrm flipH="1">
            <a:off x="5947360" y="358345"/>
            <a:ext cx="6119625" cy="55175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82743" y="5975317"/>
            <a:ext cx="2848857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Кулакова Татьяна 12 лет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9720" y="5975317"/>
            <a:ext cx="2553904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Кабелева</a:t>
            </a:r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Ксения 12 лет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326432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184" b="75626" l="17860" r="83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78" t="19687" r="15637" b="23602"/>
          <a:stretch/>
        </p:blipFill>
        <p:spPr>
          <a:xfrm>
            <a:off x="6499655" y="246719"/>
            <a:ext cx="4991160" cy="56007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784" b="86901" l="11934" r="812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47" t="25732" r="10226" b="9065"/>
          <a:stretch/>
        </p:blipFill>
        <p:spPr>
          <a:xfrm>
            <a:off x="443886" y="450610"/>
            <a:ext cx="5264936" cy="551269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94548" y="5847481"/>
            <a:ext cx="2494594" cy="369332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Макарова Надежда 12 лет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12891" y="5778642"/>
            <a:ext cx="2664512" cy="369332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b="1" dirty="0" err="1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Менькова</a:t>
            </a:r>
            <a:r>
              <a:rPr lang="ru-RU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 Анастасия 12 лет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89086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161" l="118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24" y="210065"/>
            <a:ext cx="4319437" cy="57592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30034" y="6176426"/>
            <a:ext cx="2547492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Карякина Юлия  12 лет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47" b="91702" l="889" r="954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79164" y="386693"/>
            <a:ext cx="4417359" cy="58898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46413" y="6162117"/>
            <a:ext cx="3005951" cy="400110"/>
          </a:xfrm>
          <a:prstGeom prst="rect">
            <a:avLst/>
          </a:prstGeom>
          <a:solidFill>
            <a:srgbClr val="FFFF66"/>
          </a:solidFill>
          <a:ln w="38100"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n w="0">
                  <a:solidFill>
                    <a:srgbClr val="003300"/>
                  </a:solidFill>
                </a:ln>
                <a:solidFill>
                  <a:srgbClr val="033316"/>
                </a:solidFill>
                <a:latin typeface="Monotype Corsiva" panose="03010101010201010101" pitchFamily="66" charset="0"/>
                <a:cs typeface="Times New Roman" pitchFamily="18" charset="0"/>
              </a:rPr>
              <a:t>Красикова Анастасия 15 лет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16126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5000">
        <p15:prstTrans prst="drap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280</TotalTime>
  <Words>210</Words>
  <Application>Microsoft Office PowerPoint</Application>
  <PresentationFormat>Широкоэкранный</PresentationFormat>
  <Paragraphs>44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Надя</cp:lastModifiedBy>
  <cp:revision>40</cp:revision>
  <dcterms:created xsi:type="dcterms:W3CDTF">2021-02-07T13:15:12Z</dcterms:created>
  <dcterms:modified xsi:type="dcterms:W3CDTF">2021-05-23T16:16:05Z</dcterms:modified>
</cp:coreProperties>
</file>