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85" r:id="rId16"/>
    <p:sldId id="270" r:id="rId17"/>
    <p:sldId id="271" r:id="rId18"/>
    <p:sldId id="272" r:id="rId19"/>
    <p:sldId id="273" r:id="rId20"/>
    <p:sldId id="274" r:id="rId21"/>
    <p:sldId id="286" r:id="rId22"/>
    <p:sldId id="275" r:id="rId23"/>
    <p:sldId id="277" r:id="rId24"/>
    <p:sldId id="276" r:id="rId25"/>
    <p:sldId id="278" r:id="rId26"/>
    <p:sldId id="279" r:id="rId27"/>
    <p:sldId id="281" r:id="rId28"/>
    <p:sldId id="280" r:id="rId29"/>
    <p:sldId id="282" r:id="rId30"/>
    <p:sldId id="283" r:id="rId31"/>
    <p:sldId id="28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1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25C81-52EB-4409-ADDF-F3E1AA4C7376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F0109-3BF2-4D15-8276-0A23283DF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F0109-3BF2-4D15-8276-0A23283DF01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F0109-3BF2-4D15-8276-0A23283DF01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2288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332656"/>
            <a:ext cx="8626079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Фотопроект</a:t>
            </a:r>
            <a:endParaRPr lang="ru-RU" sz="4000" b="1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5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«Моя малая родина –</a:t>
            </a:r>
          </a:p>
          <a:p>
            <a:r>
              <a:rPr lang="ru-RU" sz="35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посёлок Юбилейный»</a:t>
            </a:r>
            <a:endParaRPr lang="ru-RU" sz="35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6165304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Выполнила: воспитатель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Чмелёва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Е.Н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admin\Desktop\Храм св. Луки Крымског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4271" y="0"/>
            <a:ext cx="49897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вот это, дети, храм!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Очень нужен всем он нам.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Кто, ребята, в храм войдет,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Тот покой здесь обретёт.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научат вас любить,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Честным, благородным быть.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Чаще с родителями сюда вы ходите.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Храм - он святыня! Его берегите.</a:t>
            </a:r>
          </a:p>
          <a:p>
            <a:pPr algn="ctr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3548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dirty="0" smtClean="0">
                <a:latin typeface="Times New Roman" pitchFamily="18" charset="0"/>
                <a:cs typeface="Times New Roman" pitchFamily="18" charset="0"/>
              </a:rPr>
            </a:b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церкв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60648"/>
            <a:ext cx="8748464" cy="6450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412776"/>
            <a:ext cx="3600400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Были люди в посёлке такие,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 подвиг большой совершили.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 отдали свои жизни,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Чтобы мы с вами счастливо жили.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бегут, пролетают года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Будем помнить о них мы всегда.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посёлке нашем памятники стоят -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Помнить о подвигах они нам велят</a:t>
            </a: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3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памятник поинам шахтёра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980728"/>
            <a:ext cx="24837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детские сады -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Гордость местной детворы.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здесь не унывают,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Целый день поют, играют,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Лепят, строят, мастерят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немножечко шалят.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 а вечер как приходит: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по домам уходят.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admin\Desktop\Патриотизм Юбил\садик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16632"/>
            <a:ext cx="4896544" cy="5071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32 сад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4204212"/>
            <a:ext cx="4355976" cy="2653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dmin\Pictures\Picasa\Коллажи\Последние обновленные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9161" y="0"/>
            <a:ext cx="514483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79512" y="1412776"/>
            <a:ext cx="367240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ребята подрастут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обе школы все пойдут.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научат вас писать, песни петь,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Читать, считать. 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Станут умными ребята,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Разлетятся кто куда,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всегда вас помнить будут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Школьные учителя.</a:t>
            </a:r>
            <a:endParaRPr lang="ru-RU" sz="23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620689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коллад музыкал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9" y="0"/>
            <a:ext cx="486003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admin\Desktop\image_image_25608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05065"/>
            <a:ext cx="4117082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51520" y="620688"/>
            <a:ext cx="403244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чтоб дети веселее жили</a:t>
            </a:r>
          </a:p>
          <a:p>
            <a:pPr algn="ctr"/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них школы творчества открыли.</a:t>
            </a:r>
          </a:p>
          <a:p>
            <a:pPr algn="ctr"/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них растят музыкантов, художников,</a:t>
            </a:r>
          </a:p>
          <a:p>
            <a:pPr algn="ctr"/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Учат танцам, занимаются творчеством.</a:t>
            </a:r>
          </a:p>
          <a:p>
            <a:pPr algn="ctr"/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Вы, ребята, талантливы и обаятельны,</a:t>
            </a:r>
          </a:p>
          <a:p>
            <a:pPr algn="ctr"/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Посещайте эти школы обязательно.</a:t>
            </a:r>
            <a:endParaRPr lang="ru-RU" sz="2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052736"/>
            <a:ext cx="3923928" cy="299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библиотеке для ребят</a:t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полках книги в ряд стоят</a:t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Бери, читай и много знай,</a:t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книгу ты не обижай.</a:t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 откроет мир большой,</a:t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если сделаешь больной</a:t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книжку - навсегда</a:t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Страницы замолчат тогда.</a:t>
            </a:r>
            <a:endParaRPr lang="ru-RU" sz="23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библиотека коллаж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9161" y="0"/>
            <a:ext cx="514483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Стадион наш посетите,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Спортивные соревнования там посмотрите.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 ведь тоже можете, как спортсмены умелые,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Стать сильными, ловкими, стройными и смелыми.</a:t>
            </a:r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C:\Users\admin\Pictures\Picasa\Коллажи\Последние обновленные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9161" y="0"/>
            <a:ext cx="514483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96752"/>
            <a:ext cx="3059832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с мамой вы решите,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пора вам отдохнуть,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тогда вам, без сомненья,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Нужно в парк наш заглянуть.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Парк уютен, интересен,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 здесь красивых мест: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Можно по аллеям прогуляться,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качелях покататься,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скамейке посидеть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природу посмотреть.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5" name="Picture 3" descr="C:\Users\admin\Desktop\Патриотизм Юбил\park_yubileyny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1651" y="1124744"/>
            <a:ext cx="6032349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C:\Users\admin\Pictures\Picasa\Коллажи\Последние обновленные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0"/>
            <a:ext cx="9036496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kupit-flag-ln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3" name="Рисунок 2" descr="i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5000" y="4481736"/>
            <a:ext cx="4429000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11560" y="260648"/>
            <a:ext cx="79208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Актуальность проекта</a:t>
            </a:r>
          </a:p>
          <a:p>
            <a:pPr algn="ctr"/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Проблема патриотического воспитания подрастающего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поколения сегодня одна из наиболее актуальных. Ознакомление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родным посёлком имеет большое значение в воспитании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патриотических чувств дошкольников, в развитии их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интеллектуального и творческого потенциала, в расширении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кругозора. «Малая родина» маленького посёлка- это, прежде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всего его семья, дом, детский сад, природа, которая его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окружает, памятные места родного  Юбилейного, его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культура, улицы, люди, которыми гордятся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юбилейненцы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Однако беседы с детьми показывают, что знания дошкольников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области недостаточные, поверхностные. Для более плодотворной работы по патриотическому воспитанию и был создан этот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фотопроект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3" name="Picture 3" descr="C:\Users\admin\Pictures\Picasa\Коллажи\Последние обновленные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9161" y="0"/>
            <a:ext cx="514483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11560" y="1268760"/>
            <a:ext cx="30243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Обойдёте весь наш парк, скорей спешите в зоопарк. 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можно угостить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вкусняшкой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козу, 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лису и черепашку, лошадку, индюка, хорька, 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компания там велика!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C:\Users\admin\Desktop\Патриотизм Юбил\парк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77072"/>
            <a:ext cx="3885395" cy="2592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1560" y="1268760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Этот лев не покусает,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ему клетка не нужна,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Ловит брызги у фонтана,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ребятишек кутерьма.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ле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620689"/>
            <a:ext cx="324036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Есть в посёлке такие дома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Магазинами их называют.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них найдёте, ребята, всегда,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То, чего вам в быту не хватает.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Есть одежда и обувь, посуда,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Мебель есть, и игрушки, еда.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Интересно ходить в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магазины!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покупок не уйдёте никогда.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коллаж магазин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9161" y="0"/>
            <a:ext cx="514483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D:\народны магах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56992"/>
            <a:ext cx="3744416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79512" y="1662125"/>
            <a:ext cx="3024336" cy="318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этом здании врачи</a:t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Ждут людей, чтоб их лечить.</a:t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Всем они помочь готовы-</a:t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Отпускают лишь здоровых</a:t>
            </a:r>
            <a:r>
              <a:rPr lang="ru-RU" sz="2000" dirty="0" smtClean="0"/>
              <a:t>.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7890" name="Picture 2" descr="C:\Users\admin\Desktop\Патриотизм Юбил\Юбил Больниц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0" y="1556792"/>
            <a:ext cx="5905500" cy="3943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95536" y="647510"/>
            <a:ext cx="3024336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послушайте, друзья,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очень важные слова.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Архангел Михаил на страже, и пусть об этом знает каждый.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тебя есть Ангел Божий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Светлый, верный, лучший друг.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всегда придёт на помощь,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что случится вдруг.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Ангел рядышком с тобою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невидимо хранит,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когда ты непослушен,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расстроен и грустит.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упрямых и врунишек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Ангел может отойти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тебе такого друга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целом мире не найти.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admin\Desktop\Патриотизм Юбил\арханге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79512" y="2747037"/>
            <a:ext cx="3024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8914" name="Picture 2" descr="C:\Users\admin\Desktop\Патриотизм Юбил\Юбил Бюве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268760"/>
            <a:ext cx="6096000" cy="471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323528" y="1474899"/>
            <a:ext cx="2448272" cy="256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полезная вода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забудешь про года,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Стоит домик много лет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 с водичкою</a:t>
            </a:r>
            <a:r>
              <a:rPr kumimoji="0" lang="ru-RU" sz="2300" b="0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бювет.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79512" y="2747037"/>
            <a:ext cx="3024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484784"/>
            <a:ext cx="2411760" cy="30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Собирается народ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праздники туда идёт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Чай горячий, ёлка, каша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Приглашает площадь наша.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Users\admin\Desktop\Патриотизм Юбил\Юбил Рын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1231" y="1052736"/>
            <a:ext cx="6912769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79512" y="2747037"/>
            <a:ext cx="3024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" name="Рисунок 9" descr="коллаж улиц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9161" y="0"/>
            <a:ext cx="514483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611560" y="1340768"/>
            <a:ext cx="2736304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Знакомы каждому дорожки, 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хорошо по ним бежать, а вот на лавочке под ёлкой, спокойно маму подождать.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79512" y="2747037"/>
            <a:ext cx="3024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0962" name="Picture 2" descr="C:\Users\admin\Desktop\Патриотизм Юбил\b72632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692696"/>
            <a:ext cx="6981825" cy="523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79512" y="1412776"/>
            <a:ext cx="208823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 по посёлку мы с вами гуляли, 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покой наш военные оберегали, 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Шагают солдаты, машины урчат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люди земли только мира хотят!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79512" y="2747037"/>
            <a:ext cx="3024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" name="Рисунок 11" descr="ДОМ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9161" y="0"/>
            <a:ext cx="514483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755576" y="1628800"/>
            <a:ext cx="28083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 где мы побывали, столько нового узнали. Расскажите потом маме, где ещё вы не гуляли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kupit-flag-ln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3" name="Рисунок 2" descr="i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5000" y="4481736"/>
            <a:ext cx="4429000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11560" y="260648"/>
            <a:ext cx="79208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b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формирование понятия «малая родина», осуществление комплексного подхода в воспитании детей в духе патриотизма, приобщение дошкольников к истории и культуре малой родины – посёлку Юбилейному, его достопримечательностям. 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Воспитание любви и привязанности к родному краю.</a:t>
            </a:r>
          </a:p>
          <a:p>
            <a:pPr algn="just"/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создавать условия для восприятия исторического прошлого и культурного облика посёлка.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Осуществлять ознакомление с историческим, культурным, географическим своеобразием родного края.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Воспитывать чувство гордости за свой посёлок, эмоционально – ценностное отношение к своей малой родине.</a:t>
            </a:r>
          </a:p>
          <a:p>
            <a:pPr algn="just"/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фина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3976"/>
            <a:ext cx="9144000" cy="6090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79512" y="2747037"/>
            <a:ext cx="3024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9752" y="1124744"/>
            <a:ext cx="410445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люблю посёлок свой</a:t>
            </a:r>
          </a:p>
          <a:p>
            <a:pPr algn="ctr"/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Милый, тихий и родной.</a:t>
            </a:r>
          </a:p>
          <a:p>
            <a:pPr algn="ctr"/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скажу, ребята, честно,</a:t>
            </a:r>
          </a:p>
          <a:p>
            <a:pPr algn="ctr"/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нет в мире лучше места.</a:t>
            </a:r>
          </a:p>
          <a:p>
            <a:pPr algn="ctr"/>
            <a:endParaRPr lang="ru-RU" sz="33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12776"/>
            <a:ext cx="4067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79512" y="2747037"/>
            <a:ext cx="3024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9752" y="1124744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3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b31526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88640"/>
            <a:ext cx="8532440" cy="639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259632" y="1844824"/>
            <a:ext cx="676875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</a:t>
            </a:r>
            <a:r>
              <a:rPr lang="ru-RU" sz="45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1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0"/>
            <a:ext cx="9396536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252536" y="-62952"/>
            <a:ext cx="9396536" cy="4139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5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endParaRPr lang="ru-RU" sz="2500" b="1" u="sng" dirty="0" smtClean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500" b="1" u="sng" dirty="0" smtClean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Моя</a:t>
            </a:r>
            <a:r>
              <a:rPr lang="ru-RU" sz="28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потому что здесь моя семья, мои друзья, мой дом, мой детский сад,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малая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потому что маленькая частичка моей необъятной    страны,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Родина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потому что здесь живут родные моему сердцу люди.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07504" y="1988840"/>
            <a:ext cx="3779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Вывеска Юбилейны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60648"/>
            <a:ext cx="9036496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дорога Юбилейног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07504" y="1988840"/>
            <a:ext cx="3779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посёлок свой люблю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Вам о нём я расскажу.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 тихонечко сидите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внимательно смотрите.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зовётся Юбилейный.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нему мы погуляем,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 нового узнаем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8" name="Picture 2" descr="C:\Users\admin\Pictures\Picasa\Коллажи\поссове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980728"/>
            <a:ext cx="6156176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980728"/>
            <a:ext cx="3419872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Вот стоит красивый дом,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Самый главный в Юбилейном он.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Посмотрите, какая в нём грация.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зовётся </a:t>
            </a:r>
            <a:r>
              <a:rPr lang="ru-RU" sz="23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он-администрация</a:t>
            </a: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трудятся люди важные,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 беспокоятся о благополучии каждого,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 хорошо жилось и мне, и вам,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 посёлок наш рос и процветал.</a:t>
            </a:r>
            <a:endParaRPr lang="ru-RU" sz="23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щахта коллаж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5" y="0"/>
            <a:ext cx="550810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0" y="1484784"/>
            <a:ext cx="3766480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Красавица шахта с красной звездой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Работать на ней так опасно порой,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Растите, учитесь, мальчишки скорей, в ряды горняков становитесь быстрей!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Работали здесь ваши дедушки в прошлом, без шахты представить посёлок наш сложно.</a:t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0930445_14-p-fon-dlya-prezentatsii-viborov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admin\Desktop\Патриотизм Юбил\XXXL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2656"/>
            <a:ext cx="3672408" cy="6209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0" y="1628800"/>
            <a:ext cx="457200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3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 люди чтили труд шахтёров,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помнили кого уж нет, 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заложили этот камень, сидит горняк уж много лет. 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Несут к нему цветы и свечи, грустят вздыхая о былом,</a:t>
            </a: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кажется, что каждый вечер, он светит тусклым фонарём.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1398</TotalTime>
  <Words>1020</Words>
  <Application>Microsoft Office PowerPoint</Application>
  <PresentationFormat>Экран (4:3)</PresentationFormat>
  <Paragraphs>200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174</cp:revision>
  <dcterms:created xsi:type="dcterms:W3CDTF">2022-03-07T18:55:07Z</dcterms:created>
  <dcterms:modified xsi:type="dcterms:W3CDTF">2022-04-02T14:58:15Z</dcterms:modified>
</cp:coreProperties>
</file>