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302" r:id="rId2"/>
    <p:sldId id="256" r:id="rId3"/>
    <p:sldId id="257" r:id="rId4"/>
    <p:sldId id="258" r:id="rId5"/>
    <p:sldId id="261" r:id="rId6"/>
    <p:sldId id="259" r:id="rId7"/>
    <p:sldId id="279" r:id="rId8"/>
    <p:sldId id="260" r:id="rId9"/>
    <p:sldId id="280" r:id="rId10"/>
    <p:sldId id="264" r:id="rId11"/>
    <p:sldId id="281" r:id="rId12"/>
    <p:sldId id="265" r:id="rId13"/>
    <p:sldId id="282" r:id="rId14"/>
    <p:sldId id="269" r:id="rId15"/>
    <p:sldId id="283" r:id="rId16"/>
    <p:sldId id="268" r:id="rId17"/>
    <p:sldId id="284" r:id="rId18"/>
    <p:sldId id="285" r:id="rId19"/>
    <p:sldId id="263" r:id="rId20"/>
    <p:sldId id="271" r:id="rId21"/>
    <p:sldId id="286" r:id="rId22"/>
    <p:sldId id="270" r:id="rId23"/>
    <p:sldId id="287" r:id="rId24"/>
    <p:sldId id="272" r:id="rId25"/>
    <p:sldId id="288" r:id="rId26"/>
    <p:sldId id="262" r:id="rId27"/>
    <p:sldId id="289" r:id="rId28"/>
    <p:sldId id="275" r:id="rId29"/>
    <p:sldId id="290" r:id="rId30"/>
    <p:sldId id="274" r:id="rId31"/>
    <p:sldId id="291" r:id="rId32"/>
    <p:sldId id="277" r:id="rId33"/>
    <p:sldId id="292" r:id="rId34"/>
    <p:sldId id="278" r:id="rId35"/>
    <p:sldId id="293" r:id="rId36"/>
    <p:sldId id="276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89321-A8C2-4518-B15F-A19F67E69AE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8B331EC-9287-4C5B-A7D7-FE91E31A3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89321-A8C2-4518-B15F-A19F67E69AE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31EC-9287-4C5B-A7D7-FE91E31A3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89321-A8C2-4518-B15F-A19F67E69AE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31EC-9287-4C5B-A7D7-FE91E31A3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89321-A8C2-4518-B15F-A19F67E69AE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8B331EC-9287-4C5B-A7D7-FE91E31A3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89321-A8C2-4518-B15F-A19F67E69AE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31EC-9287-4C5B-A7D7-FE91E31A3E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89321-A8C2-4518-B15F-A19F67E69AE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31EC-9287-4C5B-A7D7-FE91E31A3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89321-A8C2-4518-B15F-A19F67E69AE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8B331EC-9287-4C5B-A7D7-FE91E31A3E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89321-A8C2-4518-B15F-A19F67E69AE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31EC-9287-4C5B-A7D7-FE91E31A3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89321-A8C2-4518-B15F-A19F67E69AE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31EC-9287-4C5B-A7D7-FE91E31A3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89321-A8C2-4518-B15F-A19F67E69AE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31EC-9287-4C5B-A7D7-FE91E31A3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89321-A8C2-4518-B15F-A19F67E69AE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31EC-9287-4C5B-A7D7-FE91E31A3E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FF89321-A8C2-4518-B15F-A19F67E69AE5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8B331EC-9287-4C5B-A7D7-FE91E31A3E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  <a:r>
              <a:rPr lang="ru-RU" sz="6000" dirty="0" smtClean="0">
                <a:solidFill>
                  <a:srgbClr val="0070C0"/>
                </a:solidFill>
              </a:rPr>
              <a:t> </a:t>
            </a:r>
            <a:endParaRPr lang="ru-RU" sz="60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мы знаем о собаках</a:t>
            </a:r>
            <a:endParaRPr lang="ru-RU" sz="8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5. Сколько зубов у собаки?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) 32;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36;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42;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48.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5. Сколько зубов у собаки?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а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) 32;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36;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в) 42</a:t>
            </a:r>
            <a:r>
              <a:rPr lang="ru-RU" sz="6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48.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https://s1.1zoom.ru/big0/371/420251-Kycb.jpg"/>
          <p:cNvPicPr/>
          <p:nvPr/>
        </p:nvPicPr>
        <p:blipFill>
          <a:blip r:embed="rId2"/>
          <a:srcRect l="17278" t="17150" r="7905" b="17635"/>
          <a:stretch>
            <a:fillRect/>
          </a:stretch>
        </p:blipFill>
        <p:spPr bwMode="auto">
          <a:xfrm>
            <a:off x="3714744" y="1928802"/>
            <a:ext cx="4909225" cy="2860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6.  Как говорят о хвосте собаки, когда она полностью спокойна и абсолютно неагрессивна?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а) Хвост пистолетом;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Хвост веером;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Хвост помелом;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Ласточкин хвост.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6.  Как говорят о хвосте собаки, когда она полностью спокойна и абсолютно неагрессивна?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5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Хвост пистолетом;</a:t>
            </a:r>
            <a:r>
              <a:rPr lang="ru-RU" sz="5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2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б) Хвост веером;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в) Хвост помелом;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г) Ласточкин хвост</a:t>
            </a:r>
            <a:r>
              <a:rPr lang="ru-RU" sz="5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www.stihi.ru/pics/2011/10/30/475.jpg"/>
          <p:cNvPicPr/>
          <p:nvPr/>
        </p:nvPicPr>
        <p:blipFill>
          <a:blip r:embed="rId2"/>
          <a:srcRect l="9377" t="9756" r="34591" b="26220"/>
          <a:stretch>
            <a:fillRect/>
          </a:stretch>
        </p:blipFill>
        <p:spPr bwMode="auto">
          <a:xfrm>
            <a:off x="5143504" y="3286124"/>
            <a:ext cx="3765872" cy="285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7.Как звали собаку, первой побывавшей в космосе на советском спутнике «Спутник-2» в 1957 году?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) Мушка;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Стрелка;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Белка;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Лайка.</a:t>
            </a:r>
          </a:p>
          <a:p>
            <a:pPr>
              <a:buNone/>
            </a:pPr>
            <a:r>
              <a:rPr lang="ru-RU" i="1" dirty="0"/>
              <a:t> 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7.Как звали 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собак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у, первой побывавшей в космосе на советском спутнике «Спутник-2» в 1957 году?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а) Мушка;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Стрелка;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Белка;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г) Лайка.</a:t>
            </a:r>
          </a:p>
          <a:p>
            <a:pPr>
              <a:buNone/>
            </a:pPr>
            <a:r>
              <a:rPr lang="ru-RU" i="1" dirty="0"/>
              <a:t> 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http://vestnikk.ru/uploads/posts/2013-11/1383989042_0_d74ef_9a85466f_xl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357430"/>
            <a:ext cx="3812171" cy="285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Сколько полных витков вокруг Земли совершили собаки Белка и Стрелка, которые стали первыми животными, совершившими орбитальный космический полёт и успешно вернувшимися на Землю?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) 2;</a:t>
            </a:r>
          </a:p>
          <a:p>
            <a:pPr algn="ctr"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б) 5;</a:t>
            </a:r>
          </a:p>
          <a:p>
            <a:pPr algn="ctr"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в) 13;</a:t>
            </a:r>
          </a:p>
          <a:p>
            <a:pPr algn="ctr"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г) 17.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Сколько полных витков вокруг Земли совершили собаки Белка и Стрелка, которые стали первыми животными, совершившими орбитальный космический полёт и успешно вернувшимися на Землю?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43577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) 2;</a:t>
            </a:r>
          </a:p>
          <a:p>
            <a:pPr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б) 5;</a:t>
            </a:r>
          </a:p>
          <a:p>
            <a:pPr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в) 13;</a:t>
            </a:r>
          </a:p>
          <a:p>
            <a:pPr>
              <a:buNone/>
            </a:pPr>
            <a:r>
              <a: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г) 17.</a:t>
            </a:r>
          </a:p>
          <a:p>
            <a:endParaRPr lang="ru-RU" dirty="0"/>
          </a:p>
        </p:txBody>
      </p:sp>
      <p:pic>
        <p:nvPicPr>
          <p:cNvPr id="4" name="Рисунок 3" descr="http://blog.tricolor.tv/u/images/20_08_201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500306"/>
            <a:ext cx="561308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9. Над какой цифрой на стандартной клавиатуре компьютера расположена «собака»?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а) 2;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4;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6;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8.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9. Над какой цифрой на стандартной клавиатуре компьютера расположена «собака»?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6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2;</a:t>
            </a:r>
            <a:br>
              <a:rPr lang="ru-RU" sz="6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4;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6;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8.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klass.photolandiya.ru/img-q5y5x5n4g4041456w4t4q2q556g5q4t2c4t5i4/portopc/emachines/e732g/big/keyboard.jpg"/>
          <p:cNvPicPr/>
          <p:nvPr/>
        </p:nvPicPr>
        <p:blipFill>
          <a:blip r:embed="rId2"/>
          <a:srcRect r="60797" b="38095"/>
          <a:stretch>
            <a:fillRect/>
          </a:stretch>
        </p:blipFill>
        <p:spPr bwMode="auto">
          <a:xfrm>
            <a:off x="2857488" y="2071678"/>
            <a:ext cx="5857916" cy="37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1.Как называется наука, изучающая собак?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а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) Фелинология;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Кинология;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Арахнология;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Орнитология.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10.Собака для человека является символом… Чего?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а) Ума;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Хитрости;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Верности;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Лени.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10.Собака для человека является символом… Чего?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а) Ума;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Хитрости;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в) Верности;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Лени.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https://vistanews.ru/uploads/posts/2016-03/medium/1456931917_7717555jwx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2285992"/>
            <a:ext cx="3731148" cy="3232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11. О каком человеке говорят, что его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«каждая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собака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знает»?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а) Об известном;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О ленивом;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О храбром;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О злом.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11. О каком человеке говорят, что его «каждая собака знает»?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6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Об известном;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О ленивом;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О храбром;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О злом.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http://cdn01.ru/files/users/images/3f/52/3f52f8324d5164fc2f57edcdc74d522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1857364"/>
            <a:ext cx="2411634" cy="3635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12. Что делают люди, когда про них говорят, что они собачатся?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а) Бранятся, ругаются;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Быстро бегут;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Быстро едят;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Крепко спят.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12. Что делают люди, когда про них говорят, что они собачатся?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6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Бранятся, ругаются;</a:t>
            </a:r>
            <a:br>
              <a:rPr lang="ru-RU" sz="6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Быстро бегут;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Быстро едят;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Крепко спят.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https://mojsovet.com/wp-content/uploads/2015/09/92-devushka-i-paren-rugayutsya-720x47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571876"/>
            <a:ext cx="3159889" cy="208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13.  Какое выражение употребляют в случае обнаружения истины в каком-то вопросе?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а) Вот где собака зарыта;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Спустить всех собак;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Собаку съесть;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Спать без задних ног.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13.  Какое выражение употребляют в случае обнаружения истины в каком-то вопросе?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а</a:t>
            </a:r>
            <a:r>
              <a:rPr lang="ru-RU" sz="5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Вот где собака зарыта;</a:t>
            </a:r>
            <a:r>
              <a:rPr lang="ru-RU" sz="6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б) Спустить всех собак;</a:t>
            </a:r>
            <a:br>
              <a:rPr lang="ru-RU" sz="4700" dirty="0">
                <a:latin typeface="Times New Roman" pitchFamily="18" charset="0"/>
                <a:cs typeface="Times New Roman" pitchFamily="18" charset="0"/>
              </a:rPr>
            </a:b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в) Собаку съесть;</a:t>
            </a:r>
            <a:br>
              <a:rPr lang="ru-RU" sz="4700" dirty="0">
                <a:latin typeface="Times New Roman" pitchFamily="18" charset="0"/>
                <a:cs typeface="Times New Roman" pitchFamily="18" charset="0"/>
              </a:rPr>
            </a:b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г) Спать без </a:t>
            </a:r>
            <a:r>
              <a:rPr lang="ru-RU" sz="4700" dirty="0" smtClean="0">
                <a:latin typeface="Times New Roman" pitchFamily="18" charset="0"/>
                <a:cs typeface="Times New Roman" pitchFamily="18" charset="0"/>
              </a:rPr>
              <a:t>задних </a:t>
            </a: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ног.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img1.joyreactor.cc/pics/comment/%D1%81%D0%BE%D0%B1%D0%B0%D0%BA%D0%B8-%D0%B6%D0%B8%D0%B2%D0%BD%D0%BE%D1%81%D1%82%D1%8C-%D0%B3%D0%B8%D1%84%D0%BA%D0%B8-%D0%BF%D0%B5%D1%81%D0%BE%D1%87%D0%BD%D0%B8%D1%86%D0%B0-1127777.jpeg"/>
          <p:cNvPicPr/>
          <p:nvPr/>
        </p:nvPicPr>
        <p:blipFill>
          <a:blip r:embed="rId2"/>
          <a:srcRect b="9185"/>
          <a:stretch>
            <a:fillRect/>
          </a:stretch>
        </p:blipFill>
        <p:spPr bwMode="auto">
          <a:xfrm>
            <a:off x="2714612" y="4429132"/>
            <a:ext cx="3642165" cy="217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14.  Как называется небольшая и незатейливая пьеса для фортепиано?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 а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) «Собачий марш»;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б) «Собачий вальс»;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в) «Собачье танго»;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г) «Щенячья полька».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14.  Как называется небольшая и незатейливая пьеса для фортепиано?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) «Собачий марш»;</a:t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 «Собачий вальс»;</a:t>
            </a:r>
            <a:br>
              <a:rPr lang="ru-RU" sz="4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в) «Собачье танго»;</a:t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г) «Щенячья полька».</a:t>
            </a:r>
          </a:p>
        </p:txBody>
      </p:sp>
      <p:pic>
        <p:nvPicPr>
          <p:cNvPr id="4" name="Рисунок 3" descr="http://itd2.mycdn.me/image?id=804072737410&amp;t=20&amp;plc=WEB&amp;tkn=*6Q4ZfPkIoAk4LVCtTnjWKx1Ett8"/>
          <p:cNvPicPr/>
          <p:nvPr/>
        </p:nvPicPr>
        <p:blipFill>
          <a:blip r:embed="rId2"/>
          <a:srcRect l="22625"/>
          <a:stretch>
            <a:fillRect/>
          </a:stretch>
        </p:blipFill>
        <p:spPr bwMode="auto">
          <a:xfrm>
            <a:off x="5929322" y="1928802"/>
            <a:ext cx="2931765" cy="2840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1.Как называется наука, изучающая собак?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а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) Фелинология;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 Кинология;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Арахнология;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Орнитология.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15. Что бывает собачьим?</a:t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 а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) Жара;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Холод;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Ветер;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Дождь.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15. Что бывает собачьим?</a:t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 а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) Жара;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 Холод;</a:t>
            </a:r>
            <a:br>
              <a:rPr lang="ru-RU" sz="6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Ветер;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Дождь.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topfunz.com/uploads/topfunz/posts/t/l-1119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071678"/>
            <a:ext cx="4000528" cy="325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16. Как называется самая яркая звезда Большого Пса?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а) Сириус;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Полярная;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Альтаир;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6600" dirty="0" err="1">
                <a:latin typeface="Times New Roman" pitchFamily="18" charset="0"/>
                <a:cs typeface="Times New Roman" pitchFamily="18" charset="0"/>
              </a:rPr>
              <a:t>Альдебаран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16. Как называется самая яркая звезда Большого Пса?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6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Сириус;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Полярная;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Альтаир;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6600" dirty="0" err="1">
                <a:latin typeface="Times New Roman" pitchFamily="18" charset="0"/>
                <a:cs typeface="Times New Roman" pitchFamily="18" charset="0"/>
              </a:rPr>
              <a:t>Альдебаран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mypresentation.ru/documents/47f2454c8cad7b0f2be6146adf4cc0d5/img14.jpg"/>
          <p:cNvPicPr/>
          <p:nvPr/>
        </p:nvPicPr>
        <p:blipFill>
          <a:blip r:embed="rId2"/>
          <a:srcRect l="4924"/>
          <a:stretch>
            <a:fillRect/>
          </a:stretch>
        </p:blipFill>
        <p:spPr bwMode="auto">
          <a:xfrm>
            <a:off x="5286380" y="1857364"/>
            <a:ext cx="3334405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17. Какого цвета язык у собак породы чау-чау?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а) Зелёного;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6600" dirty="0" err="1">
                <a:latin typeface="Times New Roman" pitchFamily="18" charset="0"/>
                <a:cs typeface="Times New Roman" pitchFamily="18" charset="0"/>
              </a:rPr>
              <a:t>Розового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6600" dirty="0" err="1">
                <a:latin typeface="Times New Roman" pitchFamily="18" charset="0"/>
                <a:cs typeface="Times New Roman" pitchFamily="18" charset="0"/>
              </a:rPr>
              <a:t>Голубого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г) Фиолетового.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17. Какого цвета язык у собак породы чау-чау?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а) Зелёного;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6600" dirty="0" err="1">
                <a:latin typeface="Times New Roman" pitchFamily="18" charset="0"/>
                <a:cs typeface="Times New Roman" pitchFamily="18" charset="0"/>
              </a:rPr>
              <a:t>Розового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6600" dirty="0" err="1">
                <a:latin typeface="Times New Roman" pitchFamily="18" charset="0"/>
                <a:cs typeface="Times New Roman" pitchFamily="18" charset="0"/>
              </a:rPr>
              <a:t>Голубого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г) Фиолетового.</a:t>
            </a:r>
            <a:br>
              <a:rPr lang="ru-RU" sz="6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chert-poberi.ru/wp-content/uploads/proga/111/images/igor-11december1620540854_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643050"/>
            <a:ext cx="3938634" cy="261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18. Какая порода собак считается самой быстрой?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а) Борзые;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б) Овчарки;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в) Терьеры;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г) Мопсы.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18. Какая порода собак считается самой быстрой?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6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Борзые;</a:t>
            </a:r>
            <a:br>
              <a:rPr lang="ru-RU" sz="6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б) Овчарки;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в) Терьеры;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г) Мопсы.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http://www.domashniy-comfort.ru/images/stories/picture/borzaya/bor-01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285992"/>
            <a:ext cx="3857652" cy="330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19. Собаки какой породы отличаются морозостойкостью?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а) Лайки;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б) Доги;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Бассеты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Шарпеи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19. Собаки какой породы отличаются морозостойкостью?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6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Лайки;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б) Доги;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Бассеты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Шарпеи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pitomecdoma.ru/dog/zapadno-sibirskaja-lajka/zapadno-sibirskaja-lajk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857364"/>
            <a:ext cx="4298307" cy="3221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2.Как называется дом собаки?</a:t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71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7100" dirty="0">
                <a:latin typeface="Times New Roman" pitchFamily="18" charset="0"/>
                <a:cs typeface="Times New Roman" pitchFamily="18" charset="0"/>
              </a:rPr>
              <a:t>) Борть;</a:t>
            </a:r>
            <a:br>
              <a:rPr lang="ru-RU" sz="7100" dirty="0">
                <a:latin typeface="Times New Roman" pitchFamily="18" charset="0"/>
                <a:cs typeface="Times New Roman" pitchFamily="18" charset="0"/>
              </a:rPr>
            </a:br>
            <a:r>
              <a:rPr lang="ru-RU" sz="7100" dirty="0">
                <a:latin typeface="Times New Roman" pitchFamily="18" charset="0"/>
                <a:cs typeface="Times New Roman" pitchFamily="18" charset="0"/>
              </a:rPr>
              <a:t>б) Берлога;</a:t>
            </a:r>
            <a:br>
              <a:rPr lang="ru-RU" sz="7100" dirty="0">
                <a:latin typeface="Times New Roman" pitchFamily="18" charset="0"/>
                <a:cs typeface="Times New Roman" pitchFamily="18" charset="0"/>
              </a:rPr>
            </a:br>
            <a:r>
              <a:rPr lang="ru-RU" sz="7100" dirty="0">
                <a:latin typeface="Times New Roman" pitchFamily="18" charset="0"/>
                <a:cs typeface="Times New Roman" pitchFamily="18" charset="0"/>
              </a:rPr>
              <a:t>в) Конура;</a:t>
            </a:r>
            <a:br>
              <a:rPr lang="ru-RU" sz="7100" dirty="0">
                <a:latin typeface="Times New Roman" pitchFamily="18" charset="0"/>
                <a:cs typeface="Times New Roman" pitchFamily="18" charset="0"/>
              </a:rPr>
            </a:br>
            <a:r>
              <a:rPr lang="ru-RU" sz="7100" dirty="0">
                <a:latin typeface="Times New Roman" pitchFamily="18" charset="0"/>
                <a:cs typeface="Times New Roman" pitchFamily="18" charset="0"/>
              </a:rPr>
              <a:t>г) Стойло</a:t>
            </a:r>
            <a:r>
              <a:rPr lang="ru-RU" sz="71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7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100" dirty="0">
                <a:latin typeface="Times New Roman" pitchFamily="18" charset="0"/>
                <a:cs typeface="Times New Roman" pitchFamily="18" charset="0"/>
              </a:rPr>
            </a:br>
            <a:endParaRPr lang="ru-RU" sz="7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20. Собака какой породы является наиболее опасной?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а) Немецкая овчарка;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Питбуль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в) Ротвейлер;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г) Дог.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20. Собака какой породы является наиболее опасной?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а) Немецкая овчарка;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6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Питбуль</a:t>
            </a:r>
            <a:r>
              <a:rPr lang="ru-RU" sz="6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в) Ротвейлер;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г) Дог.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http://dogvdome.ru/wp-content/uploads/2017/01/kak-pravilno-provoditsya-dressirovka-pitbulya-1.jpg"/>
          <p:cNvPicPr/>
          <p:nvPr/>
        </p:nvPicPr>
        <p:blipFill>
          <a:blip r:embed="rId2" cstate="print"/>
          <a:srcRect l="28640"/>
          <a:stretch>
            <a:fillRect/>
          </a:stretch>
        </p:blipFill>
        <p:spPr bwMode="auto">
          <a:xfrm>
            <a:off x="5214942" y="3214686"/>
            <a:ext cx="3668930" cy="3164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21.Каким видом спорта занимался Шарик из деревни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Простоквашино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7100" dirty="0" smtClean="0"/>
              <a:t>а</a:t>
            </a:r>
            <a:r>
              <a:rPr lang="ru-RU" sz="71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Плаванием;</a:t>
            </a:r>
          </a:p>
          <a:p>
            <a:pPr algn="ctr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б) Футболом;</a:t>
            </a:r>
          </a:p>
          <a:p>
            <a:pPr algn="ctr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в) Велогонкой;</a:t>
            </a:r>
          </a:p>
          <a:p>
            <a:pPr algn="ctr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г) Фотоохотой.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21.Каким видом спорта занимался Шарик из деревни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Простоквашино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7100" dirty="0" smtClean="0"/>
              <a:t>а</a:t>
            </a:r>
            <a:r>
              <a:rPr lang="ru-RU" sz="71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Плаванием;</a:t>
            </a:r>
          </a:p>
          <a:p>
            <a:pPr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б) Футболом;</a:t>
            </a:r>
          </a:p>
          <a:p>
            <a:pPr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в) Велогонкой;</a:t>
            </a:r>
          </a:p>
          <a:p>
            <a:pPr>
              <a:buNone/>
            </a:pPr>
            <a:r>
              <a:rPr lang="ru-RU" sz="6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г) Фотоохотой.</a:t>
            </a:r>
          </a:p>
          <a:p>
            <a:endParaRPr lang="ru-RU" dirty="0"/>
          </a:p>
        </p:txBody>
      </p:sp>
      <p:pic>
        <p:nvPicPr>
          <p:cNvPr id="4" name="Рисунок 3" descr="https://banana.by/uploads/thumbs/244/24358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3000372"/>
            <a:ext cx="371474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br>
              <a:rPr lang="ru-RU" sz="6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cdn-nus-1.pinme.ru/tumb/600/photo/b7/b3/b7b365c57bdc746d6a384cff97262bd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071810"/>
            <a:ext cx="2786082" cy="3542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dog-gava.ru/images2/goro2/and-dog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7658" y="2941658"/>
            <a:ext cx="3916342" cy="3916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2.Как называется дом собаки?</a:t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а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) Борть;</a:t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б) Берлога;</a:t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в) Конура;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г) Стойло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vagonchiki-bitovki.ru/_mod_files/ce_images/eshop/61.jpg"/>
          <p:cNvPicPr/>
          <p:nvPr/>
        </p:nvPicPr>
        <p:blipFill>
          <a:blip r:embed="rId2" cstate="print"/>
          <a:srcRect l="14526" r="14652"/>
          <a:stretch>
            <a:fillRect/>
          </a:stretch>
        </p:blipFill>
        <p:spPr bwMode="auto">
          <a:xfrm>
            <a:off x="5000628" y="2428868"/>
            <a:ext cx="3067291" cy="2882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3.Как называется «общежитие» для охотничьих собак?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7100" dirty="0">
                <a:latin typeface="Times New Roman" pitchFamily="18" charset="0"/>
                <a:cs typeface="Times New Roman" pitchFamily="18" charset="0"/>
              </a:rPr>
              <a:t>а) Овчарня;</a:t>
            </a:r>
            <a:br>
              <a:rPr lang="ru-RU" sz="7100" dirty="0">
                <a:latin typeface="Times New Roman" pitchFamily="18" charset="0"/>
                <a:cs typeface="Times New Roman" pitchFamily="18" charset="0"/>
              </a:rPr>
            </a:br>
            <a:r>
              <a:rPr lang="ru-RU" sz="7100" dirty="0">
                <a:latin typeface="Times New Roman" pitchFamily="18" charset="0"/>
                <a:cs typeface="Times New Roman" pitchFamily="18" charset="0"/>
              </a:rPr>
              <a:t>б) Псарня;</a:t>
            </a:r>
            <a:br>
              <a:rPr lang="ru-RU" sz="7100" dirty="0">
                <a:latin typeface="Times New Roman" pitchFamily="18" charset="0"/>
                <a:cs typeface="Times New Roman" pitchFamily="18" charset="0"/>
              </a:rPr>
            </a:br>
            <a:r>
              <a:rPr lang="ru-RU" sz="7100" dirty="0">
                <a:latin typeface="Times New Roman" pitchFamily="18" charset="0"/>
                <a:cs typeface="Times New Roman" pitchFamily="18" charset="0"/>
              </a:rPr>
              <a:t>в) Хлев;</a:t>
            </a:r>
            <a:br>
              <a:rPr lang="ru-RU" sz="7100" dirty="0">
                <a:latin typeface="Times New Roman" pitchFamily="18" charset="0"/>
                <a:cs typeface="Times New Roman" pitchFamily="18" charset="0"/>
              </a:rPr>
            </a:br>
            <a:r>
              <a:rPr lang="ru-RU" sz="7100" dirty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7100" dirty="0" err="1">
                <a:latin typeface="Times New Roman" pitchFamily="18" charset="0"/>
                <a:cs typeface="Times New Roman" pitchFamily="18" charset="0"/>
              </a:rPr>
              <a:t>Хостел</a:t>
            </a:r>
            <a:r>
              <a:rPr lang="ru-RU" sz="7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3.Как называется «общежитие» для охотничьих собак?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а) Овчарня;</a:t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 Псарня;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в) Хлев;</a:t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5400" dirty="0" err="1">
                <a:latin typeface="Times New Roman" pitchFamily="18" charset="0"/>
                <a:cs typeface="Times New Roman" pitchFamily="18" charset="0"/>
              </a:rPr>
              <a:t>Хостел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d1ob8phwwne29y.cloudfront.net/content/images/3205604/Volk_na_psarne.jpg"/>
          <p:cNvPicPr/>
          <p:nvPr/>
        </p:nvPicPr>
        <p:blipFill>
          <a:blip r:embed="rId2"/>
          <a:srcRect l="30282" t="10000" r="5349" b="17714"/>
          <a:stretch>
            <a:fillRect/>
          </a:stretch>
        </p:blipFill>
        <p:spPr bwMode="auto">
          <a:xfrm>
            <a:off x="4429124" y="2143116"/>
            <a:ext cx="4143404" cy="3027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  Что выполняет у собаки роль термометра?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r>
              <a:rPr lang="ru-RU" sz="7800" dirty="0">
                <a:latin typeface="Times New Roman" pitchFamily="18" charset="0"/>
                <a:cs typeface="Times New Roman" pitchFamily="18" charset="0"/>
              </a:rPr>
              <a:t>а) Уши;</a:t>
            </a:r>
            <a:br>
              <a:rPr lang="ru-RU" sz="7800" dirty="0">
                <a:latin typeface="Times New Roman" pitchFamily="18" charset="0"/>
                <a:cs typeface="Times New Roman" pitchFamily="18" charset="0"/>
              </a:rPr>
            </a:br>
            <a:r>
              <a:rPr lang="ru-RU" sz="7800" dirty="0">
                <a:latin typeface="Times New Roman" pitchFamily="18" charset="0"/>
                <a:cs typeface="Times New Roman" pitchFamily="18" charset="0"/>
              </a:rPr>
              <a:t>б) Хвост;</a:t>
            </a:r>
            <a:br>
              <a:rPr lang="ru-RU" sz="7800" dirty="0">
                <a:latin typeface="Times New Roman" pitchFamily="18" charset="0"/>
                <a:cs typeface="Times New Roman" pitchFamily="18" charset="0"/>
              </a:rPr>
            </a:br>
            <a:r>
              <a:rPr lang="ru-RU" sz="7800" dirty="0">
                <a:latin typeface="Times New Roman" pitchFamily="18" charset="0"/>
                <a:cs typeface="Times New Roman" pitchFamily="18" charset="0"/>
              </a:rPr>
              <a:t>в) Нос;</a:t>
            </a:r>
            <a:br>
              <a:rPr lang="ru-RU" sz="7800" dirty="0">
                <a:latin typeface="Times New Roman" pitchFamily="18" charset="0"/>
                <a:cs typeface="Times New Roman" pitchFamily="18" charset="0"/>
              </a:rPr>
            </a:br>
            <a:r>
              <a:rPr lang="ru-RU" sz="7800" dirty="0">
                <a:latin typeface="Times New Roman" pitchFamily="18" charset="0"/>
                <a:cs typeface="Times New Roman" pitchFamily="18" charset="0"/>
              </a:rPr>
              <a:t>г) Зубы.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  Что выполняет у собаки роль термометра?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а) Уши;</a:t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б) Хвост;</a:t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в) Нос</a:t>
            </a:r>
            <a:r>
              <a:rPr lang="ru-RU" sz="6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г) Зубы.</a:t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r>
              <a:rPr lang="ru-RU" sz="6400" i="1" dirty="0">
                <a:latin typeface="Times New Roman" pitchFamily="18" charset="0"/>
                <a:cs typeface="Times New Roman" pitchFamily="18" charset="0"/>
              </a:rPr>
              <a:t>(У здоровой собаки он влажный и холодный.)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http://wallpaperscraft.ru/image/sobaka_morda_nos_vzglyad_milyj_95038_1920x108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928802"/>
            <a:ext cx="4237599" cy="2384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224</TotalTime>
  <Words>341</Words>
  <Application>Microsoft Office PowerPoint</Application>
  <PresentationFormat>Экран (4:3)</PresentationFormat>
  <Paragraphs>102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Трек</vt:lpstr>
      <vt:lpstr>Тест </vt:lpstr>
      <vt:lpstr>1.Как называется наука, изучающая собак?</vt:lpstr>
      <vt:lpstr>1.Как называется наука, изучающая собак?</vt:lpstr>
      <vt:lpstr>2.Как называется дом собаки? </vt:lpstr>
      <vt:lpstr>2.Как называется дом собаки? </vt:lpstr>
      <vt:lpstr>3.Как называется «общежитие» для охотничьих собак?</vt:lpstr>
      <vt:lpstr>3.Как называется «общежитие» для охотничьих собак?</vt:lpstr>
      <vt:lpstr>4.  Что выполняет у собаки роль термометра?</vt:lpstr>
      <vt:lpstr>4.  Что выполняет у собаки роль термометра?</vt:lpstr>
      <vt:lpstr>5. Сколько зубов у собаки? </vt:lpstr>
      <vt:lpstr>5. Сколько зубов у собаки? </vt:lpstr>
      <vt:lpstr>6.  Как говорят о хвосте собаки, когда она полностью спокойна и абсолютно неагрессивна?</vt:lpstr>
      <vt:lpstr>6.  Как говорят о хвосте собаки, когда она полностью спокойна и абсолютно неагрессивна?</vt:lpstr>
      <vt:lpstr>7.Как звали собаку, первой побывавшей в космосе на советском спутнике «Спутник-2» в 1957 году?</vt:lpstr>
      <vt:lpstr>7.Как звали собаку, первой побывавшей в космосе на советском спутнике «Спутник-2» в 1957 году?</vt:lpstr>
      <vt:lpstr> 8. Сколько полных витков вокруг Земли совершили собаки Белка и Стрелка, которые стали первыми животными, совершившими орбитальный космический полёт и успешно вернувшимися на Землю? </vt:lpstr>
      <vt:lpstr> 8. Сколько полных витков вокруг Земли совершили собаки Белка и Стрелка, которые стали первыми животными, совершившими орбитальный космический полёт и успешно вернувшимися на Землю? </vt:lpstr>
      <vt:lpstr> 9. Над какой цифрой на стандартной клавиатуре компьютера расположена «собака»?</vt:lpstr>
      <vt:lpstr> 9. Над какой цифрой на стандартной клавиатуре компьютера расположена «собака»?</vt:lpstr>
      <vt:lpstr>10.Собака для человека является символом… Чего?</vt:lpstr>
      <vt:lpstr>10.Собака для человека является символом… Чего?</vt:lpstr>
      <vt:lpstr>11. О каком человеке говорят, что его «каждая собака знает»?</vt:lpstr>
      <vt:lpstr>11. О каком человеке говорят, что его «каждая собака знает»?</vt:lpstr>
      <vt:lpstr>12. Что делают люди, когда про них говорят, что они собачатся?</vt:lpstr>
      <vt:lpstr>12. Что делают люди, когда про них говорят, что они собачатся?</vt:lpstr>
      <vt:lpstr>13.  Какое выражение употребляют в случае обнаружения истины в каком-то вопросе?</vt:lpstr>
      <vt:lpstr>13.  Какое выражение употребляют в случае обнаружения истины в каком-то вопросе?</vt:lpstr>
      <vt:lpstr>14.  Как называется небольшая и незатейливая пьеса для фортепиано? </vt:lpstr>
      <vt:lpstr>14.  Как называется небольшая и незатейливая пьеса для фортепиано? </vt:lpstr>
      <vt:lpstr>15. Что бывает собачьим? </vt:lpstr>
      <vt:lpstr>15. Что бывает собачьим? </vt:lpstr>
      <vt:lpstr>16. Как называется самая яркая звезда Большого Пса?</vt:lpstr>
      <vt:lpstr>16. Как называется самая яркая звезда Большого Пса?</vt:lpstr>
      <vt:lpstr>17. Какого цвета язык у собак породы чау-чау?</vt:lpstr>
      <vt:lpstr>17. Какого цвета язык у собак породы чау-чау?</vt:lpstr>
      <vt:lpstr>18. Какая порода собак считается самой быстрой?</vt:lpstr>
      <vt:lpstr>18. Какая порода собак считается самой быстрой?</vt:lpstr>
      <vt:lpstr> 19. Собаки какой породы отличаются морозостойкостью?</vt:lpstr>
      <vt:lpstr> 19. Собаки какой породы отличаются морозостойкостью?</vt:lpstr>
      <vt:lpstr>20. Собака какой породы является наиболее опасной?</vt:lpstr>
      <vt:lpstr>20. Собака какой породы является наиболее опасной?</vt:lpstr>
      <vt:lpstr>21.Каким видом спорта занимался Шарик из деревни Простоквашино?</vt:lpstr>
      <vt:lpstr>21.Каким видом спорта занимался Шарик из деревни Простоквашино?</vt:lpstr>
      <vt:lpstr> Молодцы!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1.Как называется наука, изучающая собак?</dc:title>
  <dc:creator>User</dc:creator>
  <cp:lastModifiedBy>User</cp:lastModifiedBy>
  <cp:revision>19</cp:revision>
  <dcterms:created xsi:type="dcterms:W3CDTF">2017-12-20T17:08:33Z</dcterms:created>
  <dcterms:modified xsi:type="dcterms:W3CDTF">2022-05-02T17:00:30Z</dcterms:modified>
</cp:coreProperties>
</file>