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34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EB722-7CE0-4012-A35F-48F37BC905D0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82C3-FFBF-4B05-B6D8-9940B48839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217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EB722-7CE0-4012-A35F-48F37BC905D0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82C3-FFBF-4B05-B6D8-9940B48839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0768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EB722-7CE0-4012-A35F-48F37BC905D0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82C3-FFBF-4B05-B6D8-9940B48839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9978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EB722-7CE0-4012-A35F-48F37BC905D0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82C3-FFBF-4B05-B6D8-9940B48839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7552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EB722-7CE0-4012-A35F-48F37BC905D0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82C3-FFBF-4B05-B6D8-9940B48839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3865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EB722-7CE0-4012-A35F-48F37BC905D0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82C3-FFBF-4B05-B6D8-9940B48839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44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EB722-7CE0-4012-A35F-48F37BC905D0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82C3-FFBF-4B05-B6D8-9940B48839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2534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EB722-7CE0-4012-A35F-48F37BC905D0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82C3-FFBF-4B05-B6D8-9940B48839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0604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EB722-7CE0-4012-A35F-48F37BC905D0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82C3-FFBF-4B05-B6D8-9940B48839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10547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EB722-7CE0-4012-A35F-48F37BC905D0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82C3-FFBF-4B05-B6D8-9940B48839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2759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EB722-7CE0-4012-A35F-48F37BC905D0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82C3-FFBF-4B05-B6D8-9940B48839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2601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6EB722-7CE0-4012-A35F-48F37BC905D0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0182C3-FFBF-4B05-B6D8-9940B48839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3350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97530" y="365125"/>
            <a:ext cx="5886450" cy="254952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ФОТООТЧЕТ ДЕНЬ КОСМОНАВТИКИ</a:t>
            </a:r>
            <a:endParaRPr lang="ru-RU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66334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12815"/>
          </a:xfrm>
        </p:spPr>
        <p:txBody>
          <a:bodyPr>
            <a:normAutofit/>
          </a:bodyPr>
          <a:lstStyle/>
          <a:p>
            <a:pPr algn="ctr"/>
            <a:r>
              <a:rPr lang="ru-RU" sz="115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СПАСИБО ЗА ВНИМАНИЕ</a:t>
            </a:r>
            <a:endParaRPr lang="ru-RU" sz="115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4952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161405"/>
          </a:xfrm>
        </p:spPr>
        <p:txBody>
          <a:bodyPr>
            <a:no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12 апреля отмечен в нашей группе активной познавательной деятельностью, конструированием, воплощением творческих идей связанных со знаменательной датой </a:t>
            </a:r>
            <a:endParaRPr lang="ru-RU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73411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984737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Решили сделать звездное космическое небо</a:t>
            </a:r>
            <a:endParaRPr lang="ru-RU" sz="28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724" y="1156472"/>
            <a:ext cx="5630248" cy="46394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1972" y="1109580"/>
            <a:ext cx="6185911" cy="46394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38354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461" y="480646"/>
            <a:ext cx="5884985" cy="47595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0" y="1298330"/>
            <a:ext cx="5738446" cy="5161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11024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93785"/>
            <a:ext cx="10515600" cy="1148861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Нарисовали </a:t>
            </a:r>
            <a:r>
              <a:rPr lang="ru-RU" sz="32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картинки </a:t>
            </a:r>
            <a:r>
              <a:rPr lang="ru-RU" sz="32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к кроссворду и разгадали его</a:t>
            </a:r>
            <a:endParaRPr lang="ru-RU" sz="32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57" y="970678"/>
            <a:ext cx="4642338" cy="34817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14745" y="3362187"/>
            <a:ext cx="4501969" cy="35169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0647" y="970678"/>
            <a:ext cx="5361353" cy="40210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445423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16586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Сконструировали ракету и «слетали на ней в космос»</a:t>
            </a:r>
            <a:endParaRPr lang="ru-RU" sz="28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2890" y="914994"/>
            <a:ext cx="4983480" cy="55011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8374" y="1314450"/>
            <a:ext cx="6187438" cy="46405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685012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6559" y="1376906"/>
            <a:ext cx="6594428" cy="4264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7546" y="201929"/>
            <a:ext cx="4848224" cy="64642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146646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3784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Провели флешмоб «Если очень захотеть, можно в космос полететь»</a:t>
            </a:r>
            <a:endParaRPr lang="ru-RU" sz="32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49730" y="1154430"/>
            <a:ext cx="9144000" cy="52349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141012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642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Посмотрели видео о планетах, жизни космонавтов в космосе</a:t>
            </a:r>
            <a:endParaRPr lang="ru-RU" sz="36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43990" y="1009440"/>
            <a:ext cx="9144000" cy="5811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2576576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68</Words>
  <Application>Microsoft Office PowerPoint</Application>
  <PresentationFormat>Широкоэкранный</PresentationFormat>
  <Paragraphs>8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Arial Black</vt:lpstr>
      <vt:lpstr>Calibri</vt:lpstr>
      <vt:lpstr>Calibri Light</vt:lpstr>
      <vt:lpstr>Тема Office</vt:lpstr>
      <vt:lpstr>ФОТООТЧЕТ ДЕНЬ КОСМОНАВТИКИ</vt:lpstr>
      <vt:lpstr>12 апреля отмечен в нашей группе активной познавательной деятельностью, конструированием, воплощением творческих идей связанных со знаменательной датой </vt:lpstr>
      <vt:lpstr>Решили сделать звездное космическое небо</vt:lpstr>
      <vt:lpstr>Презентация PowerPoint</vt:lpstr>
      <vt:lpstr>Нарисовали картинки к кроссворду и разгадали его</vt:lpstr>
      <vt:lpstr>Сконструировали ракету и «слетали на ней в космос»</vt:lpstr>
      <vt:lpstr>Презентация PowerPoint</vt:lpstr>
      <vt:lpstr>Провели флешмоб «Если очень захотеть, можно в космос полететь»</vt:lpstr>
      <vt:lpstr>Посмотрели видео о планетах, жизни космонавтов в космосе</vt:lpstr>
      <vt:lpstr>СПАСИБО ЗА ВНИМАНИЕ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ФОТООТЧЕТ «ДЕНЬ КОСМОНАВТИКИ</dc:title>
  <dc:creator>жанна</dc:creator>
  <cp:lastModifiedBy>жанна</cp:lastModifiedBy>
  <cp:revision>6</cp:revision>
  <dcterms:created xsi:type="dcterms:W3CDTF">2022-05-02T11:38:26Z</dcterms:created>
  <dcterms:modified xsi:type="dcterms:W3CDTF">2022-05-02T16:53:55Z</dcterms:modified>
</cp:coreProperties>
</file>