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3" r:id="rId4"/>
    <p:sldId id="261" r:id="rId5"/>
    <p:sldId id="257" r:id="rId6"/>
    <p:sldId id="256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11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39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542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3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44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1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5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60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5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75C41-9216-4B22-8C13-46E7343F980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5B315-C2D9-4A70-8686-511C9C8B6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76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76" y="103175"/>
            <a:ext cx="7896042" cy="66326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29851" y="1342021"/>
            <a:ext cx="35256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Рано-рано утречком</a:t>
            </a:r>
          </a:p>
          <a:p>
            <a:pPr algn="ctr"/>
            <a:r>
              <a:rPr lang="ru-RU" sz="2400" dirty="0"/>
              <a:t>Вышла мама-уточка</a:t>
            </a:r>
          </a:p>
          <a:p>
            <a:pPr algn="ctr"/>
            <a:r>
              <a:rPr lang="ru-RU" sz="2400" dirty="0"/>
              <a:t>Поучить утят.</a:t>
            </a:r>
          </a:p>
          <a:p>
            <a:pPr algn="ctr"/>
            <a:r>
              <a:rPr lang="ru-RU" sz="2400" dirty="0"/>
              <a:t>Уж она их учит, учит!</a:t>
            </a:r>
          </a:p>
          <a:p>
            <a:pPr algn="ctr"/>
            <a:r>
              <a:rPr lang="ru-RU" sz="2400" dirty="0"/>
              <a:t>Вы плывите, </a:t>
            </a:r>
            <a:r>
              <a:rPr lang="ru-RU" sz="2400" dirty="0" err="1"/>
              <a:t>ути-ути</a:t>
            </a:r>
            <a:r>
              <a:rPr lang="ru-RU" sz="2400" dirty="0"/>
              <a:t>,</a:t>
            </a:r>
          </a:p>
          <a:p>
            <a:pPr algn="ctr"/>
            <a:r>
              <a:rPr lang="ru-RU" sz="2400" dirty="0"/>
              <a:t>Плавно в ряд</a:t>
            </a:r>
          </a:p>
          <a:p>
            <a:pPr algn="ctr"/>
            <a:r>
              <a:rPr lang="ru-RU" sz="2400" dirty="0"/>
              <a:t>Хоть сыночек невелик, невелик,</a:t>
            </a:r>
          </a:p>
          <a:p>
            <a:pPr algn="ctr"/>
            <a:r>
              <a:rPr lang="ru-RU" sz="2400" dirty="0"/>
              <a:t>Мама трусить не велит;</a:t>
            </a:r>
          </a:p>
          <a:p>
            <a:pPr algn="ctr"/>
            <a:r>
              <a:rPr lang="ru-RU" sz="2400" dirty="0"/>
              <a:t>Плыви, плыви, утеныш.</a:t>
            </a:r>
          </a:p>
          <a:p>
            <a:pPr algn="ctr"/>
            <a:r>
              <a:rPr lang="ru-RU" sz="2400" dirty="0"/>
              <a:t>Не бойся, не утонешь!</a:t>
            </a:r>
          </a:p>
        </p:txBody>
      </p:sp>
    </p:spTree>
    <p:extLst>
      <p:ext uri="{BB962C8B-B14F-4D97-AF65-F5344CB8AC3E}">
        <p14:creationId xmlns:p14="http://schemas.microsoft.com/office/powerpoint/2010/main" val="45727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81"/>
            <a:ext cx="12192000" cy="680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5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578" y="560766"/>
            <a:ext cx="10447601" cy="556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15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59" y="1056555"/>
            <a:ext cx="8312605" cy="48995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37564" y="844062"/>
            <a:ext cx="34543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ФИЗМИНУТКА «УТЯТА»</a:t>
            </a:r>
          </a:p>
          <a:p>
            <a:endParaRPr lang="ru-RU" sz="2000" b="1" dirty="0"/>
          </a:p>
          <a:p>
            <a:r>
              <a:rPr lang="ru-RU" sz="2000" b="1" dirty="0"/>
              <a:t>Плавают утята: кря-кря-кря,</a:t>
            </a:r>
          </a:p>
          <a:p>
            <a:endParaRPr lang="ru-RU" sz="2000" b="1" dirty="0"/>
          </a:p>
          <a:p>
            <a:r>
              <a:rPr lang="ru-RU" sz="2000" b="1" dirty="0"/>
              <a:t>Лапками работают не зря, не зря.</a:t>
            </a:r>
          </a:p>
          <a:p>
            <a:endParaRPr lang="ru-RU" sz="2000" b="1" dirty="0"/>
          </a:p>
          <a:p>
            <a:r>
              <a:rPr lang="ru-RU" sz="2000" b="1" dirty="0"/>
              <a:t>А потом по озеру, кругом всех веселя,</a:t>
            </a:r>
          </a:p>
          <a:p>
            <a:endParaRPr lang="ru-RU" sz="2000" b="1" dirty="0"/>
          </a:p>
          <a:p>
            <a:r>
              <a:rPr lang="ru-RU" sz="2000" b="1" dirty="0"/>
              <a:t>Кружатся утята: </a:t>
            </a:r>
            <a:r>
              <a:rPr lang="ru-RU" sz="2000" b="1" dirty="0" err="1"/>
              <a:t>тюр</a:t>
            </a:r>
            <a:r>
              <a:rPr lang="ru-RU" sz="2000" b="1" dirty="0"/>
              <a:t>-ля-ля,</a:t>
            </a:r>
          </a:p>
          <a:p>
            <a:endParaRPr lang="ru-RU" sz="2000" b="1" dirty="0"/>
          </a:p>
          <a:p>
            <a:r>
              <a:rPr lang="ru-RU" sz="2000" b="1" dirty="0"/>
              <a:t>Ну а после плаванья-прощай, вода!</a:t>
            </a:r>
          </a:p>
          <a:p>
            <a:endParaRPr lang="ru-RU" sz="2000" b="1" dirty="0"/>
          </a:p>
          <a:p>
            <a:r>
              <a:rPr lang="ru-RU" sz="2000" b="1" dirty="0"/>
              <a:t>Домой заторопились: да-да-да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4281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769" y="0"/>
            <a:ext cx="51507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16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000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88</Words>
  <Application>Microsoft Office PowerPoint</Application>
  <PresentationFormat>Широкоэкранный</PresentationFormat>
  <Paragraphs>23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Комарова</dc:creator>
  <cp:lastModifiedBy>Ольга Комарова</cp:lastModifiedBy>
  <cp:revision>5</cp:revision>
  <dcterms:created xsi:type="dcterms:W3CDTF">2021-09-09T17:21:41Z</dcterms:created>
  <dcterms:modified xsi:type="dcterms:W3CDTF">2022-05-02T17:20:22Z</dcterms:modified>
</cp:coreProperties>
</file>