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88" autoAdjust="0"/>
  </p:normalViewPr>
  <p:slideViewPr>
    <p:cSldViewPr>
      <p:cViewPr varScale="1">
        <p:scale>
          <a:sx n="67" d="100"/>
          <a:sy n="67" d="100"/>
        </p:scale>
        <p:origin x="139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6AAE5-5C1B-4648-BA2F-1C5A47516D28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222A13C-750D-45C8-A20F-C7347F136B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6AAE5-5C1B-4648-BA2F-1C5A47516D28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2A13C-750D-45C8-A20F-C7347F136B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6AAE5-5C1B-4648-BA2F-1C5A47516D28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2A13C-750D-45C8-A20F-C7347F136B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6AAE5-5C1B-4648-BA2F-1C5A47516D28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222A13C-750D-45C8-A20F-C7347F136B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6AAE5-5C1B-4648-BA2F-1C5A47516D28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2A13C-750D-45C8-A20F-C7347F136BC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6AAE5-5C1B-4648-BA2F-1C5A47516D28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2A13C-750D-45C8-A20F-C7347F136B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6AAE5-5C1B-4648-BA2F-1C5A47516D28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222A13C-750D-45C8-A20F-C7347F136BC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6AAE5-5C1B-4648-BA2F-1C5A47516D28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2A13C-750D-45C8-A20F-C7347F136B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6AAE5-5C1B-4648-BA2F-1C5A47516D28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2A13C-750D-45C8-A20F-C7347F136B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6AAE5-5C1B-4648-BA2F-1C5A47516D28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2A13C-750D-45C8-A20F-C7347F136B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6AAE5-5C1B-4648-BA2F-1C5A47516D28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2A13C-750D-45C8-A20F-C7347F136BC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296AAE5-5C1B-4648-BA2F-1C5A47516D28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222A13C-750D-45C8-A20F-C7347F136BC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32040" y="2492897"/>
            <a:ext cx="3907160" cy="358289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«</a:t>
            </a:r>
            <a:r>
              <a:rPr lang="ru-RU" dirty="0" smtClean="0">
                <a:solidFill>
                  <a:srgbClr val="C00000"/>
                </a:solidFill>
              </a:rPr>
              <a:t>Труд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повара-кондитера</a:t>
            </a:r>
            <a:r>
              <a:rPr lang="ru-RU" dirty="0" smtClean="0">
                <a:solidFill>
                  <a:srgbClr val="C00000"/>
                </a:solidFill>
              </a:rPr>
              <a:t>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404664"/>
            <a:ext cx="3942184" cy="591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500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0" y="609600"/>
            <a:ext cx="3008313" cy="480060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Повар – это человек, который готовит еду: салаты, супы, борщи, макароны, картофельное пюре, жарит котлеты, лепит пельмени, варит каши.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06" y="311318"/>
            <a:ext cx="5856652" cy="520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679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4294967295"/>
          </p:nvPr>
        </p:nvSpPr>
        <p:spPr>
          <a:xfrm>
            <a:off x="-1" y="404664"/>
            <a:ext cx="3275857" cy="6119961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Повар-кондитер – это человек, который готовит, выпекает, а потом украшает пирожные, торты, печенья, пряники.</a:t>
            </a:r>
          </a:p>
          <a:p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Профессия кондитера очень сложная и в то же время очень интересная, творческая и… вкусная.</a:t>
            </a:r>
          </a:p>
          <a:p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из вас, наверное, был в кафе или покупал в магазине вкусные пирожные и торты. Как красиво они украшены: и цветочками, и грибочками, и различными шариками, и сердечками. Как много продается в магазинах разного вида печенья и пряников. Это всё приготовил повар-кондитер!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0"/>
          <a:stretch/>
        </p:blipFill>
        <p:spPr bwMode="auto">
          <a:xfrm>
            <a:off x="3275856" y="0"/>
            <a:ext cx="5639482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533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4294967295"/>
          </p:nvPr>
        </p:nvSpPr>
        <p:spPr>
          <a:xfrm>
            <a:off x="0" y="609600"/>
            <a:ext cx="2519363" cy="4800600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повара-кондитера есть специальная одежда, которую он надевает, приходя на работу. Это халат, фартук, колпак или косынка. А делает он это для того, чтобы не испачкать свою одежду и чтобы ворсинки, волосы не попали в еду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76672"/>
            <a:ext cx="5726410" cy="5726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0991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32728" y="260648"/>
            <a:ext cx="7568315" cy="51514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«Инструменты для повара-кондитера».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0728"/>
            <a:ext cx="7974679" cy="542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4567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764704"/>
            <a:ext cx="7247136" cy="543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314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88640"/>
            <a:ext cx="8532440" cy="6399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799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20072" y="1665327"/>
            <a:ext cx="3923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гимнастика.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Тесто ручками помнем, (Сжимать и разжимать пальчики.)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Сладкий тортик испечем, (Прихлопывать ладонями.)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Серединку смажем джемом, (Круговые движения пальцами по ладони.)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верхушку – сладким кремом, (Круговые движения пальцами по ладони.)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кокосовою крошкой (Сыплем «крошку» пальчиками обеих рук.)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посыплем торт немножко</a:t>
            </a:r>
            <a:r>
              <a:rPr lang="ru-RU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2110" r="12291"/>
          <a:stretch/>
        </p:blipFill>
        <p:spPr>
          <a:xfrm>
            <a:off x="179512" y="1844824"/>
            <a:ext cx="4853553" cy="361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7945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</TotalTime>
  <Words>233</Words>
  <Application>Microsoft Office PowerPoint</Application>
  <PresentationFormat>Экран (4:3)</PresentationFormat>
  <Paragraphs>14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Franklin Gothic Book</vt:lpstr>
      <vt:lpstr>Franklin Gothic Medium</vt:lpstr>
      <vt:lpstr>Times New Roman</vt:lpstr>
      <vt:lpstr>Wingdings 2</vt:lpstr>
      <vt:lpstr>Трек</vt:lpstr>
      <vt:lpstr>«Труд  повара-кондитера»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ВЕСЁЛЫЕ ПОВАРЯТА</dc:title>
  <dc:creator>Julia</dc:creator>
  <cp:lastModifiedBy>Ольга Комарова</cp:lastModifiedBy>
  <cp:revision>6</cp:revision>
  <dcterms:created xsi:type="dcterms:W3CDTF">2020-01-05T20:04:03Z</dcterms:created>
  <dcterms:modified xsi:type="dcterms:W3CDTF">2022-05-02T17:35:25Z</dcterms:modified>
</cp:coreProperties>
</file>