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3" r:id="rId4"/>
    <p:sldId id="261" r:id="rId5"/>
    <p:sldId id="262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62" d="100"/>
          <a:sy n="62" d="100"/>
        </p:scale>
        <p:origin x="-1602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otdelnsk.ru/wp-content/uploads/2019/03/skinali-6248-1-600x600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Инструкция к презентации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Просмотрите всю презентацию без ребёнка, так как презентация содержит ответы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Приготовьте пропись Л.Г.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Петерсон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Игралочка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по математике для детей 3-4 лет. Занятие №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17, 18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Тема: «Цвет, форма и размер»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Прочитайте методические комментарии для родителей, которые находятся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посередине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прописей  Л.Г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Петерсон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Игралочка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Откройте презентацию со второго слайда и прочитайте задание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ребёнку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Попросите ребёнка выполнить данное задание письменно в тетради.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Нажав на курсор, проверьте правильность выполнения данного задания. При нажатии на курсор будут выходить на экран правильные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Работа со следующими слайдами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аналогична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575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otdelnsk.ru/wp-content/uploads/2019/03/skinali-6248-1-600x600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Сегодня на занятие к нам пришла девочка Маша, она хочет вам рассказать историю о треугольнике и квадрате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девока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3" y="836712"/>
            <a:ext cx="5360197" cy="602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otdelnsk.ru/wp-content/uploads/2019/03/skinali-6248-1-600x600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g0.liveinternet.ru/images/attach/c/9/126/761/126761384_5964875_Page5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 b="11852"/>
          <a:stretch>
            <a:fillRect/>
          </a:stretch>
        </p:blipFill>
        <p:spPr bwMode="auto">
          <a:xfrm>
            <a:off x="1835696" y="0"/>
            <a:ext cx="56033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s://otdelnsk.ru/wp-content/uploads/2019/03/skinali-6248-1-600x600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Занятие. Тема: Цвет, форма, размер.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Задание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Маша решила сшить коврики для своего щенка. Помоги Маше,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крась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коврики (раскрась детали)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-10000"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79" t="12229" r="13493" b="18650"/>
          <a:stretch/>
        </p:blipFill>
        <p:spPr bwMode="auto">
          <a:xfrm>
            <a:off x="2339752" y="1103359"/>
            <a:ext cx="4520973" cy="563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1531640"/>
            <a:ext cx="720080" cy="7452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520147" y="2323911"/>
            <a:ext cx="720080" cy="7200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43808" y="3043991"/>
            <a:ext cx="432047" cy="45701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335062" y="1472208"/>
            <a:ext cx="530352" cy="432048"/>
          </a:xfrm>
          <a:prstGeom prst="triangl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360294" y="3043991"/>
            <a:ext cx="457200" cy="45701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926479" y="4077072"/>
            <a:ext cx="530352" cy="457200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335062" y="4077072"/>
            <a:ext cx="48243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26479" y="6021288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880186" y="4797152"/>
            <a:ext cx="1411893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816191" y="4077072"/>
            <a:ext cx="372616" cy="40862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360294" y="5826535"/>
            <a:ext cx="310074" cy="6858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508104" y="5797685"/>
            <a:ext cx="752711" cy="65195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213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7" grpId="0" animBg="1"/>
      <p:bldP spid="18" grpId="0" animBg="1"/>
      <p:bldP spid="19" grpId="0" animBg="1"/>
      <p:bldP spid="21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otdelnsk.ru/wp-content/uploads/2019/03/skinali-6248-1-600x600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Задание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Маша для своих друзей сделала флажки и надула шарики.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Одинаковые по форме флажки раскрась оранжевым цветом, а одинаковые по размеру шарики – жёлтым цветом. Остальные шары и флажки раскрась как хочешь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lum bright="-10000" contrast="1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11" t="17767" r="14953" b="19902"/>
          <a:stretch/>
        </p:blipFill>
        <p:spPr bwMode="auto">
          <a:xfrm>
            <a:off x="2339752" y="1268760"/>
            <a:ext cx="4680520" cy="5347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1412776"/>
            <a:ext cx="1080120" cy="10801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4365104"/>
            <a:ext cx="728284" cy="71167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80112" y="2276872"/>
            <a:ext cx="1224136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131840" y="2708920"/>
            <a:ext cx="1224136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139952" y="1340768"/>
            <a:ext cx="866147" cy="88961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932040" y="2636912"/>
            <a:ext cx="582217" cy="56557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rot="5400000">
            <a:off x="3958214" y="4909182"/>
            <a:ext cx="939540" cy="809929"/>
          </a:xfrm>
          <a:prstGeom prst="triangl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1340768"/>
            <a:ext cx="1152128" cy="59275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79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4" grpId="0" animBg="1"/>
      <p:bldP spid="14" grpId="0" animBg="1"/>
      <p:bldP spid="5" grpId="0" animBg="1"/>
      <p:bldP spid="17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otdelnsk.ru/wp-content/uploads/2019/03/skinali-6248-1-600x600.jpg"/>
          <p:cNvPicPr>
            <a:picLocks noChangeAspect="1" noChangeArrowheads="1"/>
          </p:cNvPicPr>
          <p:nvPr/>
        </p:nvPicPr>
        <p:blipFill>
          <a:blip r:embed="rId2" cstate="print"/>
          <a:srcRect b="155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Оцени свои эмоции от занятия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st3.depositphotos.com/1763191/12597/v/950/depositphotos_125972240-stock-illustration-girl-with-different-facial-expressio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585" r="27650" b="50027"/>
          <a:stretch>
            <a:fillRect/>
          </a:stretch>
        </p:blipFill>
        <p:spPr bwMode="auto">
          <a:xfrm>
            <a:off x="6660232" y="2708920"/>
            <a:ext cx="1440160" cy="3212976"/>
          </a:xfrm>
          <a:prstGeom prst="rect">
            <a:avLst/>
          </a:prstGeom>
          <a:noFill/>
        </p:spPr>
      </p:pic>
      <p:pic>
        <p:nvPicPr>
          <p:cNvPr id="5" name="Picture 2" descr="https://st3.depositphotos.com/1763191/12597/v/950/depositphotos_125972240-stock-illustration-girl-with-different-facial-expressio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1207"/>
          <a:stretch>
            <a:fillRect/>
          </a:stretch>
        </p:blipFill>
        <p:spPr bwMode="auto">
          <a:xfrm>
            <a:off x="1187624" y="2780928"/>
            <a:ext cx="1440160" cy="3297115"/>
          </a:xfrm>
          <a:prstGeom prst="rect">
            <a:avLst/>
          </a:prstGeom>
          <a:noFill/>
        </p:spPr>
      </p:pic>
      <p:pic>
        <p:nvPicPr>
          <p:cNvPr id="6" name="Picture 2" descr="https://st3.depositphotos.com/1763191/12597/v/950/depositphotos_125972240-stock-illustration-girl-with-different-facial-expressio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820" r="42415" b="50027"/>
          <a:stretch>
            <a:fillRect/>
          </a:stretch>
        </p:blipFill>
        <p:spPr bwMode="auto">
          <a:xfrm>
            <a:off x="3851920" y="1124744"/>
            <a:ext cx="1440160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180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Инструкция к презентации</vt:lpstr>
      <vt:lpstr>Сегодня на занятие к нам пришла девочка Маша, она хочет вам рассказать историю о треугольнике и квадрате </vt:lpstr>
      <vt:lpstr>Слайд 3</vt:lpstr>
      <vt:lpstr>9 Занятие. Тема: Цвет, форма, размер. 1 Задание. Маша решила сшить коврики для своего щенка. Помоги Маше, укрась коврики (раскрась детали)</vt:lpstr>
      <vt:lpstr>2 Задание. Маша для своих друзей сделала флажки и надула шарики. Одинаковые по форме флажки раскрась оранжевым цветом, а одинаковые по размеру шарики – жёлтым цветом. Остальные шары и флажки раскрась как хочешь</vt:lpstr>
      <vt:lpstr>Оцени свои эмоции от занятия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15 Тема:Столько же, больше, меньше Задание. Можешь ли убрать всех маленьких матрешек в большие? 9одинаково)</dc:title>
  <cp:lastModifiedBy>Кукушкины</cp:lastModifiedBy>
  <cp:revision>99</cp:revision>
  <dcterms:modified xsi:type="dcterms:W3CDTF">2022-04-26T16:30:36Z</dcterms:modified>
</cp:coreProperties>
</file>