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1" r:id="rId4"/>
    <p:sldId id="262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3/1614805170_183-p-fon-dlya-prezentatsii-detskii-sad-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презентации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Просмотрите всю презентацию без ребёнка, так как презентация содержит ответы на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Приготовьте пропись Л.Г.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Петерсон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Игралочка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по математике для детей 3-4 лет. Занятие №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10,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19, 20. Тема: «Цвет, форма, размер»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Прочитайте методические комментарии для родителей, которые находятся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посередине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прописей  Л.Г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Петерсон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Игралочка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Откройте презентацию со второго слайда и прочитайте задание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ребёнку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Попросите ребёнка выполнить данное задание письменно в тетради.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Нажав на курсор, проверьте правильность выполнения данного задания. При нажатии на курсор будут выходить на экран правильные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со следующими слайдами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аналогична 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4575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atherineasquithgallery.com/uploads/posts/2021-03/1614805170_183-p-fon-dlya-prezentatsii-detskii-sad-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 descr="G:\стимулирка\май 22\гиф лисичк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catherineasquithgallery.com/uploads/posts/2021-03/1614805170_183-p-fon-dlya-prezentatsii-detskii-sad-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435280" cy="1008112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Занятие. Тема: «Цвет, форма, размер».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Задание. На стол мишки положили большие пуговицы одинаковой формы. На стол лисички – маленькие пуговицы разной формы. Оставшиеся пуговицы положили на стол волка (пуговицы наклей из приложения 2»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F:\презентации математика\занятия 4-5 лет\картинки\3-4 математ картинки\10 занятие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BFA"/>
              </a:clrFrom>
              <a:clrTo>
                <a:srgbClr val="F9FBFA">
                  <a:alpha val="0"/>
                </a:srgbClr>
              </a:clrTo>
            </a:clrChange>
          </a:blip>
          <a:srcRect l="11552" t="17850" r="11190" b="21650"/>
          <a:stretch>
            <a:fillRect/>
          </a:stretch>
        </p:blipFill>
        <p:spPr bwMode="auto">
          <a:xfrm>
            <a:off x="1806248" y="1320190"/>
            <a:ext cx="5358040" cy="5537810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>
          <a:xfrm>
            <a:off x="5364088" y="5445224"/>
            <a:ext cx="504056" cy="50405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940152" y="537321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292080" y="270892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796136" y="2852936"/>
            <a:ext cx="2160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6228184" y="2708920"/>
            <a:ext cx="288032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411760" y="3789040"/>
            <a:ext cx="576064" cy="57606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131840" y="407707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213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catherineasquithgallery.com/uploads/posts/2021-03/1614805170_183-p-fon-dlya-prezentatsii-detskii-sad-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Задание.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самом большом доме раскрась окошки одинаковой формы и размера. В доме поменьше раскрась окошки одинакового размера, но разной формы, а в самом маленьком доме – окошки одинаковой формы, но разного размера. 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F:\презентации математика\занятия 4-5 лет\картинки\3-4 математ картинки\10 зан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8773" t="19950" r="6137" b="17051"/>
          <a:stretch>
            <a:fillRect/>
          </a:stretch>
        </p:blipFill>
        <p:spPr bwMode="auto">
          <a:xfrm>
            <a:off x="1979712" y="1324151"/>
            <a:ext cx="4796003" cy="5533849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987824" y="5733256"/>
            <a:ext cx="504056" cy="50405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64088" y="5733256"/>
            <a:ext cx="504056" cy="50405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851920" y="1988840"/>
            <a:ext cx="576064" cy="57606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203848" y="2060848"/>
            <a:ext cx="504056" cy="50405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4499992" y="4005064"/>
            <a:ext cx="360040" cy="21602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5364088" y="3861048"/>
            <a:ext cx="360040" cy="36004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879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3/1614805170_183-p-fon-dlya-prezentatsii-detskii-sad-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Оцените свои эмоции от занятия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1484784"/>
            <a:ext cx="20574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780928"/>
            <a:ext cx="1562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2636912"/>
            <a:ext cx="21145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166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Инструкция к презентации</vt:lpstr>
      <vt:lpstr>Слайд 2</vt:lpstr>
      <vt:lpstr>10 Занятие. Тема: «Цвет, форма, размер». 1 Задание. На стол мишки положили большие пуговицы одинаковой формы. На стол лисички – маленькие пуговицы разной формы. Оставшиеся пуговицы положили на стол волка (пуговицы наклей из приложения 2»</vt:lpstr>
      <vt:lpstr>2 Задание. В самом большом доме раскрась окошки одинаковой формы и размера. В доме поменьше раскрась окошки одинакового размера, но разной формы, а в самом маленьком доме – окошки одинаковой формы, но разного размера. </vt:lpstr>
      <vt:lpstr>Оцените свои эмоции от занятия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15 Тема:Столько же, больше, меньше Задание. Можешь ли убрать всех маленьких матрешек в большие? 9одинаково)</dc:title>
  <cp:lastModifiedBy>Кукушкины</cp:lastModifiedBy>
  <cp:revision>102</cp:revision>
  <dcterms:modified xsi:type="dcterms:W3CDTF">2022-05-02T17:39:48Z</dcterms:modified>
</cp:coreProperties>
</file>