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79" d="100"/>
          <a:sy n="79" d="100"/>
        </p:scale>
        <p:origin x="108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60000"/>
                <a:lumOff val="4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BB9259-D514-372A-8F93-F63C19C053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50721" y="783336"/>
            <a:ext cx="9444164" cy="2262781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класс по изготовлению броши –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канзаши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 Дню Победы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8282C4D-8FFF-9DF5-B5C9-E86E645CB1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57182" y="6920505"/>
            <a:ext cx="6213797" cy="624433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Создаем брошь-канзаши ко Дню Победы | Ярмарка Мастеров - ручная работа, handmade">
            <a:extLst>
              <a:ext uri="{FF2B5EF4-FFF2-40B4-BE49-F238E27FC236}">
                <a16:creationId xmlns:a16="http://schemas.microsoft.com/office/drawing/2014/main" id="{4BC5241C-33BF-C908-E2EB-A10244EE62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8" t="12448" r="16649" b="7186"/>
          <a:stretch/>
        </p:blipFill>
        <p:spPr bwMode="auto">
          <a:xfrm>
            <a:off x="5010912" y="2660455"/>
            <a:ext cx="4108704" cy="3606233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2970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FF2596-1A3C-990C-FE72-B0DB0CB7F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2913" y="624110"/>
            <a:ext cx="10009632" cy="5764498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Материалы, необходимые для работы:</a:t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- 30 отрезков сиреневой ленты — квадратные атласные заготовки 2,5*2,5 см (на 6 цветков по 5 лепестков);</a:t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- 10 отрезков узкой зеленой ленты — тонкие полосы 0,5*4,5 см (на петельки для листиков);</a:t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- 9 двухсторонних тычинок желтого цвета (18 ярких головок для цветов сирени, по 3 на каждый);</a:t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- 4 двухсторонних тычинки сиреневого цвета (для декора верхней части ветки);</a:t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фетровый кружок зеленого цвета (можно заменить любым другим оттенком) диаметром 3 см.</a:t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 броши:</a:t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готовую композицию можно приклеить на звезду из красного фетра, для декорирования края звезды подойдет тонкий слой золотистой шины (подбирайте отрезки, исходя из параметров звезды);</a:t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еще один подходящий вариант — георгиевская лента 4*25 см;</a:t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булавка или зажим, приклеенный на фетр — оба эти способа удобны для крепления к пиджаку.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3200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55948E7-A707-EB8E-AB67-4075CA5B44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463296"/>
            <a:ext cx="9078532" cy="5925312"/>
          </a:xfrm>
          <a:gradFill>
            <a:gsLst>
              <a:gs pos="1000">
                <a:schemeClr val="accent2">
                  <a:lumMod val="60000"/>
                  <a:lumOff val="4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сделать брошь-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канзаши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Брошь-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канзаши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 георгиевской ленты — это большая ответственность. Предлагаю в этом мастер-классе рассмотреть методику выполнения своими руками замечательной броши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канзаши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Для удобства центральная деталь — маленькие листочки сирени 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этап работы — моделирование лепестков нежной сирени. Такой процесс очень кропотливый, поскольку подразумевает работу с очень малыми квадратами со стороной 2,5 см. Лепестки формируются в виде капелек. Для начала все края, которые обрезались, следует опалить пламенем, затем приступать к моделированию лепестков. Атласные заготовки складываются по диагонали (концы спаиваются или незаметно склеиваются), затем широкую сторону в полученном треугольнике нужно мысленно поделить пополам и согнуть в выделенной точке уголки. Полученный квадрат со щелью по центру и будет исходной заготовкой. Следует скруглить эту щель, расширить ее, опалить сомкнутые концы, чтобы получить округлый листочек-капельку. Сзади ответвления можно сомкнуть пальцами и еще раз спаять. </a:t>
            </a:r>
          </a:p>
        </p:txBody>
      </p:sp>
    </p:spTree>
    <p:extLst>
      <p:ext uri="{BB962C8B-B14F-4D97-AF65-F5344CB8AC3E}">
        <p14:creationId xmlns:p14="http://schemas.microsoft.com/office/powerpoint/2010/main" val="1790818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Создаем брошь-канзаши ко Дню Победы, фото № 1">
            <a:extLst>
              <a:ext uri="{FF2B5EF4-FFF2-40B4-BE49-F238E27FC236}">
                <a16:creationId xmlns:a16="http://schemas.microsoft.com/office/drawing/2014/main" id="{D83AA909-49BC-157A-13F3-82AB59371E5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31" t="14640" r="17387" b="18848"/>
          <a:stretch/>
        </p:blipFill>
        <p:spPr bwMode="auto">
          <a:xfrm>
            <a:off x="3724995" y="1097281"/>
            <a:ext cx="7016158" cy="5140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91737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010F77-B96E-DB20-C506-1D5FBCC57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один цветок сирени достаточно пяти из полученных сиреневых лепестков. Сшейте заготовки по окружности нитью и иглой, чтобы получить изящные головки. В центр каждого цветочка приклейте по три желтых головки. Нижнюю часть нитей тычинок обрежьте. </a:t>
            </a:r>
            <a:endParaRPr lang="ru-RU" b="1" dirty="0"/>
          </a:p>
        </p:txBody>
      </p:sp>
      <p:pic>
        <p:nvPicPr>
          <p:cNvPr id="3074" name="Picture 2" descr="Создаем брошь-канзаши ко Дню Победы, фото № 2">
            <a:extLst>
              <a:ext uri="{FF2B5EF4-FFF2-40B4-BE49-F238E27FC236}">
                <a16:creationId xmlns:a16="http://schemas.microsoft.com/office/drawing/2014/main" id="{09597C8F-92CF-4B5B-56EF-92E45D9FDA9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6" t="14026" r="21628" b="14534"/>
          <a:stretch/>
        </p:blipFill>
        <p:spPr bwMode="auto">
          <a:xfrm>
            <a:off x="5108448" y="2674889"/>
            <a:ext cx="4437888" cy="3651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5380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FA7D69-DC60-EDB1-1A56-72908350B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465614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Сделайте 6 одинаковых цветочков для формирования праздничного букета. Все они должны быть абсолютно одинаковыми. Склейте цветочки в виде пирамидки: нижний слой три детали, средний — две и верхний — один. Не стоит перегружать брошь чрезмерным количеством цветков. </a:t>
            </a:r>
            <a:endParaRPr lang="ru-RU" b="1" dirty="0"/>
          </a:p>
        </p:txBody>
      </p:sp>
      <p:pic>
        <p:nvPicPr>
          <p:cNvPr id="4098" name="Picture 2" descr="Создаем брошь-канзаши ко Дню Победы, фото № 3">
            <a:extLst>
              <a:ext uri="{FF2B5EF4-FFF2-40B4-BE49-F238E27FC236}">
                <a16:creationId xmlns:a16="http://schemas.microsoft.com/office/drawing/2014/main" id="{5F069451-3E1C-2AD6-2A6C-DCE2605FA15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53" t="9692" r="16050" b="9978"/>
          <a:stretch/>
        </p:blipFill>
        <p:spPr bwMode="auto">
          <a:xfrm>
            <a:off x="5132832" y="2694432"/>
            <a:ext cx="4169664" cy="3913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4352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BFAA06-2E56-6E04-21DA-B7FFF0249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Отрежьте полосу георгиевской ленточки нужного размера. </a:t>
            </a:r>
          </a:p>
        </p:txBody>
      </p:sp>
      <p:pic>
        <p:nvPicPr>
          <p:cNvPr id="5122" name="Picture 2" descr="Создаем брошь-канзаши ко Дню Победы, фото № 4">
            <a:extLst>
              <a:ext uri="{FF2B5EF4-FFF2-40B4-BE49-F238E27FC236}">
                <a16:creationId xmlns:a16="http://schemas.microsoft.com/office/drawing/2014/main" id="{E8BF7E36-8F9E-1D62-1EE8-3E7E5FE8E4C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72" r="-373" b="16298"/>
          <a:stretch/>
        </p:blipFill>
        <p:spPr bwMode="auto">
          <a:xfrm>
            <a:off x="2986255" y="1275588"/>
            <a:ext cx="3280432" cy="1731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90FCA34-9BB4-A6A0-AECA-56E78E249B78}"/>
              </a:ext>
            </a:extLst>
          </p:cNvPr>
          <p:cNvSpPr txBox="1"/>
          <p:nvPr/>
        </p:nvSpPr>
        <p:spPr>
          <a:xfrm>
            <a:off x="5913120" y="305966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Сделайте петельку — основу броши. </a:t>
            </a:r>
          </a:p>
        </p:txBody>
      </p:sp>
      <p:pic>
        <p:nvPicPr>
          <p:cNvPr id="5124" name="Picture 4" descr="Создаем брошь-канзаши ко Дню Победы, фото № 5">
            <a:extLst>
              <a:ext uri="{FF2B5EF4-FFF2-40B4-BE49-F238E27FC236}">
                <a16:creationId xmlns:a16="http://schemas.microsoft.com/office/drawing/2014/main" id="{53DCCFDA-F974-899C-50B1-6ED7FA86C4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6" t="6622" r="11637" b="10206"/>
          <a:stretch/>
        </p:blipFill>
        <p:spPr bwMode="auto">
          <a:xfrm>
            <a:off x="6266687" y="3901440"/>
            <a:ext cx="3377185" cy="2669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0967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8BD672-FD9F-C733-F419-04647DC9F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2655538"/>
          </a:xfrm>
        </p:spPr>
        <p:txBody>
          <a:bodyPr>
            <a:normAutofit/>
          </a:bodyPr>
          <a:lstStyle/>
          <a:p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Тонкие зеленые полоски скруглите в виде маленьких петелек — они прекрасно сымитируют листочки сирени. Пучок сиреневых тычинок подклейте к одной или к двум из деталей. </a:t>
            </a:r>
            <a:endParaRPr lang="ru-RU" dirty="0"/>
          </a:p>
        </p:txBody>
      </p:sp>
      <p:pic>
        <p:nvPicPr>
          <p:cNvPr id="6146" name="Picture 2" descr="Создаем брошь-канзаши ко Дню Победы, фото № 6">
            <a:extLst>
              <a:ext uri="{FF2B5EF4-FFF2-40B4-BE49-F238E27FC236}">
                <a16:creationId xmlns:a16="http://schemas.microsoft.com/office/drawing/2014/main" id="{946F9610-CB20-E7A9-13E1-43B148769F3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0" t="6560" r="9023" b="11489"/>
          <a:stretch/>
        </p:blipFill>
        <p:spPr bwMode="auto">
          <a:xfrm>
            <a:off x="2482626" y="2584703"/>
            <a:ext cx="4040094" cy="2964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Создаем брошь-канзаши ко Дню Победы, фото № 7">
            <a:extLst>
              <a:ext uri="{FF2B5EF4-FFF2-40B4-BE49-F238E27FC236}">
                <a16:creationId xmlns:a16="http://schemas.microsoft.com/office/drawing/2014/main" id="{0600C0C8-0751-BAAD-FFEE-C830C258A0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77" t="10423" r="10336" b="9319"/>
          <a:stretch/>
        </p:blipFill>
        <p:spPr bwMode="auto">
          <a:xfrm>
            <a:off x="7595615" y="2743199"/>
            <a:ext cx="3645409" cy="3315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0217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C5E79D-EE46-4976-4406-88385DE21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2" name="Picture 4" descr="Создаем брошь-канзаши ко Дню Победы, фото № 8">
            <a:extLst>
              <a:ext uri="{FF2B5EF4-FFF2-40B4-BE49-F238E27FC236}">
                <a16:creationId xmlns:a16="http://schemas.microsoft.com/office/drawing/2014/main" id="{AEE6C57B-3B8A-AE30-049D-671536D04F2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07" t="11846" r="13075" b="6140"/>
          <a:stretch/>
        </p:blipFill>
        <p:spPr bwMode="auto">
          <a:xfrm>
            <a:off x="4279391" y="1389888"/>
            <a:ext cx="4681729" cy="438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0872019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180</TotalTime>
  <Words>446</Words>
  <Application>Microsoft Office PowerPoint</Application>
  <PresentationFormat>Широкоэкранный</PresentationFormat>
  <Paragraphs>10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Century Gothic</vt:lpstr>
      <vt:lpstr>Times New Roman</vt:lpstr>
      <vt:lpstr>Wingdings 3</vt:lpstr>
      <vt:lpstr>Легкий дым</vt:lpstr>
      <vt:lpstr>Мастер класс по изготовлению броши – канзаши ко Дню Победы </vt:lpstr>
      <vt:lpstr>Материалы, необходимые для работы: - 30 отрезков сиреневой ленты — квадратные атласные заготовки 2,5*2,5 см (на 6 цветков по 5 лепестков); - 10 отрезков узкой зеленой ленты — тонкие полосы 0,5*4,5 см (на петельки для листиков); - 9 двухсторонних тычинок желтого цвета (18 ярких головок для цветов сирени, по 3 на каждый); - 4 двухсторонних тычинки сиреневого цвета (для декора верхней части ветки); - фетровый кружок зеленого цвета (можно заменить любым другим оттенком) диаметром 3 см. Основа броши: - готовую композицию можно приклеить на звезду из красного фетра, для декорирования края звезды подойдет тонкий слой золотистой шины (подбирайте отрезки, исходя из параметров звезды); - еще один подходящий вариант — георгиевская лента 4*25 см; - булавка или зажим, приклеенный на фетр — оба эти способа удобны для крепления к пиджаку. </vt:lpstr>
      <vt:lpstr>Презентация PowerPoint</vt:lpstr>
      <vt:lpstr>Презентация PowerPoint</vt:lpstr>
      <vt:lpstr>На один цветок сирени достаточно пяти из полученных сиреневых лепестков. Сшейте заготовки по окружности нитью и иглой, чтобы получить изящные головки. В центр каждого цветочка приклейте по три желтых головки. Нижнюю часть нитей тычинок обрежьте. </vt:lpstr>
      <vt:lpstr>Сделайте 6 одинаковых цветочков для формирования праздничного букета. Все они должны быть абсолютно одинаковыми. Склейте цветочки в виде пирамидки: нижний слой три детали, средний — две и верхний — один. Не стоит перегружать брошь чрезмерным количеством цветков. </vt:lpstr>
      <vt:lpstr>Отрежьте полосу георгиевской ленточки нужного размера. </vt:lpstr>
      <vt:lpstr>Тонкие зеленые полоски скруглите в виде маленьких петелек — они прекрасно сымитируют листочки сирени. Пучок сиреневых тычинок подклейте к одной или к двум из деталей.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 класс по изготовлению броши – канзаши ко Дню Победы </dc:title>
  <dc:creator>KDFX Modes</dc:creator>
  <cp:lastModifiedBy>KDFX Modes</cp:lastModifiedBy>
  <cp:revision>1</cp:revision>
  <dcterms:created xsi:type="dcterms:W3CDTF">2022-05-02T14:44:45Z</dcterms:created>
  <dcterms:modified xsi:type="dcterms:W3CDTF">2022-05-02T17:45:11Z</dcterms:modified>
</cp:coreProperties>
</file>