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8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E2B39-1DBF-4B8D-A9E7-C3CB07509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051965"/>
            <a:ext cx="8991600" cy="1335185"/>
          </a:xfrm>
        </p:spPr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Информационная компетентность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7DD591-AD7C-4DCE-9A52-B137C00429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B101449-CF82-48A4-A241-F5150BFE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231" y="2565175"/>
            <a:ext cx="5984061" cy="398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90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E10BF-BB21-41E7-838C-ECE49F29657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ru-RU" dirty="0"/>
              <a:t>Компоненты информационной компетентности: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75F14A-7223-42BF-AF9E-75A42FE413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1) когнитивный компонент- направлен на отражение переработки получаемой информации , посредством микро-когнитивных актов (анализ, синтез, обобщение, формализация, сравнение и </a:t>
            </a:r>
            <a:r>
              <a:rPr lang="ru-RU" dirty="0" err="1"/>
              <a:t>т.д</a:t>
            </a:r>
            <a:endParaRPr lang="ru-RU" dirty="0"/>
          </a:p>
          <a:p>
            <a:r>
              <a:rPr lang="ru-RU" dirty="0"/>
              <a:t>2) ценностно-мотивационный компонент- направлен на создание оптимальных условий, способствующих в оказании помощи при выборе наиболее важных ценностных ориентаций. Данный компонент характеризует уровень мотивации человека на обучение  и деятельность , а также достижение поставленных целей и задач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CF14E3-EDF8-44C8-B681-2F29B65AA0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3) технико-технологический компонент- направлен на осознание и понимание принципов работы технических устройств, значимость, их применения в практической деятельности</a:t>
            </a:r>
          </a:p>
          <a:p>
            <a:r>
              <a:rPr lang="ru-RU" dirty="0"/>
              <a:t>4) коммуникативный компонент-направлен на отражение  понимания  применения знаковых систем, информационных и компьютерных систем, необходимых  для </a:t>
            </a:r>
            <a:r>
              <a:rPr lang="ru-RU" dirty="0" err="1"/>
              <a:t>бустрой</a:t>
            </a:r>
            <a:r>
              <a:rPr lang="ru-RU" dirty="0"/>
              <a:t> и безопасной передачи данных </a:t>
            </a:r>
          </a:p>
          <a:p>
            <a:r>
              <a:rPr lang="ru-RU" dirty="0"/>
              <a:t>5) рефлексивный компонент- состоит в адекватной оценке собственного уровня владения информационными технологиями, умениями применять их в практической  деятельности, а также с целью самосознания и самореализации.</a:t>
            </a:r>
          </a:p>
        </p:txBody>
      </p:sp>
    </p:spTree>
    <p:extLst>
      <p:ext uri="{BB962C8B-B14F-4D97-AF65-F5344CB8AC3E}">
        <p14:creationId xmlns:p14="http://schemas.microsoft.com/office/powerpoint/2010/main" val="3046553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72C45-CFD5-40F5-BF3C-A4C24DAA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154003"/>
            <a:ext cx="7729728" cy="231968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b="1" dirty="0"/>
              <a:t>     В настоящее время информационная компетенция является одной из важнейших и ключевых компетенций современного человека. Это связано с тем, что применение компьютерных технологий внедрено практически во все сферы деятельности. Большую роль играет и умение пользоваться ресурсами интернет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A17690-16BE-4CEE-B052-F8539E4E8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66650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/>
              <a:t>Основными показателями информационной компетенции выступают:</a:t>
            </a:r>
          </a:p>
          <a:p>
            <a:r>
              <a:rPr lang="ru-RU" dirty="0"/>
              <a:t>- готовность человека осваивать эффективные способы получения и обработки информации</a:t>
            </a:r>
          </a:p>
          <a:p>
            <a:r>
              <a:rPr lang="ru-RU" dirty="0"/>
              <a:t>- стремление к формированию и развитию личностных творческих качеств</a:t>
            </a:r>
          </a:p>
          <a:p>
            <a:r>
              <a:rPr lang="ru-RU" dirty="0"/>
              <a:t>-владение высоким уровнем коммуникативной  и информационной культуры</a:t>
            </a:r>
          </a:p>
          <a:p>
            <a:r>
              <a:rPr lang="ru-RU" dirty="0"/>
              <a:t>-готовность к продуктивному взаимодействию с другими субъектами информационного взаимодействия </a:t>
            </a:r>
          </a:p>
          <a:p>
            <a:r>
              <a:rPr lang="ru-RU" dirty="0"/>
              <a:t>- освоению культуры по получению , отбору, хранению , воспроизведению, представлению, передаче  и </a:t>
            </a:r>
            <a:r>
              <a:rPr lang="ru-RU" dirty="0" err="1"/>
              <a:t>нтеграции</a:t>
            </a:r>
            <a:r>
              <a:rPr lang="ru-RU" dirty="0"/>
              <a:t> информации в любых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10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BC9F8-DE75-4268-A5DD-9A2249ED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523" y="2039192"/>
            <a:ext cx="4494998" cy="2607743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Информационная компетентность –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это способность личности применять, находить, хранить и преобразовывать различную информацию.</a:t>
            </a:r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93034DF-6D19-40A0-A306-3550D72E2BE6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" r="5509"/>
          <a:stretch>
            <a:fillRect/>
          </a:stretch>
        </p:blipFill>
        <p:spPr bwMode="auto">
          <a:xfrm>
            <a:off x="6117579" y="24252"/>
            <a:ext cx="6080517" cy="683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358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09AE4-1AD7-4B30-A97F-72DC4116F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693019"/>
            <a:ext cx="4486656" cy="569815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6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16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к информационному обществу вносит изменения во все сферы жизнедеятельности человека, что ведет к изменению требований, предъявляемых к современному специалисту. Одним из решений сложившейся ситуации является переход от </a:t>
            </a:r>
            <a:r>
              <a:rPr lang="ru-RU" sz="1600" b="0" i="0" dirty="0" err="1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знаниевой</a:t>
            </a:r>
            <a:r>
              <a:rPr lang="ru-RU" sz="1600" b="0" i="0" dirty="0">
                <a:solidFill>
                  <a:srgbClr val="55555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 компетентностной модели специалиста. Реализация этой модели обеспечивает подготовку человека не только обладающего знаниями, но и умеющего их применить в различных ситуациях. Информационная компетентность предполагает, в частности, знания как в области ИКТ, так и в области их эффективного применения в процессе своей непосредственной деятельности,  ориентированной на использование информационного ресурса.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33BA2FA-4274-4CBD-A40A-1AB73FFF09F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63" y="1020763"/>
            <a:ext cx="4816475" cy="481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841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9065F-C512-47B3-AD1D-809CB44D4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72750"/>
            <a:ext cx="4486656" cy="3764940"/>
          </a:xfrm>
        </p:spPr>
        <p:txBody>
          <a:bodyPr>
            <a:normAutofit fontScale="90000"/>
          </a:bodyPr>
          <a:lstStyle/>
          <a:p>
            <a:r>
              <a:rPr lang="ru-RU" dirty="0"/>
              <a:t> информационную компетентность студентов представляется целесообразным рассматривать как совокупность двух составляющих – информационной грамотности и информационного поведения.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7FB4707-7222-4802-9AEC-11A70E7902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63" y="1620310"/>
            <a:ext cx="4816475" cy="361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427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92AE1-4B8B-4045-904D-0B8CEAB5C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523" y="1302818"/>
            <a:ext cx="4494998" cy="5041337"/>
          </a:xfrm>
        </p:spPr>
        <p:txBody>
          <a:bodyPr/>
          <a:lstStyle/>
          <a:p>
            <a:pPr algn="just"/>
            <a:r>
              <a:rPr lang="ru-RU" sz="1600" dirty="0"/>
              <a:t>Первая составляющая определяется наличием у учащихся соответствующих компетенций – знаний, умений и навыков применения средств информационных технологий для работы с информацией (поиск, хранение, обработка, передача). </a:t>
            </a:r>
            <a:br>
              <a:rPr lang="ru-RU" sz="1600" dirty="0"/>
            </a:br>
            <a:r>
              <a:rPr lang="ru-RU" sz="1600" dirty="0"/>
              <a:t>Вторая составляющая – совокупность действий и деятельности обучаемых по использованию своей информационной грамотности в интересах решения учебных и прикладных задач в ходе осуществления учебно-познавательной деятельности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3C687B-A360-4FA3-B7C2-55721463A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89903" y="0"/>
            <a:ext cx="6102097" cy="6858000"/>
          </a:xfrm>
        </p:spPr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5CC6BFBE-2B51-4798-983D-C5D348796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903" y="1"/>
            <a:ext cx="6102097" cy="703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603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B2A78-DF12-471D-9CFF-EC970B148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66" y="818147"/>
            <a:ext cx="5014441" cy="5717407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dirty="0"/>
              <a:t>Информационную компетентность студента представляется целесообразным рассматривать структурно на следующих уровнях:</a:t>
            </a:r>
            <a:br>
              <a:rPr lang="ru-RU" dirty="0"/>
            </a:br>
            <a:r>
              <a:rPr lang="ru-RU" dirty="0"/>
              <a:t> – мотивационно-целевой (наличие мотивации к достижению цели, потребность и интерес к получению знаний, умений и навыков в области технических, программных средств и информации);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BB0C4E1-D666-4EE4-80E8-AF41E87821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-1"/>
            <a:ext cx="6102097" cy="6858000"/>
          </a:xfrm>
        </p:spPr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CBBFF65-3C57-46BC-B008-C807977B3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1"/>
            <a:ext cx="6096000" cy="695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879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904F8B-5DC1-4679-800B-DFE2FFB2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523" y="1463039"/>
            <a:ext cx="4494998" cy="4042611"/>
          </a:xfrm>
        </p:spPr>
        <p:txBody>
          <a:bodyPr/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когнитивный (наличие совокупности общественных, естественных и технических знаний, отражающих систему современного информационного общества, а также знаний, составляющих информативную основу поисковой познавательной деятельности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778FC01-A8FE-4F64-BAC2-8245775DBF8F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5" r="2052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795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8250B-0212-46FE-AC02-D36FE016B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774" y="904775"/>
            <a:ext cx="4552749" cy="5419022"/>
          </a:xfrm>
        </p:spPr>
        <p:txBody>
          <a:bodyPr/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операционно-деятельностный (деятельность по получении, накоплении, кодировании и переработке, создании на этой основе качественно новой информации, ее передаче, а также практическом использовании); – оценочно-рефлексивный (опыт поисковой деятельности в сфере программного обеспечения и технических ресурсов, обеспечение готовности к поиску решения предъявляемых профессиональных задач).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8C522A31-B43C-4D29-95E8-61BDC9518968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2" r="16632"/>
          <a:stretch>
            <a:fillRect/>
          </a:stretch>
        </p:blipFill>
        <p:spPr bwMode="auto">
          <a:xfrm>
            <a:off x="6096000" y="0"/>
            <a:ext cx="6102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018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9A4D6-FD95-4E9C-9F33-A0EFF20CF9C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>Элементы информационной компетентности: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37B016-68F3-4D7F-AAF2-C579210F34E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мотивацию, интерес и потребность на получение знаний, умений и навыков в сфере программной и технической информации и средств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совокупность специальных знаний, которую полностью отражают современное состояние информационного общества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знания, способы и действия, которые составляют информационную основу поисковой и познавательной деятельности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3CCCAB-ED53-4A49-BE64-35ACBE0F11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получение  опыта необходимой поисковой деятельности  в области технических ресурсов и программного обеспечения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формирование навыков применения современных информационных ресурсов , работы на ПК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166840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195</TotalTime>
  <Words>633</Words>
  <Application>Microsoft Office PowerPoint</Application>
  <PresentationFormat>Широкоэкранный</PresentationFormat>
  <Paragraphs>27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Corbel</vt:lpstr>
      <vt:lpstr>Gill Sans MT</vt:lpstr>
      <vt:lpstr>Times New Roman</vt:lpstr>
      <vt:lpstr>Посылка</vt:lpstr>
      <vt:lpstr>Информационная компетентность</vt:lpstr>
      <vt:lpstr>Информационная компетентность –  это способность личности применять, находить, хранить и преобразовывать различную информацию.</vt:lpstr>
      <vt:lpstr> Переход к информационному обществу вносит изменения во все сферы жизнедеятельности человека, что ведет к изменению требований, предъявляемых к современному специалисту. Одним из решений сложившейся ситуации является переход от знаниевой к компетентностной модели специалиста. Реализация этой модели обеспечивает подготовку человека не только обладающего знаниями, но и умеющего их применить в различных ситуациях. Информационная компетентность предполагает, в частности, знания как в области ИКТ, так и в области их эффективного применения в процессе своей непосредственной деятельности,  ориентированной на использование информационного ресурса.</vt:lpstr>
      <vt:lpstr> информационную компетентность студентов представляется целесообразным рассматривать как совокупность двух составляющих – информационной грамотности и информационного поведения.</vt:lpstr>
      <vt:lpstr>Первая составляющая определяется наличием у учащихся соответствующих компетенций – знаний, умений и навыков применения средств информационных технологий для работы с информацией (поиск, хранение, обработка, передача).  Вторая составляющая – совокупность действий и деятельности обучаемых по использованию своей информационной грамотности в интересах решения учебных и прикладных задач в ходе осуществления учебно-познавательной деятельности</vt:lpstr>
      <vt:lpstr>Информационную компетентность студента представляется целесообразным рассматривать структурно на следующих уровнях:  – мотивационно-целевой (наличие мотивации к достижению цели, потребность и интерес к получению знаний, умений и навыков в области технических, программных средств и информации);</vt:lpstr>
      <vt:lpstr>– когнитивный (наличие совокупности общественных, естественных и технических знаний, отражающих систему современного информационного общества, а также знаний, составляющих информативную основу поисковой познавательной деятельности</vt:lpstr>
      <vt:lpstr>– операционно-деятельностный (деятельность по получении, накоплении, кодировании и переработке, создании на этой основе качественно новой информации, ее передаче, а также практическом использовании); – оценочно-рефлексивный (опыт поисковой деятельности в сфере программного обеспечения и технических ресурсов, обеспечение готовности к поиску решения предъявляемых профессиональных задач).</vt:lpstr>
      <vt:lpstr>Элементы информационной компетентности:</vt:lpstr>
      <vt:lpstr>Компоненты информационной компетентности:</vt:lpstr>
      <vt:lpstr>     В настоящее время информационная компетенция является одной из важнейших и ключевых компетенций современного человека. Это связано с тем, что применение компьютерных технологий внедрено практически во все сферы деятельности. Большую роль играет и умение пользоваться ресурсами интернет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Информационная компетентность</dc:title>
  <dc:creator>morskaya-kma@mail.ru</dc:creator>
  <cp:lastModifiedBy>morskaya-kma@mail.ru</cp:lastModifiedBy>
  <cp:revision>1</cp:revision>
  <dcterms:created xsi:type="dcterms:W3CDTF">2022-05-02T14:46:48Z</dcterms:created>
  <dcterms:modified xsi:type="dcterms:W3CDTF">2022-05-02T18:02:06Z</dcterms:modified>
</cp:coreProperties>
</file>